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6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notesSlides/notesSlide7.xml" ContentType="application/vnd.openxmlformats-officedocument.presentationml.notesSlide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8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notesSlides/notesSlide11.xml" ContentType="application/vnd.openxmlformats-officedocument.presentationml.notesSlide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notesSlides/notesSlide12.xml" ContentType="application/vnd.openxmlformats-officedocument.presentationml.notesSlide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notesSlides/notesSlide13.xml" ContentType="application/vnd.openxmlformats-officedocument.presentationml.notesSlide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notesSlides/notesSlide14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notesSlides/notesSlide15.xml" ContentType="application/vnd.openxmlformats-officedocument.presentationml.notesSlide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notesSlides/notesSlide16.xml" ContentType="application/vnd.openxmlformats-officedocument.presentationml.notesSlide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notesSlides/notesSlide19.xml" ContentType="application/vnd.openxmlformats-officedocument.presentationml.notesSlide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notesSlides/notesSlide20.xml" ContentType="application/vnd.openxmlformats-officedocument.presentationml.notesSlide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notesSlides/notesSlide21.xml" ContentType="application/vnd.openxmlformats-officedocument.presentationml.notesSlide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notesSlides/notesSlide22.xml" ContentType="application/vnd.openxmlformats-officedocument.presentationml.notesSlide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notesSlides/notesSlide23.xml" ContentType="application/vnd.openxmlformats-officedocument.presentationml.notesSlide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notesSlides/notesSlide24.xml" ContentType="application/vnd.openxmlformats-officedocument.presentationml.notesSlide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notesSlides/notesSlide25.xml" ContentType="application/vnd.openxmlformats-officedocument.presentationml.notesSlide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56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4FD1B-20B1-1D4B-EC21-492D405EE3C9}" v="3" dt="2025-06-14T13:00:24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890" autoAdjust="0"/>
  </p:normalViewPr>
  <p:slideViewPr>
    <p:cSldViewPr snapToGrid="0" snapToObjects="1">
      <p:cViewPr varScale="1">
        <p:scale>
          <a:sx n="96" d="100"/>
          <a:sy n="96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NO PALUMERI" userId="S::plmnnn01l22c351b@studium.unict.it::fe1142ca-a026-4d74-b950-c5e09ccfa488" providerId="AD" clId="Web-{2444A0FF-C4DB-F94B-AFCD-66CB3A3D8757}"/>
    <pc:docChg chg="modSld">
      <pc:chgData name="ANTONINO PALUMERI" userId="S::plmnnn01l22c351b@studium.unict.it::fe1142ca-a026-4d74-b950-c5e09ccfa488" providerId="AD" clId="Web-{2444A0FF-C4DB-F94B-AFCD-66CB3A3D8757}" dt="2024-06-27T08:12:51.095" v="3" actId="1076"/>
      <pc:docMkLst>
        <pc:docMk/>
      </pc:docMkLst>
      <pc:sldChg chg="modSp">
        <pc:chgData name="ANTONINO PALUMERI" userId="S::plmnnn01l22c351b@studium.unict.it::fe1142ca-a026-4d74-b950-c5e09ccfa488" providerId="AD" clId="Web-{2444A0FF-C4DB-F94B-AFCD-66CB3A3D8757}" dt="2024-06-27T08:12:51.095" v="3" actId="1076"/>
        <pc:sldMkLst>
          <pc:docMk/>
          <pc:sldMk cId="495108214" sldId="277"/>
        </pc:sldMkLst>
        <pc:spChg chg="mod">
          <ac:chgData name="ANTONINO PALUMERI" userId="S::plmnnn01l22c351b@studium.unict.it::fe1142ca-a026-4d74-b950-c5e09ccfa488" providerId="AD" clId="Web-{2444A0FF-C4DB-F94B-AFCD-66CB3A3D8757}" dt="2024-06-27T08:12:51.095" v="3" actId="1076"/>
          <ac:spMkLst>
            <pc:docMk/>
            <pc:sldMk cId="495108214" sldId="277"/>
            <ac:spMk id="8" creationId="{6FE05CAF-E730-4E01-2775-E7C9354F1C73}"/>
          </ac:spMkLst>
        </pc:spChg>
      </pc:sldChg>
    </pc:docChg>
  </pc:docChgLst>
  <pc:docChgLst>
    <pc:chgData name="FABIO GALATI FORMAGGIO" userId="S::gltfba95t16b429e@studium.unict.it::4dad4ec9-86cc-44d1-bed0-c5a2c1cf2b8b" providerId="AD" clId="Web-{F3F66C56-B276-48A1-8E41-A61239C7E44E}"/>
    <pc:docChg chg="modSld">
      <pc:chgData name="FABIO GALATI FORMAGGIO" userId="S::gltfba95t16b429e@studium.unict.it::4dad4ec9-86cc-44d1-bed0-c5a2c1cf2b8b" providerId="AD" clId="Web-{F3F66C56-B276-48A1-8E41-A61239C7E44E}" dt="2024-06-17T09:14:22.772" v="1" actId="1076"/>
      <pc:docMkLst>
        <pc:docMk/>
      </pc:docMkLst>
      <pc:sldChg chg="modSp">
        <pc:chgData name="FABIO GALATI FORMAGGIO" userId="S::gltfba95t16b429e@studium.unict.it::4dad4ec9-86cc-44d1-bed0-c5a2c1cf2b8b" providerId="AD" clId="Web-{F3F66C56-B276-48A1-8E41-A61239C7E44E}" dt="2024-06-17T09:14:22.772" v="1" actId="1076"/>
        <pc:sldMkLst>
          <pc:docMk/>
          <pc:sldMk cId="1121952632" sldId="302"/>
        </pc:sldMkLst>
        <pc:grpChg chg="mod">
          <ac:chgData name="FABIO GALATI FORMAGGIO" userId="S::gltfba95t16b429e@studium.unict.it::4dad4ec9-86cc-44d1-bed0-c5a2c1cf2b8b" providerId="AD" clId="Web-{F3F66C56-B276-48A1-8E41-A61239C7E44E}" dt="2024-06-17T09:14:22.772" v="1" actId="1076"/>
          <ac:grpSpMkLst>
            <pc:docMk/>
            <pc:sldMk cId="1121952632" sldId="302"/>
            <ac:grpSpMk id="82" creationId="{6BCEB531-8766-DD85-2DFC-FC4A8009281F}"/>
          </ac:grpSpMkLst>
        </pc:grpChg>
      </pc:sldChg>
    </pc:docChg>
  </pc:docChgLst>
  <pc:docChgLst>
    <pc:chgData name="MATHIAS SIMONE" userId="S::smnmhs02a28c351a@studium.unict.it::5c8074ce-abeb-4738-a505-04aaa24a0bab" providerId="AD" clId="Web-{9A562FD3-421D-452A-932F-091FD1C8B4EB}"/>
    <pc:docChg chg="modSld">
      <pc:chgData name="MATHIAS SIMONE" userId="S::smnmhs02a28c351a@studium.unict.it::5c8074ce-abeb-4738-a505-04aaa24a0bab" providerId="AD" clId="Web-{9A562FD3-421D-452A-932F-091FD1C8B4EB}" dt="2024-06-19T14:39:40.736" v="12" actId="1076"/>
      <pc:docMkLst>
        <pc:docMk/>
      </pc:docMkLst>
      <pc:sldChg chg="modSp">
        <pc:chgData name="MATHIAS SIMONE" userId="S::smnmhs02a28c351a@studium.unict.it::5c8074ce-abeb-4738-a505-04aaa24a0bab" providerId="AD" clId="Web-{9A562FD3-421D-452A-932F-091FD1C8B4EB}" dt="2024-06-19T14:39:40.736" v="12" actId="1076"/>
        <pc:sldMkLst>
          <pc:docMk/>
          <pc:sldMk cId="684285526" sldId="287"/>
        </pc:sldMkLst>
        <pc:spChg chg="mod">
          <ac:chgData name="MATHIAS SIMONE" userId="S::smnmhs02a28c351a@studium.unict.it::5c8074ce-abeb-4738-a505-04aaa24a0bab" providerId="AD" clId="Web-{9A562FD3-421D-452A-932F-091FD1C8B4EB}" dt="2024-06-19T14:39:40.736" v="12" actId="1076"/>
          <ac:spMkLst>
            <pc:docMk/>
            <pc:sldMk cId="684285526" sldId="287"/>
            <ac:spMk id="3" creationId="{2DD7DC7B-CAD9-E840-5B45-BFCEC0AD0B1F}"/>
          </ac:spMkLst>
        </pc:spChg>
        <pc:grpChg chg="mod">
          <ac:chgData name="MATHIAS SIMONE" userId="S::smnmhs02a28c351a@studium.unict.it::5c8074ce-abeb-4738-a505-04aaa24a0bab" providerId="AD" clId="Web-{9A562FD3-421D-452A-932F-091FD1C8B4EB}" dt="2024-06-19T14:35:56.135" v="11" actId="1076"/>
          <ac:grpSpMkLst>
            <pc:docMk/>
            <pc:sldMk cId="684285526" sldId="287"/>
            <ac:grpSpMk id="183" creationId="{E0B8C10A-0834-4882-54C9-D86667C7632B}"/>
          </ac:grpSpMkLst>
        </pc:grpChg>
        <pc:grpChg chg="mod">
          <ac:chgData name="MATHIAS SIMONE" userId="S::smnmhs02a28c351a@studium.unict.it::5c8074ce-abeb-4738-a505-04aaa24a0bab" providerId="AD" clId="Web-{9A562FD3-421D-452A-932F-091FD1C8B4EB}" dt="2024-06-19T14:35:22.540" v="5" actId="1076"/>
          <ac:grpSpMkLst>
            <pc:docMk/>
            <pc:sldMk cId="684285526" sldId="287"/>
            <ac:grpSpMk id="207" creationId="{49E2B933-1F71-3363-339D-13AF879EB5EA}"/>
          </ac:grpSpMkLst>
        </pc:grpChg>
      </pc:sldChg>
    </pc:docChg>
  </pc:docChgLst>
  <pc:docChgLst>
    <pc:chgData name="GABRIELE BALSAMO" userId="S::blsgrl03s06a494c@studium.unict.it::bc53da08-d30b-4eac-b19e-5f5c47d703ba" providerId="AD" clId="Web-{E6F4FD1B-20B1-1D4B-EC21-492D405EE3C9}"/>
    <pc:docChg chg="modSld">
      <pc:chgData name="GABRIELE BALSAMO" userId="S::blsgrl03s06a494c@studium.unict.it::bc53da08-d30b-4eac-b19e-5f5c47d703ba" providerId="AD" clId="Web-{E6F4FD1B-20B1-1D4B-EC21-492D405EE3C9}" dt="2025-06-14T13:00:24.442" v="2" actId="1076"/>
      <pc:docMkLst>
        <pc:docMk/>
      </pc:docMkLst>
      <pc:sldChg chg="modSp">
        <pc:chgData name="GABRIELE BALSAMO" userId="S::blsgrl03s06a494c@studium.unict.it::bc53da08-d30b-4eac-b19e-5f5c47d703ba" providerId="AD" clId="Web-{E6F4FD1B-20B1-1D4B-EC21-492D405EE3C9}" dt="2025-06-14T12:47:22.526" v="1" actId="1076"/>
        <pc:sldMkLst>
          <pc:docMk/>
          <pc:sldMk cId="127007899" sldId="279"/>
        </pc:sldMkLst>
        <pc:spChg chg="mod">
          <ac:chgData name="GABRIELE BALSAMO" userId="S::blsgrl03s06a494c@studium.unict.it::bc53da08-d30b-4eac-b19e-5f5c47d703ba" providerId="AD" clId="Web-{E6F4FD1B-20B1-1D4B-EC21-492D405EE3C9}" dt="2025-06-14T12:47:22.526" v="1" actId="1076"/>
          <ac:spMkLst>
            <pc:docMk/>
            <pc:sldMk cId="127007899" sldId="279"/>
            <ac:spMk id="3" creationId="{2DD7DC7B-CAD9-E840-5B45-BFCEC0AD0B1F}"/>
          </ac:spMkLst>
        </pc:spChg>
      </pc:sldChg>
      <pc:sldChg chg="modSp">
        <pc:chgData name="GABRIELE BALSAMO" userId="S::blsgrl03s06a494c@studium.unict.it::bc53da08-d30b-4eac-b19e-5f5c47d703ba" providerId="AD" clId="Web-{E6F4FD1B-20B1-1D4B-EC21-492D405EE3C9}" dt="2025-06-14T13:00:24.442" v="2" actId="1076"/>
        <pc:sldMkLst>
          <pc:docMk/>
          <pc:sldMk cId="243244780" sldId="283"/>
        </pc:sldMkLst>
        <pc:spChg chg="mod">
          <ac:chgData name="GABRIELE BALSAMO" userId="S::blsgrl03s06a494c@studium.unict.it::bc53da08-d30b-4eac-b19e-5f5c47d703ba" providerId="AD" clId="Web-{E6F4FD1B-20B1-1D4B-EC21-492D405EE3C9}" dt="2025-06-14T13:00:24.442" v="2" actId="1076"/>
          <ac:spMkLst>
            <pc:docMk/>
            <pc:sldMk cId="243244780" sldId="283"/>
            <ac:spMk id="3" creationId="{2DD7DC7B-CAD9-E840-5B45-BFCEC0AD0B1F}"/>
          </ac:spMkLst>
        </pc:spChg>
      </pc:sldChg>
    </pc:docChg>
  </pc:docChgLst>
  <pc:docChgLst>
    <pc:chgData name="MATHIAS SIMONE" userId="S::smnmhs02a28c351a@studium.unict.it::5c8074ce-abeb-4738-a505-04aaa24a0bab" providerId="AD" clId="Web-{82BE5721-7064-4C4B-B28E-6094785CA95F}"/>
    <pc:docChg chg="modSld">
      <pc:chgData name="MATHIAS SIMONE" userId="S::smnmhs02a28c351a@studium.unict.it::5c8074ce-abeb-4738-a505-04aaa24a0bab" providerId="AD" clId="Web-{82BE5721-7064-4C4B-B28E-6094785CA95F}" dt="2024-06-23T22:15:02.841" v="1" actId="1076"/>
      <pc:docMkLst>
        <pc:docMk/>
      </pc:docMkLst>
      <pc:sldChg chg="modSp">
        <pc:chgData name="MATHIAS SIMONE" userId="S::smnmhs02a28c351a@studium.unict.it::5c8074ce-abeb-4738-a505-04aaa24a0bab" providerId="AD" clId="Web-{82BE5721-7064-4C4B-B28E-6094785CA95F}" dt="2024-06-23T22:15:02.841" v="1" actId="1076"/>
        <pc:sldMkLst>
          <pc:docMk/>
          <pc:sldMk cId="1689022513" sldId="297"/>
        </pc:sldMkLst>
        <pc:grpChg chg="mod">
          <ac:chgData name="MATHIAS SIMONE" userId="S::smnmhs02a28c351a@studium.unict.it::5c8074ce-abeb-4738-a505-04aaa24a0bab" providerId="AD" clId="Web-{82BE5721-7064-4C4B-B28E-6094785CA95F}" dt="2024-06-23T22:15:02.841" v="1" actId="1076"/>
          <ac:grpSpMkLst>
            <pc:docMk/>
            <pc:sldMk cId="1689022513" sldId="297"/>
            <ac:grpSpMk id="22" creationId="{CC171C15-D3FD-FC5A-EE9E-0A9056AF65D8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0 259 24575,'0'6'0,"0"1"0,1-1 0,-1 0 0,1 1 0,0-1 0,1 0 0,0 0 0,0 1 0,0-2 0,0 1 0,1 0 0,0 0 0,1-1 0,-1 1 0,1-1 0,7 8 0,-5-8 0,0 0 0,1-1 0,-1 1 0,1-1 0,0-1 0,0 1 0,0-1 0,0 0 0,1-1 0,-1 0 0,1 0 0,0 0 0,10 0 0,0 0 0,1-1 0,-1 0 0,0-2 0,1 0 0,-1-1 0,0 0 0,0-2 0,0 0 0,-1-1 0,1-1 0,-1 0 0,0-2 0,-1 0 0,0 0 0,0-2 0,-1 0 0,25-21 0,-17 10 0,-1-1 0,-1-1 0,-1-1 0,25-39 0,-37 50 0,0 0 0,-1 0 0,0 0 0,-1-1 0,-1 0 0,0 0 0,-1-1 0,0 1 0,2-22 0,-9 170 0,-17 215 0,9-211 0,8 185 0,5-161 0,-3-157-27,-3-11 92,-3-10-1468,1-3-5423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6.5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24575,'11'2'0,"0"1"0,0 0 0,0 0 0,0 1 0,-1 1 0,0-1 0,0 2 0,0-1 0,0 1 0,15 14 0,9 3 0,12 9 0,-1 2 0,-1 2 0,-2 2 0,64 75 0,95 99 0,-199-211-43,-1 0-15,1 0 1,0 1-1,0-1 1,-1 1-1,1-1 1,-1 1-1,1-1 1,-1 1-1,0 0 1,0 0 0,0-1-1,1 1 1,-2 0-1,1 0 1,0 0-1,0 0 1,-1 0-1,1 1 1,-1-1-1,0 0 1,1 0-1,-1 4 1,-5 4-6769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8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25 24575,'1'62'0,"-4"-1"0,-14 92 0,10-103 0,3 0 0,2 83 0,2-120 0,0-4 0,1 0 0,0-1 0,1 1 0,0-1 0,0 0 0,1 1 0,0-1 0,0 0 0,1 0 0,0-1 0,0 1 0,1-1 0,0 0 0,0 0 0,1-1 0,0 1 0,0-1 0,10 7 0,-8-6 0,1-1 0,1 0 0,-1 0 0,1-1 0,0 0 0,0-1 0,1 0 0,-1-1 0,1 0 0,0 0 0,0-1 0,0-1 0,0 0 0,11 0 0,-11-2 0,-1-1 0,1 0 0,-1-1 0,0 0 0,0 0 0,0-1 0,0-1 0,-1 1 0,0-2 0,0 1 0,0-1 0,13-11 0,-2-1 0,0-1 0,-1-1 0,28-36 0,-38 42 0,0 0 0,-1-1 0,-1 0 0,0 0 0,0-1 0,-2 1 0,0-1 0,-1-1 0,-1 1 0,0 0 0,-1-1 0,-1 0 0,0 1 0,-1-1 0,-1 0 0,-1 1 0,-6-28 0,5 31 0,-1-1 0,0 1 0,-1 0 0,0 1 0,-1-1 0,0 1 0,-1 1 0,-1-1 0,0 1 0,0 0 0,-1 1 0,-1 0 0,1 0 0,-2 1 0,1 0 0,-1 1 0,-1 0 0,1 1 0,-1 0 0,0 1 0,-25-9 0,20 10-89,-1-2 133,0 1 0,-1 1 0,0 1 0,-30-3 0,45 7-99,0 0 0,0 0-1,-1 0 1,1 1-1,0-1 1,0 1-1,0 0 1,0 0 0,0 0-1,0 1 1,0-1-1,0 1 1,1 0 0,-1 0-1,0 1 1,1-1-1,0 1 1,0-1-1,0 1 1,0 0 0,0 0-1,0 0 1,1 1-1,-1-1 1,1 1-1,-3 6 1,-4 11-6771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24575,'5'0'0,"7"0"0,6 0 0,6 0 0,4 0 0,2 0 0,-4-6 0,-1-1 0,-4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24575,'8'1'0,"-1"0"0,1 1 0,-1 0 0,0 0 0,0 1 0,0 0 0,0 0 0,0 1 0,-1 0 0,1 0 0,-1 0 0,10 9 0,5 6 0,-1 0 0,19 24 0,-22-20 0,-2 1 0,-1 0 0,0 1 0,-2 1 0,-1 0 0,-2 0 0,0 1 0,-1 0 0,-2 0 0,5 52 0,-8-51 0,-2-1 0,-1 1 0,-6 48 0,3-60 0,0-1 0,-2 1 0,0-1 0,0-1 0,-1 1 0,-1-1 0,-17 27 0,-11 8-1365,21-29-5461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11 251 24575,'-11'4'0,"20"3"0,21 6 0,-22-13 0,1 0 0,-1 0 0,0-1 0,0 1 0,1-2 0,-1 0 0,0 0 0,0 0 0,0-1 0,0 0 0,-1 0 0,1-1 0,-1 0 0,13-9 0,7-7 0,0-1 0,30-31 0,65-81 0,-122 132 0,0 1 0,1-1 0,-1 1 0,1-1 0,-1 1 0,1-1 0,-1 0 0,1 1 0,-1 0 0,1-1 0,-1 1 0,1-1 0,-1 1 0,1 0 0,0-1 0,-1 1 0,1 0 0,0 0 0,-1-1 0,1 1 0,0 0 0,-1 0 0,1 0 0,0 0 0,-1 0 0,1 0 0,0 0 0,-1 0 0,1 0 0,0 0 0,-1 0 0,1 1 0,0-1 0,-1 0 0,1 0 0,0 1 0,-1-1 0,1 0 0,0 1 0,1 2 0,-1-1 0,1 0 0,-1 1 0,0-1 0,0 1 0,0 0 0,0-1 0,-1 1 0,1 0 0,0 4 0,1 70 0,-32 152 0,14-77 0,-3 98 0,20-190-1365,-1-35-5461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24575,'37'0'0,"0"-2"0,0-1 0,45-11 0,-79 14 0,0-1 0,-1 1 0,1-1 0,0 1 0,-1 0 0,1 0 0,0 0 0,0 0 0,-1 0 0,1 1 0,0-1 0,-1 1 0,1 0 0,0 0 0,-1 0 0,1 0 0,-1 0 0,1 0 0,-1 1 0,3 1 0,-2 0 0,-1 0 0,1 0 0,-1 0 0,0 1 0,1-1 0,-1 1 0,-1-1 0,1 1 0,-1 0 0,1-1 0,-1 1 0,1 6 0,1 13 0,-1 0 0,-1 0 0,-1 0 0,-3 25 0,1-17 0,0 37 0,1-6 0,-17 116 0,13-148-1365,1-4-5461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24575,'10'0'0,"9"0"0,7 0 0,3 0 0,3 0 0,0 0 0,1 0 0,-6-5 0,-2-2 0,-5-5 0,-7 0-8191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856 63 24575,'0'-2'0,"-1"-1"0,0 1 0,1 0 0,-1 0 0,0 1 0,-1-1 0,1 0 0,0 0 0,0 0 0,-1 1 0,1-1 0,-1 1 0,1-1 0,-1 1 0,0-1 0,0 1 0,0 0 0,1 0 0,-1 0 0,0 0 0,0 0 0,-4 0 0,-46-16 0,38 14 0,-1 2 0,0 0 0,0 0 0,0 1 0,0 1 0,1 1 0,-1 0 0,0 1 0,1 0 0,-1 1 0,1 1 0,-23 11 0,-10 8 0,1 2 0,-52 39 0,70-45 0,2-3 0,2 2 0,0 1 0,1 0 0,1 2 0,1 0 0,1 2 0,1 0 0,1 1 0,2 1 0,0 0 0,1 1 0,2 1 0,1 0 0,1 1 0,-12 55 0,13-44 0,3-12 0,1 2 0,-2 29 0,7-48 0,1-1 0,0 1 0,1-1 0,0 1 0,1-1 0,0 0 0,1 1 0,0-1 0,6 14 0,11 15 0,2-1 0,1-1 0,2-1 0,1-1 0,2-1 0,1-2 0,2-1 0,1-1 0,1-2 0,1-1 0,40 23 0,-33-28 0,1-2 0,0-2 0,66 18 0,-64-22 0,4 1 0,1-3 0,0-1 0,1-3 0,-1-2 0,2-2 0,-1-3 0,59-5 0,-82 1 0,1-2 0,-1-1 0,-1-1 0,1-2 0,-1 0 0,-1-2 0,44-24 0,-40 17 0,0-1 0,-2-1 0,0-1 0,-1-2 0,43-48 0,-56 53 0,0 0 0,-2 0 0,0-1 0,-1 0 0,-1-1 0,0 0 0,-2-1 0,7-27 0,1-25 0,6-81 0,-13 91 0,0-33 0,-6-106 0,-2 179 0,-1 12 0,0 1 0,-1-1 0,0 0 0,0 1 0,-1-1 0,-1 1 0,0 0 0,0 0 0,-1 1 0,-1-1 0,1 1 0,-1 0 0,-1 0 0,0 1 0,0 0 0,-11-10 0,-7-4 0,-1 1 0,-1 1 0,0 2 0,-34-17 0,17 15 0,-1 2 0,0 2 0,-1 2 0,-1 2 0,0 2 0,-63-6 0,87 13 0,-1 1 0,1 2 0,-1 0 0,-33 4 0,45-1 0,0-1 0,0 2 0,0 0 0,1 0 0,-1 1 0,1 0 0,0 1 0,1 0 0,-1 1 0,-10 10 0,7-6-195,1 1 0,1 1 0,0 0 0,0 1 0,2 0 0,-14 24 0,10-11-6631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3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1 186 24575,'7'0'0,"-1"1"0,1 0 0,0 0 0,0 1 0,8 3 0,-10-3 0,-1-1 0,1 1 0,-1-1 0,1 0 0,0 0 0,-1 0 0,1-1 0,0 0 0,0 0 0,-1 0 0,1 0 0,0-1 0,5-1 0,5-3 0,0-1 0,0-1 0,-1 0 0,0-1 0,-1-1 0,18-14 0,69-68 0,-63 55 0,-37 35 0,1 0 0,-1 1 0,0-1 0,1 1 0,-1-1 0,1 0 0,0 1 0,-1-1 0,1 1 0,-1-1 0,1 1 0,0 0 0,-1-1 0,1 1 0,0 0 0,0-1 0,-1 1 0,1 0 0,0 0 0,0 0 0,-1 0 0,1 0 0,0 0 0,0 0 0,-1 0 0,3 0 0,0 18 0,-14 41 0,8-51 0,-19 89 0,5-34 0,4 0 0,2 1 0,-5 119 0,15-136-100,2 45 322,0-85-357,-1 0-1,1 0 1,1-1 0,0 1 0,0 0 0,0-1 0,0 0-1,1 1 1,0-1 0,6 8 0,3 0-6691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24575,'34'-1'0,"-17"-1"0,1 1 0,0 1 0,0 1 0,0 0 0,33 8 0,-48-8 0,0 1 0,0 0 0,0 0 0,0 0 0,0 0 0,0 1 0,-1-1 0,0 1 0,1-1 0,-1 1 0,0 0 0,0 0 0,0 0 0,-1 0 0,1 0 0,-1 1 0,1-1 0,-1 0 0,0 1 0,0-1 0,-1 1 0,1-1 0,-1 7 0,2 11 0,-2 0 0,-3 40 0,1-30 0,-16 124 95,10-104-825,-2 82 0,10-107-6096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24575,'0'-6'0,"5"-1"0,7 1 0,7 0 0,5 2 0,4 2 0,2 1 0,1 0 0,-4 1-8191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5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70 24575,'-4'-1'0,"0"-1"0,1 1 0,-1 0 0,0-1 0,0 0 0,1 0 0,-1 0 0,1 0 0,-6-5 0,-13-7 0,4 7 0,1 1 0,-2 1 0,1 0 0,0 1 0,-1 1 0,0 1 0,0 1 0,0 1 0,1 0 0,-1 1 0,-21 4 0,-2 3 0,-1 1 0,2 3 0,-72 28 0,68-18 0,1 2 0,1 2 0,1 2 0,1 1 0,2 3 0,1 1 0,-49 54 0,74-72 0,1 0 0,0 1 0,2 0 0,0 1 0,0 0 0,2 1 0,0 0 0,1 0 0,1 1 0,-5 23 0,6-18 0,1 1 0,1 0 0,2 0 0,0 0 0,2 0 0,0 0 0,8 39 0,-5-51 0,0 0 0,1 0 0,0 0 0,1 0 0,1-1 0,8 13 0,55 70 0,-57-78 0,17 22 0,-14-15 0,1-1 0,1-1 0,1-1 0,1-1 0,1 0 0,0-1 0,2-2 0,26 17 0,62 20 0,207 70 0,-292-114 0,-9-3 0,0-1 0,0-1 0,0-1 0,1 0 0,24 1 0,78 11 0,-98-11 0,-1-1 0,1-1 0,-1-1 0,1-1 0,0-1 0,0 0 0,0-2 0,39-8 0,-10-5 0,-11 4 0,68-28 0,-95 32 0,1 0 0,-1-1 0,-1 0 0,1-1 0,-1 0 0,-1-1 0,0 0 0,15-19 0,13-19 0,-2-3 0,-3-1 0,-2-1 0,40-91 0,-59 105 0,-2 0 0,-1-1 0,-3 0 0,-1-1 0,-1 0 0,-2-54 0,-3 74 0,0 0 0,-1 0 0,-1 0 0,-2 0 0,-10-40 0,10 51 0,0-1 0,-1 1 0,0 0 0,-1 0 0,0 1 0,-1 0 0,0 0 0,0 0 0,-1 1 0,0 0 0,0 0 0,-17-11 0,-22-11 0,-52-24 0,26 15 0,38 23 0,-1 1 0,0 2 0,-1 2 0,-1 1 0,-64-8 0,49 9 0,12 2 0,-72-2 0,93 8 0,0 2 0,0 0 0,0 1 0,0 1 0,-31 9 0,42-8-85,1 0 0,0 0-1,-1 1 1,1 0 0,1 0-1,-1 1 1,1 0 0,0 0-1,0 0 1,1 1 0,0 0-1,0 1 1,1-1 0,0 1-1,-7 14 1,-2 2-6741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24575,'2'14'0,"1"1"0,0-1 0,1 0 0,1 0 0,0-1 0,1 1 0,0-1 0,1 0 0,14 18 0,8 21 0,11 37 0,31 100 0,-5-8 0,-31-72 0,-26-73 0,17 38 0,-26-73-22,1 1-67,0 0-1,0 1 1,0-1-1,0 0 1,0 1-1,-1-1 0,1 1 1,-1-1-1,1 0 1,-1 1-1,0-1 1,0 1-1,0-1 1,-1 5-1,-6 7-6736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24575,'16'89'0,"-3"-28"0,14 60 11,-16-79-355,-2 1 0,-1-1 0,2 51 0,-10-67-6482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1 229 24575,'1'-18'0,"1"0"0,1-1 0,0 1 0,2 1 0,0-1 0,1 1 0,16-33 0,-20 45 0,0 1 0,1 0 0,-1 0 0,1 0 0,0 0 0,0 1 0,0-1 0,1 1 0,0-1 0,-1 1 0,1 0 0,7-3 0,-9 5 0,0 1 0,0-1 0,0 1 0,0 0 0,0 0 0,0 0 0,1 0 0,-1 0 0,0 1 0,0-1 0,0 1 0,0-1 0,0 1 0,0 0 0,-1-1 0,1 1 0,0 0 0,0 0 0,0 1 0,-1-1 0,1 0 0,0 0 0,-1 1 0,0-1 0,1 1 0,-1 0 0,0-1 0,1 1 0,-1 0 0,1 3 0,3 3 0,-1-1 0,0 1 0,-1 0 0,0 0 0,0 0 0,-1 1 0,0-1 0,1 10 0,9 30 0,-12-47 0,0-1 0,0 1 0,0-1 0,0 1 0,0 0 0,1-1 0,-1 1 0,0-1 0,1 1 0,-1-1 0,0 1 0,1-1 0,-1 1 0,0-1 0,1 1 0,-1-1 0,1 1 0,-1-1 0,1 0 0,-1 1 0,1-1 0,-1 0 0,1 0 0,-1 1 0,1-1 0,-1 0 0,1 0 0,0 0 0,0 1 0,15-13 0,13-40 0,-22 37 0,-6 13 0,0 0 0,0 0 0,0 0 0,0 0 0,1 1 0,-1-1 0,1 0 0,-1 0 0,1 1 0,-1-1 0,1 1 0,0 0 0,0-1 0,-1 1 0,1 0 0,0 0 0,0 0 0,0 0 0,0 1 0,1-1 0,-1 0 0,0 1 0,0 0 0,0-1 0,0 1 0,5 0 0,-5 1 0,1 0 0,0 0 0,-1 1 0,0-1 0,1 1 0,-1 0 0,0-1 0,0 1 0,0 0 0,0 0 0,0 0 0,0 0 0,0 1 0,-1-1 0,1 0 0,-1 1 0,0-1 0,0 1 0,0 0 0,2 4 0,3 19-227,0 1-1,-1-1 1,-2 1-1,-1 0 1,-2 53-1,-1-52-6598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0 433 24575,'0'2'0,"0"0"0,1 0 0,-1 1 0,0-1 0,1 0 0,-1 0 0,1 0 0,0 0 0,0 0 0,0 0 0,0 0 0,0 0 0,0 0 0,0 0 0,1 0 0,-1-1 0,0 1 0,1 0 0,0-1 0,-1 0 0,1 1 0,3 1 0,0 0 0,1-1 0,-1 1 0,1-1 0,0 0 0,0-1 0,0 1 0,0-1 0,8 0 0,2 0 0,0-1 0,-1 0 0,1-1 0,0-1 0,30-7 0,-42 7 0,0 1 0,0-1 0,1 0 0,-1 0 0,0 0 0,-1-1 0,1 1 0,0-1 0,-1 0 0,1 0 0,-1 0 0,0-1 0,0 1 0,-1-1 0,1 1 0,0-1 0,-1 0 0,0 0 0,0 0 0,0-1 0,-1 1 0,1 0 0,-1-1 0,0 1 0,-1-1 0,1 1 0,-1-1 0,1 1 0,-1-1 0,-1 1 0,1-1 0,-1 1 0,-1-6 0,-1-8 0,-1 1 0,0 0 0,-2 1 0,0-1 0,-1 1 0,0 0 0,-13-20 0,14 27 0,1-1 0,0 0 0,0 0 0,1 0 0,1-1 0,0 0 0,0 1 0,-2-20 0,5 26 0,-1 1 0,1 0 0,0-1 0,0 1 0,1 0 0,-1-1 0,1 1 0,-1 0 0,1 0 0,0-1 0,0 1 0,0 0 0,1 0 0,-1 0 0,1 0 0,0 0 0,0 1 0,0-1 0,0 1 0,0-1 0,0 1 0,1-1 0,-1 1 0,1 0 0,0 0 0,0 0 0,-1 1 0,1-1 0,0 1 0,0 0 0,1-1 0,-1 1 0,3 0 0,20-4-1365,-1 3-5461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28 24575,'0'-1'0,"-1"0"0,1 0 0,0 0 0,-1 1 0,0-1 0,1 0 0,-1 0 0,1 0 0,-1 0 0,0 1 0,1-1 0,-1 0 0,0 1 0,0-1 0,0 1 0,0-1 0,0 1 0,1-1 0,-1 1 0,0-1 0,0 1 0,0 0 0,0 0 0,-2-1 0,-29-6 0,29 7 0,-6-2 0,0 1 0,-1 0 0,1 1 0,0 0 0,0 0 0,0 1 0,-1 0 0,1 1 0,0 0 0,0 0 0,1 1 0,-1 0 0,1 1 0,-13 6 0,12-4 0,1 1 0,0-1 0,0 1 0,0 0 0,1 1 0,0 0 0,1 0 0,-1 1 0,2 0 0,-1 0 0,1 0 0,-6 16 0,1 2 0,1 0 0,1 1 0,2 1 0,1-1 0,1 1 0,1 0 0,2 0 0,0-1 0,2 1 0,2 0 0,6 32 0,-6-51 9,1 1 1,0 0-1,0-1 0,1 0 0,1 0 1,0 0-1,0-1 0,1 0 0,0 0 0,1 0 1,-1-1-1,16 12 0,1-1-380,0-1-1,1-1 1,43 20 0,-51-28-6455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24575,'2'0'0,"0"0"0,0 1 0,0-1 0,1 1 0,-1 0 0,0 0 0,0-1 0,-1 1 0,1 1 0,0-1 0,0 0 0,0 0 0,-1 1 0,1-1 0,-1 1 0,1-1 0,-1 1 0,1-1 0,-1 1 0,0 0 0,0 0 0,0 0 0,2 3 0,16 53 0,-16-46 0,7 26 9,-3-1-1,-1 1 0,2 53 0,-9 119-156,-2-83-1102,3-101-5576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24575,'0'-6'0,"1"-1"0,-1 0 0,1 1 0,0-1 0,1 0 0,0 1 0,0-1 0,0 1 0,0 0 0,1 0 0,0 0 0,8-11 0,-9 15 0,0-1 0,0 1 0,1 0 0,-1-1 0,1 1 0,0 0 0,0 0 0,0 1 0,0-1 0,0 1 0,0-1 0,0 1 0,0 0 0,0 0 0,1 0 0,-1 1 0,0-1 0,1 1 0,-1-1 0,0 1 0,1 1 0,-1-1 0,1 0 0,-1 1 0,0-1 0,1 1 0,4 2 0,-2-1 0,-1 0 0,0 1 0,0 0 0,0-1 0,0 2 0,0-1 0,-1 0 0,0 1 0,1 0 0,-1 0 0,-1 0 0,1 1 0,0-1 0,-1 1 0,0 0 0,0 0 0,-1 0 0,1 0 0,2 10 0,-3-8 0,0 0 0,-1 0 0,1 0 0,-1 0 0,-1 0 0,0 0 0,0 1 0,0-1 0,-1 0 0,0 0 0,0 0 0,0 0 0,-1 0 0,0 0 0,-5 9 0,-6 6 0,-1 1 0,-1-2 0,-31 35 0,29-37 0,1 0 0,1 1 0,1 1 0,-13 26 0,24-43 0,1 1 0,0 0 0,0 0 0,1 0 0,-1 0 0,1 0 0,0 0 0,1 0 0,-1 1 0,1-1 0,0 0 0,0 0 0,1 1 0,-1-1 0,1 0 0,0 0 0,1 0 0,-1 0 0,1 0 0,3 5 0,-3-6 0,0-1 0,1 0 0,0 0 0,0 0 0,0 0 0,0-1 0,0 1 0,1-1 0,-1 0 0,1 1 0,-1-2 0,1 1 0,0 0 0,0-1 0,0 0 0,0 1 0,0-2 0,0 1 0,0 0 0,0-1 0,0 0 0,0 0 0,0 0 0,0 0 0,0-1 0,5 0 0,-2-1-195,0 1 0,1-1 0,-1 0 0,0 0 0,0-1 0,8-4 0,6-6-6631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9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24575,'6'1'0,"0"0"0,0 0 0,0 1 0,0 0 0,0 0 0,-1 0 0,1 1 0,-1 0 0,10 7 0,44 35 0,-48-33 0,1 0 0,-2 1 0,0 1 0,0 0 0,-1 0 0,-1 0 0,-1 1 0,11 31 0,-4-5 0,-2 1 0,8 54 0,-13-39 0,-3 0 0,-4 63 0,0-95 0,-1-15 0,0 0 0,-1 1 0,0-1 0,-1 0 0,0 0 0,0-1 0,-1 1 0,0-1 0,-1 0 0,0 0 0,0 0 0,-11 13 0,-10 9 0,-57 52 0,42-44 0,-35 28-1365,52-47-5461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24575,'1'0'0,"0"0"0,1 1 0,-1 0 0,0-1 0,0 1 0,0 0 0,0-1 0,0 1 0,0 0 0,0 0 0,0 0 0,0 0 0,0 0 0,-1 0 0,1 0 0,0 0 0,-1 1 0,1-1 0,-1 0 0,1 0 0,-1 0 0,1 1 0,-1-1 0,0 0 0,0 0 0,1 3 0,5 41 0,-6-39 0,2 279 0,0-5 0,3-255-1365,1-6-5461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24575,'16'-1'0,"1"-1"0,-1-1 0,28-8 0,-34 8 0,0-1 0,0 2 0,1-1 0,-1 2 0,0-1 0,1 1 0,-1 1 0,0 0 0,1 0 0,-1 1 0,1 1 0,11 2 0,-19-2 0,0 0 0,0 0 0,0 0 0,0 1 0,-1-1 0,1 1 0,0-1 0,-1 1 0,0 0 0,0 0 0,0 0 0,0 0 0,0 1 0,-1-1 0,1 1 0,-1-1 0,0 1 0,0-1 0,0 1 0,0-1 0,-1 1 0,1 0 0,-1 6 0,0 10 0,0 0 0,-4 38 0,-27 89 107,19-100-843,-8 68 0,18-89-6090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24575,'-5'0'0,"-2"5"0,0 13 0,2 7 0,1 6 0,1 2 0,2 1 0,1-1 0,0 6 0,0 0 0,0 0 0,0-3 0,1-1 0,-1-3 0,0 0 0,0-1 0,0-6-8191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24575,'5'0'0,"2"-5"0,5-2 0,5 0 0,6 2 0,3 1 0,3-4 0,2 0 0,0 1 0,1 2 0,-5 2-8191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61 24575,'-1'-2'0,"1"0"0,-1-1 0,0 1 0,0 0 0,0 0 0,0 1 0,0-1 0,0 0 0,-1 0 0,1 0 0,-1 1 0,1-1 0,-1 1 0,0-1 0,1 1 0,-1 0 0,0 0 0,0-1 0,0 1 0,0 0 0,0 1 0,-3-2 0,-48-15 0,39 14 0,0 1 0,-1 1 0,1 1 0,0 0 0,-1 0 0,1 2 0,-1-1 0,1 2 0,0 0 0,0 1 0,1 0 0,-1 1 0,1 1 0,0 0 0,0 0 0,0 2 0,1-1 0,0 2 0,1 0 0,0 0 0,0 1 0,1 0 0,0 0 0,1 2 0,0-1 0,-14 25 0,12-16 0,0 1 0,2 1 0,0-1 0,1 2 0,1-1 0,-5 32 0,6-9 0,2-1 0,2 64 0,3-69 0,-1 5 0,2 0 0,9 57 0,-8-86 0,1-1 0,0 1 0,1-1 0,0 0 0,1-1 0,1 1 0,0-1 0,1 0 0,0-1 0,18 21 0,-1-6 0,1 0 0,2-1 0,0-2 0,1 0 0,53 30 0,-61-44 0,1 0 0,1-2 0,0-1 0,0 0 0,0-2 0,38 4 0,144-3 0,-153-7 0,-32 1 0,-1-2 0,0-1 0,0 0 0,0-1 0,-1-1 0,0-1 0,1 0 0,-2-1 0,1-1 0,-1-1 0,0-1 0,-1 0 0,0-1 0,-1-1 0,15-14 0,-14 11 0,30-27 0,76-89 0,-110 116 0,0-1 0,-2 0 0,0-1 0,-1 0 0,0 0 0,-2-1 0,0 0 0,-1-1 0,-1 0 0,4-27 0,-5 22 0,-2 0 0,-1-1 0,-1 1 0,-1-1 0,-1 1 0,-1 0 0,-1 0 0,-1 0 0,-1 0 0,-2 1 0,-9-23 0,3 16 0,0 1 0,-3 0 0,0 2 0,-24-31 0,31 46 0,-1 0 0,0 1 0,0 1 0,-1 0 0,-1 0 0,0 1 0,0 1 0,0 0 0,-1 1 0,-28-11 0,16 9-85,-1 1 0,-1 1-1,1 2 1,-1 0 0,0 2-1,0 1 1,-1 2 0,1 0-1,0 2 1,0 1 0,0 1-1,1 2 1,-1 0 0,1 2-1,-47 20 1,48-14-6741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438 1 24575,'-8'11'0,"-1"0"0,0-1 0,-17 15 0,-5 7 0,-257 265 0,251-261 0,22-22-1365,0-2-5461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24575,'0'6'0,"0"6"0,0 7 0,0 5 0,0 4 0,0 2 0,0 1 0,0 1 0,0 0 0,0 0 0,0-1 0,0 0 0,0 0 0,0 0 0,0 0 0,0-1 0,5-5 0,2-6-8191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0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24575,'1'-4'0,"0"0"0,0 0 0,0 0 0,0 0 0,1 0 0,-1 0 0,1 0 0,0 0 0,0 0 0,1 1 0,-1-1 0,1 1 0,0 0 0,0-1 0,0 2 0,0-1 0,0 0 0,1 0 0,-1 1 0,1 0 0,0 0 0,0 0 0,0 0 0,0 0 0,0 1 0,0 0 0,5-1 0,-1-1 0,1 1 0,0 0 0,0 0 0,0 1 0,0 0 0,1 0 0,-1 1 0,0 1 0,0-1 0,0 1 0,0 1 0,9 2 0,-15-3 0,0 1 0,0-1 0,0 1 0,-1 0 0,1 0 0,-1 0 0,1 0 0,-1 0 0,0 0 0,0 0 0,0 1 0,0-1 0,0 1 0,0 0 0,-1 0 0,1-1 0,-1 1 0,0 0 0,0 0 0,0 0 0,0 0 0,0 1 0,-1-1 0,0 0 0,1 0 0,-1 0 0,0 0 0,-1 1 0,1-1 0,0 0 0,-1 0 0,-1 6 0,0-1 0,-1 0 0,1 0 0,-1 0 0,-1 0 0,1 0 0,-1-1 0,-1 0 0,1 1 0,-1-2 0,-1 1 0,-8 9 0,-9 3 0,5-5 0,1 1 0,1 1 0,-16 19 0,29-32 0,0 1 0,0 0 0,1-1 0,-1 1 0,1 0 0,0 0 0,0 0 0,1 0 0,-1 0 0,1 1 0,0-1 0,0 0 0,0 1 0,1-1 0,-1 1 0,1-1 0,0 1 0,0-1 0,1 1 0,-1-1 0,3 8 0,-1-9 0,-1 0 0,1-1 0,0 1 0,0 0 0,0-1 0,1 1 0,-1-1 0,1 0 0,-1 0 0,1 0 0,0 0 0,-1 0 0,1-1 0,0 1 0,0-1 0,0 0 0,1 0 0,-1 0 0,0 0 0,0 0 0,0-1 0,1 1 0,-1-1 0,0 0 0,7-1 0,4 1 0,1-1 0,-1 0 0,1-1 0,20-6 0,0-4-1365,-4-1-5461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2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1104 158 24575,'0'-6'0,"0"0"0,-1-1 0,1 1 0,-1 0 0,-1 0 0,1 0 0,-1-1 0,0 2 0,0-1 0,-1 0 0,0 0 0,0 1 0,0-1 0,0 1 0,-1 0 0,0 0 0,-5-4 0,3 4 0,0 0 0,-1 0 0,1 1 0,-1 0 0,0 0 0,0 1 0,-1 0 0,1 0 0,0 1 0,-1 0 0,0 0 0,1 1 0,-13-1 0,-52-2 0,-132 9 0,185-2 0,1 1 0,0 0 0,0 1 0,0 1 0,0 1 0,1 1 0,0 0 0,1 1 0,-1 1 0,-23 18 0,0 5 0,1 1 0,-55 64 0,59-54 0,2 1 0,2 2 0,2 1 0,2 1 0,2 2 0,3 0 0,-19 61 0,32-88 0,1 0 0,2 0 0,0 1 0,1 0 0,2 0 0,-1 42 0,4-54 0,0 0 0,1 0 0,0 0 0,1 0 0,1-1 0,0 1 0,1-1 0,0 1 0,1-1 0,0 0 0,1-1 0,13 21 0,5 4 0,-17-24 0,1 0 0,0 0 0,0-1 0,1-1 0,1 1 0,0-2 0,13 11 0,20 7 0,1-1 0,1-3 0,74 27 0,-50-22 0,-47-20 0,1-2 0,-1-1 0,1 0 0,39 1 0,12 4 0,-52-6 0,0-1 0,1-1 0,-1-1 0,1-1 0,24-3 0,-35 1 0,0 0 0,0-1 0,0-1 0,-1 0 0,1 0 0,-1-1 0,0-1 0,-1 0 0,1 0 0,18-15 0,113-105 0,-121 104 0,0-1 0,-2-2 0,0 0 0,16-30 0,-8 7 0,25-63 0,-44 91 0,-1 0 0,-2 0 0,0-1 0,0 1 0,-2-1 0,1-30 0,-4 17 0,-2 1 0,-1-1 0,-13-61 0,4 46 0,-1 1 0,-3 1 0,-2 0 0,-39-73 0,46 106 0,0 1 0,-1 0 0,-1 1 0,0 1 0,-1 0 0,0 0 0,0 2 0,-28-15 0,13 7 0,20 12 10,0 0 0,-1 1 0,1 0 0,-1 0 0,0 1 0,1 1 0,-1 0 0,0 0 0,-1 1 0,1 0 0,-16 1 0,19 0-97,0 1-1,0 0 1,-1 0 0,1 0-1,0 1 1,0 0 0,0 1-1,1 0 1,-1 0-1,0 0 1,1 1 0,0-1-1,0 2 1,0-1 0,0 1-1,-7 8 1,1 2-6739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5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24575,'5'0'0,"2"5"0,-1 13 0,-1 8 0,-1 4 0,4 4 0,0 0 0,-1-1 0,-1 1 0,-3-2 0,-1 0 0,-1-1 0,0 0 0,-2-1 0,6-4 0,2-3 0,-1 1 0,-1-4-8191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24575,'5'0'0,"2"-5"0,0-7 0,-2-2-8191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1 273 24575,'-1'-25'0,"2"0"0,1-1 0,1 1 0,8-33 0,-9 51 0,-1 1 0,1 0 0,1 0 0,-1 0 0,1 1 0,0-1 0,0 1 0,0-1 0,1 1 0,0 0 0,0 0 0,0 1 0,1-1 0,-1 1 0,1 0 0,0 0 0,0 1 0,1-1 0,-1 1 0,1 0 0,0 1 0,11-5 0,-14 7 0,-1-1 0,1 1 0,0-1 0,-1 1 0,1 0 0,0 0 0,-1 0 0,1 0 0,0 1 0,-1-1 0,1 1 0,-1-1 0,1 1 0,-1 0 0,1 0 0,-1 0 0,1 0 0,-1 1 0,0-1 0,1 1 0,-1-1 0,0 1 0,0 0 0,0 0 0,-1 0 0,1 0 0,0 0 0,-1 0 0,1 0 0,-1 1 0,0-1 0,0 0 0,2 5 0,3 8 0,-1 1 0,-1 0 0,0 0 0,2 23 0,-1-12 0,-5-24 0,2 6 0,0 0 0,0 0 0,1 0 0,5 13 0,-7-21 0,-1 0 0,1 0 0,-1-1 0,0 1 0,1 0 0,0-1 0,-1 1 0,1 0 0,-1-1 0,1 1 0,0 0 0,-1-1 0,1 1 0,0-1 0,0 0 0,-1 1 0,1-1 0,0 1 0,0-1 0,0 0 0,0 0 0,1 1 0,-1-2 0,1 1 0,-1-1 0,1 1 0,-1-1 0,0 1 0,1-1 0,-1 0 0,0 0 0,0 0 0,1 1 0,-1-1 0,0 0 0,0-1 0,0 1 0,0 0 0,0 0 0,0 0 0,0-2 0,16-22 0,-13 17 0,1 1 0,0-1 0,1 1 0,0 0 0,0 0 0,9-7 0,-13 13 0,0-1 0,0 1 0,0 0 0,1 0 0,-1 0 0,0 0 0,1 0 0,-1 1 0,0-1 0,1 1 0,-1 0 0,1-1 0,-1 1 0,0 0 0,1 0 0,-1 1 0,1-1 0,-1 0 0,1 1 0,-1 0 0,0-1 0,1 1 0,-1 0 0,0 0 0,0 0 0,0 0 0,0 1 0,3 1 0,4 5-124,0 1 0,0 0 0,-2 0 0,1 0 0,-1 1 0,0 0-1,-1 0 1,0 1 0,-1 0 0,6 14 0,0 2-6702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24575,'27'2'0,"0"1"0,40 9 0,-51-7 0,1-1 0,0-1 0,0-1 0,0 0 0,0-2 0,0 1 0,0-2 0,34-6 0,-48 7 0,0-1 0,-1 1 0,1-1 0,0 0 0,-1 0 0,1 0 0,-1 0 0,1-1 0,-1 1 0,1-1 0,-1 1 0,0-1 0,0 0 0,0 0 0,0 0 0,0 0 0,0 0 0,-1 0 0,1-1 0,-1 1 0,1-1 0,-1 1 0,0-1 0,0 1 0,0-1 0,0 0 0,-1 1 0,1-1 0,-1 0 0,1 0 0,-1 1 0,0-1 0,0 0 0,0 0 0,-1 0 0,1 1 0,-1-4 0,-2-2 0,0 0 0,0 0 0,-1 0 0,1 0 0,-2 0 0,1 1 0,-1 0 0,0 0 0,-1 0 0,-11-10 0,14 14 0,-10-8 0,1-1 0,1 0 0,-15-20 0,22 26 0,1-1 0,-1 1 0,1-1 0,1 0 0,0 1 0,-1-1 0,2-1 0,-1 1 0,1 0 0,0-13 0,1 14 0,0 0 0,0 0 0,0 1 0,1-1 0,0 0 0,0 0 0,1 0 0,0 1 0,0-1 0,0 1 0,1-1 0,-1 1 0,1 0 0,1 0 0,-1 0 0,1 0 0,5-6 0,-6 9 0,0-1 0,1 1 0,-1-1 0,0 1 0,1 0 0,-1 1 0,1-1 0,0 1 0,-1-1 0,1 1 0,0 0 0,0 0 0,0 1 0,0-1 0,0 1 0,-1 0 0,1 0 0,0 0 0,0 1 0,0-1 0,0 1 0,0 0 0,0 0 0,-1 0 0,1 1 0,0-1 0,4 4 0,16 9-1365,-3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7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31 217 24575,'3'1'0,"0"0"0,1 0 0,-1 0 0,0 1 0,1-1 0,-1 1 0,0 0 0,0-1 0,-1 2 0,1-1 0,0 0 0,-1 0 0,5 6 0,29 35 0,-19-20 0,-2 0 0,-1 2 0,13 29 0,-21-41 0,-1 1 0,-1-1 0,0 1 0,0 0 0,-2 0 0,0 0 0,0 0 0,-1 16 0,-1-28 0,0 0 0,0 0 0,0 0 0,0 0 0,0 0 0,0 0 0,-1 0 0,1 0 0,-1 0 0,1 0 0,-1-1 0,0 1 0,0 0 0,0 0 0,0 0 0,0-1 0,0 1 0,0-1 0,-1 1 0,1-1 0,-1 1 0,1-1 0,-1 0 0,1 1 0,-1-1 0,0 0 0,1 0 0,-1 0 0,0-1 0,0 1 0,0 0 0,0-1 0,0 1 0,0-1 0,0 0 0,0 1 0,0-1 0,0 0 0,0 0 0,0 0 0,0-1 0,0 1 0,0 0 0,0-1 0,-2 0 0,-4-1 0,0-1 0,0 0 0,1 0 0,-1 0 0,1-1 0,0 0 0,0 0 0,0-1 0,1 0 0,-7-7 0,7 6 0,0 0 0,1 0 0,0 0 0,0-1 0,1 0 0,-1 0 0,1 0 0,1-1 0,-6-14 0,9 19 0,-1 0 0,1 0 0,0 0 0,0 0 0,0 0 0,0 0 0,0 0 0,1 0 0,-1 0 0,1 0 0,0 0 0,0 0 0,0 0 0,0 0 0,1 0 0,-1 1 0,1-1 0,-1 1 0,1-1 0,0 1 0,0-1 0,0 1 0,1 0 0,-1 0 0,0 0 0,1 0 0,-1 1 0,1-1 0,3-1 0,17-9 0,0 2 0,1 1 0,43-12 0,-34 12 0,62-26 0,-87 31 0,-1 0 0,1 0 0,-1-1 0,0 0 0,0 0 0,0-1 0,-1 0 0,1 0 0,-2 0 0,1-1 0,-1 0 0,7-10 0,-10 13 0,0 1 0,-1 0 0,1-1 0,-1 0 0,1 1 0,-1-1 0,0 0 0,-1 1 0,1-1 0,-1 0 0,0 0 0,1 0 0,-2 1 0,1-1 0,0 0 0,-1 0 0,0 0 0,-2-7 0,1 6 0,-1 1 0,0-1 0,0 0 0,0 1 0,-1-1 0,1 1 0,-1 0 0,0 0 0,0 1 0,-1-1 0,-7-4 0,-11-5 0,1 2 0,-2 1 0,0 0 0,-36-8 0,59 18 0,-16-5 24,0 0 0,1 2 0,-1 0 0,-32-1 0,45 4-81,-1 0 0,1 0 0,0 0 0,0 1-1,0 0 1,0-1 0,0 1 0,0 1 0,1-1 0,-1 0 0,0 1 0,0 0-1,1 0 1,-1 0 0,1 1 0,0-1 0,0 1 0,0-1 0,0 1 0,0 0 0,0 0-1,1 0 1,-1 1 0,1-1 0,-3 7 0,-4 14-6769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7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 24575,'0'-2'0,"-1"1"0,1 0 0,-1 0 0,1-1 0,-1 1 0,0 0 0,0 0 0,1 0 0,-1 0 0,0 0 0,0 0 0,0 0 0,0 0 0,0 0 0,0 1 0,0-1 0,0 0 0,-1 1 0,1-1 0,0 1 0,0-1 0,-1 1 0,1-1 0,0 1 0,-1 0 0,1 0 0,0-1 0,-1 1 0,1 0 0,-2 1 0,-43-2 0,38 2 0,-1 0 0,1 1 0,-1 0 0,1 0 0,0 1 0,0 0 0,0 0 0,0 1 0,1 0 0,-1 0 0,1 1 0,0 0 0,-10 10 0,8-6 0,1 0 0,0 1 0,0 0 0,1 1 0,1 0 0,0 0 0,0 0 0,-5 18 0,1 4 0,1 0 0,2 0 0,1 1 0,2 0 0,1 68 0,3-81 0,1-1 0,0 0 0,2 1 0,0-1 0,2 0 0,10 31 0,-12-43 0,1-1 0,-1 0 0,1 0 0,1 0 0,-1 0 0,1 0 0,0-1 0,1 0 0,0 0 0,0 0 0,0-1 0,0 0 0,1 0 0,0-1 0,0 1 0,0-2 0,0 1 0,1-1 0,11 4 0,-10-5-124,0 1 0,0-1 0,1-1 0,-1 0 0,0 0 0,1-1-1,-1 0 1,1-1 0,-1 0 0,16-3 0,-5-4-6702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149 242 24575,'6'1'0,"-1"0"0,1 0 0,0 0 0,-1 1 0,1 0 0,-1 0 0,1 0 0,-1 1 0,0-1 0,0 1 0,0 1 0,8 6 0,50 52 0,-48-44 0,0 0 0,-1 1 0,-2 1 0,0 0 0,0 1 0,-2 0 0,-1 1 0,-1 0 0,0 0 0,-2 0 0,4 26 0,-9-44 0,0 1 0,-1-1 0,0 0 0,0 0 0,0 0 0,0 1 0,-1-1 0,0 0 0,1 0 0,-2 0 0,1 0 0,0 0 0,-1 0 0,0 0 0,1 0 0,-2-1 0,1 1 0,0-1 0,-1 1 0,1-1 0,-1 0 0,0 0 0,0 0 0,-1 0 0,1-1 0,0 1 0,-1-1 0,0 0 0,1 0 0,-1 0 0,0 0 0,0-1 0,0 0 0,0 1 0,-5-1 0,-2 2 0,1-2 0,-1 1 0,0-2 0,1 1 0,-1-2 0,0 1 0,1-1 0,-1-1 0,0 0 0,1 0 0,0-1 0,-1 0 0,-9-6 0,-8-5 0,-46-31 0,67 40 0,-1-1 0,1 0 0,0 0 0,0-1 0,1 0 0,-1 0 0,1 0 0,1-1 0,0 0 0,-6-12 0,10 17 0,0 0 0,0 0 0,0-1 0,1 1 0,0 0 0,0-1 0,0 1 0,0 0 0,0-1 0,0 1 0,1 0 0,0-1 0,0 1 0,0 0 0,0 0 0,0 0 0,1 0 0,-1 0 0,1 0 0,0 0 0,-1 0 0,2 0 0,-1 1 0,0-1 0,0 1 0,1 0 0,-1 0 0,1 0 0,0 0 0,3-2 0,8-5 0,-1 1 0,1 1 0,0 0 0,1 1 0,17-5 0,33-11 0,66-29 0,-106 39 0,-1-1 0,-1-1 0,0-1 0,-1-1 0,34-31 0,-50 42 0,-1 0 0,-1 0 0,1-1 0,-1 1 0,0-1 0,0 0 0,0 0 0,-1 0 0,0-1 0,0 1 0,-1-1 0,0 0 0,0 0 0,2-13 0,-4 15 0,-1 1 0,1-1 0,0 1 0,-1-1 0,0 1 0,0-1 0,-1 1 0,1 0 0,-1-1 0,0 1 0,0 0 0,0 0 0,-1 0 0,1 1 0,-1-1 0,0 0 0,0 1 0,0 0 0,-1 0 0,1 0 0,-1 0 0,1 0 0,-6-2 0,0 0 0,0 0 0,0 1 0,0 0 0,0 0 0,-1 1 0,1 0 0,-1 1 0,0 0 0,0 1 0,0 0 0,0 0 0,0 1 0,0 0 0,0 1 0,0 0 0,0 1 0,0 0 0,1 0 0,-1 1 0,1 1 0,-17 7 0,17-6 0,-1 0 0,1 1 0,0 0 0,1 0 0,-1 1 0,1 0 0,0 1 0,1 0 0,0 0 0,0 0 0,1 1 0,0 0 0,0 0 0,1 1 0,1-1 0,-1 1 0,1 0 0,1 1 0,0-1 0,-2 14 0,4-17-136,1 0-1,0 1 1,0-1-1,0 0 1,1 0-1,0 1 1,1-1-1,-1 0 0,4 9 1,3 4-6690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24575,'12'2'0,"0"1"0,0 0 0,0 1 0,-1 1 0,0-1 0,1 2 0,-1 0 0,-1 0 0,19 15 0,-20-15 0,3 3 0,0 1 0,0 1 0,-1 0 0,0 0 0,-1 1 0,0 0 0,-1 1 0,-1 0 0,0 1 0,0-1 0,-2 2 0,1-1 0,-2 1 0,7 28 0,-3 0 0,-1 1 0,-3 1 0,-1 87 0,-6-115 0,0 0 0,-2 0 0,0 0 0,0-1 0,-2 0 0,0 0 0,-1 0 0,0 0 0,-2-1 0,0-1 0,0 1 0,-1-1 0,-18 18 0,15-21 19,0-1 0,0 0 0,0-1 0,-2 0-1,-25 11 1,-78 24-1284,111-42 1052,-19 7-6613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24575,'1'-3'0,"1"10"0,3 27 0,10 67 0,-10-68 0,31 197 0,-19-141-1365,-12-63-5461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24575,'1'-2'0,"-1"0"0,1-1 0,0 1 0,-1-1 0,1 1 0,0 0 0,1 0 0,-1-1 0,0 1 0,0 0 0,1 0 0,0 0 0,-1 0 0,1 1 0,0-1 0,0 0 0,0 1 0,0-1 0,0 1 0,0 0 0,0-1 0,0 1 0,1 0 0,-1 0 0,0 1 0,5-2 0,6-2 0,-1 1 0,1 1 0,22-2 0,-15 2 0,-4 0 0,0 1 0,0 1 0,0 0 0,23 4 0,-36-4 0,0 1 0,1 0 0,-1 0 0,0 0 0,0 0 0,0 0 0,0 0 0,0 1 0,0 0 0,-1-1 0,1 1 0,0 0 0,-1 0 0,1 1 0,-1-1 0,0 0 0,0 1 0,0 0 0,0-1 0,0 1 0,-1 0 0,1 0 0,-1 0 0,0 0 0,0 0 0,0 0 0,1 5 0,0 8 0,0-1 0,-2 1 0,1 0 0,-2-1 0,0 1 0,-5 18 0,-27 96 0,10-49 0,15-49-117,0 1-299,1-1 0,-5 54 0,11-60-6410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24575,'0'-5'0,"5"-2"0,7-5 0,7 0 0,5 1 0,4 4 0,-4-4 0,1 2 0,0 1 0,-3 2-8191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38 24575,'-11'0'0,"-1"-1"0,1-1 0,-19-5 0,24 5 0,0 1 0,0-1 0,0 1 0,0 0 0,0 0 0,-1 1 0,1 0 0,0 0 0,0 0 0,0 1 0,0 0 0,0 0 0,0 1 0,0-1 0,-8 5 0,-34 21 0,-18 7 0,48-26 0,0 0 0,0 2 0,1 0 0,1 1 0,0 1 0,-23 21 0,15-10 0,0 1 0,2 1 0,-21 31 0,28-34 0,2 2 0,0 0 0,2 0 0,1 1 0,0 1 0,2 0 0,1 0 0,-3 28 0,3-9 0,3 0 0,2 1 0,7 90 0,-2-121 0,0 0 0,1 0 0,1 0 0,0 0 0,1-1 0,0 1 0,2-1 0,-1-1 0,2 0 0,-1 0 0,2 0 0,0-1 0,0-1 0,1 0 0,1 0 0,18 13 0,17 10 0,1-2 0,1-3 0,59 26 0,-70-40 0,-1-2 0,2-2 0,0-1 0,0-2 0,0-2 0,50 2 0,46 8 0,-88-9 0,1-2 0,0-3 0,89-5 0,-125 1 0,0-1 0,-1 0 0,1 0 0,-1-1 0,1-1 0,-1 0 0,-1 0 0,1-1 0,-1 0 0,15-13 0,9-10 0,47-50 0,-47 43 0,-20 21 0,0-1 0,-2 0 0,0-1 0,0-1 0,-2 0 0,0 0 0,-2-1 0,0-1 0,-1 1 0,0-1 0,-2 0 0,4-25 0,-1-22 0,-2-1 0,-6-92 0,0 122 0,-1 19 0,0 1 0,-1 0 0,-1 0 0,-1 0 0,-1 0 0,0 0 0,-2 1 0,1 0 0,-2 0 0,-1 1 0,0 0 0,0 0 0,-2 1 0,-18-21 0,8 14 0,-1 1 0,0 1 0,-2 1 0,0 2 0,-1 0 0,0 1 0,-2 2 0,-31-13 0,22 12 0,0 1 0,-1 2 0,-1 2 0,-48-7 0,66 14 0,-1 1 0,1 1 0,0 1 0,-1 1 0,1 1 0,0 1 0,-1 0 0,1 1 0,-36 14 0,-4 4-1365,34-14-5461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2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1 24575,'-1'5'0,"0"1"0,-1 0 0,0 0 0,0-1 0,-1 1 0,1-1 0,-1 0 0,0 0 0,0 0 0,-5 5 0,-10 19 0,6-7 0,-2 0 0,0-1 0,-28 31 0,-24 34 0,30-31 0,17-29 0,2 2 0,1 0 0,-20 48 0,33-70-47,-6 20 134,-23 42-1,28-60-235,0-1 0,-1 0 0,0 0 0,-1-1-1,1 1 1,-1-1 0,-1 0 0,1-1 0,-14 9 0,-2-2-6677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5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 24575,'0'43'0,"1"2"0,-2-1 0,-1 0 0,-14 69 0,10-84 0,-1 46 0,-5 23 0,10-94-124,1 0 0,1 0 0,-1 1 0,1-1 0,-1 0 0,1 1-1,1-1 1,-1 0 0,1 1 0,1 7 0,8 8-6702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24575,'7'-7'0,"0"1"0,1 1 0,0-1 0,0 1 0,0 1 0,0 0 0,1 0 0,0 0 0,0 1 0,0 0 0,15-2 0,-20 4 0,-1 1 0,0-1 0,1 1 0,-1-1 0,1 1 0,-1 0 0,1 1 0,-1-1 0,0 1 0,1-1 0,-1 1 0,0 0 0,1 0 0,-1 0 0,0 1 0,0-1 0,0 1 0,0 0 0,0 0 0,0 0 0,0 0 0,-1 0 0,1 1 0,-1-1 0,0 1 0,0 0 0,1-1 0,-2 1 0,1 0 0,0 0 0,-1 0 0,1 1 0,-1-1 0,1 4 0,0 1 0,0 0 0,-1 0 0,0-1 0,0 1 0,-1 0 0,0 0 0,-1 0 0,1 0 0,-1 0 0,-1-1 0,0 1 0,0 0 0,0-1 0,-4 8 0,-5 7 0,-1-1 0,-1 0 0,-19 22 0,17-23 0,1 0 0,1 0 0,-11 25 0,17-31 0,4-7 0,0-1 0,1 0 0,-1 1 0,1-1 0,0 1 0,1 0 0,-2 9 0,3-15 0,1 1 0,-1 0 0,0 0 0,1 0 0,-1 0 0,1 0 0,0 0 0,0 0 0,0-1 0,0 1 0,0 0 0,0-1 0,0 1 0,0-1 0,1 1 0,-1-1 0,0 1 0,1-1 0,-1 0 0,1 0 0,0 0 0,-1 0 0,1 0 0,0 0 0,0 0 0,0-1 0,0 1 0,-1 0 0,1-1 0,4 1 0,0 0-124,0 0 0,1 0 0,-1 0 0,1-1 0,-1 0 0,0-1-1,1 1 1,-1-1 0,1 0 0,9-3 0,6-3-6702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38 309 24575,'-1'0'0,"-1"-1"0,1 1 0,-1-1 0,1 0 0,-1 0 0,1 0 0,0 0 0,-1 0 0,1 0 0,0 0 0,0 0 0,0-1 0,0 1 0,0 0 0,0-1 0,0 1 0,0 0 0,1-1 0,-1 1 0,0-1 0,1 0 0,0 1 0,-1-1 0,1 1 0,0-1 0,0 0 0,-1-2 0,-3-47 0,5 40 0,0 0 0,1 0 0,0 0 0,1 1 0,0-1 0,0 1 0,1-1 0,1 1 0,0 0 0,0 1 0,1-1 0,0 1 0,1 0 0,13-15 0,-15 19 0,1 0 0,-1 0 0,1 1 0,0-1 0,0 1 0,0 0 0,1 1 0,0 0 0,-1 0 0,1 0 0,0 1 0,0 0 0,1 0 0,-1 1 0,0-1 0,0 2 0,1-1 0,-1 1 0,1 0 0,-1 1 0,0 0 0,1 0 0,8 3 0,-9-2 0,0 2 0,0-1 0,0 1 0,0 0 0,-1 0 0,0 0 0,0 1 0,0 0 0,0 1 0,-1-1 0,0 1 0,0 0 0,0 0 0,-1 1 0,0-1 0,0 1 0,-1 0 0,0 0 0,0 0 0,-1 1 0,1-1 0,1 14 0,1 3 0,-2 1 0,0 1 0,-1-1 0,-2 0 0,-4 44 0,2-55 0,-1 0 0,-1 0 0,0-1 0,-1 0 0,0 1 0,-1-2 0,0 1 0,-1-1 0,-14 19 0,-10 10 0,-51 48 0,0 2 0,60-63 0,-62 71 0,83-98 0,0 0 0,0 0 0,0-1 0,1 1 0,-1 0 0,0 0 0,0 0 0,1 0 0,-1 0 0,0 0 0,1 0 0,-1 0 0,1 0 0,0 0 0,-1 0 0,1 0 0,0 0 0,-1 1 0,1-1 0,0 0 0,0 0 0,0 0 0,0 0 0,0 0 0,0 1 0,1 1 0,0-2 0,0 0 0,0 0 0,0 1 0,1-1 0,-1 0 0,0 0 0,1 0 0,-1 0 0,0 0 0,1-1 0,-1 1 0,1 0 0,-1-1 0,1 1 0,0-1 0,1 1 0,12 2 0,-1-1 0,1 0 0,18-1 0,-28 0 0,13-2 0,-1-1 0,0-1 0,1 0 0,-1-1 0,0-1 0,27-12 0,47-12 0,-60 23-104,-1 0-526,54-17-1,-64 14-6195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7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138 24575,'0'-2'0,"0"-1"0,-1 1 0,0 0 0,0-1 0,1 1 0,-2 0 0,1-1 0,0 1 0,0 0 0,-1 0 0,1 0 0,-1 0 0,1 0 0,-1 0 0,0 1 0,0-1 0,0 1 0,0-1 0,0 1 0,0-1 0,0 1 0,0 0 0,-1 0 0,1 0 0,0 0 0,-6 0 0,-4-3 0,0 1 0,-1 1 0,-22-3 0,-20 3 0,-1 1 0,1 3 0,0 3 0,0 1 0,-102 28 0,142-30 0,-31 8 0,1 2 0,-56 26 0,87-33 0,0 0 0,1 1 0,0 0 0,1 1 0,0 1 0,0 0 0,1 1 0,0 0 0,1 1 0,1 0 0,-11 15 0,6-5 0,1 1 0,1 0 0,1 1 0,1 0 0,0 1 0,3 0 0,0 0 0,1 1 0,1-1 0,2 1 0,-1 45 0,5-52 0,0 0 0,2-1 0,0 1 0,1-1 0,1 0 0,0 0 0,2 0 0,0-1 0,1 0 0,0 0 0,2-1 0,0 0 0,1-1 0,0 0 0,1 0 0,19 17 0,-9-11 0,1-2 0,1 0 0,0-2 0,1 0 0,1-2 0,0-1 0,1-1 0,1-1 0,41 12 0,-34-13 0,-1-2 0,2-2 0,-1-1 0,1-1 0,66-1 0,-80-4 0,-1-1 0,1 0 0,0-2 0,-1-1 0,1 0 0,-1-2 0,0 0 0,-1-2 0,1 0 0,34-20 0,-28 10 0,-2-1 0,0-1 0,-2-1 0,0-1 0,-1-1 0,-1-1 0,-2-1 0,0-1 0,-2 0 0,0-2 0,-2 1 0,21-56 0,-24 45 0,0 0 0,-3-1 0,-1-1 0,-2 1 0,-1-1 0,-2 0 0,-4-54 0,2 76 0,1 1 0,7-33 0,-5 33 0,-1-1 0,1-30 0,-4 43 0,0 0 0,0-1 0,-1 1 0,0 0 0,0-1 0,0 1 0,-1 0 0,0 0 0,0 0 0,0 0 0,0 1 0,-1-1 0,-4-5 0,0 1 0,-1 0 0,1 1 0,-2 0 0,1 0 0,-1 1 0,-1 1 0,1-1 0,-1 1 0,0 1 0,0 0 0,-1 0 0,-12-3 0,-11-1 0,0 1 0,-57-5 0,74 11 0,-18-5-52,32 5-17,-1 1 0,0 0 0,0 0 0,0 0 0,0 1-1,0-1 1,0 1 0,0 0 0,0 0 0,0 0 0,-1 1 0,1 0 0,0-1 0,1 1-1,-1 1 1,0-1 0,0 1 0,-4 1 0,-9 8-6757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01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1 24575,'0'0'0,"1"0"0,0 0 0,0 0 0,-1 0 0,1 0 0,0 0 0,0 0 0,-1 0 0,1 1 0,0-1 0,-1 0 0,1 0 0,0 1 0,-1-1 0,1 0 0,0 1 0,-1-1 0,1 1 0,-1-1 0,1 1 0,0-1 0,-1 1 0,0-1 0,1 1 0,-1-1 0,1 1 0,-1 0 0,1 1 0,-2 23 0,-21 21 0,-78 98 0,-71 115 0,146-221 0,-45 55 0,46-64 0,2 1 0,0 1 0,-20 41 0,31-54-1365,1-2-5461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0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4 256 24575,'53'-2'0,"-31"0"0,1 2 0,0 0 0,-1 1 0,1 2 0,26 5 0,-44-7 0,0 1 0,0 0 0,0 0 0,0 0 0,-1 0 0,1 1 0,0 0 0,-1 0 0,0 0 0,0 1 0,0-1 0,0 1 0,0 0 0,-1 0 0,0 0 0,0 1 0,0-1 0,0 1 0,-1-1 0,1 1 0,-1 0 0,0 0 0,-1 0 0,1 0 0,-1 1 0,0-1 0,0 6 0,1 0 0,-1 0 0,0 0 0,-1 1 0,0-1 0,-1 0 0,0 0 0,-1 0 0,-4 15 0,4-21 0,0-1 0,1 0 0,-2 0 0,1 0 0,0 0 0,-1-1 0,0 1 0,0 0 0,0-1 0,0 0 0,0 0 0,-1 0 0,0 0 0,1-1 0,-1 1 0,0-1 0,0 0 0,0 0 0,-1 0 0,1-1 0,0 1 0,-1-1 0,-4 1 0,-3 0 0,-1-1 0,1 0 0,-1 0 0,1-1 0,-1-1 0,1 0 0,-1-1 0,1 0 0,-19-6 0,27 7 0,1 0 0,-1 0 0,0-1 0,0 1 0,1-1 0,-1 0 0,1 0 0,-1 0 0,1-1 0,0 1 0,0-1 0,0 0 0,0 0 0,0 0 0,1 0 0,-1 0 0,1-1 0,0 1 0,0 0 0,0-1 0,0 0 0,1 0 0,0 1 0,-1-1 0,1 0 0,1 0 0,-1 0 0,0 0 0,1 0 0,0 0 0,0 0 0,0 0 0,1-5 0,1 5 0,-1 0 0,0-1 0,1 1 0,0 0 0,0 0 0,0 0 0,0 0 0,1 1 0,0-1 0,-1 0 0,1 1 0,1 0 0,-1 0 0,0 0 0,1 0 0,-1 0 0,1 1 0,0 0 0,0-1 0,0 1 0,7-2 0,12-4 0,0 0 0,48-7 0,-16 2 0,-41 9 0,0-1 0,0 0 0,-1-1 0,0-1 0,0 0 0,-1 0 0,1-2 0,-2 1 0,1-2 0,10-10 0,-18 16 0,0-1 0,-1 1 0,0 0 0,1-1 0,-1 0 0,-1 0 0,1 0 0,-1 0 0,0 0 0,0-1 0,0 1 0,-1 0 0,0-1 0,0 1 0,0-1 0,-1 0 0,0 1 0,0-1 0,0 1 0,-1-1 0,0 0 0,0 1 0,0-1 0,-1 1 0,1 0 0,-1-1 0,-1 1 0,-3-7 0,1 5 0,1 1 0,-1 1 0,0-1 0,-1 1 0,1-1 0,-1 2 0,0-1 0,0 1 0,-1-1 0,1 2 0,-1-1 0,0 1 0,0 0 0,0 0 0,0 1 0,-1 0 0,1 0 0,-1 1 0,1 0 0,-1 0 0,-7 1 0,0-1 0,0 1 0,0 1 0,0 0 0,0 1 0,1 1 0,-1 0 0,0 0 0,1 2 0,0 0 0,-14 7 0,22-9-45,0 0-1,0 1 1,0-1-1,0 1 1,1 1-1,-1-1 1,1 1-1,0 0 1,1 0-1,-1 0 1,1 1-1,0-1 1,0 1-1,1 0 1,0 0-1,0 1 1,0-1-1,1 1 1,0-1-1,0 1 1,0 0-1,1 0 1,0-1-1,0 1 0,1 0 1,0 0-1,0 0 1,1 0-1,3 13 1,3 0-6781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371 24575,'9'1'0,"0"-1"0,0-1 0,0 1 0,0-2 0,-1 1 0,1-1 0,-1 0 0,10-4 0,-16 5 0,1-1 0,-1 0 0,0 1 0,0-1 0,1 0 0,-1 0 0,0 0 0,-1 0 0,1-1 0,0 1 0,-1 0 0,1-1 0,-1 1 0,0-1 0,1 1 0,-1-1 0,-1 0 0,1 0 0,0 1 0,-1-1 0,1 0 0,-1 0 0,0 0 0,0 0 0,0 0 0,0 1 0,0-1 0,-2-5 0,1-1 0,-1 1 0,0-1 0,0 0 0,-1 1 0,0 0 0,0-1 0,-1 1 0,0 1 0,0-1 0,-1 0 0,0 1 0,-7-8 0,2 5 0,0 1 0,0 0 0,-1 0 0,0 1 0,0 1 0,-1-1 0,-14-5 0,-7-1 0,0 2 0,0 2 0,-1 1 0,-1 1 0,-42-3 0,-4-1 0,35 4 0,-73-2 0,70 10 0,20-2 0,0 1 0,1 2 0,-1 1 0,1 1 0,0 1 0,0 2 0,-37 12 0,33-5 0,1 1 0,1 2 0,-37 26 0,46-29 0,2 1 0,0 1 0,0 1 0,2 0 0,0 1 0,0 1 0,2 1 0,1 0 0,0 1 0,-21 40 0,22-30 0,0 1 0,-14 59 0,20-58 0,-1 2 0,1 0 0,2 1 0,0 41 0,5-56 0,0-1 0,2 0 0,0 0 0,2 0 0,0 0 0,1 0 0,0 0 0,2-1 0,0 0 0,1-1 0,1 0 0,1 0 0,0 0 0,1-2 0,1 1 0,0-1 0,1-1 0,1 0 0,0-1 0,0-1 0,2 0 0,0-1 0,0 0 0,0-1 0,2-1 0,19 7 0,244 70 0,-107-35 0,-137-43 0,0-1 0,1-2 0,0-2 0,0-1 0,59-6 0,-14 3 0,-64-1 0,-1 1 0,0-2 0,1-1 0,-1 0 0,0-1 0,-1-1 0,0 0 0,1-2 0,26-15 0,1-6 0,0-1 0,42-39 0,-80 62 0,1 0 0,-1-1 0,0 0 0,-1-1 0,1 1 0,-2-1 0,8-15 0,25-73 0,-20 48 0,-11 29 0,-2 1 0,0-1 0,-2 0 0,0-1 0,-1 1 0,-1 0 0,-1-1 0,-1 1 0,0-1 0,-2 1 0,0 0 0,-2 0 0,0 0 0,-10-24 0,-14-27 0,-2 1 0,-59-93 0,75 136 0,1 2 0,0 2 0,-2-1 0,-1 2 0,0 0 0,-25-23 0,37 41 0,1-1 0,-1 1 0,1 0 0,-1 1 0,-1-1 0,1 1 0,0 0 0,-1 0 0,1 1 0,-1-1 0,0 1 0,0 1 0,0-1 0,0 1 0,0 0 0,0 0 0,-1 1 0,1 0 0,0 0 0,0 0 0,0 1 0,0 0 0,0 0 0,0 1 0,0-1 0,0 1 0,0 0 0,0 1 0,-7 4 0,-17 12-1365,4-1-5461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08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18 24575,'0'0'0,"0"-1"0,0 0 0,0 1 0,0-1 0,0 0 0,0 0 0,0 1 0,-1-1 0,1 0 0,0 1 0,0-1 0,-1 0 0,1 1 0,0-1 0,-1 0 0,1 1 0,0-1 0,-1 1 0,1-1 0,-1 1 0,1-1 0,-1 1 0,1-1 0,-1 1 0,1-1 0,-1 1 0,0 0 0,1-1 0,-1 1 0,-1-1 0,-25 4 0,-21 20 0,37-14 0,1 1 0,0 0 0,0 1 0,1 0 0,1 1 0,0 0 0,0 0 0,1 1 0,-9 23 0,1 3 0,2 0 0,-9 46 0,18-69 0,1 0 0,1 1 0,0-1 0,1 0 0,1 1 0,2 16 0,-1-24 0,1 0 0,0 0 0,1-1 0,0 1 0,0-1 0,0 1 0,1-1 0,1 0 0,-1 0 0,1-1 0,1 0 0,7 9 0,-3-5-195,0-1 0,1 0 0,0-1 0,0 0 0,1-1 0,16 9 0,0-4-6631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157 154 24575,'5'-3'0,"1"0"0,0-1 0,-1 1 0,0-1 0,0 0 0,0 0 0,0-1 0,-1 1 0,0-1 0,4-5 0,-6 8 0,1-1 0,-2 1 0,1 0 0,0 0 0,0-1 0,-1 1 0,1-1 0,-1 0 0,0 1 0,0-1 0,0 0 0,0 0 0,-1 1 0,1-1 0,-1 0 0,1 0 0,-1 0 0,0 0 0,0 0 0,0 0 0,-1 0 0,1 1 0,-1-1 0,1 0 0,-1 0 0,0 0 0,0 1 0,-2-5 0,0 4 0,1 1 0,0 0 0,0 0 0,-1 1 0,1-1 0,-1 0 0,0 1 0,1 0 0,-1-1 0,0 1 0,0 0 0,0 0 0,0 1 0,0-1 0,0 1 0,0-1 0,0 1 0,0 0 0,0 0 0,0 0 0,0 1 0,0-1 0,0 1 0,0 0 0,0-1 0,0 1 0,1 1 0,-4 0 0,-3 2 0,1 1 0,0-1 0,1 2 0,-1-1 0,1 1 0,0 0 0,0 0 0,0 1 0,1 0 0,0 0 0,1 0 0,0 1 0,0 0 0,0 0 0,-4 11 0,3-6 0,0 1 0,1 0 0,1 0 0,0 0 0,1 1 0,0-1 0,1 1 0,0 28 0,2-36 7,0-1-1,1 0 0,0 1 0,0-1 1,1 0-1,0 1 0,0-1 1,0 0-1,1 0 0,0-1 1,0 1-1,0 0 0,1-1 0,0 0 1,0 0-1,0 0 0,1 0 1,9 7-1,-6-7-120,0 0 0,1 0-1,-1-1 1,1 0 0,0-1 0,0 0-1,0-1 1,0 1 0,1-2 0,-1 1-1,1-1 1,11-1 0,4 0-6712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32 24575,'10'-1'0,"-10"1"0,-14 14 0,3 1 0,1-1 0,0 1 0,1 1 0,0 0 0,2 0 0,0 1 0,0 0 0,-5 25 0,12-41 0,-1 1 0,1-1 0,0 1 0,-1 0 0,1-1 0,0 1 0,0-1 0,0 1 0,0 0 0,0-1 0,0 1 0,0 0 0,1-1 0,-1 1 0,1-1 0,-1 1 0,1-1 0,0 1 0,-1-1 0,1 1 0,0-1 0,0 1 0,0-1 0,0 0 0,0 0 0,0 1 0,1-1 0,-1 0 0,0 0 0,0 0 0,1 0 0,-1-1 0,1 1 0,-1 0 0,1-1 0,-1 1 0,1 0 0,-1-1 0,1 0 0,0 1 0,-1-1 0,1 0 0,0 0 0,-1 0 0,4 0 0,0-1 0,0 0 0,0 0 0,0 0 0,0 0 0,-1-1 0,1 0 0,0 0 0,-1 0 0,1 0 0,-1-1 0,0 0 0,0 0 0,0 0 0,5-5 0,8-15 0,-1 0 0,-1-2 0,-1 0 0,15-36 0,-16 34 0,-11 22 0,0 1 0,0 0 0,-1-1 0,0 1 0,0-1 0,0 1 0,1-9 0,-17 63 0,14-47 5,1 1-1,-1-1 1,1 1 0,0 0-1,0-1 1,1 1-1,-1-1 1,1 1 0,0-1-1,0 1 1,0-1 0,0 1-1,0-1 1,1 0-1,-1 0 1,1 0 0,0 0-1,0 0 1,0 0-1,1 0 1,-1 0 0,1-1-1,-1 0 1,1 1-1,5 2 1,-4-3-76,0 0 1,1 0-1,-1-1 0,0 1 0,1-1 1,-1 0-1,1-1 0,-1 1 1,1-1-1,-1 0 0,1 0 0,-1 0 1,1-1-1,-1 1 0,1-1 1,-1 0-1,1-1 0,-1 1 0,0-1 1,5-2-1,13-8-6755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1 233 24575,'77'2'0,"90"-4"0,-165 2 0,0 0 0,-1 0 0,1 0 0,0 0 0,0 0 0,0 0 0,0-1 0,0 1 0,0-1 0,-1 1 0,1-1 0,0 0 0,0 0 0,-1 1 0,1-1 0,-1 0 0,1-1 0,0 1 0,-1 0 0,0 0 0,1-1 0,-1 1 0,0 0 0,0-1 0,0 1 0,0-1 0,0 0 0,0 1 0,0-1 0,0 0 0,0-2 0,-1 1 0,-1 1 0,1-1 0,-1 1 0,0-1 0,1 1 0,-1-1 0,-1 1 0,1-1 0,0 1 0,0 0 0,-1 0 0,1-1 0,-1 1 0,0 0 0,0 1 0,0-1 0,0 0 0,0 0 0,0 1 0,0-1 0,-4-1 0,-5-4-94,0 1 131,0 0 1,1-2 0,0 1 0,1-1-1,-13-12 1,21 18-76,0 0-1,-1 1 1,1-1 0,0 0-1,0 0 1,0 0-1,0 1 1,0-1 0,0 0-1,1 0 1,-1-1-1,1 1 1,-1 0 0,1 0-1,0 0 1,0 0 0,0 0-1,0 0 1,0 0-1,0-1 1,0 1 0,1 0-1,-1 0 1,1 0-1,0 0 1,0 0 0,-1 0-1,1 0 1,0 1-1,1-1 1,-1 0 0,0 0-1,0 1 1,1-1-1,-1 1 1,1-1 0,0 1-1,2-3 1,15-10-6788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24575,'-12'34'0,"1"-3"0,8-13 0,0 0 0,2 1 0,0-1 0,1 1 0,4 24 0,-4-38 0,1-1 0,0 1 0,1 0 0,-1-1 0,1 0 0,-1 1 0,1-1 0,1 0 0,-1 0 0,1 0 0,5 6 0,-6-8 0,0 0 0,0 0 0,0-1 0,0 0 0,1 1 0,-1-1 0,1 0 0,-1 0 0,1 0 0,-1 0 0,1-1 0,-1 1 0,1-1 0,0 1 0,-1-1 0,1 0 0,0 0 0,0 0 0,-1-1 0,1 1 0,-1-1 0,4 0 0,-1-1 0,0 0 0,0 0 0,0 0 0,0-1 0,0 0 0,-1 0 0,1 0 0,-1 0 0,0-1 0,0 0 0,0 1 0,-1-1 0,1-1 0,-1 1 0,0-1 0,0 1 0,-1-1 0,1 0 0,-1 0 0,0 0 0,0 0 0,1-9 0,-1 7 0,0 0 0,-1-1 0,0 1 0,0 0 0,0 0 0,-1 0 0,0-1 0,-1 1 0,0 0 0,0 0 0,0 0 0,-1 0 0,0 0 0,0 0 0,-1 0 0,-5-9 0,5 12 10,0 0 0,0 1 0,0-1 0,-1 1 0,1-1 0,-1 1 0,0 0 0,0 0 0,0 1 0,0 0 0,-7-3 0,9 4-75,-1 0 1,1 0-1,-1 0 1,1 0-1,-1 1 1,1-1-1,-1 1 0,1 0 1,-1 0-1,0 0 1,1 0-1,-1 0 1,1 1-1,-1-1 0,1 1 1,-1 0-1,1-1 1,-1 1-1,1 0 1,-1 1-1,1-1 1,-3 2-1,-9 10-6761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5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98 24575,'-1'0'0,"0"0"0,0 0 0,0 0 0,0-1 0,0 1 0,0 0 0,0 0 0,0-1 0,1 1 0,-1-1 0,0 1 0,0-1 0,0 1 0,1-1 0,-1 1 0,0-1 0,0 1 0,1-1 0,-1 0 0,0 0 0,1 1 0,-1-1 0,1 0 0,-1 0 0,1 0 0,0 0 0,-1 0 0,1 1 0,0-1 0,-1 0 0,1 0 0,0 0 0,0 0 0,0 0 0,0 0 0,0 0 0,0 0 0,0 0 0,0 0 0,0 0 0,1 0 0,0-1 0,-1-1 0,0 0 0,1 1 0,0-1 0,0 1 0,0-1 0,0 1 0,0 0 0,0-1 0,0 1 0,1 0 0,-1 0 0,1 0 0,0 0 0,0 0 0,3-3 0,5 1 0,0-1 0,0 1 0,0 1 0,1 0 0,0 1 0,-1 0 0,1 0 0,16 1 0,-20 0 0,0 1 0,1 0 0,-1 0 0,0 1 0,1 0 0,-1 0 0,0 1 0,0 0 0,0 0 0,0 1 0,-1 0 0,1 0 0,10 7 0,-14-7 0,0 0 0,0 0 0,0 1 0,-1-1 0,1 1 0,-1 0 0,0 0 0,0 0 0,0 0 0,0 0 0,-1 0 0,0 0 0,0 1 0,0-1 0,0 1 0,0-1 0,-1 0 0,0 1 0,0-1 0,-1 1 0,1-1 0,-1 1 0,-2 6 0,2-5 0,0-1 0,-1 0 0,1 0 0,-1-1 0,-1 1 0,1 0 0,-1-1 0,0 1 0,0-1 0,0 0 0,0 0 0,-1 0 0,0 0 0,1-1 0,-1 1 0,-1-1 0,1 0 0,0 0 0,-6 2 0,10-5 0,0 0 0,-1 0 0,1 0 0,0 0 0,-1 0 0,1 0 0,0 1 0,-1-1 0,1 0 0,0 0 0,0 0 0,-1 0 0,1 1 0,0-1 0,0 0 0,-1 0 0,1 1 0,0-1 0,0 0 0,0 0 0,0 1 0,-1-1 0,1 0 0,0 1 0,0-1 0,0 0 0,0 0 0,0 1 0,0-1 0,0 0 0,0 1 0,0-1 0,0 0 0,0 1 0,0-1 0,0 0 0,0 1 0,0-1 0,0 0 0,0 1 0,0-1 0,0 1 0,15 13 0,32 13 0,-39-23 0,24 11 0,-23-11 0,0 1 0,-1-1 0,1 1 0,-1 1 0,14 10 0,-20-13 0,1-1 0,-1 1 0,0 0 0,0 0 0,0 0 0,-1 0 0,1 0 0,-1 1 0,1-1 0,-1 0 0,0 1 0,0-1 0,-1 1 0,1-1 0,-1 1 0,0-1 0,0 1 0,0-1 0,0 1 0,-1 5 0,0-4 0,0 0 0,0 1 0,-1-1 0,0 0 0,0 0 0,0 0 0,0-1 0,-1 1 0,1 0 0,-1-1 0,0 0 0,-1 1 0,1-1 0,-1-1 0,0 1 0,0 0 0,0-1 0,0 0 0,-1 0 0,1 0 0,-1 0 0,0-1 0,0 0 0,-6 2 0,-13 3 0,0-1 0,0-1 0,-1-1 0,-29 0 0,-36 7 0,66-5-1365,3-2-5461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24575,'0'2'0,"0"0"0,0 0 0,1 0 0,-1 0 0,1 0 0,-1 0 0,1 0 0,-1-1 0,1 1 0,0 0 0,0 0 0,0-1 0,0 1 0,0 0 0,0-1 0,1 1 0,-1-1 0,0 0 0,1 1 0,1 0 0,2 1 0,-1 0 0,1-1 0,-1 0 0,1 1 0,0-2 0,0 1 0,8 1 0,9 1 0,0-2 0,40 0 0,-52-2 0,15 1 0,39 0 0,-60-2 0,0 1 0,-1 0 0,1-1 0,-1 1 0,1-1 0,0 0 0,-1 0 0,0 0 0,1-1 0,-1 1 0,0-1 0,6-4 0,-8 6 0,-1-1 0,1 1 0,-1-1 0,0 0 0,1 1 0,-1-1 0,0 1 0,1-1 0,-1 0 0,0 1 0,1-1 0,-1 0 0,0 1 0,0-1 0,0 0 0,0 0 0,0 1 0,0-1 0,0 0 0,0 1 0,0-1 0,0 0 0,0 0 0,0 1 0,-1-1 0,1 0 0,0 1 0,0-1 0,-1 0 0,1 1 0,0-1 0,-1 1 0,1-1 0,-1 1 0,1-1 0,-1 0 0,1 1 0,-1 0 0,1-1 0,-1 1 0,1-1 0,-1 1 0,0 0 0,1-1 0,-1 1 0,0 0 0,1 0 0,-1-1 0,-1 1 0,-35-13 0,25 11 0,0 1 0,0 1 0,0 0 0,-1 0 0,1 2 0,0-1 0,1 1 0,-1 1 0,0 0 0,1 1 0,-1 0 0,1 1 0,0 0 0,1 1 0,-1 0 0,1 0 0,0 1 0,1 1 0,-11 10 0,7-6 0,0 1 0,1 0 0,1 0 0,0 1 0,1 1 0,0 0 0,1 0 0,1 1 0,1 0 0,0 0 0,1 1 0,-7 30 0,12-43 0,0 1 0,1-1 0,-1 0 0,1 0 0,0 0 0,0 0 0,0 1 0,0-1 0,1 0 0,0 0 0,0 0 0,0 0 0,0 0 0,0 0 0,1 0 0,0 0 0,0 0 0,4 5 0,-2-5 0,1 0 0,0 0 0,-1 0 0,1-1 0,1 0 0,-1 0 0,0-1 0,1 1 0,-1-1 0,1 0 0,0 0 0,9 1 0,57 10 0,112 6 0,-176-18 0,17 1 0,0 1 0,-1 1 0,0 1 0,0 1 0,0 2 0,-1 0 0,36 18 0,-48-20 0,-1 0 0,0 1 0,0 0 0,-1 0 0,1 1 0,-2 0 0,1 1 0,-1 0 0,-1 0 0,1 1 0,-2 0 0,1 0 0,-1 0 0,-1 1 0,0 0 0,0 0 0,4 20 0,-8-25 0,-1 1 0,1 0 0,-1 0 0,-1-1 0,1 1 0,-1 0 0,-1-1 0,1 1 0,-1 0 0,0-1 0,0 0 0,-1 1 0,0-1 0,0 0 0,0 0 0,-1-1 0,0 1 0,0-1 0,-1 0 0,-8 8 0,-5 5 0,0-2 0,-2 0 0,0-1 0,-29 17 0,-9-3 0,-1-3 0,-1-2 0,-1-2 0,-73 15 0,-2 1 0,100-25-1365,4 0-5461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24575,'5'1'0,"0"0"0,-1 1 0,0 0 0,1 0 0,-1 0 0,0 0 0,0 1 0,0-1 0,4 5 0,10 5 0,9 4 0,-1 0 0,0 2 0,33 30 0,-47-37 0,-1 0 0,-1 1 0,0 1 0,-1 0 0,0 0 0,-1 1 0,0 0 0,9 25 0,-8-17 0,-2 0 0,0 1 0,-2-1 0,-1 1 0,0 0 0,-2 1 0,0 29 0,-3-43 0,1 0 0,-2 0 0,0 0 0,0 0 0,0 0 0,-2-1 0,1 1 0,-1-1 0,0 0 0,-1 0 0,0 0 0,-1-1 0,1 1 0,-2-1 0,1-1 0,-1 1 0,0-1 0,-1 0 0,-9 7 0,-4-1 32,0-1-1,0-1 0,-30 11 1,-26 13-1523,55-22-5335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7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24575,'48'-18'0,"-17"15"0,-1 0 0,0 2 0,1 2 0,0 0 0,43 9 0,42 2 0,156-10-14,-167-3-1337,-79 1-5475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8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24575,'18'-1'0,"0"1"0,0 1 0,0 1 0,0 0 0,0 2 0,0 0 0,-1 0 0,0 2 0,0 0 0,0 1 0,-1 1 0,26 16 0,-14-6 0,15 9 0,-1 2 0,39 36 0,-71-56 0,0 0 0,-1 1 0,0 0 0,-1 0 0,0 1 0,-1 0 0,0 1 0,0-1 0,-1 1 0,-1 1 0,0-1 0,6 26 0,-10-33 0,0-1 0,-1 1 0,0 0 0,0-1 0,0 1 0,0 0 0,-1-1 0,1 1 0,-1-1 0,-1 1 0,1-1 0,0 1 0,-1-1 0,0 0 0,0 1 0,0-1 0,-1 0 0,-3 4 0,0-1 0,0-2 0,0 1 0,-1-1 0,1 0 0,-1 0 0,0 0 0,-1-1 0,1 0 0,-13 4 0,-5 1 0,-1-2 0,0-1 0,0-1 0,-1-1 0,-39 0 0,3-5-9,45-1-262,0 2 0,0 0-1,0 1 1,-34 6 0,33-1-6555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4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365 394 24575,'2'1'0,"-1"-1"0,0 1 0,1-1 0,-1 1 0,0 0 0,0-1 0,1 1 0,-1 0 0,0 0 0,0 0 0,0 0 0,0 0 0,0 0 0,0 0 0,0 1 0,0-1 0,-1 0 0,1 0 0,0 1 0,0 1 0,14 32 0,-14-31 0,4 9 0,-1 0 0,0 0 0,-1 1 0,0-1 0,-1 1 0,0 0 0,-2 0 0,1 0 0,-2 0 0,0 0 0,-3 17 0,2-24 0,0 0 0,-1 0 0,1 0 0,-1-1 0,0 1 0,-1-1 0,0 0 0,0 0 0,0 0 0,-1 0 0,0-1 0,0 1 0,0-1 0,0-1 0,-1 1 0,0-1 0,0 0 0,0 0 0,-1-1 0,1 1 0,-1-2 0,0 1 0,-7 1 0,-21 7 0,-60 10 0,84-19 0,1-1 0,0 0 0,-1 0 0,1-1 0,0-1 0,-1 0 0,1 0 0,0-1 0,0-1 0,-19-6 0,27 8 0,0 1 0,0-1 0,-1 0 0,1 0 0,0 0 0,0-1 0,0 1 0,1-1 0,-1 1 0,0-1 0,0 1 0,1-1 0,-1 0 0,1 0 0,-1 0 0,1 0 0,0 0 0,0 0 0,0 0 0,0 0 0,0 0 0,0 0 0,1-1 0,-1 1 0,1 0 0,-1-1 0,1 1 0,0 0 0,0-1 0,0 1 0,0-1 0,1 1 0,-1 0 0,1 0 0,-1-1 0,1 1 0,0 0 0,0 0 0,0-1 0,0 1 0,0 0 0,0 0 0,0 0 0,1 0 0,2-2 0,2-5 0,2 1 0,-1-1 0,1 1 0,1 0 0,-1 1 0,1 0 0,0 1 0,14-8 0,83-34 0,46-25 0,-137 64 0,0 0 0,-1-1 0,0-1 0,-1 0 0,0-1 0,-1 0 0,15-19 0,-20 19 0,-1 0 0,-1-1 0,0 1 0,0-1 0,-1 0 0,-1 0 0,0-1 0,-1 1 0,-1-1 0,0 1 0,-1-1 0,0 0 0,-1 1 0,0-1 0,-1 1 0,-1 0 0,0-1 0,-1 1 0,0 0 0,-11-20 0,11 26 0,-1 0 0,-1 0 0,1 0 0,-1 1 0,-1 0 0,1 1 0,-1-1 0,0 1 0,0 0 0,0 1 0,-1 0 0,1 0 0,-1 1 0,0 0 0,0 0 0,-1 0 0,1 1 0,0 1 0,-1-1 0,1 1 0,-1 1 0,1 0 0,-1 0 0,0 0 0,1 1 0,-1 1 0,1-1 0,0 1 0,-1 1 0,1 0 0,0 0 0,0 0 0,1 1 0,-14 9 0,13-8 0,1 1 0,0 0 0,0 0 0,1 1 0,0 0 0,0 0 0,0 1 0,1-1 0,0 1 0,1 0 0,0 1 0,0-1 0,1 1 0,0 0 0,0 0 0,1 0 0,0 0 0,0 0 0,1 0 0,1 0 0,0 1 0,0-1 0,0 0 0,1 0 0,1 1 0,-1-1 0,2 0 0,-1 0 0,1-1 0,0 1 0,1 0 0,0-1 0,8 12 0,53 53-287,-50-58-791,1 2-5748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5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584 128 24575,'-1'-2'0,"1"1"0,-1-1 0,0 1 0,0-1 0,0 1 0,0 0 0,0-1 0,0 1 0,0 0 0,0 0 0,0 0 0,-1 0 0,1 0 0,0 0 0,-1 0 0,1 0 0,-1 0 0,1 1 0,-1-1 0,1 1 0,-1-1 0,0 1 0,1-1 0,-1 1 0,0 0 0,1 0 0,-3 0 0,-46-4 0,38 5 0,-1 1 0,0 0 0,0 1 0,0 0 0,1 1 0,0 0 0,-17 9 0,-81 50 0,57-30 0,38-24 0,1 0 0,0 2 0,1 0 0,0 0 0,0 1 0,1 1 0,1 0 0,0 0 0,1 1 0,0 1 0,1-1 0,1 2 0,0-1 0,-5 19 0,2-3 0,3 0 0,0 1 0,2 0 0,2 1 0,1-1 0,1 52 0,3-61 0,0-1 0,1 1 0,1-1 0,2 1 0,9 29 0,-9-37 0,1 0 0,1-1 0,1 0 0,0 0 0,1-1 0,0 0 0,1 0 0,18 17 0,16 14 0,98 74 0,-120-103 0,1 0 0,0-2 0,1-1 0,1 0 0,0-2 0,0-1 0,31 6 0,-31-9 0,23 5 0,-1-1 0,2-3 0,57 1 0,-72-9 0,1-2 0,-1-2 0,0-1 0,0-1 0,-1-2 0,0-1 0,0-2 0,-1-1 0,-1-1 0,0-2 0,-1-1 0,-1-2 0,0-1 0,-2-1 0,0-1 0,-2-1 0,37-43 0,-54 55 0,-1-1 0,-1 0 0,0 0 0,0 0 0,-1-1 0,-1 0 0,0 0 0,-1 0 0,0-1 0,-1 1 0,-1-1 0,0-19 0,-1-6 0,-2 0 0,-2 0 0,-10-41 0,4 36 0,-2 0 0,-2 0 0,-33-68 0,-78-113 0,116 211 0,-1 1 0,0 0 0,-1 1 0,0 0 0,-1 1 0,0 0 0,-1 1 0,0 0 0,-1 1 0,0 0 0,0 1 0,-1 1 0,0 1 0,-26-9 0,12 7 0,-1 2 0,1 1 0,-1 1 0,-1 1 0,1 2 0,0 1 0,-32 4 0,40-1-170,0 1-1,1 1 0,-1 0 1,1 2-1,1 1 0,-1 0 1,-32 20-1,33-17-6655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24575,'0'552'-1365,"0"-526"-5461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24575,'47'-2'0,"-32"1"0,0 0 0,0 1 0,0 0 0,-1 1 0,1 1 0,24 5 0,-37-6 0,0 0 0,0 0 0,1 0 0,-1 0 0,0 0 0,-1 1 0,1-1 0,0 1 0,0-1 0,-1 1 0,1 0 0,0-1 0,-1 1 0,0 0 0,1 0 0,-1 0 0,0 0 0,0 0 0,0 0 0,0 0 0,-1 1 0,1-1 0,-1 0 0,1 0 0,-1 1 0,0-1 0,1 0 0,-1 1 0,-1-1 0,1 0 0,-1 4 0,-1 7 0,-1 0 0,-1 0 0,0 0 0,-9 18 0,1-1 0,1 5-120,2-12-87,1 1-1,2 0 1,0 0-1,1 0 1,-1 39-1,5-37-6618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24575,'6'0'0,"6"5"0,6 2 0,6 0 0,4-2 0,2-2 0,-3-5 0,-7-4-8191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9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768 62 24575,'-6'-1'0,"1"0"0,0-1 0,0 0 0,1 0 0,-1 0 0,0-1 0,-4-3 0,-11-4 0,3 3 0,-1 1 0,1 1 0,-1 1 0,0 0 0,0 1 0,0 1 0,-1 1 0,1 1 0,0 0 0,-1 1 0,1 1 0,0 1 0,0 0 0,0 2 0,-21 8 0,11-3 0,1 2 0,1 1 0,0 1 0,1 1 0,0 2 0,1 0 0,1 2 0,-37 38 0,44-37 0,1 1 0,2 1 0,0 0 0,1 0 0,1 1 0,2 1 0,0 0 0,1 0 0,2 0 0,0 1 0,-4 44 0,8-43 0,1 0 0,1 0 0,1 0 0,1-1 0,9 39 0,-6-47 0,0 0 0,1 0 0,1 0 0,1-1 0,1 0 0,0 0 0,0-1 0,21 24 0,-19-24 0,1-1 0,0 0 0,1-1 0,1 0 0,0-1 0,0-1 0,2 0 0,-1-1 0,1-1 0,1 0 0,-1-1 0,21 7 0,8-4 0,1-1 0,0-3 0,0-2 0,0-1 0,1-3 0,77-7 0,-108 4 0,1-1 0,-1 0 0,0-2 0,0 0 0,0 0 0,-1-1 0,1-1 0,-2-1 0,1 0 0,-1-1 0,0-1 0,-1 0 0,0-1 0,-1 0 0,0-1 0,-1 0 0,0-1 0,-1 0 0,0-1 0,-1 0 0,-1 0 0,0-1 0,-1 0 0,0 0 0,5-21 0,-1-1 0,-2-1 0,-1 0 0,-2-1 0,-2 1 0,-1-1 0,-2 0 0,-6-60 0,2 81 0,0 0 0,-1 1 0,-1-1 0,-1 1 0,-1 0 0,0 1 0,-1-1 0,0 1 0,-14-18 0,8 14 0,-1 1 0,-1 1 0,0 0 0,-2 1 0,0 1 0,-27-19 0,36 29 14,0 1-1,0 0 0,-1 0 0,0 1 1,0 1-1,0 0 0,0 0 1,-13-2-1,17 4-112,0 0 0,-1 1 0,1 0 0,-1 0 0,1 0 0,-1 1 0,1 0 0,0 0 0,-1 0 0,1 1 0,0 0 0,0 0 0,0 1 0,-8 4 0,-6 7-6727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7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529 0 24575,'1'0'0,"-1"0"0,1 0 0,-1 0 0,1 0 0,-1 0 0,1 1 0,-1-1 0,1 0 0,-1 0 0,1 0 0,-1 0 0,1 0 0,-1 1 0,1-1 0,-1 0 0,0 1 0,1-1 0,-1 0 0,1 1 0,-1-1 0,0 0 0,1 1 0,-1-1 0,0 1 0,1-1 0,-1 0 0,0 1 0,0-1 0,1 1 0,-1-1 0,0 1 0,0-1 0,0 2 0,-3 21 0,-16 22 0,-24 35 0,1-1 0,-2-2 0,-87 114 0,-102 120 0,219-295-1365,1-3-5461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24575,'-5'113'0,"-4"1"0,-42 193 0,40-241 0,-2 87 0,8-75 0,-17 41-1365,18-93-5461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24575,'0'5'0,"0"7"0,-5 7 0,-2 5 0,0 4 0,-3 2 0,-1 1 0,2 1 0,3 0 0,1 0 0,-2-1 0,-1 0 0,1 0 0,-4-5 0,1-2 0,2 0 0,-4-4 0,1-6-8191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24575,'35'-11'0,"-5"-1"0,-24 11 0,0 0 0,0 0 0,1 0 0,-1 1 0,0 0 0,0 0 0,1 1 0,-1 0 0,0 0 0,0 0 0,0 1 0,6 2 0,-9-3 0,-1 1 0,0-1 0,1 1 0,-1 0 0,0 0 0,0 0 0,0 0 0,0 0 0,0 0 0,-1 1 0,1-1 0,-1 1 0,0-1 0,1 1 0,-1-1 0,0 1 0,0 0 0,-1 0 0,1-1 0,-1 1 0,1 0 0,-1 0 0,0 0 0,0 0 0,0-1 0,0 1 0,-1 0 0,0 5 0,0-3 0,0 1 0,-1-1 0,0 0 0,0 1 0,0-1 0,0 0 0,-1 0 0,0-1 0,0 1 0,0 0 0,-5 5 0,-51 46 0,47-46 0,0 1 0,0 0 0,1 0 0,-15 22 0,23-29 0,1 0 0,0 0 0,0 0 0,1 0 0,-1 0 0,1 1 0,0-1 0,0 1 0,0-1 0,0 0 0,1 1 0,0-1 0,0 1 0,0-1 0,0 1 0,1-1 0,0 1 0,0-1 0,0 0 0,3 8 0,-3-10-36,0 0 0,0 0 0,0 0 1,0 0-1,0 0 0,0 0 0,1 0 0,-1-1 0,1 1 0,-1 0 0,1-1 0,-1 1 0,1-1 0,0 0 0,0 1 0,0-1 0,0 0 1,0 0-1,0 0 0,0-1 0,0 1 0,0 0 0,0-1 0,1 1 0,-1-1 0,0 0 0,0 0 0,1 0 0,-1 0 0,0 0 0,0 0 1,0-1-1,1 1 0,-1-1 0,0 1 0,0-1 0,4-2 0,12-8-6790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263 186 24575,'-5'0'0,"-2"-10"0,-5-4 0,0-4 0,-4 0 0,2-1 0,-3 2 0,-4-1 0,-2 2 0,-40-11 0,-9-1-8191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9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24575,'6'0'0,"0"5"0,6 2 0,0 5 0,4 0 0,-1 3 0,1 0 0,0 2 0,0-2 0,-1-3-8191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0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1101 254 24575,'0'-27'0,"1"6"0,-1 1 0,-1 0 0,-1-1 0,-6-28 0,7 44 0,-1 0 0,1 1 0,-1-1 0,0 1 0,0 0 0,0-1 0,0 1 0,-1 0 0,0 0 0,0 1 0,0-1 0,0 0 0,-1 1 0,1 0 0,-1 0 0,0 0 0,0 0 0,0 1 0,0 0 0,0-1 0,0 1 0,-1 1 0,1-1 0,-8-1 0,-23-2 0,1 2 0,-1 1 0,0 2 0,-37 4 0,-22 0 0,76-3 0,1 1 0,-1 1 0,1 0 0,-1 1 0,1 1 0,0 1 0,0 1 0,1 0 0,0 1 0,0 1 0,1 0 0,-16 13 0,-21 19 0,-89 91 0,116-107 0,8-5 0,0 0 0,0 1 0,2 1 0,-17 32 0,-41 98 0,53-98 0,1 1 0,-10 59 0,26-102 0,0 0 0,1 0 0,1 0 0,0 0 0,0 1 0,1-1 0,3 21 0,-1-25 0,0-1 0,1 1 0,-1-1 0,1 0 0,1 0 0,0-1 0,-1 1 0,2-1 0,-1 1 0,1-1 0,0-1 0,0 1 0,9 6 0,2 2 0,1-1 0,1-1 0,0-1 0,1-1 0,29 13 0,106 30 0,-76-28 0,-18-6 0,0-2 0,1-2 0,1-4 0,0-2 0,121 2 0,-158-11 0,-2-2 0,1 0 0,0-1 0,0-2 0,-1 0 0,0-2 0,0 0 0,0-2 0,-1 0 0,-1-2 0,0 0 0,0-1 0,-1-1 0,0-1 0,-1-1 0,-1-1 0,-1 0 0,0-1 0,-1-1 0,23-34 0,3-15 0,39-90 0,-10-5 0,-61 134 0,-1 1 0,-1-1 0,-1 0 0,2-33 0,-8 54 0,-1 1 0,0-1 0,-1 0 0,0 1 0,0-1 0,0 0 0,-1 1 0,0-1 0,0 1 0,0 0 0,-1 0 0,-6-10 0,2 5 0,0 1 0,-1 0 0,-1 0 0,0 1 0,0 0 0,-12-9 0,-7-2 0,-1 1 0,-1 2 0,0 1 0,-35-13 0,24 15 0,0 2 0,-1 2 0,-79-9 0,59 14-1365,36 4-5461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1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17 848 24575,'1'27'0,"0"-20"0,0 0 0,0 0 0,-1 0 0,0 0 0,0 0 0,-1 0 0,0-1 0,0 1 0,-1 0 0,0 0 0,0-1 0,-5 11 0,3-17 0,3-9 0,4-11 0,6-9 0,1 1 0,1 1 0,30-53 0,58-72 0,-39 64 0,131-175 0,-161 219 0,7-12 0,81-95 0,-103 136-1365,0 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24575,'5'0'0,"3"5"0,3 2 0,7-1 0,4 0 0,4-3 0,4 0 0,0-2 0,2-1 0,-1 0 0,1 0 0,-1 0 0,1-1 0,-6 1-8191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51 24575,'0'-2'0,"0"0"0,-1 1 0,1-1 0,0 0 0,0 0 0,0 0 0,1 1 0,-1-1 0,0 0 0,1 0 0,-1 1 0,1-1 0,-1 0 0,1 1 0,0-1 0,0 0 0,0 1 0,0-1 0,0 1 0,0 0 0,0-1 0,0 1 0,1 0 0,-1 0 0,0-1 0,1 1 0,-1 0 0,1 0 0,-1 1 0,1-1 0,0 0 0,-1 0 0,1 1 0,0-1 0,0 1 0,-1 0 0,1-1 0,0 1 0,0 0 0,-1 0 0,1 0 0,0 0 0,0 0 0,0 1 0,-1-1 0,1 0 0,0 1 0,0-1 0,2 2 0,7 2 0,-1 0 0,0 0 0,0 1 0,-1 1 0,1-1 0,16 14 0,-16-10 0,-1 0 0,1 0 0,-1 1 0,-1 0 0,0 0 0,0 1 0,-1 0 0,-1 0 0,8 19 0,-12-25 0,0 0 0,-1 0 0,1 0 0,-1 1 0,-1-1 0,1 0 0,-1 1 0,0-1 0,0 1 0,0-1 0,-1 0 0,0 1 0,0-1 0,0 0 0,-1 1 0,0-1 0,0 0 0,0 0 0,0-1 0,-1 1 0,0 0 0,0-1 0,0 1 0,-1-1 0,-4 4 0,0 0 11,0 0 0,0-1 0,-1 0 0,0-1 0,-1 0 0,1 0-1,-1-1 1,0-1 0,-1 1 0,-20 4 0,8-4-308,1-1 0,0-2 0,-1 0 0,-30-2 0,26-1-6529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3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24575,'0'11'0,"-1"1"0,-1 0 0,0-1 0,0 1 0,-2-1 0,1 1 0,-1-1 0,-1 0 0,0-1 0,0 1 0,-9 11 0,8-11 0,-21 36-120,2-4 247,-34 81 0,55-113-243,0 0 1,0 1 0,1 0-1,0 0 1,1 0 0,1 0 0,0 0-1,0 0 1,1 0 0,1 0 0,0 0-1,4 19 1,2-11-6711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24575,'0'-4'0,"1"1"0,-1-1 0,0 1 0,1-1 0,0 1 0,0 0 0,0-1 0,0 1 0,0 0 0,1 0 0,-1-1 0,1 1 0,0 0 0,0 1 0,0-1 0,0 0 0,5-3 0,-3 2 0,1 0 0,0 1 0,0 0 0,1 0 0,-1 0 0,1 0 0,-1 1 0,1 0 0,10-2 0,-6 2 0,0 0 0,1 1 0,-1 0 0,1 1 0,-1 0 0,1 0 0,-1 1 0,0 1 0,1 0 0,-1 0 0,18 7 0,-24-7 0,0 0 0,0 0 0,-1 0 0,1 1 0,0 0 0,-1-1 0,0 1 0,0 0 0,0 1 0,0-1 0,0 1 0,-1-1 0,1 1 0,-1 0 0,0 0 0,0 0 0,0 0 0,-1 0 0,1 0 0,-1 0 0,0 1 0,0-1 0,-1 0 0,1 1 0,-1-1 0,0 0 0,0 1 0,-1-1 0,1 1 0,-1-1 0,0 0 0,0 1 0,0-1 0,-1 0 0,0 0 0,1 0 0,-1 0 0,-1 0 0,1 0 0,0-1 0,-1 1 0,0-1 0,-5 5 0,-9 7 0,0-1 0,-1-1 0,-1 0 0,0-2 0,-23 11 0,-43 28 0,82-48 0,0 0 0,0 0 0,0 0 0,0 0 0,0 0 0,1 1 0,-1 0 0,1-1 0,0 1 0,0 0 0,0 0 0,0 0 0,0 0 0,1 1 0,0-1 0,-1 0 0,1 1 0,0-1 0,0 1 0,1-1 0,-1 1 0,1-1 0,0 1 0,0-1 0,0 1 0,0-1 0,1 1 0,0 3 0,1-2 0,0-1 0,0 1 0,0-1 0,1 0 0,-1 1 0,1-1 0,0-1 0,0 1 0,1 0 0,-1-1 0,1 1 0,0-1 0,0 0 0,0-1 0,0 1 0,0 0 0,0-1 0,1 0 0,7 2 0,3 1-124,0-1 0,0-1 0,0 0 0,0-1 0,0 0 0,0-2-1,1 0 1,-1 0 0,0-2 0,29-5 0,-24-1-6702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24575,'0'-23'0,"-1"2"0,1 1 0,2-1 0,3-25 0,-4 42 0,0 0 0,0 0 0,0 0 0,0 0 0,0 0 0,1 1 0,0-1 0,0 0 0,0 1 0,0-1 0,0 1 0,1 0 0,-1 0 0,1 0 0,0 0 0,0 0 0,0 0 0,1 1 0,-1-1 0,0 1 0,1 0 0,5-2 0,-8 4 0,1-1 0,0 1 0,-1-1 0,1 1 0,0 0 0,0-1 0,-1 1 0,1 0 0,0 0 0,0 1 0,-1-1 0,1 0 0,0 1 0,0-1 0,-1 1 0,1-1 0,0 1 0,-1 0 0,1-1 0,-1 1 0,1 0 0,1 1 0,0 1 0,0 0 0,0 1 0,0-1 0,-1 0 0,1 1 0,-1 0 0,0-1 0,4 9 0,-1 1 0,0 1 0,-1 0 0,-1 0 0,3 22 0,-3-8 0,-2-1 0,-1 1 0,-1-1 0,-1 1 0,-2-1 0,0 1 0,-2-1 0,-1-1 0,-1 1 0,-1-1 0,-22 42 0,8-22 0,-29 85 0,51-129 0,0-1 0,1 1 0,-1 0 0,1 0 0,-1 0 0,1 0 0,0 0 0,-1 0 0,1 0 0,0 0 0,1 0 0,-1 0 0,0 0 0,0 0 0,1 0 0,-1 0 0,1 0 0,0 0 0,-1-1 0,1 1 0,0 0 0,0 0 0,0-1 0,0 1 0,1 0 0,-1-1 0,0 1 0,1-1 0,-1 0 0,1 1 0,-1-1 0,1 0 0,3 2 0,-2-2 0,1 0 0,-1 0 0,1 0 0,0 0 0,0-1 0,0 1 0,-1-1 0,1 0 0,0 0 0,0-1 0,0 1 0,-1-1 0,1 0 0,0 1 0,0-2 0,-1 1 0,4-2 0,47-20-1365,-30 15-5461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1042 3 24575,'-614'0'0,"601"1"0,-1 0 0,1 0 0,-1 2 0,1 0 0,0 0 0,0 1 0,0 1 0,1 0 0,0 1 0,-21 13 0,3 1 0,1 2 0,-48 46 0,67-56 0,1 0 0,0 1 0,1 0 0,0 0 0,1 1 0,1 0 0,-7 21 0,-7 13 0,12-30 0,2 0 0,0 0 0,1 1 0,0 0 0,2 0 0,0 0 0,1 0 0,1 0 0,1 1 0,1-1 0,1 0 0,0 0 0,1 0 0,8 26 0,-6-30 0,-1-1 0,2 0 0,0 0 0,1-1 0,0 0 0,1 0 0,0-1 0,1 1 0,1-2 0,0 0 0,0 0 0,1 0 0,0-1 0,1-1 0,0 0 0,1-1 0,-1 0 0,28 11 0,208 63 0,-131-46 0,140 34 0,-224-63 0,1-3 0,0 0 0,1-2 0,-1-2 0,58-6 0,-77 3 0,0 0 0,0-1 0,-1-1 0,1 0 0,-1-1 0,0 0 0,-1-1 0,1-1 0,-2 0 0,1-1 0,13-12 0,-2 0 0,0-2 0,-1-1 0,-1 0 0,21-33 0,-29 36 0,0-1 0,-2-1 0,0 0 0,-2-1 0,0 0 0,11-50 0,-13 34 0,-2-1 0,-2-1 0,-2-65 0,-1 94 0,-1 0 0,-1 0 0,0 0 0,-1 1 0,0-1 0,-1 1 0,-1-1 0,0 1 0,0 0 0,-1 0 0,-1 1 0,0 0 0,-1 0 0,0 0 0,-14-16 0,4 7 20,-1 0 0,-1 2 0,0 0 0,-2 1 0,-43-27 0,48 36-169,1 0 1,-1 1-1,-1 1 1,1 1-1,-1 0 1,0 1-1,0 0 1,-1 2-1,-33-1 1,25 3-6678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4 24575,'0'0'0,"0"0"0,0 0 0,0 0 0,0 0 0,0-1 0,0 1 0,0 0 0,0 0 0,0 0 0,0 0 0,0 0 0,0-1 0,0 1 0,0 0 0,0 0 0,-1 0 0,1 0 0,0 0 0,0 0 0,0-1 0,0 1 0,0 0 0,0 0 0,-1 0 0,1 0 0,0 0 0,0 0 0,0 0 0,0 0 0,-1 0 0,1 0 0,0 0 0,0 0 0,0 0 0,0 0 0,-1 0 0,1 0 0,0 0 0,0 0 0,0 0 0,0 0 0,0 0 0,-1 0 0,1 0 0,0 0 0,0 0 0,0 0 0,0 0 0,-1 0 0,1 1 0,0-1 0,0 0 0,0 0 0,0 0 0,0 0 0,0 0 0,0 0 0,-1 1 0,-15 11 0,-12 19 0,-7 22 0,-32 68 0,23-41 0,26-43 0,2 0 0,-22 76 0,24-66 0,-32 69 0,10-36 22,19-39-715,-31 52-1,37-77-6132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9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155 248 24575,'1'5'0,"1"1"0,0-1 0,0 0 0,1-1 0,-1 1 0,1 0 0,0-1 0,6 8 0,0 1 0,-1 0 0,0 0 0,-1 0 0,-1 1 0,0 0 0,-1 0 0,0 0 0,-1 1 0,-1-1 0,0 1 0,-1 0 0,-1 0 0,-1 28 0,0-37 0,0 1 0,0-1 0,-1 0 0,0 0 0,0 1 0,-1-1 0,0 0 0,0 0 0,0 0 0,0-1 0,-1 1 0,0 0 0,-7 8 0,7-11 0,1-1 0,-1 1 0,0-1 0,0 0 0,0 0 0,0 0 0,0 0 0,0-1 0,-1 1 0,1-1 0,0 0 0,-1 0 0,1 0 0,-1 0 0,0-1 0,1 1 0,-1-1 0,1 0 0,-1 0 0,0 0 0,1-1 0,-1 1 0,1-1 0,-1 0 0,-4-1 0,1-1 0,0 0 0,0-1 0,0 0 0,1 0 0,0 0 0,-1-1 0,1 0 0,1 0 0,-1-1 0,1 1 0,0-1 0,0 0 0,1-1 0,0 1 0,0-1 0,-5-11 0,4 8 0,1 0 0,0 0 0,0 0 0,1 0 0,0-1 0,1 1 0,0-1 0,1 0 0,0 0 0,1 1 0,1-17 0,1 22 0,-1-1 0,1 0 0,0 0 0,1 1 0,-1-1 0,1 1 0,0 0 0,0 0 0,1 0 0,0 0 0,0 0 0,0 1 0,0 0 0,0 0 0,1 0 0,0 0 0,10-5 0,7-3 0,1 1 0,0 0 0,25-6 0,2-2 0,-37 14 0,21-8 0,-1-2 0,-1-1 0,-1-2 0,32-22 0,-60 39 0,-1-1 0,1 0 0,-1 0 0,0 0 0,1 0 0,-1-1 0,0 1 0,0-1 0,0 1 0,-1-1 0,1 1 0,-1-1 0,1 0 0,-1 0 0,0 0 0,0 0 0,0 0 0,-1 0 0,1 0 0,-1 0 0,1 0 0,-1 0 0,0 0 0,0 0 0,-1-5 0,-1 5 0,1 0 0,-1 0 0,1 0 0,-1 0 0,0 0 0,0 0 0,0 1 0,-1-1 0,1 1 0,-1-1 0,1 1 0,-1 0 0,0 0 0,0 0 0,0 0 0,0 1 0,0-1 0,0 1 0,0 0 0,-1 0 0,1 0 0,-6-1 0,1 0 0,1 1 0,-1-1 0,0 1 0,1 1 0,-1-1 0,0 1 0,1 1 0,-1-1 0,0 1 0,1 1 0,-1-1 0,1 1 0,-1 1 0,1-1 0,0 1 0,0 1 0,0-1 0,1 1 0,-1 0 0,1 0 0,0 1 0,0 0 0,0 0 0,1 1 0,-1-1 0,2 1 0,-1 0 0,0 1 0,1-1 0,0 1 0,1 0 0,0 0 0,0 0 0,-4 13 0,7-15-151,-1-1-1,1 0 0,0 0 0,0 0 1,0 0-1,1 0 0,-1 0 1,3 7-1,2 7-6674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0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24575,'-1'31'0,"9"59"0,-6-78 0,1 0 0,0 0 0,1 0 0,1 0 0,-1-1 0,2 0 0,11 18 0,80 142 0,-76-133 0,5 13 0,-2 1 0,-2 1 0,-3 2 0,-2-1 0,12 68 0,-9-31-1365,-14-65-5461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24575,'1'0'0,"1"1"0,-1 0 0,0-1 0,1 1 0,-1 0 0,0-1 0,0 1 0,1 0 0,-1 0 0,0 0 0,0 0 0,0 0 0,0 0 0,0 0 0,0 1 0,-1-1 0,1 0 0,0 0 0,-1 1 0,1-1 0,-1 1 0,1-1 0,-1 0 0,1 1 0,-1-1 0,0 1 0,0 2 0,6 46 0,-6-44 0,-1 24 0,-1-1 0,-1 1 0,-2 0 0,-1-1 0,-16 46 0,5-18 0,-8 16-1365,19-52-5461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24575,'1'1'0,"-1"0"0,0 0 0,1 0 0,-1 0 0,1 0 0,0 0 0,-1-1 0,1 1 0,-1 0 0,1 0 0,0-1 0,0 1 0,-1 0 0,1-1 0,0 1 0,0 0 0,0-1 0,0 1 0,0-1 0,0 0 0,0 1 0,0-1 0,0 0 0,1 1 0,30 6 0,-28-7 0,6 2 0,0 0 0,1 0 0,-1 1 0,0 0 0,-1 1 0,1 0 0,-1 1 0,1 0 0,-1 0 0,15 13 0,-20-14 0,0-1 0,-1 1 0,0 0 0,0 0 0,0 1 0,-1-1 0,1 0 0,-1 1 0,0 0 0,0-1 0,-1 1 0,1 0 0,-1 0 0,0 0 0,0 0 0,-1 0 0,0 0 0,0 0 0,0 1 0,0-1 0,-1 0 0,0 0 0,0 0 0,-2 7 0,-6 15 0,-22 48 0,23-58 0,0 0 0,1 0 0,1 1 0,1 0 0,0 0 0,-4 35 0,8-33-114,1-3-199,-1-1 0,-1 0 1,-6 25-1,2-21-6513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2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24575,'5'0'0,"7"0"0,7 0 0,5 0 0,4 0 0,2 0 0,2 0 0,-1 0 0,-4 0-8191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24575,'1'7'0,"0"0"0,0 0 0,1 0 0,0 0 0,4 9 0,5 22 0,4 47 0,-6-41 0,-2 2 0,1 60 0,-7-82-208,2 0 1,8 36-1,-9-46-534,3 12-6084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24575,'0'6'0,"0"0"-8191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2 207 24575,'-1'-37'0,"1"-44"0,0 75 0,1 1 0,0-1 0,0 1 0,0-1 0,1 1 0,0 0 0,0-1 0,0 1 0,1 0 0,-1 1 0,6-8 0,-7 10 0,1 1 0,-1-1 0,0 1 0,1 0 0,-1-1 0,1 1 0,-1 0 0,1 0 0,0 0 0,-1 0 0,1 0 0,0 1 0,0-1 0,-1 0 0,1 1 0,0-1 0,0 1 0,0 0 0,0 0 0,0-1 0,0 1 0,0 0 0,0 1 0,0-1 0,-1 0 0,1 1 0,0-1 0,0 1 0,0-1 0,0 1 0,-1 0 0,1 0 0,0 0 0,-1 0 0,1 0 0,0 0 0,-1 0 0,1 0 0,-1 1 0,0-1 0,0 1 0,1-1 0,0 3 0,4 3 0,0 0 0,-1 1 0,0-1 0,0 1 0,-1 0 0,0 1 0,-1-1 0,4 10 0,11 109 0,-12-122 0,0-14 0,4-28 0,-7 26 0,-1 3 0,1 1 0,0 0 0,1-1 0,-1 1 0,1 0 0,1 1 0,7-10 0,-11 15 0,0 0 0,0-1 0,0 1 0,0 0 0,0 0 0,0 1 0,1-1 0,-1 0 0,0 0 0,1 1 0,-1-1 0,1 1 0,-1-1 0,0 1 0,1-1 0,-1 1 0,1 0 0,2 0 0,-2 0 0,-1 1 0,1-1 0,0 1 0,0 0 0,-1 0 0,1 0 0,-1 0 0,1 0 0,-1 0 0,1 0 0,-1 0 0,1 0 0,-1 1 0,0-1 0,0 1 0,0-1 0,0 1 0,0-1 0,1 4 0,9 18-227,-1 0-1,-2 1 1,0 0-1,-2 1 1,6 37-1,-9-37-6598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24575,'0'-2'0,"0"-1"0,0 1 0,1-1 0,-1 1 0,1-1 0,0 1 0,-1 0 0,1-1 0,0 1 0,0 0 0,1 0 0,-1 0 0,0-1 0,1 1 0,-1 0 0,1 1 0,0-1 0,0 0 0,0 0 0,0 1 0,0-1 0,0 1 0,0 0 0,0-1 0,0 1 0,1 0 0,-1 1 0,0-1 0,1 0 0,-1 0 0,1 1 0,-1 0 0,1-1 0,4 1 0,-4 0 0,1 0 0,-1 0 0,1 0 0,0 0 0,-1 1 0,1-1 0,-1 1 0,1 0 0,-1 0 0,0 0 0,1 1 0,-1-1 0,0 1 0,0 0 0,0 0 0,0 0 0,0 0 0,0 0 0,-1 1 0,1-1 0,-1 1 0,0 0 0,0 0 0,4 5 0,-2 2 0,0 0 0,-1 0 0,0 1 0,0 0 0,-1-1 0,-1 1 0,0 0 0,0 0 0,-1 0 0,0 0 0,-1 0 0,-3 12 0,-3 9 0,-2 0 0,-21 50 0,21-61 0,1 0 0,0 1 0,1 0 0,2 0 0,0 1 0,2 0 0,-2 30 0,5-50 3,0 0 0,1 0-1,-1 0 1,1 0 0,0-1 0,-1 1-1,1 0 1,0-1 0,1 1-1,-1 0 1,0-1 0,1 0 0,0 1-1,-1-1 1,1 0 0,0 0-1,0 0 1,0 0 0,0 0 0,1 0-1,-1 0 1,0-1 0,1 1-1,-1-1 1,1 0 0,0 0 0,-1 0-1,1 0 1,0 0 0,0-1 0,2 1-1,11 2-146,0-2 0,0 0 0,0-1 1,23-2-1,-19 1-589,8 0-6093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24575,'0'2'0,"1"0"0,-1 0 0,0 0 0,0 0 0,1 0 0,-1 0 0,1 0 0,0 0 0,0 0 0,-1 0 0,1 0 0,0 0 0,1-1 0,-1 1 0,0 0 0,0-1 0,1 1 0,-1-1 0,1 1 0,3 2 0,-1-2 0,0 1 0,1-1 0,-1 0 0,1 0 0,0-1 0,0 1 0,-1-1 0,10 1 0,-1-1 0,0 0 0,-1-1 0,1 0 0,-1-1 0,1-1 0,19-4 0,-28 5 0,1 0 0,-1-1 0,1 1 0,-1-1 0,0 0 0,0 0 0,0 0 0,0 0 0,0-1 0,0 0 0,-1 0 0,1 0 0,-1 0 0,0 0 0,4-5 0,-6 5 0,0 1 0,-1-1 0,1 0 0,-1 0 0,1 0 0,-1 0 0,0 1 0,0-1 0,0 0 0,0 0 0,-1 0 0,1 0 0,-1 0 0,0 1 0,0-1 0,0 0 0,0 1 0,0-1 0,0 1 0,-1-1 0,1 1 0,-1-1 0,0 1 0,-3-4 0,-30-36 0,23 30 0,1-1 0,0 0 0,1-1 0,-13-24 0,21 34 0,0 1 0,1-1 0,0 0 0,-1 0 0,1 0 0,1 0 0,-1 0 0,0 0 0,1 0 0,0 0 0,0 0 0,0 0 0,1 0 0,-1 0 0,1 0 0,0 0 0,0 1 0,0-1 0,1 0 0,-1 0 0,1 1 0,0-1 0,0 1 0,4-6 0,1 3-124,0-1 0,0 2 0,1-1 0,-1 1 0,1 0 0,0 0-1,1 1 1,-1 0 0,1 1 0,16-5 0,2 0-6702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24575,'0'-1'0,"0"0"0,1 0 0,-1 0 0,1 0 0,-1 0 0,1 0 0,-1 0 0,1 0 0,0 0 0,-1 0 0,1 0 0,0 0 0,0 0 0,0 1 0,0-1 0,0 0 0,0 1 0,0-1 0,0 0 0,0 1 0,0-1 0,0 1 0,0 0 0,0-1 0,0 1 0,1 0 0,1 0 0,38-6 0,-34 5 0,49-3 0,1 2 0,64 6 0,-118-4 0,0 0 0,0 0 0,-1 1 0,1-1 0,0 1 0,-1 0 0,1 0 0,-1 0 0,1 0 0,-1 0 0,1 1 0,-1-1 0,0 1 0,0-1 0,0 1 0,0 0 0,0 0 0,0 0 0,0 0 0,0 0 0,-1 0 0,1 1 0,-1-1 0,0 1 0,0-1 0,0 1 0,0-1 0,0 1 0,0-1 0,-1 1 0,1 0 0,-1-1 0,1 1 0,-1 0 0,-1 3 0,1 11 0,-2 1 0,0-1 0,-1 0 0,-9 27 0,4-12 0,-4 19 0,3 1 0,1 0 0,0 59 0,10 85-1365,-2-169-5461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24575,'10'-5'0,"9"-2"0,6 1 0,5 0 0,1 3 0,2 0 0,-6 2-8191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0 24575,'-3'1'0,"0"0"0,0 0 0,0 0 0,0 0 0,0 1 0,0-1 0,0 1 0,0-1 0,1 1 0,-1 0 0,1 0 0,-1 0 0,1 1 0,0-1 0,-1 1 0,-2 3 0,-28 45 0,23-31 0,0 0 0,2 1 0,1 0 0,0 0 0,-6 37 0,-6 115 0,8-57 0,-1 3 0,5 0 0,10 160 0,-1-258 0,1-1 0,1 0 0,1 0 0,1 0 0,0-1 0,2 0 0,0 0 0,1-1 0,1 0 0,1-1 0,0 0 0,1 0 0,1-1 0,0-1 0,1 0 0,1-1 0,1 0 0,0-2 0,0 0 0,1 0 0,23 11 0,-30-18-115,1 1-135,1 0 0,-1-1 0,1 0 0,19 4 0,-9-5-6576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24575,'21'15'0,"-11"-5"0,50 32 0,-39-29 0,-2 0 0,0 2 0,32 31 0,-33-24 0,0 0 0,-1 2 0,-1 0 0,-2 0 0,0 2 0,-2-1 0,0 2 0,-2 0 0,-1 0 0,-2 1 0,0 0 0,4 39 0,7 74 0,-6 1 0,-11 268 0,-2-396-227,-1 0-1,-1 1 1,0-1-1,-1-1 1,-6 18-1,-2-5-6598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0 226 24575,'1'2'0,"-1"-1"0,0 0 0,1 0 0,-1 0 0,1 0 0,-1 0 0,1 0 0,-1 0 0,1 0 0,0 0 0,-1 0 0,1 0 0,0-1 0,0 1 0,0 0 0,0 0 0,0-1 0,0 1 0,0 0 0,0-1 0,0 1 0,0-1 0,0 1 0,0-1 0,0 0 0,0 0 0,2 1 0,36 5 0,-35-5 0,10 0 0,-1-1 0,1 0 0,-1 0 0,1-1 0,-1-1 0,0-1 0,1 0 0,-1 0 0,0-1 0,-1-1 0,1 0 0,-1-1 0,0 0 0,0-1 0,-1 0 0,0-1 0,0 0 0,0-1 0,-1 0 0,-1 0 0,16-21 0,-8 4 0,-2 0 0,23-52 0,-38 78 0,0 1 0,0-1 0,0 0 0,0 0 0,0 0 0,0 0 0,0 0 0,1 0 0,-1 0 0,0 1 0,0-1 0,0 0 0,0 0 0,0 0 0,1 0 0,-1 0 0,0 0 0,0 0 0,0 0 0,0 0 0,0 0 0,1 0 0,-1 0 0,0 0 0,0 0 0,0 0 0,0 0 0,1 0 0,-1 0 0,0 0 0,0 0 0,0 0 0,0 0 0,0 0 0,1 0 0,-1 0 0,0-1 0,0 1 0,0 0 0,0 0 0,0 0 0,0 0 0,1 0 0,-1 0 0,0 0 0,0-1 0,0 1 0,0 0 0,0 0 0,0 0 0,0 0 0,0 0 0,0-1 0,4 29 0,-3 38 0,-4 59 0,5 190 0,-2-312-57,1 0 0,-1 0 1,1-1-1,-1 1 0,1 0 0,0-1 0,0 1 0,0-1 0,0 1 0,0-1 0,0 1 1,1-1-1,-1 0 0,1 0 0,0 1 0,0-1 0,0 0 0,0-1 0,0 1 1,0 0-1,0-1 0,0 1 0,3 1 0,14 4-6769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24575,'0'-4'0,"1"0"0,0 0 0,-1 0 0,2 1 0,-1-1 0,0 0 0,1 0 0,0 1 0,0-1 0,0 1 0,0 0 0,0-1 0,1 1 0,-1 0 0,1 0 0,0 0 0,0 1 0,0-1 0,0 1 0,0 0 0,1 0 0,-1 0 0,1 0 0,0 0 0,-1 1 0,1-1 0,0 1 0,0 0 0,6-1 0,-6 2 0,-1-1 0,0 0 0,1 1 0,-1 0 0,1 0 0,-1 0 0,1 0 0,-1 0 0,1 1 0,-1-1 0,0 1 0,1 0 0,-1 0 0,0 0 0,0 1 0,1-1 0,-1 1 0,0 0 0,0 0 0,-1 0 0,1 0 0,0 0 0,-1 0 0,1 1 0,-1 0 0,0-1 0,0 1 0,0 0 0,0 0 0,0 0 0,-1 0 0,1 0 0,-1 0 0,0 1 0,1 3 0,-1-1 0,0 1 0,0-1 0,-1 1 0,0-1 0,0 1 0,0 0 0,-1-1 0,0 1 0,0-1 0,-1 0 0,0 1 0,-4 8 0,-3 4 0,-1 0 0,-19 26 0,21-33 0,0-1 0,0 1 0,1 1 0,1-1 0,0 1 0,1 0 0,0 0 0,-3 17 0,6-19 0,1 0 0,0 0 0,0 0 0,2 0 0,-1 0 0,1 0 0,1 0 0,4 17 0,-5-24 0,1-1 0,0 1 0,0 0 0,0-1 0,0 1 0,0-1 0,1 0 0,-1 1 0,1-1 0,0 0 0,0-1 0,0 1 0,0 0 0,0-1 0,1 0 0,-1 0 0,1 0 0,0 0 0,-1-1 0,1 1 0,0-1 0,0 0 0,0 0 0,0 0 0,8 0 0,-6 0-91,0-1 0,0 0 0,0 0 0,0 0 0,0-1 0,1 0 0,-1 0 0,0-1 0,-1 1 0,1-1 0,0-1 0,0 1 0,-1-1 0,9-5 0,2-5-6735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0 24575,'-4'3'0,"1"-1"0,-1 1 0,0 0 0,1 0 0,0 0 0,-1 1 0,-3 5 0,-2 0 0,-17 22 0,0 1 0,2 1 0,-36 66 0,-5 6 0,47-79-107,2-3-312,0 1-1,-17 37 1,25-41-6407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24575,'0'5'0,"1"-1"0,0 0 0,0 1 0,0-1 0,0 0 0,1 0 0,0 0 0,0 0 0,0 0 0,0 0 0,5 6 0,37 42 0,-18-23 0,16 30 0,-2 2 0,40 84 0,-66-117 0,64 132 0,-61-106-1365,-12-29-5461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24575,'31'182'0,"-28"-148"-273,1-1 0,3 0 0,0 0 0,15 38 0,-15-52-6553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4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24575,'37'75'0,"-14"-29"0,53 81 0,5 8 0,-11-1 0,73 153 0,-136-269-170,-1 1-1,-1 0 0,-1 0 1,0 1-1,-1-1 0,-2 1 1,1 21-1,-2-14-6655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24575,'6'0'0,"1"0"-8191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24575,'12'-2'0,"1"0"0,-1 0 0,0-1 0,-1-1 0,16-7 0,-12 6 0,35-17 0,-36 16 0,-1-1 0,2 2 0,-1 0 0,1 0 0,15-2 0,-28 7 0,0 0 0,1 0 0,-1 0 0,0 1 0,0-1 0,1 1 0,-1-1 0,0 1 0,0 0 0,0 0 0,0-1 0,1 2 0,-1-1 0,-1 0 0,1 0 0,0 1 0,0-1 0,0 1 0,-1-1 0,1 1 0,-1 0 0,1 0 0,-1-1 0,0 1 0,0 0 0,1 0 0,-2 0 0,1 1 0,0-1 0,0 0 0,-1 0 0,1 0 0,-1 1 0,1-1 0,-1 0 0,0 3 0,2 13 0,0 1 0,-2-1 0,-2 29 0,1-28 0,0 29 0,1-1 0,2 1 0,12 59 0,-9-77-1365,-1-4-5461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24575,'0'-6'0,"5"-1"0,12 1 0,9 0 0,5 2 0,2-3 0,1-1 0,0 1 0,-1 2 0,0 1 0,-2 2 0,0 11 0,0 5 0,-5-1-8191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24575,'5'0'0,"7"0"0,7 0 0,5 0 0,-1-6 0,0-1 0,2 0 0,2 2 0,1 1 0,1 2 0,1 0 0,1 2 0,0 0 0,-5 0-8191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24575,'23'-1'0,"1"1"0,0 2 0,-1 0 0,1 2 0,-1 0 0,0 2 0,0 0 0,-1 2 0,0 0 0,0 2 0,31 18 0,-48-25 0,-1 0 0,1 0 0,-1 1 0,0-1 0,0 1 0,0 0 0,-1 0 0,1 0 0,-1 1 0,0-1 0,0 1 0,-1 0 0,1 0 0,-1 0 0,0 0 0,0 0 0,-1 1 0,0-1 0,0 0 0,0 1 0,0-1 0,-1 1 0,0-1 0,0 1 0,-1-1 0,1 1 0,-1-1 0,0 0 0,-2 7 0,0-4 0,-1 0 0,0 0 0,0 0 0,0 0 0,-1-1 0,0 1 0,-1-1 0,0-1 0,0 1 0,0-1 0,-1 0 0,1 0 0,-1-1 0,-1 1 0,1-2 0,-1 1 0,-10 3 0,-46 15-20,50-19-149,0 0 1,1 1 0,-1 1 0,1 0 0,1 1 0,-1 0 0,-18 15 0,17-9-6658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4 0,4 2 0,-3 2 0,1 5 0,1 4 0,-4 3 0,1 2 0,-4 1 0,-5 1 0,2 1 0,-3-1 0,-2-5-8191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24575,'0'521'-1365,"0"-495"-5461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24575,'1'-1'0,"-1"-1"0,1 1 0,0 0 0,-1-1 0,1 1 0,0 0 0,0 0 0,0 0 0,0 0 0,0-1 0,1 1 0,-1 0 0,0 1 0,0-1 0,1 0 0,-1 0 0,0 1 0,1-1 0,2 0 0,37-15 0,-29 12 0,-6 1 0,0 1 0,1-1 0,-1 2 0,1-1 0,-1 1 0,1 0 0,-1 0 0,1 1 0,0 0 0,0 0 0,-1 1 0,1-1 0,0 2 0,6 1 0,-9-2 0,0 1 0,0 0 0,-1 0 0,1 1 0,-1-1 0,1 1 0,-1 0 0,0-1 0,0 1 0,0 1 0,0-1 0,-1 0 0,1 1 0,-1-1 0,0 1 0,0 0 0,0 0 0,-1 0 0,1 0 0,-1 0 0,0 0 0,0 0 0,1 6 0,1 16 0,0 52 0,-3-53 0,1 1 0,6 32 0,1-10-455,-3-1 0,0 72 0,-5-92-6371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24575,'0'-5'0,"10"-2"0,4-5 0,4 0 0,5-4 0,3 2 0,3 2 0,1 4 0,-4 8 0,-7 4-8191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9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0 24575,'0'0'0,"0"1"0,0-1 0,1 0 0,-1 0 0,0 0 0,0 0 0,0 0 0,0 0 0,0 0 0,1 0 0,-1 0 0,0 0 0,0 0 0,0 0 0,0 0 0,0 1 0,0-1 0,1 0 0,-1 0 0,0 0 0,0 0 0,0 0 0,0 0 0,0 1 0,0-1 0,0 0 0,0 0 0,0 0 0,0 0 0,0 1 0,0-1 0,0 0 0,0 0 0,0 0 0,0 0 0,0 0 0,0 1 0,0-1 0,0 0 0,0 0 0,0 0 0,0 0 0,0 1 0,0-1 0,0 0 0,0 0 0,0 0 0,0 0 0,0 0 0,0 1 0,0-1 0,-1 0 0,1 0 0,0 0 0,0 0 0,0 0 0,0 0 0,-1 1 0,-11 15 0,-18 12 0,6-11 0,2 0 0,0 2 0,2 1 0,0 0 0,-28 39 0,-43 63 0,77-106-1365,1-3-5461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66 129 24575,'0'5'0,"2"1"0,-1-1 0,0 1 0,1-1 0,0 1 0,0-1 0,1 0 0,0 0 0,-1 0 0,2 0 0,4 6 0,45 47 0,-37-43 0,0 1 0,-1 1 0,-1 0 0,0 1 0,-1 0 0,-1 1 0,-1 0 0,-1 1 0,9 24 0,6 19 0,-4 1 0,-2 0 0,-4 2 0,-2 0 0,-3 1 0,2 99 0,-12-159 0,-1 1 0,0-1 0,0 1 0,-1-1 0,0 1 0,0-1 0,0 0 0,-1 0 0,-1 0 0,1 0 0,-1-1 0,0 1 0,0-1 0,-1 0 0,0 0 0,0 0 0,0-1 0,-1 0 0,0 0 0,0 0 0,0-1 0,-1 0 0,1 0 0,-12 4 0,3-1 0,0-1 0,-1-1 0,1-1 0,-1 0 0,0-1 0,0 0 0,0-2 0,0 0 0,-1 0 0,-26-4 0,38 2 0,1 0 0,0-1 0,0 1 0,-1-1 0,1 0 0,0 0 0,1 0 0,-1-1 0,0 1 0,0-1 0,1 0 0,0 0 0,0 0 0,0-1 0,0 1 0,0-1 0,0 1 0,1-1 0,0 0 0,0 0 0,0 0 0,0 0 0,1-1 0,-1 1 0,1 0 0,-1-7 0,-2-10 0,0 0 0,2-1 0,0 1 0,2-24 0,0-3 0,3-1 0,17-92 0,-16 121 0,2 2 0,0-1 0,0 1 0,2 0 0,1 0 0,0 1 0,1 0 0,0 1 0,2 0 0,16-18 0,17-15 0,2 2 0,3 2 0,1 3 0,57-37 0,-85 64-124,-2 0 0,0-2 0,-1 0 0,0-2 0,-2 0 0,0 0-1,-1-2 1,-1 0 0,-1-2 0,23-46 0,-29 50-6702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99 24575,'0'-3'0,"0"-1"0,0 1 0,0-1 0,0 1 0,0-1 0,1 1 0,-1-1 0,1 1 0,0 0 0,0-1 0,0 1 0,1 0 0,-1 0 0,1 0 0,0 0 0,0 0 0,0 0 0,0 0 0,0 1 0,0-1 0,1 1 0,0 0 0,-1-1 0,1 1 0,0 0 0,0 1 0,0-1 0,0 0 0,0 1 0,0 0 0,7-2 0,20-2 0,0 2 0,0 1 0,0 2 0,0 0 0,35 6 0,-62-5 0,0 0 0,1-1 0,-1 1 0,0 0 0,1 1 0,-1-1 0,0 1 0,0-1 0,0 1 0,0 0 0,0 0 0,-1 0 0,1 0 0,0 1 0,-1-1 0,0 1 0,1-1 0,-1 1 0,0 0 0,-1 0 0,1 0 0,0 0 0,-1 0 0,0 0 0,1 1 0,-1-1 0,-1 0 0,1 1 0,0-1 0,-1 1 0,0-1 0,0 1 0,0-1 0,0 4 0,0 5 0,-1 0 0,0-1 0,-1 1 0,0-1 0,-1 1 0,0-1 0,-1 0 0,0 0 0,-6 11 0,-26 35 0,-2-2 0,-3-2 0,-79 81 0,76-87 0,39-42 0,0 1 0,0-1 0,1 1 0,0 0 0,0 0 0,0 1 0,1-1 0,0 1 0,-3 11 0,5-16 0,1 0 0,0 0 0,0 1 0,0-1 0,0 0 0,0 0 0,0 1 0,1-1 0,-1 0 0,1 0 0,-1 0 0,1 1 0,0-1 0,0 0 0,0 0 0,0 0 0,0 0 0,1-1 0,-1 1 0,0 0 0,1 0 0,-1-1 0,1 1 0,0-1 0,0 1 0,0-1 0,-1 0 0,1 0 0,0 0 0,0 0 0,0 0 0,1 0 0,-1 0 0,3 0 0,12 3-67,0 0 0,1-1 0,-1 0 0,1-2 0,-1 0 0,34-3 0,-27 1-829,3 0-5930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1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24575,'1'29'0,"2"1"0,9 38 0,-6-36 0,4 54 0,-8-58 0,11 50 0,-8-50 0,5 53 0,-10-52-1365,0-3-5461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2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24575,'0'-2'0,"1"1"0,-1 0 0,1-1 0,-1 1 0,1 0 0,0 0 0,0-1 0,0 1 0,0 0 0,0 0 0,0 0 0,0 0 0,0 0 0,0 0 0,0 0 0,1 1 0,-1-1 0,0 0 0,1 1 0,-1-1 0,0 1 0,1-1 0,-1 1 0,0 0 0,1-1 0,-1 1 0,3 0 0,46-5 0,-44 4 0,-5 1 0,15-1 0,1 0 0,-1 1 0,0 0 0,0 1 0,23 5 0,-35-5 0,0 1 0,-1-1 0,1 0 0,0 1 0,-1 0 0,1 0 0,-1 0 0,0 0 0,0 0 0,0 1 0,0 0 0,0-1 0,0 1 0,-1 0 0,0 0 0,1 0 0,-1 1 0,0-1 0,0 1 0,-1-1 0,1 1 0,-1-1 0,0 1 0,0 0 0,0 0 0,0-1 0,0 9 0,0-5 0,-1-1 0,0 0 0,-1 1 0,1-1 0,-1 1 0,-1-1 0,1 0 0,-1 1 0,0-1 0,0 0 0,-3 6 0,-5 5 0,0 0 0,-16 20 0,17-28 0,2 1 0,-1 1 0,2-1 0,-1 1 0,1 1 0,1-1 0,0 1 0,1 0 0,-4 14 0,7-20 5,1-1 0,-1 1 0,1-1 0,0 1 0,0 0 0,1-1 0,0 1 0,0-1 0,0 1 0,0-1 0,1 0 0,0 1 0,0-1 0,0 0 0,1 0 0,0 0 0,0-1 0,0 1 0,0-1 0,1 1 0,0-1 0,0 0 0,5 4 0,-3-4-83,0 0 0,0-1 0,0 1-1,1-1 1,-1-1 0,1 1 0,-1-1 0,1 0 0,0-1-1,0 0 1,0 0 0,0 0 0,0-1 0,0 0 0,0 0-1,0-1 1,0 0 0,8-2 0,12-4-6748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5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24575,'0'5'0,"10"2"0,4 5 0,4 0 0,5-1 0,3-4 0,3-1 0,1-4 0,-4 5 0,-1 0 0,0-1 0,1-1 0,1-2 0,2-1 0,-5-1-8191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6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24575,'68'-2'0,"-39"0"0,0 1 0,0 2 0,56 8 0,-80-7 0,1-1 0,-1 1 0,0 0 0,0 1 0,0-1 0,0 1 0,0 0 0,0 1 0,-1-1 0,1 1 0,-1 0 0,0 0 0,-1 0 0,1 0 0,0 1 0,-1-1 0,0 1 0,0 0 0,-1 0 0,1 0 0,-1 0 0,0 1 0,-1-1 0,1 0 0,-1 1 0,0 0 0,0-1 0,-1 1 0,0 8 0,0-6 0,0 0 0,0 0 0,-1 1 0,0-1 0,-1 0 0,0 0 0,0 0 0,0 0 0,-1-1 0,-1 1 0,1-1 0,-1 0 0,0 1 0,-1-2 0,0 1 0,0 0 0,0-1 0,-1 0 0,-11 9 0,-5-3-13,0 0 0,0-2 1,-1-1-1,0 0 0,-42 8 0,5 0-1275,33-9-5538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24575,'4'0'0,"-1"0"0,1 1 0,0-1 0,0 1 0,-1 0 0,1-1 0,0 2 0,-1-1 0,1 0 0,-1 1 0,1 0 0,-1 0 0,0 0 0,0 0 0,0 0 0,0 0 0,0 1 0,0 0 0,-1-1 0,1 1 0,-1 0 0,0 0 0,0 1 0,0-1 0,0 0 0,-1 1 0,1-1 0,-1 1 0,0-1 0,0 1 0,1 6 0,2 12 0,-2-1 0,0 1 0,-1 0 0,-4 30 0,2-22 0,1 4-341,1-1 0,2 0-1,10 52 1,-7-59-6485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24575,'0'-1'0,"1"-1"0,0 1 0,0-1 0,-1 1 0,1 0 0,0-1 0,0 1 0,0 0 0,1 0 0,-1 0 0,0-1 0,0 1 0,1 0 0,-1 1 0,0-1 0,1 0 0,-1 0 0,1 0 0,-1 1 0,1-1 0,0 1 0,-1 0 0,1-1 0,-1 1 0,1 0 0,0 0 0,1 0 0,47-4 0,-47 4 0,0 0 0,-1 0 0,1 0 0,0 0 0,0 1 0,-1 0 0,1-1 0,0 1 0,-1 0 0,1 0 0,-1 0 0,1 1 0,-1-1 0,1 1 0,-1-1 0,0 1 0,0 0 0,0 0 0,0 0 0,0 0 0,0 0 0,0 0 0,-1 0 0,1 1 0,-1-1 0,0 1 0,0-1 0,0 1 0,0-1 0,0 1 0,0 0 0,0 0 0,-1-1 0,0 1 0,1 0 0,-1 0 0,0-1 0,-1 1 0,1 4 0,-1 4 0,-1 0 0,0-1 0,0 1 0,-1 0 0,0-1 0,-1 1 0,0-1 0,-10 17 0,10-21 0,-4 6 0,0 1 0,1 0 0,1 0 0,0 0 0,-8 27 0,13-36 0,1-1 0,0 0 0,-1 0 0,1 0 0,0 0 0,0 1 0,1-1 0,-1 0 0,1 0 0,0 0 0,-1 0 0,1 0 0,1 0 0,-1 0 0,0 0 0,1 0 0,-1 0 0,1-1 0,0 1 0,0-1 0,0 1 0,0-1 0,1 0 0,-1 1 0,1-1 0,-1 0 0,1-1 0,-1 1 0,1 0 0,0-1 0,0 0 0,0 0 0,4 2 0,21 5-1365,-2-2-5461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8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24575,'0'5'0,"-5"7"0,-2 12 0,0 7 0,2 4 0,-4 0 0,-6 1 0,0-2 0,3-1 0,-2-6 0,1-2 0,3-1 0,-2-4 0,1 0 0,-3 1 0,1-2-8191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0,-1 0 0,1 0 0,-1 1 0,1-1 0,-1 1 0,0 1 0,0-1 0,0 1 0,0 0 0,0 1 0,-1-1 0,0 1 0,8 6 0,0 4 0,0 1 0,-1 0 0,0 0 0,10 19 0,-1-1-195,-3 1 0,0 0 0,-2 2 0,-2 0 0,-1 0 0,11 56 0,-21-70-6631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 0 0,0-1 0,0 0 0,0-6-8191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24575,'10'-1'0,"1"-1"0,-2 0 0,1 0 0,12-4 0,-14 3 0,0 0 0,0 1 0,0 0 0,0 1 0,1 0 0,-1 0 0,10 1 0,-15 0 0,-1 1 0,1 0 0,-1-1 0,0 1 0,1 0 0,-1 0 0,0 1 0,0-1 0,0 0 0,0 1 0,0-1 0,0 1 0,0 0 0,0 0 0,-1-1 0,1 1 0,-1 0 0,1 0 0,-1 1 0,0-1 0,0 0 0,0 0 0,0 1 0,0-1 0,0 0 0,-1 1 0,1-1 0,-1 1 0,1 2 0,2 24 0,0 0 0,-2-1 0,-1 1 0,-4 29 0,1 17 0,1-54 44,0 0 0,-10 36 0,-2 28-1541,12-60-5329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8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245 216 24575,'10'-1'0,"0"1"0,0 1 0,0-1 0,0 1 0,0 1 0,-1 0 0,1 0 0,0 1 0,-1 1 0,0-1 0,0 1 0,0 1 0,0 0 0,0 0 0,-1 1 0,0 0 0,-1 0 0,1 1 0,-1-1 0,0 2 0,-1-1 0,1 1 0,-2 0 0,10 16 0,-9-10 0,-1 0 0,0 0 0,-1 1 0,-1-1 0,0 1 0,-1 0 0,1 21 0,-2 1 0,-8 66 0,7-98 0,-1-1 0,0 0 0,0 1 0,0-1 0,-1 0 0,0 0 0,1 0 0,-2 0 0,1 0 0,0 0 0,-1-1 0,1 1 0,-1-1 0,0 1 0,0-1 0,0 0 0,-1 0 0,1-1 0,-1 1 0,0-1 0,1 0 0,-1 0 0,0 0 0,0 0 0,0 0 0,-1-1 0,1 0 0,0 0 0,-1 0 0,1 0 0,0-1 0,-1 0 0,1 0 0,-8-1 0,3 1 0,0-1 0,0 0 0,0 0 0,0-1 0,0 0 0,1-1 0,-1 0 0,1 0 0,-1-1 0,1 0 0,0 0 0,1-1 0,-1 0 0,1 0 0,0-1 0,-7-7 0,9 8 0,0-1 0,1 0 0,-1 0 0,1 0 0,1-1 0,-1 1 0,1-1 0,0 0 0,1 0 0,-1 0 0,1 0 0,1 0 0,-1-1 0,1 1 0,1 0 0,-1-1 0,1 1 0,1-1 0,-1 1 0,1 0 0,0-1 0,1 1 0,0 0 0,0 0 0,1 0 0,-1 0 0,2 0 0,-1 1 0,1-1 0,0 1 0,0 0 0,0 0 0,1 0 0,9-8 0,4-2 0,1 1 0,1 0 0,0 2 0,37-19 0,-31 19 0,-1-2 0,39-29 0,-63 42 0,1 0 0,0 1 0,0-1 0,-1 0 0,1 0 0,-1 1 0,1-1 0,-1-1 0,0 1 0,0 0 0,0 0 0,0 0 0,0-1 0,0 1 0,-1 0 0,1-1 0,-1 1 0,1 0 0,-1-1 0,0 1 0,0-4 0,-1 1 0,0 0 0,-1 1 0,1-1 0,-1 1 0,0 0 0,0-1 0,0 1 0,0 0 0,-1 0 0,-4-5 0,-3-2 0,0 0 0,0 1 0,-1 1 0,0 0 0,-1 0 0,-20-11 0,17 12-65,0 0 0,-1 1 0,0 1 0,0 0 0,-1 1 0,1 1 0,-1 1 0,0 0 0,0 1 0,-1 1 0,1 0 0,0 2 0,0 0 0,0 1 0,0 0 0,0 1 0,0 1 0,0 1 0,1 1 0,-17 7 0,11-2-6761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0,1 0 0,0 0 0,-6 5 0,-6 2-8191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5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91 252 24575,'30'-1'0,"-7"0"0,1 2 0,27 2 0,-44-2 0,1 0 0,-1 1 0,0 0 0,0 0 0,0 1 0,0 0 0,0 0 0,0 0 0,-1 1 0,1 0 0,10 9 0,-11-7 0,-1 0 0,1 1 0,-1 0 0,0 0 0,-1 0 0,0 1 0,0-1 0,0 1 0,-1 0 0,0 0 0,-1 0 0,0 1 0,0-1 0,0 11 0,0 6 0,-1 1 0,-1-1 0,-6 39 0,6-60 0,-1 1 0,1-1 0,-1 0 0,0 0 0,0 0 0,0 0 0,-1 0 0,0 0 0,1 0 0,-1-1 0,-1 1 0,1-1 0,0 1 0,-1-1 0,0 0 0,0 0 0,0 0 0,0 0 0,0 0 0,-1-1 0,1 1 0,-1-1 0,1 0 0,-7 2 0,-1 0 0,1-2 0,-1 0 0,0 0 0,1-1 0,-1 0 0,0 0 0,0-2 0,-16-1 0,16 1 0,1-1 0,-1 0 0,0-1 0,1 0 0,-1 0 0,1-1 0,0 0 0,0-1 0,1-1 0,-1 1 0,-13-12 0,18 13 0,0-1 0,0 1 0,1-1 0,0 0 0,0 0 0,0 0 0,0-1 0,1 1 0,0-1 0,0 0 0,1 0 0,-1 0 0,1 0 0,1 0 0,-1-1 0,1 1 0,0-1 0,0 1 0,1-1 0,0-10 0,1 14 0,0-1 0,0 0 0,0 1 0,0-1 0,0 1 0,1-1 0,0 1 0,-1 0 0,1 0 0,0 0 0,1 0 0,-1 0 0,0 0 0,1 0 0,0 1 0,0-1 0,-1 1 0,1 0 0,1 0 0,-1 0 0,0 0 0,7-2 0,7-3 0,0 1 0,1 0 0,26-3 0,-20 3 0,32-6 0,-17 4 0,-1-1 0,0-2 0,-1-1 0,41-20 0,-75 30 0,1 0 0,-1 0 0,1 0 0,-1 0 0,0-1 0,0 1 0,0-1 0,0 0 0,0 0 0,-1 0 0,1 0 0,-1 0 0,0 0 0,0-1 0,0 1 0,0-1 0,0 0 0,-1 1 0,0-1 0,0 0 0,0 0 0,0 0 0,-1 0 0,1 0 0,-1 0 0,0 0 0,0 0 0,0 0 0,-1 0 0,0 0 0,1 0 0,-3-5 0,0 1 0,0 1 0,-1-1 0,0 0 0,0 1 0,-1 0 0,1 0 0,-2 0 0,1 1 0,-1 0 0,0 0 0,0 0 0,-1 0 0,1 1 0,-13-7 0,-1 2 20,0 0 0,0 2 0,-1 0 0,0 1 0,-23-3 0,31 7-169,-1 1 1,1 0-1,-1 1 1,0 0-1,0 2 1,0-1-1,0 2 1,1 0-1,-17 4 1,11 2-6678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0 24575,'-5'13'0,"-1"0"0,0 0 0,-1-1 0,-10 15 0,-7 13 0,-62 97 0,13-23 0,-10 33-1365,71-128-5461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24575,'6'-1'0,"0"1"0,0 0 0,0 1 0,0-1 0,0 1 0,0 0 0,0 1 0,0 0 0,0-1 0,-1 2 0,1-1 0,-1 1 0,1 0 0,-1 0 0,0 0 0,0 1 0,-1 0 0,1 0 0,-1 0 0,1 0 0,-1 1 0,-1-1 0,1 1 0,-1 0 0,0 0 0,0 1 0,0-1 0,-1 1 0,1-1 0,-1 1 0,-1 0 0,1 0 0,0 8 0,0 5 0,0 0 0,-2 0 0,0 0 0,-1 0 0,-1 0 0,-1 0 0,-1 0 0,0-1 0,-11 28 0,-68 210-1365,77-236-5461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0,1 0 0,1 0 0,0 0 0,-6 0-8191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24575,'-1'-2'0,"1"-1"0,0 0 0,0 1 0,0-1 0,1 1 0,-1-1 0,1 1 0,-1-1 0,1 1 0,0-1 0,0 1 0,0-1 0,0 1 0,0 0 0,1 0 0,-1 0 0,1 0 0,3-4 0,-4 5 0,1 0 0,0 0 0,0 0 0,0 0 0,0 1 0,0-1 0,0 0 0,0 1 0,0 0 0,0-1 0,0 1 0,0 0 0,0 0 0,0 0 0,0 0 0,0 1 0,0-1 0,3 1 0,4 2 0,1 0 0,-1 1 0,-1 0 0,1 1 0,0-1 0,-1 2 0,0-1 0,11 11 0,-6-4 0,-1 2 0,0-1 0,-1 2 0,-1 0 0,0 0 0,0 0 0,-2 1 0,0 1 0,-1 0 0,-1 0 0,0 0 0,-1 0 0,4 35 0,-8-49 0,0 0 0,-1 0 0,0 0 0,1 0 0,-1 0 0,-1 0 0,1 0 0,0 0 0,-1 1 0,1-1 0,-1 0 0,0 0 0,0 0 0,0-1 0,0 1 0,-1 0 0,1 0 0,-1-1 0,0 1 0,0 0 0,1-1 0,-2 0 0,1 1 0,0-1 0,0 0 0,-1 0 0,1-1 0,-1 1 0,0 0 0,1-1 0,-1 1 0,0-1 0,0 0 0,0 0 0,0 0 0,0 0 0,0-1 0,0 1 0,0-1 0,0 0 0,-4 0 0,-3 0 0,0 0 0,0-1 0,1 0 0,-1 0 0,0-1 0,1-1 0,-1 0 0,1 0 0,0 0 0,0-1 0,0-1 0,-10-6 0,13 7 0,0-1 0,0 1 0,1-1 0,-1 0 0,1-1 0,1 0 0,-1 1 0,-5-10 0,9 13 0,0 0 0,0 0 0,0 0 0,1 0 0,-1 0 0,1 0 0,-1 0 0,1-1 0,0 1 0,0 0 0,0 0 0,0 0 0,0 0 0,0 0 0,1 0 0,-1-1 0,1 1 0,-1 0 0,1 0 0,0 0 0,0 0 0,0 1 0,0-1 0,0 0 0,0 0 0,0 0 0,1 1 0,-1-1 0,1 1 0,-1-1 0,1 1 0,-1-1 0,4-1 0,14-10 0,1 1 0,1 1 0,28-12 0,-33 17 0,0-1 0,0-1 0,0 0 0,-1-1 0,-1-1 0,0 0 0,0-1 0,13-14 0,-12 9 0,-1-2 0,0 1 0,-2-2 0,0 0 0,12-24 0,-22 38 0,0 0 0,0 0 0,0 0 0,-1 0 0,1 0 0,-1-1 0,-1 1 0,1 0 0,-1 0 0,0-1 0,0 1 0,0 0 0,-1-1 0,0 1 0,0 0 0,0 0 0,-1-1 0,1 1 0,-1 0 0,0 0 0,-1 1 0,1-1 0,-1 0 0,0 1 0,0 0 0,-8-8 0,7 7 0,-1 0 0,0 1 0,0 0 0,0-1 0,-1 2 0,1-1 0,-1 1 0,0 0 0,0 0 0,0 0 0,0 1 0,0 0 0,-1 0 0,1 1 0,-1 0 0,1 0 0,-1 0 0,0 1 0,1 0 0,-1 0 0,0 1 0,1 0 0,-8 2 0,6-1 0,0 1 0,0 1 0,0 0 0,0 0 0,1 0 0,-1 1 0,1 0 0,0 1 0,1 0 0,-1 0 0,1 0 0,0 0 0,1 1 0,0 0 0,0 0 0,0 1 0,-3 8 0,-6 17-1365,5-5-5461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1 24575,'-7'17'0,"-1"0"0,0 0 0,-15 23 0,10-17 0,-136 235 0,124-202-1365,17-30-5461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8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24575,'10'1'0,"0"1"0,-1-1 0,1 1 0,12 5 0,24 4 0,9-7 0,79-3 0,30 1 0,-161-2 0,0 0 0,-1 0 0,1 1 0,-1-1 0,1 1 0,-1-1 0,1 1 0,-1 0 0,1 0 0,-1 0 0,0 0 0,1 0 0,-1 0 0,0 1 0,0-1 0,0 1 0,0-1 0,0 1 0,0 0 0,0 0 0,-1 0 0,1 0 0,-1 0 0,1 0 0,-1 0 0,0 1 0,0-1 0,0 0 0,0 1 0,0-1 0,-1 1 0,1-1 0,-1 1 0,1-1 0,-1 1 0,0 0 0,0-1 0,0 1 0,0-1 0,-1 1 0,1-1 0,-1 1 0,-1 4 0,-3 11 0,-1 1 0,-1-1 0,-1 0 0,-15 27 0,14-29 0,-8 22 0,1 0 0,2 2 0,2 0 0,1 0 0,3 1 0,-6 59 0,13-12 57,2-64-412,-1 0-1,-1 1 0,-6 28 1,1-27-6471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9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24575,'0'-5'0,"10"-2"0,9 1 0,7 0 0,8 3 0,5 0 0,0 2 0,-1 1 0,-2 0 0,-1 0 0,-3 0 0,-5 0-8191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175 252 24575,'1'1'0,"0"1"0,1 0 0,-1 0 0,1-1 0,0 1 0,-1-1 0,1 1 0,0-1 0,0 0 0,0 0 0,0 0 0,0 0 0,0 0 0,0 0 0,0 0 0,4 0 0,10 6 0,-5 1 0,-1 1 0,1 0 0,-1 0 0,-1 1 0,1 0 0,7 13 0,44 70 0,-58-88 0,0 0 0,0 0 0,-1 0 0,1 1 0,-1-1 0,-1 1 0,1-1 0,-1 1 0,0 0 0,0-1 0,-1 1 0,1 0 0,-1 0 0,0-1 0,-1 1 0,-1 8 0,0-10 0,1-1 0,-1 1 0,1 0 0,-1-1 0,-1 0 0,1 1 0,0-1 0,-1 0 0,1 0 0,-1 0 0,0-1 0,0 1 0,0-1 0,0 1 0,-1-1 0,1 0 0,-1 0 0,1-1 0,-1 1 0,0-1 0,0 1 0,1-1 0,-1 0 0,-5 0 0,-3 2 0,0-1 0,0-1 0,-1 0 0,1 0 0,0-1 0,-1-1 0,1 0 0,0 0 0,-1-1 0,1-1 0,0 0 0,1-1 0,-1 0 0,0-1 0,1 0 0,0-1 0,0 0 0,1-1 0,0 0 0,0 0 0,1-1 0,-1-1 0,2 0 0,-14-16 0,21 23 0,-1 1 0,1-1 0,0 0 0,0-1 0,0 1 0,0 0 0,0 0 0,0 0 0,1-1 0,-1 1 0,1 0 0,-1 0 0,1-1 0,0 1 0,0-4 0,0 4 0,1 1 0,-1-1 0,1 1 0,0-1 0,-1 1 0,1-1 0,0 1 0,0 0 0,0-1 0,0 1 0,0 0 0,0 0 0,0 0 0,0 0 0,1 0 0,-1 0 0,3-2 0,6-1 0,0 0 0,0 0 0,1 1 0,-1 0 0,19-2 0,5-2 0,-6-2 0,0 0 0,-1-2 0,0 0 0,-1-2 0,0-2 0,34-23 0,-50 30 0,-1 0 0,0 0 0,-1-1 0,1 1 0,-1-2 0,-1 1 0,0-1 0,6-12 0,-10 16 0,0-1 0,0 0 0,-1 0 0,0 1 0,0-1 0,-1-1 0,0 1 0,0 0 0,-1 0 0,1 0 0,-2 0 0,1-1 0,-1 1 0,-2-11 0,0 12 0,1 0 0,0 1 0,-1 0 0,0-1 0,0 1 0,-1 0 0,0 1 0,1-1 0,-2 1 0,1-1 0,0 1 0,-1 0 0,0 1 0,0-1 0,0 1 0,0 0 0,0 0 0,-1 1 0,1-1 0,-1 1 0,-9-2 0,5 1 0,-1 0 0,0 1 0,1 0 0,-1 1 0,0 0 0,0 1 0,0 0 0,1 1 0,-1 0 0,0 0 0,-13 5 0,18-4-36,1 0 0,-1 1 0,1 0 1,0 0-1,0 1 0,0 0 0,0-1 0,1 2 0,0-1 0,-1 0 0,1 1 0,1 0 0,-1 0 0,1 0 0,0 0 0,0 0 0,1 1 1,-1-1-1,1 1 0,0 0 0,1 0 0,-1 0 0,1 0 0,0 0 0,1 0 0,0 0 0,-1 0 0,2 0 0,-1 0 0,1 0 0,0 0 1,0 0-1,1 0 0,0 0 0,0-1 0,0 1 0,4 6 0,8 8-6790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0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93 24575,'-7'2'0,"0"1"0,0 0 0,1 0 0,-1 1 0,1-1 0,0 1 0,0 1 0,0-1 0,-9 10 0,15-13 0,0-1 0,0 0 0,0 1 0,0-1 0,0 1 0,0-1 0,0 0 0,0 1 0,0-1 0,0 1 0,0-1 0,0 0 0,0 1 0,1-1 0,-1 0 0,0 1 0,0-1 0,0 0 0,1 1 0,-1-1 0,0 0 0,0 1 0,1-1 0,-1 0 0,0 1 0,1-1 0,-1 0 0,0 0 0,1 0 0,-1 1 0,0-1 0,1 0 0,-1 0 0,1 0 0,-1 0 0,0 0 0,1 0 0,-1 0 0,1 0 0,-1 0 0,23 5 0,-19-4 0,68 11 0,1-3 0,115 0 0,312-29 0,-378 7 0,277-17 0,-149 15 0,-9 0 0,-123 8 0,123-23 0,-48 5 0,-54-2-1365,-126 25-5461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8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24575,'-1'14'0,"0"0"0,-1 0 0,-1-1 0,-1 1 0,0-1 0,-6 16 0,-46 93 0,8-17 0,-27 108 0,65-189-1365,-1-4-5461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24575,'59'-2'0,"-42"0"0,1 1 0,0 0 0,0 2 0,0 0 0,0 1 0,0 1 0,29 8 0,-43-9 0,-1 1 0,1-1 0,-1 0 0,0 1 0,0-1 0,0 1 0,0 0 0,-1 0 0,1 0 0,-1 1 0,1-1 0,-1 1 0,0-1 0,-1 1 0,1 0 0,-1-1 0,1 1 0,-1 0 0,0 0 0,0 0 0,-1 0 0,1 6 0,1 14 0,-2 0 0,-3 42 0,0-29 0,1 424 0,2-450-227,-1 0-1,0 0 1,-1 0-1,0 0 1,-4 13-1,-1-4-6598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 24575,'0'-5'0,"11"-2"0,8 0 0,6 2 0,4 1 0,3 1 0,0 2 0,1 6 0,-6 2-8191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24575,'5'5'0,"2"7"0,0 7 0,-2 5 0,-1 4 0,-2 2 0,-1 2 0,0 0 0,-1 0 0,0 0 0,-1-1 0,1 0 0,0 0 0,0-1 0,-1 1 0,1-6-8191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24575,'0'-6'0,"0"-1"-8191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5 295 24575,'-2'-68'0,"0"40"0,1-1 0,2 1 0,1 0 0,5-30 0,-6 56 0,-1-1 0,1 0 0,-1 0 0,1 1 0,0-1 0,0 0 0,0 1 0,0-1 0,1 1 0,-1 0 0,0-1 0,1 1 0,0 0 0,0 0 0,0 0 0,0 0 0,0 0 0,0 0 0,0 1 0,0-1 0,1 1 0,-1-1 0,1 1 0,-1 0 0,5-1 0,-4 2 0,0 0 0,0 0 0,0 0 0,0 1 0,0 0 0,-1-1 0,1 1 0,0 0 0,0 0 0,-1 1 0,1-1 0,-1 0 0,1 1 0,-1 0 0,0-1 0,0 1 0,1 0 0,-1 0 0,0 0 0,-1 1 0,1-1 0,0 0 0,-1 1 0,3 3 0,2 6 0,-1-1 0,0 1 0,-1 0 0,6 24 0,-7-25 0,0 0 0,0 0 0,1 0 0,1 0 0,8 15 0,-12-26 0,-1 0 0,1 0 0,0 0 0,-1 0 0,1-1 0,-1 1 0,1 0 0,-1-1 0,1 1 0,-1 0 0,1-1 0,-1 1 0,1 0 0,-1-1 0,1 1 0,-1-1 0,1 1 0,-1-1 0,0 1 0,1-1 0,-1 1 0,0-1 0,0 1 0,1-1 0,-1 0 0,0 1 0,0-1 0,0 1 0,0-1 0,0-1 0,11-23 0,-9 19 0,0 0 0,1 0 0,-1 0 0,1 1 0,1-1 0,-1 1 0,1 0 0,0 0 0,0 1 0,0-1 0,7-5 0,-9 9 0,0-1 0,0 1 0,1-1 0,-1 1 0,1 0 0,-1 0 0,1 0 0,-1 0 0,1 0 0,-1 1 0,1-1 0,0 1 0,-1 0 0,1 0 0,0 0 0,0 0 0,-1 0 0,1 0 0,0 1 0,-1 0 0,1-1 0,-1 1 0,1 0 0,-1 0 0,1 0 0,-1 0 0,1 1 0,-1-1 0,3 3 0,-1 0 0,1 0 0,-1 0 0,1 1 0,-1 0 0,0 0 0,-1 0 0,1 0 0,-1 1 0,0-1 0,-1 1 0,1 0 0,2 9 0,17 84 0,-11-42 0,-3-27-1365,-1-3-5461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4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24575,'44'7'0,"-41"-6"0,0 0 0,0 0 0,0 0 0,0 0 0,0-1 0,0 1 0,0-1 0,0 0 0,0 0 0,0 0 0,1 0 0,-1-1 0,0 1 0,0-1 0,0 0 0,0 0 0,0 0 0,-1 0 0,1 0 0,0-1 0,0 1 0,4-5 0,-2 3 0,1-2 0,-1 1 0,0-1 0,-1 1 0,1-2 0,-1 1 0,0 0 0,0-1 0,0 1 0,-1-1 0,0 0 0,2-7 0,-3 9 0,-1 0 0,0 0 0,-1 0 0,1 0 0,-1 0 0,0-1 0,0 1 0,0 0 0,0 0 0,-1 0 0,0 0 0,0 0 0,0 0 0,0 0 0,0 0 0,-1 0 0,0 0 0,0 1 0,0-1 0,-4-5 0,-7-6 0,0 1 0,0 0 0,-17-13 0,14 13 0,1 0 0,-21-25 0,34 36 0,0 1 0,0-1 0,0 1 0,0-1 0,1 0 0,0 0 0,-1 1 0,1-1 0,0 0 0,0 0 0,1 0 0,-1 0 0,0 0 0,1-1 0,0 1 0,0 0 0,0 0 0,0 0 0,0 0 0,1 0 0,0 0 0,-1 0 0,1 0 0,0 0 0,0 0 0,3-5 0,-1 4 0,0 1 0,0-1 0,0 1 0,0 0 0,0 0 0,1 0 0,-1 0 0,1 1 0,0-1 0,0 1 0,0 0 0,0 0 0,0 1 0,0-1 0,1 1 0,-1 0 0,0 0 0,6 0 0,50-2-1365,-33 3-5461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51 24575,'1'-2'0,"-1"0"0,0 0 0,0 0 0,0 1 0,0-1 0,0 0 0,-1 0 0,1 0 0,-1 0 0,1 0 0,-1 1 0,1-1 0,-1 0 0,0 1 0,0-1 0,0 0 0,0 1 0,0-1 0,0 1 0,-1-1 0,1 1 0,0 0 0,-1 0 0,1-1 0,-1 1 0,1 0 0,-1 0 0,0 0 0,1 1 0,-1-1 0,0 0 0,0 1 0,1-1 0,-1 1 0,0-1 0,0 1 0,0 0 0,0 0 0,1 0 0,-1 0 0,-3 0 0,-1 1 0,1 0 0,-1 0 0,0 1 0,1-1 0,-1 1 0,1 0 0,-1 1 0,1 0 0,0-1 0,0 2 0,0-1 0,-6 6 0,-1 5 0,0 0 0,1 0 0,1 1 0,0 0 0,1 1 0,1 0 0,1 1 0,0-1 0,1 1 0,0 1 0,-5 33 0,5-14 0,2 1 0,1 1 0,1-1 0,7 63 0,-5-95 4,1-1 0,0 1-1,0-1 1,0 0 0,0 1 0,1-1-1,0 0 1,0 0 0,0 0 0,1 0-1,0 0 1,0-1 0,0 1 0,0-1-1,1 0 1,-1 0 0,1 0 0,0 0-1,1-1 1,-1 0 0,0 0 0,1 0-1,0 0 1,0 0 0,0-1 0,0 0-1,0 0 1,0-1 0,0 1 0,1-1-1,9 1 1,-1-1-128,0-1 0,-1 0 1,1-1-1,0-1 0,-1 0 0,1-1 1,-1 0-1,0-1 0,0-1 0,0 0 1,19-10-1,-14 5-6702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50 124 24575,'-2'-1'0,"0"0"0,0 0 0,0 0 0,0 0 0,0-1 0,0 1 0,1 0 0,-1-1 0,0 1 0,1-1 0,-1 0 0,1 1 0,0-1 0,0 0 0,-1 0 0,1 0 0,-1-2 0,-16-36 0,18 39 0,0-1 0,-1 1 0,1-1 0,0 1 0,0-1 0,-1 1 0,1-1 0,0 1 0,1-1 0,-1 1 0,0-1 0,0 1 0,1-1 0,-1 1 0,1-1 0,-1 1 0,1 0 0,-1-1 0,1 1 0,0 0 0,0-1 0,0 1 0,0 0 0,0 0 0,0 0 0,1-1 0,1 0 0,1 0 0,-1 0 0,0 0 0,1 1 0,-1-1 0,1 1 0,-1 0 0,1 0 0,0 1 0,5-1 0,2 0 0,1 1 0,-1 0 0,0 0 0,0 1 0,1 1 0,16 4 0,-23-3 0,0-1 0,0 0 0,0 1 0,0 0 0,0 0 0,-1 0 0,1 1 0,-1 0 0,0-1 0,0 1 0,0 1 0,-1-1 0,0 1 0,5 6 0,-7-9 0,0 1 0,0-1 0,0 0 0,0 0 0,0 1 0,0-1 0,-1 1 0,1-1 0,-1 1 0,0-1 0,0 0 0,0 1 0,0-1 0,0 1 0,0-1 0,-1 1 0,1-1 0,-1 1 0,1-1 0,-1 0 0,0 1 0,0-1 0,0 0 0,-1 0 0,1 0 0,0 0 0,-1 0 0,1 0 0,-1 0 0,0 0 0,1 0 0,-1-1 0,-3 3 0,5-4 0,-1 1 0,1-1 0,0 1 0,-1-1 0,1 1 0,0-1 0,0 1 0,-1-1 0,1 1 0,0-1 0,0 1 0,0 0 0,0-1 0,0 1 0,0-1 0,0 1 0,0 0 0,0-1 0,0 1 0,0-1 0,0 1 0,0-1 0,0 1 0,0 0 0,1-1 0,-1 1 0,0-1 0,0 1 0,1-1 0,-1 1 0,0-1 0,1 1 0,-1-1 0,1 1 0,-1-1 0,1 0 0,-1 1 0,1-1 0,-1 0 0,1 1 0,-1-1 0,1 0 0,-1 1 0,1-1 0,-1 0 0,1 0 0,0 0 0,40 22 0,-25-14 0,-1 1 0,1 1 0,-2 0 0,1 1 0,-2 0 0,23 24 0,-34-32 0,1 0 0,-1 0 0,0 0 0,0 0 0,0 0 0,0 0 0,0 0 0,-1 1 0,1-1 0,-1 1 0,0-1 0,0 1 0,0-1 0,-1 1 0,1 0 0,-1-1 0,0 1 0,0 0 0,0-1 0,0 1 0,-1 0 0,0-1 0,1 1 0,-1 0 0,-1-1 0,1 1 0,0-1 0,-1 0 0,0 1 0,0-1 0,0 0 0,0 0 0,0 0 0,-4 3 0,0 0 9,0 0 1,0-1-1,-1 0 0,0 0 0,0-1 1,0 1-1,-1-2 0,1 1 0,-1-1 0,0 0 1,0 0-1,-15 2 0,12-3-174,0-1 0,-1 0 0,1-1 0,-1 0 0,1 0 0,-1-1 0,1-1 0,-21-5 0,12 0-6661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24575,'13'2'0,"1"0"0,0 0 0,-1 1 0,1 1 0,-1 0 0,0 1 0,-1 0 0,1 1 0,-1 0 0,0 1 0,0 1 0,-1 0 0,0 0 0,-1 1 0,1 0 0,-2 1 0,14 16 0,-11-11 0,0 1 0,-1 0 0,0 0 0,-1 1 0,-1 0 0,-1 1 0,-1 0 0,0 0 0,-1 1 0,-1-1 0,5 39 0,-9-47-54,0 0-1,-1 0 0,-1 0 1,1-1-1,-2 1 1,1 0-1,-1-1 0,-1 1 1,0-1-1,0 0 1,-1 1-1,0-2 0,0 1 1,-1 0-1,0-1 0,-1 0 1,0 0-1,0 0 1,-1-1-1,0 0 0,0-1 1,0 1-1,-1-1 1,-15 9-1,5-4-6771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1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8 590 24575,'-1'0'0,"1"0"0,0 0 0,0 0 0,0 0 0,0 0 0,0 0 0,-1 0 0,1 0 0,0 0 0,0 0 0,0 0 0,0 0 0,0 0 0,0 0 0,-1 0 0,1 1 0,0-1 0,0 0 0,0 0 0,0 0 0,0 0 0,0 0 0,0 0 0,0 1 0,0-1 0,0 0 0,-1 0 0,1 0 0,0 0 0,0 0 0,0 0 0,0 1 0,0-1 0,0 0 0,0 0 0,0 0 0,0 0 0,0 0 0,0 1 0,0-1 0,0 0 0,1 0 0,-1 0 0,0 0 0,0 0 0,0 1 0,0-1 0,0 0 0,0 0 0,0 0 0,0 0 0,0 0 0,0 0 0,0 0 0,1 1 0,-1-1 0,0 0 0,0 0 0,0 0 0,14 16 0,35 32 0,-6-6 0,167 201 0,-210-241 0,1 0 0,0-1 0,1 1 0,-1-1 0,0 1 0,0-1 0,0 0 0,1 0 0,-1 1 0,1-1 0,-1 0 0,1 0 0,-1 0 0,1 0 0,0-1 0,-1 1 0,1 0 0,0-1 0,0 1 0,0-1 0,-1 0 0,3 1 0,-3-2 0,0 0 0,0 0 0,0 0 0,0 0 0,0 0 0,0 0 0,-1 0 0,1 0 0,0 0 0,-1-1 0,1 1 0,-1 0 0,1 0 0,-1-1 0,1 1 0,-1 0 0,0-1 0,0 1 0,0 0 0,0-1 0,0 1 0,0-2 0,0-13 0,-1 0 0,0 0 0,-6-27 0,-1 16 0,-1-1 0,-1 1 0,-1 1 0,-1 0 0,-1 0 0,-2 1 0,-30-39 0,-1 9 0,-99-93 0,140 144 0,1 0 0,0 0 0,0 0 0,0-1 0,0 1 0,1-1 0,0 0 0,0 0 0,0-1 0,1 1 0,-3-9 0,4 11 0,1 0 0,0 0 0,0 0 0,0 0 0,0 0 0,0 0 0,1 0 0,-1 0 0,1 0 0,0 0 0,0 0 0,0 0 0,0 0 0,0 0 0,1 1 0,-1-1 0,1 0 0,0 1 0,0-1 0,0 1 0,0 0 0,4-4 0,8-4 0,1 0 0,0 0 0,1 1 0,0 1 0,0 1 0,1 1 0,28-8 0,10-5 0,-35 11-90,116-51 312,-122 52-436,1-2 0,-1 0 0,-1 0 0,0-1 1,0-1-1,20-22 0,-21 18-6612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7 0,-1 5 0,-2 4 0,0 2 0,-2 2 0,0 0 0,0 0 0,0-1 0,-1 1 0,1-1 0,0 0 0,0-1 0,0 1 0,5 0 0,2-6-8191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24575,'1'-3'0,"0"0"0,0-1 0,0 1 0,0 0 0,1 0 0,-1 0 0,1 0 0,0 0 0,-1 1 0,2-1 0,-1 0 0,0 1 0,0 0 0,4-3 0,0-1 0,0 1 0,0 0 0,1 0 0,12-7 0,-15 10 0,-1 1 0,1-1 0,-1 1 0,1-1 0,0 1 0,0 0 0,0 0 0,0 1 0,0-1 0,0 1 0,-1 0 0,1 0 0,0 0 0,0 1 0,0-1 0,0 1 0,0 0 0,0 0 0,-1 0 0,1 1 0,0-1 0,-1 1 0,1 0 0,-1 0 0,1 0 0,-1 0 0,0 1 0,0-1 0,0 1 0,-1 0 0,1 0 0,0 0 0,-1 0 0,0 0 0,0 1 0,0-1 0,0 1 0,-1-1 0,1 1 0,-1 0 0,2 7 0,0-3 0,-1 0 0,0 0 0,-1 0 0,0 0 0,0 1 0,-1-1 0,0 1 0,0-1 0,-1 0 0,0 1 0,0-1 0,-1 0 0,0 0 0,-1 0 0,0 0 0,0 0 0,0-1 0,-1 1 0,-7 10 0,-44 55 0,50-66 0,1 1 0,0-1 0,0 1 0,1 0 0,0 0 0,0 0 0,1 1 0,-2 11 0,4-18 0,0 0 0,0 0 0,0 0 0,1 0 0,-1 0 0,1 0 0,-1 0 0,1 0 0,0 0 0,0 0 0,0 0 0,0 0 0,0 0 0,0-1 0,1 1 0,-1 0 0,0-1 0,1 1 0,-1-1 0,1 0 0,0 1 0,-1-1 0,1 0 0,0 0 0,0 0 0,0 0 0,4 1 0,7 3 0,0 0 0,1-2 0,17 4 0,-8-2 0,32 6-1365,-31-8-5461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24575,'5'0'0,"2"6"0,5 1 0,5 5 0,6 5 0,3 6 0,-2 3 0,0-2 0,-4 0 0,-6 1 0,0-4 0,-2 0 0,-4 1 0,-2 3 0,-3-4-8191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24575,'0'5'0,"0"7"0,0 7 0,-5 5 0,-3 4 0,2 2 0,0 1 0,2 1 0,2 0 0,-4-5 0,-2-3 0,2 1 0,1 1 0,1 1 0,2 1 0,1 1 0,1-4-8191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24575,'47'-2'0,"-32"1"0,0 0 0,-1 0 0,1 2 0,0 0 0,0 1 0,24 5 0,-36-6 0,0 0 0,-1 1 0,1-1 0,-1 0 0,1 1 0,-1 0 0,0-1 0,0 1 0,0 0 0,0 0 0,0 0 0,0 1 0,0-1 0,0 0 0,-1 1 0,0-1 0,1 1 0,0 2 0,0 1 0,-1-1 0,1 1 0,-1-1 0,-1 1 0,1-1 0,-1 1 0,0 0 0,-1 9 0,-2 3 0,-1 1 0,-1-1 0,0 0 0,-12 25 0,-7 6 0,18-37 0,-1 1 0,2-1 0,-1 1 0,2 0 0,0 0 0,0 0 0,-2 28 0,5-13-1365,0-2-5461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24575,'0'-5'0,"5"-2"0,2-5 0,5 0 0,0-4 0,4 2 0,4 2 0,4 4 0,-3 8 0,2 4 0,-5 2-8191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24575,'-51'67'0,"14"-9"-455,3 2 0,-39 93 0,64-129-6371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29 246 24575,'7'1'0,"-1"0"0,0 0 0,0 0 0,0 1 0,0 0 0,0 1 0,-1-1 0,1 1 0,-1 0 0,1 1 0,-1-1 0,0 1 0,-1 0 0,1 0 0,0 0 0,-1 1 0,0 0 0,0 0 0,-1 0 0,7 10 0,-4-5 0,-1 0 0,0 0 0,0 0 0,-1 0 0,-1 1 0,1 0 0,-2 0 0,1 0 0,-2 0 0,2 21 0,-3-30 0,0 1 0,0-1 0,-1 1 0,1-1 0,0 0 0,-1 1 0,0-1 0,1 1 0,-1-1 0,0 0 0,0 0 0,-1 1 0,1-1 0,0 0 0,-1 0 0,1 0 0,-1 0 0,1-1 0,-1 1 0,0 0 0,0-1 0,0 1 0,0-1 0,0 0 0,0 1 0,0-1 0,-1 0 0,1 0 0,0-1 0,-1 1 0,1 0 0,-1-1 0,1 1 0,0-1 0,-1 0 0,1 0 0,-1 0 0,1 0 0,-1 0 0,1-1 0,-1 1 0,1-1 0,-4-1 0,-1 1 0,1-1 0,0 0 0,0 0 0,0 0 0,0-1 0,0 0 0,0 0 0,1-1 0,-1 1 0,1-1 0,0 0 0,0-1 0,1 1 0,-1-1 0,1 0 0,-4-6 0,6 8 0,1 0 0,0 0 0,-1 0 0,1 0 0,0 0 0,1 0 0,-1 0 0,0 0 0,1 0 0,0 0 0,0-1 0,0 1 0,0 0 0,0 0 0,1 0 0,-1 0 0,1-1 0,0 1 0,0 0 0,0 0 0,0 0 0,1 1 0,-1-1 0,1 0 0,0 0 0,0 1 0,2-4 0,7-5 0,0 1 0,0 0 0,1 1 0,23-15 0,18-14 0,-47 32 0,0 0 0,0-1 0,-1 0 0,0 0 0,0 0 0,-1-1 0,0 0 0,0 1 0,0-1 0,-1-1 0,0 1 0,-1 0 0,3-16 0,-5 18 0,1 1 0,-1-1 0,0 1 0,-1-1 0,1 1 0,-1-1 0,0 1 0,0-1 0,-1 1 0,0 0 0,0 0 0,0-1 0,0 1 0,-1 1 0,0-1 0,0 0 0,0 1 0,-1-1 0,1 1 0,-1 0 0,0 0 0,0 1 0,-5-4 0,5 4 7,1 1 0,-1-1-1,0 1 1,0 0 0,0 0-1,0 1 1,0-1-1,0 1 1,0 0 0,-1 0-1,1 0 1,0 1 0,-1-1-1,1 1 1,-1 0 0,1 1-1,-6 0 1,7 0-64,0 0 0,0 0 0,0 0 0,1 0-1,-1 0 1,0 1 0,1-1 0,-1 1 0,1 0 0,0 0 0,-1 0 0,1 0-1,0 0 1,0 0 0,0 1 0,0-1 0,1 1 0,-1-1 0,1 1 0,0 0 0,-1 0-1,1-1 1,0 1 0,1 0 0,-2 3 0,-2 18-6769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14 24575,'0'0'0,"0"-1"0,0 1 0,0-1 0,0 1 0,0 0 0,0-1 0,0 1 0,0-1 0,0 1 0,0-1 0,0 1 0,0-1 0,0 1 0,0-1 0,-1 1 0,1-1 0,0 1 0,0-1 0,-1 1 0,1 0 0,0-1 0,0 1 0,-1 0 0,1-1 0,0 1 0,-1 0 0,1-1 0,-1 1 0,1 0 0,0-1 0,-1 1 0,1 0 0,-1 0 0,-15 6 0,-13 20 0,-6 18 0,-100 133 0,128-165-92,1 0 0,1 0 0,0 0 0,-6 24 0,7-23-813,-3 12-5921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24575,'109'-2'0,"120"5"0,-226-3 0,0 1 0,0-1 0,-1 1 0,1-1 0,0 1 0,0 0 0,-1 0 0,1 0 0,-1 0 0,1 1 0,-1-1 0,1 1 0,-1-1 0,0 1 0,0 0 0,0 0 0,0 0 0,0 0 0,2 3 0,-1 0 0,-1-1 0,0 1 0,0-1 0,0 1 0,-1 0 0,0 0 0,0 0 0,0 0 0,0 0 0,-1 6 0,0 10 0,-1 1 0,-2-1 0,-9 42 0,12-63 0,-41 216 0,34-169-125,3 1-1,3 88 1,1-92-864,1-18-5837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46 24575,'13'-36'0,"-6"26"0,-10 29 0,-188 806 0,190-822 0,0 0 0,1 0 0,-1 1 0,1-1 0,0 0 0,0 1 0,0-1 0,1 0 0,-1 1 0,1-1 0,0 0 0,0 0 0,0 0 0,0 0 0,0 0 0,1 0 0,-1 0 0,1 0 0,0 0 0,0 0 0,0-1 0,4 4 0,-3-4 0,0 0 0,0 1 0,1-1 0,-1-1 0,1 1 0,0-1 0,-1 1 0,1-1 0,0 0 0,0 0 0,0-1 0,-1 1 0,1-1 0,0 0 0,0 0 0,0 0 0,0 0 0,8-3 0,9-2 0,1-2 0,-1-1 0,38-18 0,4-2 0,33-21 129,-10 5-1623,-68 36-5332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24575,'5'-5'0,"8"-7"0,0-7 0,4 0 0,4 4 0,4 4 0,2 3 0,3 4 0,1 2 0,0 7 0,0 3 0,1 4 0,-6 6 0,-2 0 0,-5-3-8191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2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259 248 24575,'1'-11'0,"1"-1"0,0 1 0,1-1 0,0 1 0,0 0 0,2 0 0,-1 0 0,1 1 0,1 0 0,9-15 0,4-2 0,0 1 0,35-34 0,-95 108 0,-54 86 0,50-67 0,3-10 0,3 2 0,2 2 0,-56 130 0,91-188-151,1 1-1,0 0 0,0-1 0,0 1 1,0 0-1,1 0 0,0 0 1,0 4-1,2-2-6674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6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57 249 24575,'-2'-1'0,"-1"1"0,1-1 0,0 1 0,-1-1 0,1 0 0,0 0 0,0 0 0,-1 0 0,1-1 0,0 1 0,0-1 0,0 1 0,1-1 0,-1 0 0,0 1 0,0-1 0,1 0 0,-1 0 0,1 0 0,0 0 0,0-1 0,0 1 0,0 0 0,0 0 0,0-1 0,0-2 0,-2-2 0,1 1 0,1-1 0,0 1 0,0-1 0,0 0 0,0 1 0,1-1 0,1-10 0,0 11 0,0 0 0,1-1 0,-1 1 0,1 0 0,1 0 0,-1 0 0,1 1 0,0-1 0,0 1 0,1-1 0,-1 1 0,1 0 0,0 0 0,1 1 0,-1-1 0,1 1 0,6-4 0,-3 3 0,0 0 0,1 1 0,0 1 0,0 0 0,0 0 0,0 0 0,0 1 0,0 0 0,1 1 0,18 0 0,-23 0 0,1 1 0,-1 0 0,1 0 0,0 1 0,-1 0 0,0 0 0,1 0 0,-1 0 0,0 1 0,1 0 0,-1 0 0,0 0 0,0 1 0,-1 0 0,1 0 0,6 5 0,-7-4 0,-1 0 0,0 1 0,1 0 0,-2 0 0,1 0 0,0 0 0,-1 0 0,0 0 0,0 1 0,-1-1 0,0 1 0,1-1 0,-2 1 0,1-1 0,-1 12 0,1 7 0,0 1 0,-1-1 0,-4 41 0,3-59 0,0 1 0,-1-1 0,1 0 0,-1 0 0,-1 0 0,1 0 0,-1 0 0,0 0 0,0-1 0,-1 1 0,0-1 0,0 0 0,0 0 0,-9 8 0,13-13 0,-1 1 0,1-1 0,-1 1 0,1-1 0,-1 1 0,1-1 0,0 1 0,-1-1 0,1 1 0,0 0 0,-1-1 0,1 1 0,0 0 0,0-1 0,-1 1 0,1-1 0,0 1 0,0 0 0,0-1 0,0 1 0,0 0 0,0-1 0,0 1 0,0 0 0,0-1 0,0 1 0,1 0 0,-1-1 0,0 1 0,0 0 0,1-1 0,-1 1 0,0-1 0,1 1 0,-1 0 0,0-1 0,1 1 0,-1-1 0,1 1 0,-1-1 0,1 0 0,-1 1 0,1-1 0,0 1 0,-1-1 0,1 0 0,-1 0 0,2 1 0,41 22 0,-20-12 0,-7-1 0,-1 2 0,1 0 0,-2 0 0,0 1 0,0 1 0,-1 0 0,-1 1 0,17 27 0,-26-37 0,0 0 0,0 0 0,0 0 0,-1 0 0,0 1 0,0-1 0,0 1 0,-1-1 0,0 1 0,0-1 0,0 1 0,-1 0 0,0 0 0,0-1 0,0 1 0,-1 0 0,0-1 0,0 1 0,0 0 0,-1-1 0,0 1 0,0-1 0,0 0 0,-1 0 0,1 0 0,-1 0 0,-1 0 0,1 0 0,0-1 0,-1 1 0,0-1 0,0 0 0,-6 4 0,2-2 0,0 0 0,-1 0 0,0 0 0,0-1 0,0-1 0,0 0 0,-1 0 0,0 0 0,-17 3 0,1-4 0,0 0 0,-38-2 0,-6 1 0,41 2-1365,2 2-5461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51 24575,'-1'-2'0,"0"0"0,0 0 0,0 0 0,0 0 0,0 1 0,-1-1 0,1 0 0,-1 1 0,1-1 0,-1 1 0,0-1 0,1 1 0,-1 0 0,0 0 0,0 0 0,-3-1 0,-33-17 0,32 18 0,0-1 0,0 2 0,0-1 0,0 1 0,0 0 0,0 0 0,0 1 0,0-1 0,-1 1 0,2 1 0,-1-1 0,0 1 0,0 0 0,0 0 0,1 1 0,-1 0 0,1 0 0,0 0 0,0 1 0,0-1 0,0 1 0,1 0 0,-5 5 0,-3 3 0,1-1 0,0 2 0,1-1 0,0 2 0,1-1 0,0 1 0,-10 24 0,10-17 0,2 0 0,0 1 0,1-1 0,1 1 0,2 0 0,0 0 0,1 1 0,1-1 0,2 26 0,0-45 3,-1 0 0,1 1 0,0-1 0,0 0 0,0 0 1,1 0-1,-1 0 0,1 0 0,0-1 0,-1 1 0,1 0 0,0-1 0,1 1 0,-1-1 0,0 0 0,1 0 0,-1 1 0,1-2 0,0 1 0,0 0 0,0-1 0,0 1 0,0-1 0,5 2 0,8 2-144,1-1 0,0 0 0,27 2 0,-19-3-736,7 1-5949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0 24575,'-5'2'0,"-1"-1"0,1 1 0,0 1 0,1-1 0,-1 1 0,0 0 0,1 0 0,-7 5 0,-3 2 0,6-5 0,1 1 0,-1 1 0,1 0 0,0 0 0,1 0 0,0 1 0,0 0 0,0 0 0,1 0 0,0 1 0,1-1 0,-6 18 0,7-19 0,1 1 0,0-1 0,0 0 0,1 0 0,0 1 0,0-1 0,1 1 0,0-1 0,0 1 0,0-1 0,1 1 0,1-1 0,-1 0 0,1 1 0,0-1 0,1 0 0,5 11 0,-6-15 0,1 1 0,-1-1 0,1 0 0,0 0 0,0 0 0,0 0 0,0 0 0,1 0 0,-1-1 0,1 0 0,-1 0 0,1 0 0,0 0 0,0 0 0,0-1 0,0 0 0,0 1 0,0-2 0,1 1 0,-1 0 0,0-1 0,0 0 0,1 0 0,-1 0 0,0 0 0,7-2 0,-5 1 0,0-1 0,0 1 0,0-1 0,0 0 0,0-1 0,0 1 0,-1-1 0,0 0 0,1-1 0,-1 1 0,0-1 0,0 0 0,-1 0 0,1 0 0,-1-1 0,0 0 0,5-8 0,-3 1 0,0 0 0,-1 0 0,-1 0 0,4-18 0,-6 26 0,-1 0 0,0 0 0,-1-1 0,1 1 0,-1 0 0,0-1 0,0 1 0,0 0 0,0-1 0,-1 1 0,0 0 0,0-1 0,0 1 0,0 0 0,-1 0 0,-2-5 0,4 9 0,0 0 0,0 0 0,0 0 0,0 0 0,0 0 0,0 1 0,-1-1 0,1 0 0,0 0 0,0 0 0,0 0 0,0 0 0,0 0 0,0 0 0,0 0 0,0 0 0,-1 0 0,1 0 0,0 0 0,0 0 0,0 0 0,0 0 0,0 1 0,-1-1 0,1 0 0,0 0 0,0 0 0,0 0 0,0-1 0,0 1 0,0 0 0,-1 0 0,1 0 0,0 0 0,0 0 0,0 0 0,0 0 0,0 0 0,0 0 0,0 0 0,-1 0 0,1 0 0,0 0 0,0 0 0,0-1 0,5 16 0,-1-11-124,0 0 0,0 0 0,1-1 0,-1 1 0,1-1 0,0 0-1,0 0 1,0-1 0,0 1 0,11 2 0,9 3-6702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24575,'1'1'0,"-1"0"0,0 0 0,1 0 0,0 0 0,-1 0 0,1 0 0,0 0 0,-1 0 0,1 0 0,0-1 0,0 1 0,0 0 0,0-1 0,0 1 0,0 0 0,0-1 0,0 1 0,0-1 0,0 1 0,0-1 0,0 0 0,0 1 0,0-1 0,2 0 0,30 6 0,-23-6 0,0 0 0,-1-1 0,1 0 0,0-1 0,0 0 0,14-5 0,-20 6 0,0 0 0,0 0 0,0-1 0,-1 0 0,1 1 0,0-1 0,-1-1 0,0 1 0,1 0 0,-1-1 0,0 0 0,0 0 0,-1 0 0,1 0 0,0 0 0,-1 0 0,0-1 0,2-4 0,-4 4 0,0 1 0,0-1 0,-1 0 0,0 1 0,0-1 0,0 0 0,0 1 0,0-1 0,-1 1 0,0 0 0,1-1 0,-1 1 0,-1 0 0,1 0 0,0 0 0,-1 1 0,-5-6 0,-9-14 0,12 12 20,0 0 0,0-1 0,1 1 0,1-1 0,-5-18 0,7 25-103,0 0 1,1-1-1,-1 1 1,1 0-1,0 0 1,0-1-1,0 1 1,1 0-1,-1 0 1,1 0-1,0-1 1,0 1-1,1 0 1,-1 0-1,1 1 1,0-1-1,4-6 1,8-4-6744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24575,'-4'1'0,"1"-1"0,-1 0 0,0 1 0,1 0 0,-1 0 0,0 0 0,1 0 0,-1 1 0,1-1 0,-1 1 0,1 0 0,0 0 0,0 0 0,0 1 0,0-1 0,0 1 0,0-1 0,1 1 0,-1 0 0,1 0 0,0 0 0,0 0 0,0 1 0,0-1 0,1 0 0,-1 1 0,1-1 0,0 1 0,0 0 0,0-1 0,0 1 0,1 0 0,0 0 0,-1-1 0,1 1 0,1 0 0,-1 0 0,0-1 0,1 1 0,0 0 0,0 0 0,0-1 0,0 1 0,1-1 0,-1 1 0,1-1 0,0 0 0,0 1 0,0-1 0,0 0 0,1 0 0,-1-1 0,1 1 0,0 0 0,0-1 0,0 0 0,0 0 0,4 3 0,-3-3 0,0-1 0,0 1 0,0-1 0,0 1 0,1-1 0,-1 0 0,0-1 0,1 1 0,-1-1 0,1 0 0,-1 0 0,0 0 0,1-1 0,-1 1 0,1-1 0,-1 0 0,0-1 0,0 1 0,0-1 0,0 1 0,5-4 0,-7 4 0,1 0 0,-1-1 0,0 0 0,1 1 0,-1-1 0,0 0 0,0 0 0,0 0 0,0-1 0,0 1 0,-1 0 0,1-1 0,0 1 0,-1-1 0,0 1 0,0-1 0,0 0 0,0 1 0,0-1 0,0 0 0,-1 0 0,0 0 0,1 0 0,-1 0 0,0 0 0,0 1 0,-1-1 0,1 0 0,0 0 0,-1 0 0,0 0 0,-2-5 0,2 6-85,-1-1 0,1 0-1,-1 1 1,0 0 0,0-1-1,0 1 1,0 0 0,0 0-1,-1 0 1,1 0 0,-1 1-1,1-1 1,-1 1 0,0-1-1,-5-1 1,-19-6-6741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54 24575,'1'-2'0,"-1"0"0,0 0 0,0-1 0,0 1 0,-1 0 0,1 0 0,0 0 0,-1 1 0,1-1 0,-1 0 0,0 0 0,0 0 0,1 0 0,-1 0 0,0 1 0,-1-1 0,1 0 0,0 1 0,0-1 0,-1 1 0,1-1 0,-1 1 0,1 0 0,-1-1 0,0 1 0,1 0 0,-1 0 0,0 0 0,0 1 0,0-1 0,0 0 0,1 1 0,-1-1 0,0 1 0,-4-1 0,0 1 0,1 0 0,-1 0 0,0 1 0,1 0 0,-1 0 0,1 0 0,-1 1 0,1-1 0,0 1 0,-1 0 0,-7 6 0,-10 7 0,0 1 0,2 1 0,0 1 0,1 1 0,1 1 0,1 0 0,0 2 0,2 0 0,0 0 0,-12 27 0,13-21 0,2 0 0,1 1 0,1 1 0,1 0 0,2 0 0,1 1 0,2 0 0,-3 49 0,7-76 3,1 1-1,0-1 0,0 0 1,1 1-1,0-1 1,-1 1-1,1-1 0,1 0 1,-1 0-1,1 0 1,-1 0-1,1 0 0,0 0 1,1 0-1,-1 0 1,1-1-1,-1 1 0,1-1 1,0 0-1,0 0 1,7 5-1,2-1-53,0 0-1,0-1 1,1 0-1,0-1 1,19 5 0,16 6-1059,-21-5-5716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63 24575,'-4'0'0,"1"0"0,0-1 0,-1 1 0,1-1 0,0 0 0,-1 0 0,1 0 0,0 0 0,0-1 0,0 1 0,0-1 0,0 0 0,0 0 0,-3-3 0,5 5 0,1-1 0,-1 1 0,1-1 0,0 1 0,-1-1 0,1 0 0,-1 1 0,1-1 0,0 1 0,-1-1 0,1 0 0,0 1 0,0-1 0,0 0 0,-1 1 0,1-1 0,0 0 0,0 1 0,0-1 0,0 0 0,0 1 0,0-1 0,0 0 0,1 1 0,-1-1 0,0-1 0,1 1 0,0 0 0,1-1 0,-1 1 0,0 0 0,0 0 0,1 0 0,-1 0 0,0 0 0,1 0 0,-1 0 0,1 0 0,0 1 0,-1-1 0,1 1 0,-1-1 0,3 0 0,3-1 0,0 0 0,0 1 0,1-1 0,-1 1 0,0 1 0,1-1 0,-1 1 0,0 1 0,1-1 0,-1 1 0,11 3 0,-14-3 0,-1 0 0,0 1 0,0 0 0,0-1 0,0 1 0,0 0 0,0 0 0,-1 0 0,1 1 0,-1-1 0,1 1 0,-1-1 0,0 1 0,0 0 0,0 0 0,0 0 0,-1 0 0,1 0 0,-1 0 0,0 1 0,0-1 0,0 0 0,0 1 0,-1-1 0,1 1 0,-1 3 0,1-3 0,-1 1 0,0-1 0,0 1 0,-1-1 0,1 1 0,-1-1 0,0 1 0,0-1 0,-1 1 0,1-1 0,-1 0 0,0 0 0,0 0 0,0 0 0,-1 0 0,1 0 0,-1 0 0,0-1 0,0 0 0,-7 6 0,-5 8 0,15-16 0,-1-1 0,1 1 0,-1 0 0,1 0 0,0 0 0,0 0 0,-1 0 0,1 0 0,0 0 0,0 0 0,0 0 0,0 0 0,0 0 0,0 0 0,0 0 0,0 0 0,1 0 0,-1 0 0,0 0 0,0 0 0,1 0 0,-1 0 0,1 0 0,-1 0 0,1 0 0,-1 0 0,1-1 0,0 1 0,-1 0 0,1 0 0,0-1 0,0 1 0,-1 0 0,2 0 0,37 29 0,-24-19 0,-9-6 0,1 0 0,-1 1 0,-1 0 0,1 0 0,-1 1 0,0-1 0,0 1 0,-1 0 0,5 11 0,-8-15 0,0 0 0,0 0 0,-1 0 0,1 0 0,-1 0 0,0 0 0,0 0 0,0 0 0,0 0 0,-1 1 0,1-1 0,-1 0 0,0 0 0,1 0 0,-1 0 0,-1-1 0,1 1 0,0 0 0,-1 0 0,1-1 0,-1 1 0,0-1 0,0 1 0,0-1 0,0 0 0,-1 1 0,-4 2 0,0 1 9,0-1-1,-1 0 0,0-1 1,0 1-1,0-1 0,0-1 1,-1 0-1,1 0 1,-1-1-1,0 0 0,-14 2 1,-9-2-490,-61-2 0,75-1-23,-9 0-6322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24575,'0'0'0,"0"0"0,-1 0 0,1 0 0,0 0 0,0 0 0,-1 0 0,1 0 0,0 0 0,0 0 0,-1 0 0,1 0 0,0 0 0,0 0 0,-1 0 0,1 0 0,0 1 0,0-1 0,0 0 0,-1 0 0,1 0 0,0 0 0,0 0 0,0 1 0,-1-1 0,1 0 0,0 0 0,0 0 0,0 1 0,0-1 0,-1 0 0,1 0 0,0 1 0,0-1 0,0 0 0,0 0 0,0 0 0,0 1 0,0-1 0,0 0 0,0 1 0,0-1 0,0 0 0,0 0 0,0 1 0,7 14 0,14 11 0,12 4 0,6 5 0,60 72 0,-89-94 0,0 1 0,-1 0 0,0 1 0,-1-1 0,-1 2 0,-1-1 0,0 1 0,-1 0 0,6 30 0,-8-31-105,-1 0 0,0 1 0,-1-1 0,-1 1 0,-1 0 0,0-1 0,-1 1 0,0-1 0,-1 0 0,-1 0 0,-1 0 0,-6 15 0,-3-4-6721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69 691 24575,'5'-1'0,"0"0"0,0 0 0,0-1 0,0 1 0,0-1 0,0 0 0,-1-1 0,1 1 0,-1-1 0,0 0 0,0 0 0,0 0 0,0-1 0,0 1 0,6-9 0,-6 8 0,0-1 0,0 0 0,0 0 0,-1 0 0,0 0 0,0-1 0,0 0 0,-1 1 0,1-1 0,-1 0 0,-1 0 0,2-10 0,-3 13 0,-1 0 0,1 0 0,-1 1 0,0-1 0,0 0 0,-1 0 0,1 1 0,0-1 0,-1 1 0,0-1 0,1 1 0,-1 0 0,0-1 0,0 1 0,0 0 0,-1 0 0,1 1 0,0-1 0,-1 0 0,1 1 0,-1-1 0,0 1 0,1 0 0,-1 0 0,0 0 0,0 0 0,0 1 0,1-1 0,-7 0 0,4 0 0,0 0 0,0 0 0,0 1 0,0-1 0,0 1 0,0 0 0,0 0 0,0 1 0,0 0 0,0 0 0,0 0 0,1 0 0,-1 1 0,0 0 0,1 0 0,-1 0 0,-4 3 0,6-1 0,0-1 0,0 1 0,0 0 0,0 0 0,1 1 0,0-1 0,0 1 0,0-1 0,1 1 0,-1-1 0,1 1 0,0 0 0,0 0 0,0 9 0,3 77 0,1-58 0,-2-15 0,1-1 0,1 1 0,0-1 0,1 0 0,1 0 0,1 0 0,7 15 0,-10-26 0,-1-1 0,1 1 0,0-1 0,0 0 0,0 0 0,1 0 0,0 0 0,0-1 0,0 1 0,0-1 0,1 0 0,0 0 0,0-1 0,0 0 0,0 1 0,0-2 0,1 1 0,-1-1 0,1 1 0,0-1 0,0-1 0,-1 1 0,11 0 0,-10-2 0,0-1 0,0 0 0,0 0 0,0-1 0,0 0 0,-1 0 0,1 0 0,0-1 0,-1 1 0,0-1 0,1-1 0,-1 1 0,6-6 0,60-58 0,-62 57 0,10-12 0,-1-1 0,-1-1 0,-1 0 0,-1-2 0,-1 1 0,-1-2 0,-2 0 0,14-47 0,1-25 0,14-113 0,-30 149 0,-5 36 0,-1-1 0,-2 1 0,-2-51 0,0 75 0,0 1 0,0-1 0,0 1 0,-1 0 0,1-1 0,-1 1 0,0 0 0,0 0 0,0-1 0,0 1 0,0 0 0,0 0 0,-1 0 0,1 0 0,-2-2 0,2 3 0,0 1 0,-1-1 0,1 0 0,0 1 0,0-1 0,0 1 0,0-1 0,-1 1 0,1-1 0,0 1 0,0 0 0,-1 0 0,1 0 0,0 0 0,0 0 0,-1 0 0,1 0 0,0 0 0,0 0 0,-3 1 0,0 0 0,0 1 0,0 0 0,0 0 0,0 0 0,0 1 0,1-1 0,-1 1 0,1 0 0,-1 0 0,1 0 0,0 0 0,0 1 0,1-1 0,-4 7 0,-1 3 0,2 0 0,0 0 0,0 0 0,2 1 0,-1-1 0,2 1 0,0 0 0,0 0 0,2 0 0,0 24 0,5 18 0,14 71 0,-15-103 0,-2-14 0,58 386 0,-50-303 0,-5 0 0,-8 121 0,2-202 0,-1 0 0,0 0 0,-1 0 0,-1 0 0,1 0 0,-2-1 0,0 1 0,-7 12 0,11-21 0,-1-1 0,1 1 0,-1-1 0,1 0 0,-1 1 0,0-1 0,0 0 0,0 0 0,0 0 0,0 0 0,0-1 0,0 1 0,-1-1 0,1 1 0,-1-1 0,1 0 0,-1 0 0,0 0 0,1 0 0,-1 0 0,0-1 0,1 1 0,-1-1 0,0 0 0,0 0 0,0 0 0,1 0 0,-1 0 0,0 0 0,0-1 0,1 1 0,-1-1 0,0 0 0,1 0 0,-1 0 0,1 0 0,-1-1 0,1 1 0,-1-1 0,1 1 0,-2-3 0,-1 1 0,1-1 0,0 0 0,0 0 0,0-1 0,1 1 0,-1-1 0,1 0 0,0 0 0,0 0 0,1 0 0,0 0 0,0 0 0,0-1 0,0 1 0,1-1 0,0 0 0,0 1 0,0-1 0,1 0 0,0 1 0,0-1 0,2-8 0,-1 0 0,2 0 0,-1 0 0,2 0 0,0 0 0,1 1 0,0-1 0,13-22 0,1 9 0,0 1 0,2 0 0,1 2 0,1 0 0,2 2 0,42-32 0,-11 8 0,-45 36 15,-1-1 0,0 1 0,-1-2 0,0 1 0,-1-1 0,-1-1 0,10-18 0,-5 3-510,-1 0 0,11-44 0,-15 45-6331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24575,'244'0'0,"-233"-1"0,-1 0 0,0-1 0,0 0 0,0-1 0,0 0 0,-1-1 0,1 0 0,10-6 0,-8 4 0,-1 1 0,1 0 0,0 1 0,0 0 0,16-2 0,30 2-1365,-32 4-5461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1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24575,'27'0'0,"-11"-1"0,0 0 0,0 2 0,0 0 0,0 0 0,0 2 0,0 0 0,-1 1 0,25 9 0,-27-7 0,11 4 0,-1 2 0,-1 0 0,30 22 0,-47-31 0,0 1 0,0 1 0,0-1 0,-1 1 0,0-1 0,0 1 0,0 0 0,0 1 0,-1-1 0,0 1 0,0-1 0,0 1 0,-1 0 0,0 0 0,0 0 0,0 1 0,-1-1 0,0 0 0,0 8 0,-1-9 0,-1 0 0,-1 1 0,1-1 0,-1 0 0,1 0 0,-1-1 0,-1 1 0,1 0 0,-1-1 0,0 1 0,0-1 0,0 0 0,0 0 0,-1 0 0,0 0 0,0-1 0,0 1 0,0-1 0,0 0 0,-1-1 0,1 1 0,-1-1 0,-4 3 0,-13 5 0,-1 0 0,0-2 0,-36 9 0,38-13 44,0 0 0,-24-1 0,-28 5-1541,47-2-5329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1 0,0-1 0,0 0 0,0 1 0,0 0 0,0-1 0,0 1 0,0-1 0,0 1 0,0 0 0,0 0 0,0 0 0,-1-1 0,1 1 0,0 0 0,-1 0 0,1 0 0,0 0 0,-1 0 0,1 0 0,-1 1 0,1-1 0,-1 0 0,0 0 0,0 0 0,1 2 0,5 39 0,-6-36 0,7 112 0,-6-74 0,2 0 0,2 0 0,15 64 0,-15-89-101,18 49-1163,-12-49-5562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24575,'1'-4'0,"-1"1"0,2 0 0,-1 0 0,0 0 0,0 0 0,1 0 0,0 0 0,0 0 0,-1 0 0,2 1 0,-1-1 0,0 1 0,0-1 0,4-1 0,38-28 0,-35 28 0,0 1 0,1 1 0,-1-1 0,0 2 0,1-1 0,-1 1 0,1 1 0,0 0 0,-1 0 0,1 1 0,-1 0 0,1 1 0,13 3 0,-20-4 0,0 0 0,0 1 0,0-1 0,0 0 0,0 1 0,0 0 0,0-1 0,-1 1 0,1 1 0,-1-1 0,1 0 0,-1 0 0,0 1 0,0-1 0,0 1 0,0 0 0,1 3 0,-1-3 0,-2 1 0,1-1 0,0 0 0,-1 1 0,0-1 0,1 1 0,-1 0 0,-1-1 0,1 1 0,0-1 0,-1 1 0,0-1 0,0 0 0,0 1 0,0-1 0,-1 0 0,1 1 0,-1-1 0,-2 4 0,-8 11 0,-1-1 0,0 0 0,-1 0 0,-18 15 0,12-12 0,-32 41 0,47-54 0,1 0 0,0 0 0,0 1 0,0-1 0,1 1 0,0 0 0,0 0 0,1 0 0,0 0 0,-1 13 0,3-17-39,0 0 0,0 0 0,1-1 0,-1 1 0,1 0 0,0 0 0,0 0 0,0-1 0,0 1 0,1-1 0,-1 1 0,1-1 0,0 1 0,0-1 0,0 0 0,1 0 0,-1 0 0,1 0 0,-1 0 0,1-1 0,0 1 0,0-1 0,0 0 0,1 0 0,-1 0 0,0 0 0,1-1 0,0 1 0,-1-1 0,1 0 0,0 0 0,-1 0 0,1 0 0,5 0 0,18 2-6787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24575,'10'0'0,"9"0"0,2 5 0,1 3 0,3 3 0,2 7 0,2 4 0,-4 5 0,-1 2 0,-5 2 0,-5 0 0,-1-4 0,-1-3 0,-4 1 0,-3 1 0,-2 1 0,-1-4-8191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30 24575,'1'-1'0,"-1"0"0,0 0 0,0 0 0,0 0 0,0 0 0,0-1 0,0 1 0,0 0 0,0 0 0,0 0 0,-1 0 0,1 0 0,0 0 0,-1 0 0,1 0 0,-1 0 0,1 0 0,-1 0 0,0 0 0,1 0 0,-1 0 0,0 1 0,1-1 0,-1 0 0,0 0 0,0 1 0,0-1 0,0 0 0,-1 0 0,0 1 0,0 0 0,0 0 0,0 0 0,0 0 0,0 1 0,0-1 0,1 1 0,-1-1 0,0 1 0,0 0 0,0-1 0,1 1 0,-1 0 0,0 0 0,-1 2 0,-10 6 0,0 2 0,-22 22 0,-19 28-8,-45 70 0,43-56-1341,45-60-5477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9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128 339 24575,'-1'-1'0,"1"-1"0,0 0 0,0 0 0,0 1 0,0-1 0,0 0 0,1 0 0,-1 1 0,0-1 0,1 0 0,-1 1 0,1-1 0,0 0 0,0 1 0,-1-1 0,1 1 0,2-3 0,-2 3 0,0 1 0,-1 0 0,1 0 0,0 0 0,0-1 0,0 1 0,-1 0 0,1 0 0,0 0 0,0 0 0,-1 0 0,1 0 0,0 1 0,0-1 0,0 0 0,-1 0 0,1 1 0,0-1 0,0 0 0,-1 1 0,1-1 0,0 0 0,-1 1 0,1-1 0,-1 1 0,2 0 0,5 5 0,-1 0 0,0 1 0,0 0 0,0 0 0,5 9 0,-4-5 0,0 1 0,0 1 0,-1-1 0,-1 1 0,0 0 0,-1 0 0,-1 1 0,0-1 0,2 20 0,-4-29 0,-1 0 0,0 0 0,0 0 0,0 0 0,-1 0 0,1 1 0,-1-1 0,0 0 0,0 0 0,0 0 0,-1 0 0,1-1 0,-1 1 0,0 0 0,0-1 0,0 1 0,-1-1 0,1 0 0,-1 1 0,0-1 0,0 0 0,0-1 0,0 1 0,-1-1 0,1 1 0,-1-1 0,1 0 0,-1 0 0,0 0 0,1-1 0,-1 1 0,0-1 0,0 0 0,-7 1 0,5-1 0,-1 0 0,0 0 0,0-1 0,0 0 0,0 0 0,0 0 0,1-1 0,-1 0 0,0 0 0,0-1 0,1 0 0,-1 0 0,1-1 0,-1 0 0,1 0 0,0 0 0,-7-6 0,9 7 0,1-2 0,-1 1 0,1 0 0,0-1 0,0 0 0,0 1 0,1-1 0,-1 0 0,1 0 0,0-1 0,0 1 0,1 0 0,-1-1 0,1 1 0,0-1 0,0 0 0,0 1 0,1-1 0,-1 0 0,1 1 0,0-1 0,1 0 0,-1 1 0,1-1 0,2-9 0,-1 10 0,-1-1 0,1 1 0,0 0 0,0-1 0,0 1 0,1 0 0,-1 0 0,1 0 0,0 0 0,0 1 0,1-1 0,-1 1 0,1 0 0,-1 0 0,8-5 0,4 0 0,0 1 0,0 0 0,20-6 0,13-5 0,-41 15 0,15-6 0,0-1 0,0-1 0,-1 0 0,-1-2 0,0 0 0,-1-2 0,28-26 0,-42 35 0,0 1 0,0-1 0,-1 0 0,0 0 0,0 0 0,-1 0 0,0-1 0,0 0 0,0 0 0,-1 1 0,0-1 0,0-1 0,-1 1 0,0 0 0,0 0 0,0 0 0,-1-8 0,-1 10 0,0 1 0,0-1 0,0 1 0,0-1 0,-1 1 0,0 0 0,1-1 0,-2 1 0,1 0 0,0 1 0,-1-1 0,0 0 0,0 1 0,0-1 0,0 1 0,0 0 0,-1 0 0,1 0 0,-1 0 0,0 1 0,0-1 0,0 1 0,0 0 0,0 1 0,-1-1 0,1 1 0,0-1 0,-6 0 0,6 1 5,0 0 0,0 0 0,0 1 0,1-1 0,-1 1 0,0 0 0,0 0 0,0 0 0,0 0 0,0 1 0,1 0 0,-1-1 0,0 1 0,0 1 0,1-1 0,-1 0 0,1 1 0,-1 0 0,1 0 0,0 0 0,-1 0 0,1 1 0,-3 2 0,2 0-119,0 1 0,0-1-1,1 1 1,0 0 0,0 0 0,0 0-1,0 0 1,1 0 0,0 1 0,1-1-1,0 0 1,-2 13 0,1 10-6712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24575,'0'522'-1365,"0"-495"-5461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24575,'0'-1'0,"1"-1"0,0 1 0,-1 0 0,1-1 0,0 1 0,-1 0 0,1 0 0,0 0 0,0-1 0,0 1 0,0 0 0,0 0 0,0 0 0,0 0 0,0 1 0,1-1 0,-1 0 0,0 0 0,1 1 0,-1-1 0,0 1 0,1-1 0,-1 1 0,0 0 0,1-1 0,-1 1 0,3 0 0,47-6 0,-46 6 0,-1-1 0,11 0 0,-1 0 0,1 1 0,-1 1 0,1 0 0,18 4 0,-30-4 0,0-1 0,-1 1 0,1 0 0,-1 0 0,0 0 0,1 0 0,-1 0 0,0 1 0,0-1 0,1 1 0,-1-1 0,0 1 0,-1 0 0,1 0 0,0 0 0,0 0 0,-1 0 0,1 0 0,-1 0 0,0 1 0,0-1 0,0 0 0,0 1 0,0-1 0,0 1 0,0-1 0,-1 1 0,1 0 0,-1-1 0,0 1 0,0 0 0,0-1 0,0 1 0,-1-1 0,1 1 0,0 0 0,-2 2 0,-7 32 0,-26 69 0,25-82 0,1 1 0,1 0 0,1 1 0,1-1 0,2 1 0,-2 27 0,6-46-100,-1 5-153,1-1 0,0 0 0,1 0 0,5 22 0,1-13-6573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24575,'6'0'0,"6"0"0,7 0 0,5 0 0,4 0 0,2-5 0,2-2 0,-1 0 0,-4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48 24575,'2'-2'0,"0"-1"0,0 1 0,0-1 0,0 0 0,-1 0 0,1 0 0,-1 0 0,2-6 0,4-8 0,-1 35 0,-3 13 0,-20 196 0,0-12 0,15-170-109,3 48 344,-1-85-384,1-1 0,1 1 0,0 0 0,0 0 0,0 0-1,1-1 1,0 0 0,0 1 0,5 6 0,6 6-6677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9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151 161 24575,'-22'-64'0,"21"61"0,1-1 0,0 1 0,0 0 0,0-1 0,0 1 0,1 0 0,-1 0 0,1-1 0,0 1 0,0 0 0,0 0 0,1 0 0,-1 0 0,0 0 0,1 0 0,0 0 0,0 0 0,0 1 0,4-5 0,-2 4 0,1-1 0,-1 2 0,1-1 0,-1 0 0,1 1 0,0 0 0,0 0 0,0 0 0,0 1 0,0 0 0,8-2 0,2 2 0,-1 0 0,1 1 0,0 0 0,0 1 0,-1 1 0,1 0 0,-1 1 0,18 6 0,-29-8 0,1 1 0,0-1 0,0 1 0,-1 0 0,1-1 0,-1 2 0,1-1 0,-1 0 0,0 1 0,0-1 0,0 1 0,0 0 0,-1 0 0,1 0 0,-1 0 0,0 1 0,0-1 0,0 1 0,0-1 0,0 1 0,-1 0 0,0-1 0,0 1 0,0 0 0,0 0 0,0 0 0,-1 0 0,0 0 0,1 0 0,-2 0 0,1 0 0,0 0 0,-1 0 0,0 0 0,-1 4 0,0-1 0,0-1 0,0 1 0,-1-1 0,0 0 0,-1 0 0,1 0 0,-1 0 0,0 0 0,0-1 0,-1 0 0,0 0 0,0 0 0,0 0 0,0-1 0,-1 0 0,0 0 0,0 0 0,0-1 0,-10 5 0,-7-3 0,17-4 0,1 0 0,-1 0 0,0 1 0,1 0 0,-12 5 0,17-7 0,-1 1 0,0 0 0,0-1 0,1 1 0,-1 0 0,0-1 0,1 1 0,-1 0 0,0 0 0,1-1 0,-1 1 0,1 0 0,0 0 0,-1 0 0,1 0 0,0 0 0,-1 0 0,1 0 0,0 0 0,0 0 0,0 0 0,0 0 0,0 0 0,0 0 0,0 0 0,0 0 0,0 0 0,1-1 0,-1 1 0,0 0 0,1 0 0,-1 0 0,0 0 0,1 0 0,-1 0 0,1 0 0,-1-1 0,1 1 0,0 0 0,-1 0 0,2 0 0,42 48 0,-36-42 0,-1 0 0,0 1 0,0 0 0,-1 0 0,10 17 0,-14-21 0,-1 0 0,1 0 0,-1 0 0,0 1 0,0-1 0,-1 0 0,1 1 0,-1-1 0,0 0 0,0 1 0,-1-1 0,1 0 0,-1 1 0,0-1 0,0 0 0,0 0 0,0 0 0,-3 6 0,-1-2 0,0 0 0,0 1 0,-1-2 0,0 1 0,-1-1 0,1 0 0,-1 0 0,-1 0 0,1-1 0,-1 0 0,0-1 0,0 0 0,-1 0 0,-10 4 0,-3 1 0,-1-1 0,0-1 0,-1-1 0,-35 6 0,-5-7-1365,38-6-5461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4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95 24575,'2'-6'0,"-1"1"0,1 0 0,1 0 0,-1 0 0,1 0 0,0 1 0,0-1 0,5-6 0,2-2 0,14-13 0,-13 21 0,-11 20 0,-6-2 0,1-1 0,-2 1 0,0-1 0,0 0 0,-17 20 0,-8 12 0,-83 132-1365,104-158-5461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8 24575,'0'-6'0,"0"4"0,0 8 0,-5 2 0,-2 10 0,-5 8 0,-5 4 0,0 3 0,-3 0 0,3 0 0,-2 0 0,4-1 0,-3 0 0,3-1 0,4 0 0,-1-5 0,0-3 0,4-4-8191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24575,'48'-11'0,"-37"7"0,1 1 0,0 0 0,0 0 0,0 1 0,0 1 0,18 0 0,-23 2 0,-1 0 0,0 1 0,0 0 0,0 0 0,0 1 0,0-1 0,0 1 0,-1 1 0,0-1 0,1 1 0,-1 0 0,0 0 0,-1 0 0,1 1 0,-1 0 0,0 0 0,0 0 0,0 0 0,-1 0 0,0 1 0,0 0 0,0-1 0,-1 1 0,3 9 0,-2-5 0,0 0 0,-1 0 0,0 1 0,0-1 0,-1 1 0,0 0 0,-1-1 0,0 1 0,-1 0 0,0-1 0,-1 1 0,0-1 0,-7 20 0,-1-7 0,0 1 0,2 1 0,1-1 0,1 1 0,1 0 0,1 1 0,-1 49 0,6 15-1365,0-63-5461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24575,'11'0'0,"8"0"0,1-6 0,3 0 0,2-1 0,2 2 0,2 1 0,1 2 0,1-5 0,0 0 0,0 0 0,0 2 0,0 1 0,0 2 0,-1 1 0,1 1 0,-5 0-8191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24575,'6'0'0,"5"0"0,8 0 0,5 0 0,4 0 0,2 0 0,1 0 0,1 0 0,0 0 0,0 0 0,0 0 0,-1 0 0,-1 0 0,1 0 0,-5 5 0,-3 2 0,-4 0-8191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24575,'5'-4'0,"0"0"0,1 1 0,-1 0 0,1 0 0,-1 0 0,1 1 0,0 0 0,0 0 0,0 0 0,0 1 0,1 0 0,11-1 0,5 1 0,0 0 0,24 3 0,-37 0 0,0 0 0,-1 1 0,0 0 0,1 0 0,-1 1 0,0 0 0,-1 1 0,1 0 0,-1 0 0,0 1 0,0 0 0,-1 1 0,0-1 0,0 1 0,0 1 0,9 13 0,-12-15 0,0 1 0,0-1 0,0 1 0,-1 0 0,0 0 0,-1 0 0,1 0 0,-1 1 0,2 14 0,-4-18 0,0 1 0,0 0 0,0 0 0,-1 0 0,1-1 0,-1 1 0,0 0 0,0 0 0,-1-1 0,0 1 0,0-1 0,0 1 0,0-1 0,0 0 0,-1 0 0,-4 5 0,4-5 0,-1 0 0,0-1 0,1 1 0,-1-1 0,0 0 0,-1 0 0,1-1 0,0 1 0,-1-1 0,0 0 0,1 0 0,-1 0 0,-5 0 0,-6 1 0,0 0 0,-29-1 0,34-2 0,1 0 0,-1 1 0,1 0 0,0 0 0,-1 1 0,1 1 0,0 0 0,0 0 0,-11 6 0,3 2-1365,2-1-5461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7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24575,'0'493'0,"6"-439"-1365,0-35-5461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55 24575,'4'-1'0,"0"-1"0,0 1 0,0 0 0,-1-1 0,1 0 0,0 0 0,-1 0 0,1 0 0,4-5 0,15-8 0,-15 12 0,0 0 0,1 0 0,0 1 0,-1-1 0,1 2 0,0 0 0,0 0 0,0 0 0,11 1 0,-18 1 0,0-1 0,0 0 0,0 0 0,0 1 0,0-1 0,0 1 0,0-1 0,0 1 0,0 0 0,0 0 0,0 0 0,-1 0 0,1 0 0,0 0 0,-1 0 0,1 1 0,-1-1 0,1 0 0,-1 1 0,0 0 0,1-1 0,-1 1 0,0 0 0,0-1 0,0 1 0,0 0 0,-1 0 0,1 0 0,0 0 0,-1 0 0,1 0 0,-1 0 0,0 0 0,0 0 0,0 0 0,0 0 0,0 0 0,0 0 0,0 0 0,-1 0 0,1 0 0,-1 0 0,1 0 0,-1 0 0,-2 3 0,-3 10 0,-1 0 0,-1-1 0,0 0 0,-1 0 0,0-1 0,-1-1 0,-1 1 0,0-2 0,-21 18 0,11-8 0,-29 35 0,47-52 0,0 0 0,0 0 0,0 0 0,1 0 0,0 0 0,0 1 0,0-1 0,1 1 0,-1 0 0,1 0 0,0-1 0,0 1 0,1 0 0,-1 0 0,1 0 0,0 0 0,1 0 0,-1-1 0,1 1 0,0 0 0,0 0 0,0 0 0,1-1 0,-1 1 0,1-1 0,1 1 0,-1-1 0,0 0 0,1 0 0,0 0 0,0 0 0,0 0 0,1-1 0,-1 1 0,1-1 0,0 0 0,0 0 0,0 0 0,0-1 0,0 1 0,0-1 0,1 0 0,-1 0 0,1-1 0,0 1 0,5 0 0,78 11-1365,-67-7-5461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24575,'5'0'0,"7"0"0,1 5 0,4 2 0,-1 5 0,2 6 0,-2 4 0,2 5 0,-3 2 0,1-4 0,-1-1 0,1 2 0,-1 0 0,1 2 0,-2 0 0,-3 2 0,2 0 0,-2-4-8191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24575,'5'0'0,"7"0"0,7 0 0,0-6 0,2 0 0,-3-6 0,1 0 0,3-4 0,2 1 0,3 4 0,1 3 0,-3 8 0,-7 4-8191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24575,'0'11'0,"0"8"0,0 6 0,0 4 0,0 3 0,0 0 0,0 1 0,0-1 0,0 0 0,-5-6 0,-1-2 0,-1 1 0,2-5-8191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24575,'41'-1'0,"-25"-1"0,0 2 0,0 0 0,0 1 0,21 3 0,-34-3 0,1-1 0,-1 1 0,1 1 0,-1-1 0,0 0 0,1 1 0,-1 0 0,0 0 0,0 0 0,0 0 0,0 0 0,0 0 0,-1 1 0,1-1 0,-1 1 0,0 0 0,1 0 0,-1 0 0,0 0 0,-1 0 0,1 0 0,-1 1 0,3 5 0,2 21 0,-2 0 0,0 0 0,-2 0 0,-2 1 0,-6 60 0,2 7 0,4-69-1365,-1-3-5461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24575,'5'0'0,"7"0"0,2-5 0,3-2 0,4 1 0,4 0 0,-2-3 0,-6 0-8191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0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0 24575,'-7'1'0,"0"0"0,1 0 0,-1 0 0,1 0 0,-1 1 0,1 0 0,0 1 0,-1-1 0,1 1 0,1 0 0,-8 6 0,-61 51 0,29-22 0,28-23 26,1 1 0,0 1 1,1 0-1,-16 25 0,-33 36-1522,49-63-5330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24575,'29'0'0,"0"-2"0,-1-1 0,49-11 0,-45 8 0,0 1 0,0 2 0,1 1 0,0 2 0,40 4 0,-70-4 0,0 1 0,0 0 0,1 0 0,-1 0 0,0 0 0,0 0 0,0 1 0,-1-1 0,1 1 0,0 0 0,0 0 0,-1 0 0,1 0 0,-1 0 0,0 0 0,0 1 0,0-1 0,0 1 0,0 0 0,0-1 0,-1 1 0,1 0 0,-1 0 0,0 0 0,0 0 0,0 0 0,0 1 0,0-1 0,0 5 0,1 12 0,0 0 0,-2 0 0,-2 36 0,0-29 0,-16 140 114,0 6-1593,17-146-5347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24575,'11'0'0,"3"-5"0,4-3 0,5 2 0,-2-5 0,1 1 0,1 1 0,3-3 0,2 1 0,1 1 0,1 4 0,1 7 0,-6 9 0,-6 13 0,-6 3-8191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24575,'5'0'0,"8"0"0,5 10 0,7 9 0,2 2 0,-1 1 0,-2 3 0,-4 2 0,0 2 0,1 1 0,-2 1 0,-5 0 0,-5 0 0,-4 0 0,-2 0 0,-3 0 0,0-6-8191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0 24575,'0'6'0,"-1"-1"0,0 1 0,0-1 0,-1 0 0,1 1 0,-1-1 0,-1 0 0,1 0 0,0 0 0,-1-1 0,-5 7 0,-43 51 0,33-41 0,-40 43 0,16-17 0,-51 72 0,61-74-455,-1-2 0,-42 40 0,49-56-6371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0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140 100 24575,'-1'0'0,"1"0"0,0-1 0,-1 1 0,1 0 0,0 0 0,-1 0 0,1-1 0,0 1 0,-1 0 0,1 0 0,0-1 0,0 1 0,-1 0 0,1-1 0,0 1 0,0 0 0,0-1 0,-1 1 0,1 0 0,0-1 0,0 1 0,0 0 0,0-1 0,0 1 0,0-1 0,0 1 0,0 0 0,0-1 0,0 1 0,0 0 0,0-1 0,0 1 0,0-1 0,0 1 0,0 0 0,0-1 0,1 1 0,-1 0 0,0-1 0,0 1 0,0 0 0,0-1 0,1 1 0,-1 0 0,0 0 0,0-1 0,1 1 0,-1 0 0,0 0 0,1-1 0,-1 1 0,1 0 0,13-20 0,-6 13 0,-1 1 0,1-1 0,1 2 0,-1-1 0,1 1 0,0 1 0,1-1 0,-1 1 0,1 1 0,-1 0 0,1 0 0,0 1 0,0 1 0,0-1 0,0 1 0,1 1 0,-1 0 0,0 1 0,20 3 0,-22-3 0,1 0 0,-1 1 0,1 0 0,-1 0 0,1 1 0,-1 0 0,0 1 0,-1-1 0,1 2 0,0-1 0,-1 1 0,0 0 0,0 1 0,-1-1 0,1 1 0,-1 1 0,-1-1 0,1 1 0,-1 0 0,0 0 0,-1 1 0,1-1 0,4 13 0,-8-15 0,0 0 0,-1 0 0,1 0 0,-1 0 0,0 0 0,0 1 0,0-1 0,-1 0 0,0 0 0,0 0 0,0 0 0,-1 0 0,1 0 0,-1-1 0,0 1 0,-1 0 0,1-1 0,-1 0 0,0 1 0,0-1 0,0 0 0,0-1 0,-1 1 0,0 0 0,0-1 0,0 0 0,-8 5 0,1 0 0,0-1 0,-1-1 0,0 1 0,-1-2 0,1 0 0,-1 0 0,0-2 0,0 1 0,-21 2 0,1-5 0,21-1 0,20-1 0,8 0 0,0 1 0,0 1 0,0 0 0,0 1 0,0 1 0,-1 0 0,1 1 0,17 7 0,-28-9 0,0 0 0,1 1 0,-1 0 0,0 0 0,-1 0 0,1 0 0,0 1 0,-1-1 0,0 1 0,0 1 0,0-1 0,0 0 0,-1 1 0,0 0 0,0 0 0,0 0 0,0 0 0,-1 0 0,0 0 0,0 1 0,0-1 0,-1 1 0,1 0 0,-2-1 0,1 1 0,0 8 0,-2-8 0,0 0 0,0-1 0,0 1 0,-1-1 0,1 1 0,-1-1 0,-1 0 0,1 1 0,-1-1 0,0 0 0,0-1 0,0 1 0,-1 0 0,0-1 0,1 0 0,-2 0 0,1 0 0,0 0 0,-1-1 0,0 0 0,1 0 0,-1 0 0,-7 2 0,-4 3 0,0-1 0,0 0 0,-1-2 0,0 0 0,0-1 0,-24 3 0,-15-2 0,0-4 0,-103-9 0,132 3-1365,6-2-5461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1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273 283 24575,'5'2'0,"-1"0"0,1 0 0,-1 0 0,0 1 0,0 0 0,0 0 0,0 0 0,0 0 0,-1 0 0,1 1 0,4 6 0,-1-2 0,18 18 0,-2 0 0,36 53 0,-52-70 0,-1 2 0,-1-1 0,1 0 0,-2 1 0,1 0 0,-2 0 0,1 0 0,-2 1 0,1-1 0,-1 1 0,-1-1 0,0 17 0,-2-24 0,0 1 0,0-1 0,-1 0 0,1 0 0,-1 0 0,0 0 0,0 0 0,-1 0 0,1 0 0,-1-1 0,1 1 0,-1-1 0,0 0 0,-1 0 0,1 0 0,0 0 0,-1-1 0,0 1 0,0-1 0,1 0 0,-1 0 0,0 0 0,-1 0 0,1-1 0,0 0 0,-7 2 0,-5 1 0,1-1 0,-1-1 0,0 0 0,1-1 0,-1 0 0,-19-2 0,22-1 0,1-1 0,-1 0 0,1-1 0,0 0 0,0-1 0,0 0 0,-11-7 0,-3-4 0,-44-34 0,63 44 0,0 0 0,1 0 0,0-1 0,0 0 0,1 0 0,-1 0 0,2-1 0,-1 0 0,-5-15 0,8 21 0,1-1 0,0 0 0,0 0 0,0 0 0,1 0 0,-1 1 0,1-1 0,0 0 0,0 0 0,0 0 0,0 0 0,0 0 0,0 0 0,1 0 0,-1 0 0,1 0 0,0 0 0,0 0 0,0 0 0,1 1 0,-1-1 0,0 0 0,1 1 0,0-1 0,0 1 0,0 0 0,0 0 0,0-1 0,0 1 0,0 0 0,1 1 0,3-3 0,18-9 0,2 3 0,-1 0 0,1 1 0,54-10 0,10-4 0,-69 16 0,1-1 0,-1-1 0,-1-1 0,0-1 0,0-1 0,-1 0 0,27-24 0,-40 31 0,0 0 0,-1-1 0,0 0 0,0 0 0,-1-1 0,1 1 0,-1-1 0,-1 0 0,1 0 0,-1 0 0,2-9 0,-4 10 0,0 1 0,0 0 0,-1 0 0,0-1 0,0 1 0,0-1 0,-1 1 0,0 0 0,0 0 0,0-1 0,0 1 0,-1 0 0,0 0 0,0 0 0,-1 1 0,1-1 0,-1 0 0,-3-4 0,1 4 0,0 0 0,0 0 0,0 0 0,-1 1 0,0 0 0,1 0 0,-2 0 0,1 1 0,0 0 0,-1 0 0,1 0 0,-1 1 0,0 0 0,0 0 0,0 1 0,-10-1 0,1 0 0,0 1 0,-1 0 0,1 1 0,0 1 0,-1 1 0,-17 4 0,29-5 0,0 0 0,0 1 0,0 0 0,0 0 0,1 0 0,-1 0 0,1 1 0,0 0 0,0-1 0,0 2 0,0-1 0,0 0 0,0 1 0,1 0 0,0 0 0,0 0 0,0 0 0,0 0 0,1 1 0,-1-1 0,1 1 0,-3 9 0,4-10 0,0 0 0,1 1 0,-1-1 0,1 1 0,0-1 0,0 0 0,0 1 0,1-1 0,0 1 0,0-1 0,0 0 0,0 1 0,1-1 0,-1 0 0,1 0 0,0 0 0,0 0 0,1 0 0,-1-1 0,1 1 0,0-1 0,0 1 0,0-1 0,0 0 0,0 0 0,5 2 0,14 12-1365,-3-3-5461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0 24575,'2'1'0,"0"0"0,0 0 0,0 0 0,-1 0 0,1 0 0,0 0 0,-1 0 0,1 1 0,-1-1 0,1 1 0,-1-1 0,1 1 0,-1 0 0,0-1 0,0 1 0,0 0 0,0 0 0,1 3 0,15 36 0,-4 8 0,-3-1 0,-1 1 0,1 54 0,-6 151 0,-4-243 0,0-3 0,-1 0 0,0 0 0,0 0 0,-1 0 0,-3 9 0,5-16 0,-1 0 0,1 0 0,0 0 0,0-1 0,-1 1 0,1 0 0,-1 0 0,1-1 0,-1 1 0,1 0 0,-1-1 0,1 1 0,-1 0 0,0-1 0,1 1 0,-1-1 0,0 1 0,1-1 0,-1 0 0,0 1 0,0-1 0,1 1 0,-2-1 0,0 0 0,1-1 0,0 1 0,-1-1 0,1 1 0,0-1 0,0 0 0,-1 1 0,1-1 0,0 0 0,0 0 0,0 0 0,0 0 0,0 0 0,0 0 0,0 0 0,0 0 0,1-1 0,-1 1 0,0 0 0,0-2 0,-7-13 0,0-1 0,1 0 0,1 0 0,0-1 0,2 0 0,0 1 0,1-2 0,0 1 0,2 0 0,0 0 0,1-1 0,1 1 0,4-23 0,-2 31 0,0 1 0,1-1 0,0 0 0,0 1 0,1 0 0,1 0 0,0 0 0,0 1 0,0 0 0,1 0 0,0 0 0,1 1 0,0 0 0,0 1 0,12-8 0,-17 13 0,0 0 0,1 0 0,-1 0 0,1 1 0,-1-1 0,1 1 0,-1 0 0,1 0 0,-1 0 0,0 0 0,1 1 0,-1 0 0,1-1 0,-1 1 0,0 1 0,1-1 0,-1 0 0,0 1 0,0-1 0,0 1 0,0 0 0,0 0 0,-1 0 0,1 1 0,-1-1 0,1 1 0,-1-1 0,0 1 0,0 0 0,3 3 0,1 3 0,-1-1 0,1 1 0,-2 0 0,1 0 0,-1 0 0,0 1 0,-1-1 0,0 1 0,2 14 0,-3-8 0,0 1 0,-1-1 0,-1 0 0,-1 0 0,0 0 0,-1 0 0,-1 0 0,0 0 0,-1 0 0,-1-1 0,-12 28 0,15-40 0,1 0 0,0 0 0,-1 0 0,1 1 0,1-1 0,-1 0 0,0 1 0,1-1 0,0 1 0,0-1 0,0 1 0,0-1 0,0 1 0,1-1 0,0 0 0,1 6 0,27 53 0,-23-51 0,0 0 0,-1 0 0,6 19 0,47 159-1365,-52-169-5461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0 0,0 1 0,0 0 0,-1-1 0,1 1 0,0-1 0,0 1 0,0 0 0,-1 0 0,1-1 0,0 1 0,-1 0 0,1 0 0,-1 0 0,1 0 0,-1 0 0,1 0 0,-1 1 0,11 30 0,-8-20 0,5 15 0,-2 1 0,-1 0 0,-1 0 0,-2 0 0,-1 43 0,3 27 0,13-25-1365,-11-52-5461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12 24575,'-5'0'0,"-2"-5"0,5-2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24575,'0'-13'0,"0"1"0,2-1 0,-1 1 0,1-1 0,1 1 0,0-1 0,1 1 0,0 0 0,1 1 0,1-1 0,-1 1 0,13-17 0,-18 27 0,1-1 0,0 1 0,0 0 0,0 0 0,0 0 0,0 0 0,0 0 0,0 0 0,0 0 0,0 0 0,0 0 0,0 1 0,1-1 0,-1 0 0,0 1 0,1-1 0,-1 1 0,0-1 0,1 1 0,-1 0 0,1-1 0,-1 1 0,0 0 0,1 0 0,-1 0 0,1 0 0,-1 0 0,1 0 0,-1 1 0,0-1 0,1 0 0,-1 1 0,1-1 0,-1 1 0,0 0 0,0-1 0,1 1 0,-1 0 0,2 1 0,3 4 0,0 1 0,-1-1 0,0 1 0,0 0 0,6 15 0,13 14 0,-23-36 0,0 0 0,-1 1 0,1-1 0,0 0 0,0 0 0,0 1 0,-1-1 0,1 0 0,0 0 0,0 0 0,0 0 0,0 0 0,-1 0 0,1 0 0,0 0 0,0-1 0,0 1 0,0 0 0,-1 0 0,1-1 0,0 1 0,0 0 0,-1-1 0,1 1 0,0-1 0,-1 1 0,1-1 0,0 1 0,-1-1 0,1 1 0,-1-1 0,2-1 0,23-28 0,-14 17 0,-11 12 0,1 0 0,0 0 0,1 0 0,-1 0 0,0 0 0,0 0 0,0 0 0,0 1 0,1-1 0,-1 0 0,0 1 0,1-1 0,-1 1 0,0-1 0,1 1 0,-1 0 0,1 0 0,-1 0 0,1 0 0,-1 0 0,0 0 0,1 0 0,-1 0 0,1 0 0,1 1 0,-1 0 0,0 1 0,0-1 0,0 0 0,-1 1 0,1 0 0,0-1 0,-1 1 0,1 0 0,-1 0 0,0 0 0,1 0 0,-1 0 0,0 0 0,1 2 0,2 8 0,0 0 0,0 0 0,-2 0 0,4 21 0,-3 36-1365,-3-39-5461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24575,'0'1'0,"1"1"0,-1-1 0,1 0 0,0 0 0,-1 0 0,1 0 0,0 0 0,0 0 0,-1 0 0,1 0 0,0 0 0,0 0 0,0 0 0,0-1 0,0 1 0,1 0 0,-1-1 0,0 1 0,0 0 0,0-1 0,1 0 0,-1 1 0,0-1 0,0 0 0,1 0 0,1 1 0,42 5 0,-39-6 0,10 2 0,5 1 0,-1-1 0,1-1 0,-1-1 0,1 0 0,-1-2 0,31-5 0,-50 6 0,-1 1 0,1 0 0,-1 0 0,1-1 0,-1 1 0,1 0 0,0-1 0,-1 1 0,1-1 0,-1 1 0,1-1 0,-1 1 0,0-1 0,1 1 0,-1-1 0,0 1 0,1-1 0,-1 0 0,0 1 0,1-1 0,-1 0 0,0 1 0,0-1 0,0 0 0,0 1 0,0-1 0,0 0 0,0 1 0,0-1 0,0 0 0,0 1 0,0-1 0,0 0 0,0 1 0,0-1 0,-1 1 0,1-1 0,0 0 0,0 1 0,-1-1 0,1 1 0,0-1 0,-1 0 0,1 1 0,-1-1 0,0 0 0,-23-28 0,20 25 0,-23-22 0,12 12 0,1 0 0,-17-23 0,28 34 0,0-1 0,1 0 0,-1 0 0,1 0 0,0 0 0,1 0 0,-1-1 0,0 1 0,1-1 0,0 1 0,0-1 0,1 1 0,-1-1 0,1 0 0,0-7 0,1 10 5,-1 0-1,1-1 1,0 1 0,0 0-1,-1 0 1,2 0-1,-1 0 1,0 0 0,0 0-1,0 1 1,1-1 0,-1 0-1,1 1 1,0-1-1,-1 1 1,1-1 0,0 1-1,0 0 1,0 0-1,0-1 1,0 1 0,0 1-1,0-1 1,0 0-1,3 0 1,5-2-376,1 1-1,-1 1 1,21-1 0,-4 2-6455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24575,'-3'0'0,"0"1"0,0 0 0,0 0 0,0 0 0,0 1 0,0-1 0,0 1 0,0 0 0,1-1 0,-1 1 0,1 0 0,-1 1 0,1-1 0,-4 5 0,-28 36 0,23-23 0,1 0 0,0 0 0,1 1 0,1 0 0,2 0 0,0 1 0,1 0 0,-3 29 0,4-5 0,1 0 0,3 1 0,6 47 0,-5-84 11,0 1 0,1-1 0,1 0 0,0 1 0,0-1 0,1-1-1,0 1 1,1 0 0,0-1 0,9 13 0,-10-17-94,0 0 1,1 0-1,-1 0 1,1 0-1,0-1 1,1 0-1,-1 0 1,1 0-1,0-1 1,0 0-1,0 0 1,0 0-1,1-1 1,-1 0-1,1 0 1,-1 0-1,8 0 1,11 0-6744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0,0 2 0,1 4 0,-2 2 0,-1 1 0,-2 1 0,5 0 0,0 0 0,0 0 0,-2 0 0,-1 0 0,3-6 0,1-1 0,-1-5-8191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24575,'-1'-5'0,"1"0"0,1 0 0,-1 1 0,0-1 0,1 0 0,0 1 0,0-1 0,1 0 0,-1 1 0,1 0 0,2-6 0,-2 8 0,1-1 0,-1 1 0,0 0 0,1 0 0,-1 0 0,1 0 0,-1 0 0,1 0 0,0 1 0,0-1 0,0 1 0,0 0 0,0-1 0,0 1 0,0 1 0,0-1 0,4 0 0,9-2 0,0 0 0,0 1 0,0 1 0,0 0 0,0 2 0,0 0 0,0 0 0,0 1 0,0 1 0,22 8 0,-35-9 0,1 0 0,-1 0 0,0 1 0,0 0 0,0-1 0,0 1 0,0 0 0,0 1 0,-1-1 0,0 0 0,1 1 0,-1-1 0,0 1 0,-1 0 0,1 0 0,-1-1 0,0 1 0,0 0 0,0 0 0,0 0 0,-1 1 0,1-1 0,-1 7 0,0-5 0,0 1 0,0-1 0,-1 0 0,0 0 0,0 1 0,0-1 0,-1 0 0,0 0 0,0 0 0,-1-1 0,1 1 0,-1 0 0,0-1 0,-1 0 0,-3 5 0,0-4 0,1-1 0,-1 0 0,0 0 0,0-1 0,-11 5 0,-11 8 0,29-17 0,-1 0 0,1 1 0,-1-1 0,1 0 0,-1 1 0,1-1 0,-1 0 0,1 1 0,-1-1 0,1 1 0,0-1 0,-1 1 0,1-1 0,0 1 0,-1-1 0,1 1 0,0-1 0,0 1 0,-1-1 0,1 1 0,0-1 0,0 1 0,0 0 0,0-1 0,0 1 0,0-1 0,0 1 0,0 0 0,0-1 0,0 1 0,0-1 0,0 2 0,18 14 0,38 7 0,-49-21 0,12 5 0,63 26 0,-77-30 0,0 0 0,0 0 0,0 0 0,0 1 0,0-1 0,0 1 0,-1 0 0,0 1 0,0-1 0,0 1 0,5 9 0,-8-13 0,0 1 0,0 0 0,0 0 0,-1-1 0,1 1 0,-1 0 0,1 0 0,-1 0 0,0 0 0,0 0 0,0 0 0,0 0 0,0-1 0,0 1 0,0 0 0,-1 0 0,1 0 0,-1 0 0,1 0 0,-1-1 0,-1 4 0,0-2 0,-1 0 0,1 0 0,-1 1 0,1-2 0,-1 1 0,0 0 0,0 0 0,-1-1 0,-5 4 0,-3 1 0,-1-1 0,0-1 0,1 0 0,-27 6 0,12-5 60,-56 3 0,74-8-209,0 0 1,0-2-1,0 1 1,0-1-1,0 0 1,0-1-1,1 0 1,-1 0-1,-16-7 1,5-5-6678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24575,'23'0'0,"1"1"0,0 1 0,-1 1 0,1 1 0,-1 1 0,0 1 0,28 12 0,-39-13 0,-1 0 0,0 1 0,0 1 0,0 0 0,-1 1 0,0 0 0,0 0 0,-1 1 0,0 0 0,0 1 0,-1 0 0,-1 0 0,0 1 0,0-1 0,6 16 0,-6-10 0,-2 0 0,0 0 0,0 1 0,-2 0 0,0 0 0,-1-1 0,-1 1 0,0 1 0,-1-1 0,-1 0 0,-1 0 0,0 0 0,-1-1 0,-1 1 0,0-1 0,-2 1 0,0-1 0,0-1 0,-2 1 0,0-1 0,0 0 0,-2-1 0,0 0 0,0-1 0,-22 22 0,9-10-1365,3-3-5461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0,-1 7 0,-2 5 0,-2 4 0,-1 2 0,0 1 0,-1 1 0,-1 0 0,1 0 0,0 0 0,0-1 0,-1 0 0,6-1 0,2 1 0,0-6-8191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24575,'1'-2'0,"-1"-1"0,1 1 0,0-1 0,0 1 0,0-1 0,0 1 0,0 0 0,0 0 0,1 0 0,-1-1 0,1 1 0,-1 0 0,1 1 0,0-1 0,0 0 0,0 0 0,0 1 0,0-1 0,0 1 0,0 0 0,0-1 0,1 1 0,-1 0 0,1 0 0,-1 1 0,4-2 0,3-1 0,0 1 0,1 0 0,-1 0 0,1 1 0,15-1 0,-20 2 0,0 0 0,0 0 0,0 1 0,0 0 0,0 0 0,0 0 0,0 0 0,0 1 0,0-1 0,-1 1 0,1 1 0,-1-1 0,1 1 0,-1 0 0,0 0 0,0 0 0,0 0 0,0 1 0,-1-1 0,1 1 0,-1 0 0,0 0 0,0 0 0,0 1 0,-1-1 0,0 1 0,0-1 0,0 1 0,2 6 0,-2-1 0,0 0 0,-1 1 0,0-1 0,0 0 0,-1 0 0,0 0 0,-1 1 0,-1-1 0,1 0 0,-1 0 0,-1 0 0,0-1 0,-7 17 0,0-6 0,-1 0 0,-1-1 0,-1 0 0,-1-1 0,0-1 0,-1 0 0,-21 17 0,34-32 0,0-1 0,1 1 0,-1 0 0,0-1 0,0 1 0,1 0 0,-1 0 0,1 0 0,0 0 0,0 1 0,0-1 0,0 0 0,0 0 0,0 1 0,0-1 0,1 0 0,-1 1 0,1-1 0,0 1 0,-1-1 0,1 3 0,1-2 0,0-1 0,0 0 0,0 0 0,0 0 0,0 1 0,0-1 0,1 0 0,-1 0 0,1-1 0,-1 1 0,1 0 0,0 0 0,0-1 0,0 1 0,0-1 0,0 1 0,3 0 0,5 3 0,0 0 0,0-1 0,1 0 0,0-1 0,0 0 0,0-1 0,21 2 0,-1-3-1365,-3-1-5461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24575,'-1'10'0,"-1"0"0,0 0 0,0-1 0,-1 1 0,-1-1 0,1 0 0,-1 0 0,-1 0 0,-9 15 0,6-12 0,2 0 0,-1 1 0,2-1 0,-6 19 0,-66 322 0,63-267 0,4 1 0,2 101 0,8-168 20,1 0 0,1 0 0,1 0 0,0 0 0,10 29 0,-10-39-144,2 1 0,-1-1 1,2-1-1,-1 1 0,1-1 0,1 0 1,-1 0-1,2-1 0,-1 0 0,1 0 1,14 10-1,-3-4-6702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12 24575,'15'-5'0,"8"-2"0,-19 12 0,-11 8 0,-20 23 0,-2-2 0,-34 32 0,-5 5 0,30-27-682,-57 86-1,84-112-6143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24575,'30'-1'0,"-11"-1"0,1 2 0,-1-1 0,1 2 0,-1 1 0,28 6 0,-44-7 0,0 0 0,-1 0 0,1 0 0,-1 1 0,1-1 0,-1 1 0,0 0 0,0 0 0,1 0 0,-1 0 0,0 0 0,-1 0 0,1 0 0,0 1 0,-1-1 0,1 1 0,1 4 0,-1-1 0,0 0 0,0 0 0,-1 0 0,0 1 0,0-1 0,-1 0 0,0 12 0,-2 0 0,0 0 0,-1 0 0,-1 0 0,-12 31 0,5-19 0,-18 44 0,-35 147 0,57-196-1365,-1-5-5461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24575,'5'0'0,"2"-5"0,5-2 0,6 0 0,4 2 0,4-4 0,3-1 0,2 3 0,1 1 0,-1 2 0,1 2 0,-1 1 0,1 6 0,-1 2 0,0 5 0,-6 1-8191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24575,'14'1'0,"-1"1"0,0 0 0,0 1 0,0 0 0,0 0 0,0 2 0,-1 0 0,0 0 0,14 9 0,2 2 0,-1 2 0,40 33 0,-44-27-96,0 1-1,-2 0 1,-1 2-1,-1 1 1,-2 0-1,23 49 1,-25-49-594,-6-11-6136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24575,'5'0'0,"2"5"0,0 7 0,3 12 0,1 7 0,-2 3 0,-3 2 0,-1-1 0,-3-1 0,-1 0 0,-1-2 0,0-1 0,-1 0 0,1 0 0,-1-1 0,1 1 0,0-1 0,0-5-8191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24575,'38'-14'0,"-12"3"0,2 2 0,78-19 0,-97 27 0,-1 0 0,1 0 0,-1 0 0,1 1 0,0 0 0,-1 1 0,1 0 0,-1 0 0,18 5 0,-23-4 0,-1-1 0,1 1 0,0 0 0,-1 0 0,1 0 0,-1 0 0,0 0 0,1 1 0,-1-1 0,0 1 0,-1-1 0,1 1 0,0 0 0,-1 0 0,1-1 0,-1 1 0,0 0 0,0 0 0,0 1 0,0-1 0,-1 0 0,1 6 0,0 9 0,0 1 0,-3 34 0,0-30 0,-2 195-1365,4-192-5461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24575,'0'-5'0,"10"-2"0,9 0 0,1-4 0,3 1 0,2-4 0,2 0 0,2 3 0,1 3 0,-5 4-8191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 24575,'0'5'0,"0"7"0,0 7 0,0 5 0,-5 4 0,-2 2 0,-5 2 0,0 0 0,-4-6 0,2-1 0,2 0 0,-1-5 0,1 1 0,-2 0 0,-4 3 0,0-2-8191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24575,'-6'5'0,"-11"7"0,-9 12 0,-5 7 0,-2 4 0,-1-5 0,6-1 0,2-2 0,5 1 0,2-4 0,3-2 0,0 1 0,-3 2 0,2 1 0,4 2 0,-2-3 0,3-7-8191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24575,'2'16'0,"1"0"0,0 0 0,1-1 0,1 1 0,0-1 0,1 0 0,1 0 0,14 24 0,25 30-98,-21-33 208,24 47-1,-42-68-322,-1 0 1,0 1 0,-1-1 0,0 1-1,-2 0 1,4 30 0,-5-20-6614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0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0 125 24575,'85'-23'0,"-52"13"0,28-7 0,1 3 0,0 3 0,1 2 0,105-1 0,118-5 0,11 0 0,-4 16-1365,-267-1-5461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51 126 24575,'0'-3'0,"0"1"0,-1 0 0,1-1 0,-1 1 0,1 0 0,-1 0 0,0-1 0,0 1 0,0 0 0,-2-3 0,2 4 0,0-1 0,0 1 0,0 0 0,0-1 0,1 1 0,-1-1 0,1 1 0,-1 0 0,1-1 0,-1 1 0,1-1 0,0 0 0,0 1 0,-1-1 0,1 1 0,0-1 0,1 1 0,-1-1 0,0 1 0,0-1 0,1 0 0,-1 1 0,1 0 0,-1-1 0,1 1 0,0-1 0,-1 1 0,3-3 0,0 0 0,1-1 0,0 1 0,0 0 0,0 0 0,1 0 0,-1 1 0,1 0 0,0 0 0,0 0 0,0 0 0,0 1 0,1 0 0,-1 0 0,1 0 0,-1 1 0,1 0 0,-1 0 0,1 0 0,0 0 0,0 1 0,-1 0 0,1 1 0,8 1 0,-5-2 0,-1 2 0,0-1 0,0 1 0,0 0 0,-1 1 0,1 0 0,0 0 0,-1 1 0,0 0 0,0 0 0,0 1 0,0 0 0,-1 0 0,0 0 0,11 13 0,-13-12 0,1 1 0,-1-1 0,-1 1 0,1 1 0,-1-1 0,-1 0 0,1 1 0,-1-1 0,0 1 0,-1 0 0,0 0 0,0-1 0,-1 1 0,0 0 0,0 0 0,-1 0 0,0 0 0,0 0 0,-1-1 0,0 1 0,0-1 0,-1 1 0,0-1 0,0 0 0,0 0 0,-1 0 0,-1 0 0,1-1 0,-1 1 0,0-1 0,-10 9 0,-10 3 0,0-2 0,-47 24 0,-14 7 0,80-43 0,0 0 0,1 0 0,-1 1 0,1-1 0,0 1 0,1 0 0,-1 1 0,1-1 0,-6 11 0,8-14 0,1 1 0,0 0 0,0 0 0,0-1 0,0 1 0,0 0 0,1 0 0,-1 0 0,1 0 0,0 0 0,0 0 0,0 0 0,0 0 0,1 0 0,-1 0 0,1-1 0,-1 1 0,1 0 0,0 0 0,0 0 0,1-1 0,-1 1 0,0 0 0,1-1 0,2 4 0,17 18 0,2-2 0,0 0 0,1-1 0,38 24 0,-21-14 0,-28-21-118,-10-7 29,1 1 0,0-1 0,0 0 0,0 0 0,0 0 0,1-1 0,-1 0 0,1 0-1,-1 0 1,1 0 0,0-1 0,0 1 0,7 0 0,7-5-6737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6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24575,'1'-5'0,"0"1"0,0 0 0,0-1 0,1 1 0,0 0 0,0 0 0,0-1 0,0 2 0,1-1 0,0 0 0,-1 0 0,1 1 0,0 0 0,1-1 0,-1 1 0,1 0 0,-1 1 0,1-1 0,0 1 0,0-1 0,0 1 0,8-2 0,4-4 0,1 1 0,1 1 0,-1 0 0,26-4 0,-36 9 0,-1 0 0,1 0 0,0 1 0,0-1 0,-1 2 0,1-1 0,0 1 0,-1 0 0,1 0 0,0 1 0,-1 0 0,0 0 0,1 0 0,-1 1 0,0 0 0,0 0 0,-1 1 0,1-1 0,0 1 0,-1 1 0,0-1 0,0 1 0,-1 0 0,1 0 0,-1 0 0,0 0 0,0 1 0,-1 0 0,4 7 0,-2-4 0,0-1 0,0 1 0,-1 0 0,0 1 0,0-1 0,-1 1 0,2 13 0,-5-20 0,0 1 0,0-1 0,0 0 0,0 0 0,-1 0 0,0 0 0,1 1 0,-1-1 0,0 0 0,0 0 0,-1 0 0,1-1 0,-1 1 0,1 0 0,-1 0 0,0-1 0,0 1 0,0-1 0,-1 0 0,1 0 0,0 1 0,-1-1 0,1-1 0,-1 1 0,0 0 0,-5 2 0,-12 5 0,0 2 0,21-10 0,-1 0 0,0-1 0,0 1 0,1 0 0,-1-1 0,1 1 0,-1 0 0,0-1 0,1 1 0,-1 0 0,1-1 0,0 1 0,-1-1 0,1 1 0,-1-1 0,1 1 0,0-1 0,-1 1 0,1-1 0,0 0 0,0 0 0,-1 1 0,1-1 0,0 0 0,0 0 0,-1 0 0,1 1 0,0-1 0,0 0 0,1 0 0,7 3 0,0 2 0,0 0 0,0 0 0,-1 0 0,1 1 0,-1 0 0,-1 1 0,1 0 0,-1 0 0,0 0 0,-1 1 0,0 0 0,0 1 0,-1-1 0,6 13 0,-8-17 0,-1 1 0,0 0 0,0-1 0,0 1 0,-1 0 0,1 0 0,-1 0 0,0 1 0,-1-1 0,1 0 0,-1 0 0,0 0 0,0 1 0,-1-1 0,0 0 0,0 0 0,0 0 0,0 0 0,-1 0 0,0 0 0,0 0 0,0-1 0,0 1 0,-1 0 0,0-1 0,0 0 0,0 0 0,-1 0 0,1 0 0,-1 0 0,-5 4 0,1-4 0,0 1 0,1-2 0,-1 1 0,-1-1 0,1 0 0,0 0 0,-1-1 0,0-1 0,1 1 0,-1-1 0,-14-1 0,-14 0 0,-48-7 0,-7-12-1365,66 13-5461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96 249 24575,'12'0'0,"0"0"0,-1 1 0,1 0 0,0 1 0,-1 1 0,0 0 0,1 0 0,-1 1 0,13 6 0,-17-6 0,1 1 0,-1 0 0,0 1 0,0-1 0,-1 1 0,1 1 0,-1-1 0,-1 1 0,1 0 0,-1 0 0,0 1 0,6 15 0,6 11 0,16 51 0,-29-74 0,-1 0 0,0 1 0,-1 0 0,-1-1 0,1 1 0,-2 0 0,0 0 0,-2 21 0,1-30 0,1-1 0,-1 1 0,0 0 0,0 0 0,0-1 0,-1 1 0,1-1 0,0 1 0,-1-1 0,0 0 0,0 1 0,1-1 0,-1 0 0,0 0 0,-1 0 0,1-1 0,-4 4 0,1-2 0,-1 0 0,0-1 0,0 1 0,0-1 0,0 0 0,0-1 0,-11 2 0,0-1 0,0-1 0,0-1 0,0 0 0,0-2 0,-19-3 0,21 2 0,0-1 0,1-1 0,0 0 0,0 0 0,0-2 0,-15-9 0,25 13 0,-1 0 0,1 0 0,0 0 0,1 0 0,-1-1 0,0 0 0,1 0 0,0 0 0,-5-8 0,7 9 0,0 0 0,0 1 0,0-1 0,0 0 0,0 0 0,1 0 0,0 1 0,-1-1 0,1 0 0,0 0 0,0 0 0,1 0 0,-1 0 0,0 0 0,1 0 0,0 1 0,0-1 0,1-4 0,1 2 0,0 1 0,-1-1 0,2 1 0,-1 0 0,0 0 0,1 0 0,0 0 0,0 1 0,0 0 0,0-1 0,8-3 0,61-30 0,-30 16 0,-28 13 0,5-2 0,0-2 0,-1 0 0,23-19 0,-37 27 0,0-1 0,0 0 0,-1 0 0,0 0 0,0 0 0,0-1 0,0 1 0,-1-1 0,0 0 0,0 0 0,-1-1 0,0 1 0,0-1 0,0 1 0,1-12 0,-1-1 0,-1 0 0,0 0 0,-2 0 0,0 0 0,-4-22 0,4 35 0,0 1 0,-1 0 0,1 0 0,-1 0 0,0 0 0,0 0 0,-1 1 0,1-1 0,-1 0 0,0 1 0,-1 0 0,1 0 0,-1 0 0,1 0 0,-1 1 0,0-1 0,0 1 0,-1 0 0,1 0 0,-1 0 0,0 1 0,1 0 0,-8-3 0,0 2 0,-1 0 0,0 1 0,0 0 0,0 1 0,0 0 0,0 1 0,0 0 0,0 1 0,-26 6 0,36-7 0,-1 1 0,1 0 0,-1 0 0,1 0 0,0 1 0,-1-1 0,1 1 0,0 0 0,0-1 0,0 2 0,0-1 0,0 0 0,0 0 0,1 1 0,-1 0 0,1-1 0,0 1 0,0 0 0,0 0 0,0 0 0,0 0 0,1 1 0,-1-1 0,1 0 0,0 1 0,0-1 0,0 1 0,0-1 0,1 1 0,-1 0 0,1-1 0,0 1 0,0 0 0,1-1 0,-1 1 0,1-1 0,-1 1 0,1-1 0,2 7 0,0-3-136,-1-1-1,1 1 1,0-1-1,1 1 1,-1-1-1,1 0 1,1 0-1,-1-1 0,8 8 1,6 2-6690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24575,'1'53'0,"-2"1"0,-2-1 0,-3 0 0,-18 73 0,17-101 0,1 0 0,1 0 0,1 1 0,1-1 0,2 1 0,0 0 0,2 0 0,0-1 0,2 1 0,9 37 0,0 16-1365,-10-54-5461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28 182 24575,'0'-16'0,"0"1"0,1-1 0,1 1 0,0 0 0,6-20 0,-7 31 0,0 0 0,1 1 0,0-1 0,-1 0 0,2 0 0,-1 1 0,0 0 0,1-1 0,-1 1 0,1 0 0,0 0 0,0 0 0,0 0 0,1 1 0,-1-1 0,1 1 0,-1 0 0,1 0 0,0 0 0,-1 1 0,1-1 0,0 1 0,0 0 0,7-1 0,-7 1 0,-1 1 0,1 0 0,-1 0 0,1 0 0,-1 0 0,1 1 0,-1-1 0,1 1 0,-1 0 0,0 0 0,1 0 0,-1 0 0,0 1 0,0-1 0,0 1 0,0 0 0,5 4 0,-3-1 0,0 0 0,0 0 0,-1 0 0,1 1 0,-1-1 0,-1 1 0,1 0 0,-1 0 0,3 7 0,-3-6 0,0-1 0,-1 1 0,0 0 0,0 0 0,0 0 0,-1 0 0,0 1 0,0-1 0,-1 0 0,0 0 0,0 1 0,-1-1 0,0 0 0,0 0 0,-1 0 0,0 0 0,0 0 0,-4 8 0,5-14 0,1 0 0,-1 0 0,1 1 0,-1-1 0,1 0 0,0 0 0,-1 0 0,1 0 0,0 0 0,0 0 0,0 1 0,-1-1 0,1 0 0,1 0 0,-1 0 0,0 0 0,0 1 0,0-1 0,0 0 0,1 0 0,-1 0 0,1 0 0,-1 0 0,1 0 0,-1 0 0,1 0 0,1 2 0,28 26 0,-1-2 0,-24-18 0,1-1 0,-1 1 0,-1 0 0,0 1 0,0-1 0,-1 1 0,0-1 0,0 1 0,-1 0 0,-1 0 0,1 0 0,-2 0 0,0 11 0,0-15 0,-1 0 0,0 0 0,0 0 0,0 0 0,-1-1 0,0 1 0,0 0 0,-1-1 0,0 1 0,0-1 0,0 0 0,0 0 0,-1 0 0,0 0 0,0-1 0,0 1 0,0-1 0,-1 0 0,0 0 0,0-1 0,0 0 0,-10 6 0,-6-1-151,0-1-1,0-1 0,0-1 0,-1 0 1,0-2-1,0-1 0,0 0 1,-31-3-1,24 1-6674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24575,'10'0'0,"4"5"0,5 2 0,-1 5 0,-4 0-8191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24575,'0'5'0,"6"2"0,1 5 0,-1 6 0,0 4 0,-2 5 0,3-3 0,1-1 0,-1 2 0,-1 1 0,2-3 0,1-1 0,-1 1 0,-2 3 0,-3 1 0,0-4-8191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2 257 24575,'-1'-67'0,"3"-79"0,-2 144 0,0 0 0,0 0 0,0 0 0,0-1 0,1 1 0,-1 0 0,1 0 0,-1 0 0,1 0 0,0 0 0,0 0 0,0 0 0,0 0 0,0 0 0,0 0 0,1 0 0,-1 0 0,1 1 0,1-2 0,-2 2 0,1 1 0,-1-1 0,0 1 0,1 0 0,-1 0 0,0-1 0,1 1 0,-1 0 0,0 0 0,1 0 0,-1 1 0,0-1 0,1 0 0,-1 0 0,0 1 0,1-1 0,-1 1 0,0-1 0,0 1 0,0 0 0,1-1 0,0 2 0,6 4 0,-1 0 0,0 0 0,-1 1 0,1-1 0,-1 1 0,-1 1 0,9 11 0,-1 11 0,-10-24 0,-1 0 0,1 1 0,0-1 0,1 0 0,-1 0 0,8 8 0,-4-54 0,-7 38 0,1 0 0,-1 0 0,0 0 0,1 0 0,-1 0 0,1 0 0,0 0 0,0 0 0,0 0 0,0 1 0,0-1 0,0 0 0,0 0 0,0 1 0,1-1 0,-1 1 0,1-1 0,-1 1 0,1 0 0,-1-1 0,1 1 0,0 0 0,2-1 0,-1 2 0,-1 0 0,0 0 0,0 0 0,1 0 0,-1 0 0,0 0 0,0 1 0,0-1 0,1 1 0,-1 0 0,0 0 0,0-1 0,0 1 0,0 1 0,0-1 0,0 0 0,2 3 0,4 2 0,-1 1 0,1 0 0,-2 0 0,1 0 0,-1 1 0,0 0 0,-1 0 0,8 16 0,1 34-1365,-11-32-5461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24575,'5'4'0,"0"-1"0,0 0 0,0 0 0,0 0 0,1-1 0,-1 1 0,1-1 0,0-1 0,-1 1 0,1-1 0,0 0 0,0 0 0,0-1 0,0 1 0,11-2 0,-12 1 0,1 0 0,-1-1 0,0 1 0,1-1 0,-1 0 0,0-1 0,0 1 0,0-1 0,0 0 0,0 0 0,0 0 0,-1-1 0,1 0 0,-1 0 0,1 0 0,-1 0 0,6-7 0,-9 8 0,0 0 0,0 0 0,0 0 0,0-1 0,0 1 0,-1 0 0,1-1 0,-1 1 0,0 0 0,0-1 0,1 1 0,-1 0 0,-1-1 0,1 1 0,0 0 0,-1-1 0,1 1 0,-1 0 0,0 0 0,1-1 0,-1 1 0,0 0 0,-2-3 0,-38-53 0,16 23 0,22 31-34,1 0 0,-1-1 0,1 1 0,0-1 0,0 1-1,1-1 1,-1 0 0,1 1 0,0-1 0,0 0 0,1 0 0,-1 0 0,1 0-1,1 0 1,-1 0 0,0 0 0,1 0 0,0 0 0,0 1 0,1-1-1,-1 0 1,1 1 0,0-1 0,0 1 0,1-1 0,-1 1 0,1 0 0,0 0-1,0 0 1,0 0 0,1 1 0,-1-1 0,1 1 0,0 0 0,0 0 0,0 0-1,0 1 1,1-1 0,7-2 0,13-3-6792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1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24575,'-2'0'0,"0"1"0,-1-1 0,1 1 0,0 0 0,0 0 0,0 0 0,-1 0 0,1 0 0,0 0 0,1 0 0,-1 1 0,0-1 0,0 1 0,0-1 0,1 1 0,-2 2 0,-27 35 0,20-25 0,0 1 0,1 1 0,1 0 0,0 0 0,1 1 0,0 0 0,2 0 0,0 1 0,1-1 0,-3 30 0,1 19 0,3 82 0,3-139 0,-1 58 0,-1-23 0,6 47 0,-3-80 0,0 1 0,1 0 0,1-1 0,0 0 0,0 1 0,1-1 0,1 0 0,11 19 0,-13-26-65,1 0 0,0 0 0,0 0 0,1-1 0,-1 1 0,1-1 0,0 0 0,-1-1 0,1 1 0,1-1 0,-1 0 0,0 0 0,0 0 0,1-1 0,-1 0 0,1 0 0,0 0 0,-1-1 0,1 1 0,9-2 0,11 1-6761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26 24575,'1'2'0,"-1"-1"0,1 0 0,0 0 0,0 1 0,-1-1 0,1 0 0,0 0 0,0 0 0,0 0 0,0 0 0,0 0 0,0 0 0,0 0 0,0 0 0,1-1 0,-1 1 0,0 0 0,2 0 0,29 13 0,-28-12 0,9 3 0,0 0 0,0-1 0,1-1 0,-1 0 0,1-1 0,28 1 0,-37-3 0,1 0 0,-1 0 0,0 0 0,1-1 0,-1 0 0,0 0 0,1-1 0,-1 1 0,0-1 0,0 0 0,0-1 0,0 1 0,-1-1 0,1 0 0,-1 0 0,1-1 0,-1 1 0,0-1 0,0 0 0,5-7 0,-8 10 0,-1 1 0,1-1 0,-1 0 0,1 1 0,-1-1 0,0 0 0,1 1 0,-1-1 0,0 0 0,1 1 0,-1-1 0,0 0 0,0 0 0,0 1 0,0-1 0,0 0 0,0 0 0,0 1 0,0-1 0,0 0 0,0 0 0,0 1 0,0-1 0,-1 0 0,1 0 0,0 1 0,0-1 0,-1 0 0,1 1 0,-1-1 0,1 0 0,-2-1 0,0 1 0,1 0 0,-1 0 0,1 0 0,-1 0 0,0 0 0,0 1 0,0-1 0,0 0 0,1 1 0,-1-1 0,-2 1 0,-2-1 0,0 0 0,-1 1 0,1-1 0,0 1 0,0 1 0,0-1 0,-10 3 0,-4 6 0,0 1 0,1 1 0,0 0 0,1 2 0,0 0 0,1 1 0,1 0 0,0 1 0,1 1 0,-20 27 0,34-41 0,-1-1 0,1 1 0,0 0 0,0-1 0,0 1 0,1 0 0,-1-1 0,0 1 0,1 0 0,-1 0 0,1 0 0,-1 0 0,1 0 0,0 0 0,0-1 0,0 1 0,0 0 0,0 0 0,0 0 0,1 0 0,-1 0 0,0 0 0,1 0 0,0-1 0,-1 1 0,1 0 0,0 0 0,0-1 0,0 1 0,0 0 0,0-1 0,1 1 0,-1-1 0,0 0 0,1 1 0,-1-1 0,1 0 0,-1 0 0,1 0 0,-1 0 0,4 2 0,8 3 0,0 0 0,1-1 0,0 0 0,21 4 0,-17-4 0,35 7 0,-37-9 0,1 1 0,0 0 0,-1 1 0,0 1 0,27 14 0,-39-18 0,-1 1 0,1-1 0,-1 1 0,0 0 0,0 0 0,0 0 0,0 1 0,0-1 0,-1 1 0,1-1 0,-1 1 0,0 0 0,0 0 0,-1 0 0,1 0 0,-1 0 0,0 0 0,0 0 0,0 1 0,-1-1 0,1 0 0,-1 0 0,0 1 0,0-1 0,0 0 0,-1 1 0,0-1 0,-1 4 0,1-4 0,0 0 0,-1 0 0,1 0 0,-1-1 0,0 1 0,0 0 0,0-1 0,-1 0 0,1 1 0,-1-1 0,0 0 0,0-1 0,0 1 0,0 0 0,0-1 0,-1 0 0,1 1 0,-1-1 0,1-1 0,-1 1 0,0 0 0,0-1 0,0 0 0,0 0 0,0 0 0,0 0 0,-4-1 0,-16 3 0,-1-1 0,1-1 0,-35-3 0,34 1 0,-37-1-1365,35 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4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0 24575,'-6'2'0,"0"0"0,0 0 0,0 0 0,0 1 0,0 0 0,0 0 0,1 1 0,-1-1 0,1 1 0,-7 6 0,-1 0 0,2-1 0,0 1 0,0 0 0,1 0 0,0 1 0,0 1 0,1-1 0,1 2 0,0-1 0,1 1 0,0 0 0,1 0 0,1 1 0,0 0 0,0 0 0,2 0 0,-1 0 0,2 1 0,0 0 0,1-1 0,0 1 0,2 0 0,-1-1 0,2 1 0,0 0 0,0-1 0,6 18 0,-4-25 0,-1 1 0,1-1 0,0 0 0,1 0 0,0 0 0,0-1 0,0 0 0,1 0 0,0 0 0,0 0 0,0-1 0,1 0 0,0 0 0,0-1 0,0 0 0,0 0 0,9 2 0,-4 0 0,1-2 0,-1 1 0,1-2 0,0 0 0,0 0 0,0-1 0,0-1 0,1 0 0,-1-1 0,14-1 0,-19-1 0,0 0 0,0-1 0,-1 0 0,1 0 0,-1-1 0,0 0 0,0 0 0,0-1 0,-1 1 0,1-2 0,-1 1 0,0-1 0,-1 0 0,1 0 0,6-11 0,-2 3 0,-1 0 0,0 0 0,-1-1 0,-1 0 0,0-1 0,7-25 0,-12 33 0,0 0 0,0 0 0,-1 0 0,0-1 0,-1 1 0,0 0 0,0-1 0,-1 1 0,1 0 0,-2 0 0,1 0 0,-2 0 0,1 0 0,-1 0 0,0 0 0,0 0 0,-1 1 0,0 0 0,0 0 0,-1 0 0,0 0 0,0 1 0,-1 0 0,1 0 0,-1 0 0,-1 0 0,1 1 0,-1 0 0,0 1 0,0 0 0,0 0 0,-1 0 0,1 1 0,-1 0 0,-11-3 0,-3 1-227,0 1-1,0 1 1,-1 1-1,1 1 1,-32 3-1,26-1-6598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94 24575,'-9'-27'0,"8"26"0,0 0 0,0 0 0,0 0 0,1 0 0,-1 0 0,0 0 0,1 0 0,-1 0 0,1 0 0,-1-1 0,1 1 0,0 0 0,-1 0 0,1-1 0,0 1 0,0 0 0,0 0 0,0-1 0,0 1 0,0 0 0,0 0 0,0-1 0,1 1 0,-1 0 0,0 0 0,1 0 0,-1-1 0,1 1 0,-1 0 0,1 0 0,0 0 0,-1 0 0,1 0 0,0 0 0,0 0 0,0 0 0,0 0 0,0 1 0,0-1 0,2-1 0,3-1 0,0 0 0,0 0 0,1 1 0,-1-1 0,1 2 0,0-1 0,-1 1 0,1 0 0,0 0 0,0 1 0,0 0 0,0 0 0,0 0 0,-1 1 0,1 0 0,0 1 0,0-1 0,-1 1 0,1 1 0,-1-1 0,10 6 0,-12-6 0,0 0 0,0 0 0,0 0 0,0 1 0,-1-1 0,1 1 0,-1 0 0,1 0 0,-1 0 0,0 1 0,-1-1 0,1 1 0,0 0 0,-1 0 0,0 0 0,0 0 0,0 0 0,0 0 0,-1 0 0,0 1 0,1-1 0,-2 0 0,1 1 0,0-1 0,-1 1 0,0-1 0,0 1 0,0-1 0,-1 1 0,1-1 0,-1 1 0,0-1 0,-3 6 0,-4 9 0,-2-1 0,0 0 0,-1 0 0,-1-2 0,-19 23 0,-22 31 0,36-45 0,8-13 0,0 2 0,1-1 0,0 1 0,-11 29 0,17-39 0,1-1 0,1 0 0,-1 0 0,0 1 0,1-1 0,0 0 0,-1 1 0,1-1 0,1 0 0,-1 1 0,0-1 0,1 0 0,0 0 0,-1 1 0,1-1 0,1 0 0,-1 0 0,0 0 0,1 0 0,0 0 0,-1 0 0,1-1 0,0 1 0,1 0 0,-1-1 0,0 0 0,1 1 0,-1-1 0,5 3 0,-1-2 9,0 1-1,1-1 1,-1 0-1,1-1 1,-1 1 0,1-1-1,0-1 1,0 1-1,0-1 1,0 0-1,0-1 1,0 0-1,11-1 1,-4 0-221,-1-1 0,1-1 0,-1 0-1,0 0 1,0-2 0,13-5 0,1-3-6614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24575,'14'0'0,"0"2"0,0-1 0,-1 2 0,1 0 0,0 1 0,-1 0 0,0 1 0,0 0 0,0 1 0,-1 1 0,0 0 0,0 1 0,0 0 0,-1 0 0,-1 1 0,1 1 0,16 20 0,-9-7 0,-1 0 0,-1 0 0,-1 2 0,-1 0 0,-2 0 0,0 2 0,14 49 0,-20-59 0,-2 1 0,0 0 0,-1 0 0,-1 0 0,0 19 0,-3-26 0,0-1 0,-1 1 0,0-1 0,0 0 0,-1 0 0,0 0 0,-1 0 0,0 0 0,-1-1 0,-5 10 0,-27 41-1365,19-33-5461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24575,'-1'79'0,"-1"-9"0,8 84 0,-4-134 0,1 0 0,1 0 0,0-1 0,2 0 0,0 1 0,1-2 0,1 1 0,1-1 0,11 18 0,-6-20-1365,-1-3-5461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5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24575,'0'-4'0,"1"0"0,0 0 0,0 0 0,0 1 0,1-1 0,-1 0 0,1 0 0,0 1 0,0-1 0,0 1 0,1-1 0,-1 1 0,1 0 0,0 0 0,-1 0 0,1 1 0,1-1 0,-1 0 0,0 1 0,1 0 0,-1 0 0,5-2 0,6-3 0,1 0 0,0 1 0,1 0 0,19-4 0,-31 9 0,-1 0 0,1 0 0,0 1 0,0-1 0,-1 1 0,1 0 0,0 0 0,0 0 0,-1 0 0,1 1 0,0 0 0,0 0 0,-1 0 0,1 0 0,-1 0 0,1 1 0,-1-1 0,1 1 0,-1 0 0,0 0 0,0 0 0,0 1 0,0-1 0,0 1 0,0 0 0,-1-1 0,0 1 0,1 0 0,-1 0 0,0 1 0,0-1 0,-1 0 0,1 1 0,-1-1 0,2 5 0,-1 0 0,0 0 0,0 0 0,0 0 0,-1 1 0,0-1 0,-1 0 0,0 1 0,0-1 0,-1 0 0,0 1 0,-1-1 0,0 0 0,0 0 0,0 0 0,-5 10 0,-26 40 0,20-37 0,1 0 0,1 1 0,0 0 0,-12 41 0,22-57 0,0-1 0,0 1 0,0-1 0,0 1 0,1-1 0,0 1 0,0-1 0,1 1 0,-1 0 0,1-1 0,1 1 0,-1-1 0,1 0 0,-1 0 0,2 1 0,-1-1 0,0 0 0,1-1 0,0 1 0,0 0 0,1-1 0,-1 0 0,1 1 0,0-1 0,0-1 0,5 5 0,-1-4 9,-1 1 1,1-2-1,0 1 0,0-1 0,0 0 1,0 0-1,1-1 0,-1 0 0,1-1 0,0 0 1,-1 0-1,16-2 0,-6 1-257,0-1 1,0-1-1,0-1 1,0-1-1,18-5 1,-16 2-6579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24575,'-2'7'0,"0"0"0,-1 0 0,0 0 0,-1 0 0,1 0 0,-1-1 0,0 1 0,-1-1 0,0 0 0,-6 6 0,9-9 0,-250 261 0,214-213-1365,27-36-5461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24575,'6'-1'0,"-1"0"0,0-1 0,0 0 0,0 0 0,0 0 0,-1-1 0,6-3 0,10-4 0,-14 7 0,1 0 0,-1 0 0,1 1 0,0 0 0,-1 1 0,1-1 0,0 1 0,0 1 0,0-1 0,0 1 0,10 1 0,-14 0 0,0 0 0,0 0 0,0 0 0,0 1 0,0-1 0,0 1 0,0 0 0,-1 0 0,1 0 0,0 0 0,-1 0 0,0 0 0,1 1 0,-1-1 0,0 1 0,-1-1 0,1 1 0,0 0 0,-1 0 0,1 0 0,-1 0 0,0 0 0,0 0 0,0 0 0,0 0 0,0 5 0,4 27 0,-2 0 0,0 0 0,-3 0 0,-5 47 0,1 15 0,4 85-1365,0-156-5461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0,2 0 0,0 0 0,-1 0 0,1 0 0,-1 0 0,1 0 0,-7 0-8191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24575,'12'1'0,"1"0"0,-1 1 0,0 0 0,0 1 0,-1 0 0,1 0 0,17 9 0,77 46 0,-14-8 0,-74-42-170,1 0-1,-2 1 0,1 1 1,-1 1-1,-1 0 0,0 1 1,22 22-1,-26-19-6655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24575,'0'6'0,"0"11"0,0 9 0,0 5 0,0 2 0,0 1 0,0-1 0,0 0 0,0 0 0,5-7 0,2-1 0,0-1 0,-2 1 0,-1-3-8191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24575,'67'-1'0,"79"3"0,-142-2 0,0 1 0,0 0 0,0 0 0,0 0 0,-1 0 0,1 1 0,0-1 0,-1 1 0,1 0 0,-1 0 0,1 0 0,-1 1 0,0-1 0,0 1 0,0 0 0,0-1 0,-1 2 0,1-1 0,-1 0 0,1 0 0,-1 1 0,0-1 0,-1 1 0,1 0 0,2 6 0,1 9 0,0 0 0,-1 1 0,-1-1 0,0 24 0,4 14 0,0-16-682,1 42-1,-7-57-6143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24575,'7'-1'0,"0"0"0,0 0 0,0-1 0,0 1 0,8-5 0,24-5 0,-20 7 0,0 2 0,1 1 0,-1 0 0,1 1 0,34 6 0,-45-4 0,1 0 0,-1 1 0,1 0 0,-1 0 0,0 1 0,0 1 0,0 0 0,-1 0 0,0 0 0,0 1 0,0 0 0,-1 1 0,9 9 0,1 4 0,-2 0 0,0 1 0,-2 1 0,0 0 0,-1 1 0,-1 0 0,-2 1 0,0 0 0,-2 1 0,0 0 0,4 32 0,-2 26 0,-3 0 0,-6 92 0,0-163 0,-1 22 0,-3 1 0,0-1 0,-2 1 0,-2-2 0,-1 1 0,-2-1 0,-1 0 0,-1-1 0,-22 37 0,23-53-136,0 0-1,-1-1 1,-1 0-1,-1-2 1,0 1-1,0-2 1,-2 0-1,1 0 0,-27 12 1,15-9-6690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0,-4 0-8191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24575,'-4'0'0,"-1"1"0,1 0 0,0 0 0,-1 0 0,1 1 0,0 0 0,0-1 0,0 1 0,0 1 0,1-1 0,-1 0 0,0 1 0,1 0 0,0 0 0,0 0 0,0 0 0,-5 7 0,-6 9 0,1 0 0,-13 23 0,16-24 0,-34 61 0,25-43 0,-1 0 0,-3-1 0,-50 61 0,70-92-195,-1 0 0,0-1 0,0 0 0,0 0 0,-1 0 0,-6 3 0,-8 2-6631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0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24575,'1'16'0,"0"1"0,2-1 0,0 0 0,0 0 0,2-1 0,0 1 0,0-1 0,2 0 0,13 24 0,11 10 0,51 65 0,-10-16 0,-58-78-91,-4-5-334,0-1 1,12 28-1,-14-22-6401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24575,'-20'183'0,"7"-90"0,0-23 90,-2 14-1545,14-59-5371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24575,'1'4'0,"0"1"0,0 0 0,1-1 0,-1 0 0,1 1 0,1-1 0,-1 0 0,0 0 0,1 0 0,0 0 0,0 0 0,0-1 0,0 1 0,1-1 0,6 5 0,21 27 0,115 166 0,-115-151-114,2 0-303,-3 1 0,34 78 0,-54-105-6409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6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90 130 24575,'-2'0'0,"0"0"0,1 0 0,-1 1 0,0-1 0,1-1 0,-1 1 0,0 0 0,0 0 0,1-1 0,-1 1 0,0-1 0,1 1 0,-1-1 0,1 1 0,-1-1 0,1 0 0,-1 0 0,1 0 0,-1 0 0,1 0 0,0 0 0,-1-1 0,1 1 0,0 0 0,0-1 0,0 1 0,0 0 0,0-1 0,1 1 0,-1-1 0,0 0 0,1 1 0,-1-1 0,1 0 0,-1 1 0,1-1 0,0 0 0,-1 1 0,1-4 0,1 2 0,-1 0 0,1-1 0,0 1 0,0 0 0,0 0 0,0 0 0,1 0 0,-1 0 0,1 0 0,0 0 0,-1 0 0,1 1 0,1-1 0,-1 1 0,0-1 0,1 1 0,-1 0 0,1 0 0,-1 0 0,6-2 0,7-2 0,0 0 0,0 2 0,0 0 0,0 0 0,1 2 0,0 0 0,0 1 0,-1 0 0,1 1 0,0 1 0,0 1 0,-1 0 0,1 1 0,20 6 0,-32-7 0,0-1 0,0 1 0,-1 0 0,1 1 0,0-1 0,-1 1 0,0-1 0,1 1 0,-1 0 0,0 0 0,-1 1 0,1-1 0,0 0 0,-1 1 0,0 0 0,0 0 0,0-1 0,0 1 0,1 6 0,-2-7 0,0 0 0,0 1 0,-1-1 0,1 0 0,-1 0 0,0 0 0,0 0 0,0 1 0,0-1 0,-1 0 0,1 0 0,-1 0 0,0 0 0,0 0 0,0 0 0,0 0 0,-1 0 0,1 0 0,-1 0 0,0 0 0,1-1 0,-1 1 0,0-1 0,-1 1 0,1-1 0,-4 3 0,-6 3 0,-1 0 0,0-1 0,-1 0 0,1-1 0,-1-1 0,-1 0 0,1-1 0,-26 4 0,55-10 0,-1 1 0,1 1 0,0 0 0,27 4 0,-38-4 0,1 1 0,-1-1 0,0 1 0,1 0 0,-1 0 0,0 1 0,0-1 0,0 1 0,0 0 0,0 0 0,0 0 0,0 1 0,-1-1 0,1 1 0,-1 0 0,1 0 0,-1 0 0,0 0 0,0 1 0,-1-1 0,1 1 0,-1-1 0,3 7 0,-4-7 0,-1 0 0,0 0 0,0 0 0,0 0 0,0 0 0,-1 0 0,1 0 0,-1-1 0,0 1 0,0 0 0,0 0 0,0 0 0,0-1 0,0 1 0,-1 0 0,1-1 0,-1 0 0,0 1 0,0-1 0,0 0 0,0 0 0,0 0 0,0 0 0,-1 0 0,1 0 0,-5 2 0,-6 4 0,0 0 0,0-1 0,-27 10 0,10-7-195,1-1 0,-1-1 0,-1-2 0,1-1 0,-1-1 0,-60-1 0,65-4-6631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7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156 434 24575,'21'0'0,"-1"1"0,0 1 0,0 0 0,-1 2 0,1 0 0,-1 2 0,27 10 0,-40-14 0,0 1 0,-1-1 0,0 1 0,1 0 0,-1 1 0,0-1 0,-1 1 0,1 0 0,-1 0 0,1 0 0,-1 1 0,0 0 0,-1-1 0,1 1 0,-1 1 0,0-1 0,0 0 0,-1 1 0,0-1 0,0 1 0,0 0 0,0 0 0,-1 0 0,0 0 0,0 0 0,-1 0 0,0 0 0,0 9 0,-1-11 0,0-1 0,0 0 0,0 1 0,-1-1 0,1 0 0,-1 0 0,1 0 0,-1 0 0,0 0 0,0 0 0,0-1 0,-1 1 0,1-1 0,-1 1 0,1-1 0,-1 0 0,0 0 0,0 0 0,0 0 0,0-1 0,0 1 0,0-1 0,0 0 0,-1 0 0,1 0 0,0 0 0,-1 0 0,-4 0 0,-7 1 0,-1 0 0,0-1 0,0 0 0,-29-4 0,37 2 0,1 0 0,0-1 0,0 0 0,0 0 0,0-1 0,0 0 0,0 0 0,1-1 0,-1 0 0,1 0 0,0 0 0,-10-9 0,14 11 0,0-1 0,0 1 0,0 0 0,0 0 0,0-1 0,1 1 0,-1-1 0,1 1 0,-1-1 0,1 0 0,0 0 0,0 1 0,0-1 0,1 0 0,-1 0 0,1 0 0,-1 0 0,1 0 0,0 0 0,0 0 0,1 0 0,-1 0 0,0 0 0,1 0 0,0 0 0,0 0 0,0 1 0,0-1 0,0 0 0,0 1 0,1-1 0,-1 0 0,4-3 0,9-11 0,1 1 0,21-18 0,-20 20 0,-1-1 0,23-29 0,-23 23 0,-2-1 0,0 0 0,11-28 0,-20 38 0,1 1 0,-1-1 0,-1 0 0,0 0 0,-1-1 0,0 1 0,-1 0 0,0-20 0,-2 25 0,-1 0 0,0 0 0,0 0 0,-1 0 0,0 1 0,0-1 0,0 1 0,-1 0 0,0 0 0,0 0 0,-1 0 0,1 1 0,-1 0 0,0 0 0,-1 0 0,1 1 0,-1-1 0,0 1 0,-11-5 0,7 3 0,1 1 0,-1 1 0,0 0 0,-1 0 0,1 1 0,0 0 0,-1 0 0,0 2 0,0-1 0,1 1 0,-1 1 0,-16 1 0,22 0 6,-1 0-1,0 1 1,1-1-1,-1 1 0,1 0 1,0 1-1,-1 0 1,1 0-1,0 0 1,1 0-1,-1 1 1,1-1-1,-1 1 0,1 0 1,0 1-1,0-1 1,1 1-1,0-1 1,-1 1-1,1 0 1,-4 10-1,2-2-191,1 1 1,0-1-1,0 1 0,1-1 1,1 1-1,0 0 1,1 25-1,2-12-6640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24575,'0'5'0,"0"12"0,0 9 0,0 5 0,0 2 0,0 1 0,0 0 0,0-1 0,0 0 0,0-2 0,0 0 0,0 0 0,0 0 0,0-1 0,6-5 0,1-1 0,-1-5-8191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24575,'1'-3'0,"-1"0"0,1 1 0,0-1 0,0 1 0,0-1 0,0 1 0,0-1 0,1 1 0,-1 0 0,1-1 0,0 1 0,-1 0 0,1 0 0,0 0 0,0 1 0,0-1 0,1 0 0,-1 1 0,0-1 0,1 1 0,-1 0 0,1 0 0,-1 0 0,1 0 0,-1 0 0,1 0 0,0 1 0,-1-1 0,1 1 0,0 0 0,0 0 0,3 0 0,-3 0 0,1 0 0,-1 0 0,1 0 0,0 0 0,-1 1 0,1 0 0,-1-1 0,1 1 0,-1 1 0,1-1 0,2 2 0,-4-2 0,-1 0 0,0 0 0,1 0 0,-1 0 0,0 0 0,0 0 0,0 0 0,0 0 0,0 0 0,0 0 0,0 1 0,0-1 0,0 1 0,-1-1 0,1 0 0,0 1 0,-1-1 0,1 1 0,-1-1 0,0 1 0,0-1 0,1 1 0,-1 0 0,0 2 0,-1-1 0,1 0 0,-1 0 0,1 0 0,0 0 0,0 0 0,0 0 0,1 0 0,-1 0 0,1 0 0,0 0 0,-1 0 0,1-1 0,1 1 0,-1 0 0,0 0 0,1-1 0,-1 1 0,1 0 0,0-1 0,0 0 0,0 1 0,0-1 0,0 0 0,0 0 0,1 0 0,-1 0 0,1-1 0,-1 1 0,1-1 0,0 1 0,0-1 0,4 1 0,8 5 0,0-1 0,0 0 0,-1 1 0,1 1 0,-2 1 0,17 12 0,-26-18 0,0 1 0,-1 0 0,1 0 0,-1 0 0,0 1 0,0-1 0,-1 1 0,1 0 0,-1 0 0,0 0 0,0 0 0,0 0 0,-1 0 0,0 0 0,0 1 0,0-1 0,-1 0 0,0 1 0,0-1 0,-1 6 0,1-5 5,-1 1 1,0 0-1,-1-1 0,1 0 0,-1 1 0,0-1 1,-1 0-1,0 0 0,0 0 0,0 0 1,0-1-1,-1 1 0,0-1 0,0 0 0,-1 0 1,0 0-1,1-1 0,-1 0 0,-1 0 0,1 0 1,-1 0-1,-10 5 0,-8 1-302,1-1 0,-2 0 0,1-2 0,-37 6 0,34-8-6529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24575,'0'4'0,"0"-1"0,1 1 0,0 0 0,0-1 0,0 1 0,0 0 0,1-1 0,-1 0 0,1 1 0,0-1 0,0 0 0,0 0 0,0 0 0,1 0 0,-1 0 0,1 0 0,0-1 0,0 1 0,0-1 0,0 0 0,0 0 0,0 0 0,1 0 0,-1 0 0,1-1 0,-1 0 0,7 2 0,2 1 0,1-1 0,-1 0 0,1-1 0,0 0 0,0-1 0,24-2 0,-35 1 0,0 0 0,0 0 0,1 0 0,-1 0 0,0-1 0,0 1 0,0-1 0,0 0 0,0 1 0,0-1 0,0 0 0,0 0 0,0-1 0,0 1 0,0 0 0,0-1 0,-1 1 0,1-1 0,-1 1 0,1-1 0,-1 0 0,0 1 0,1-1 0,0-3 0,-1 4 0,-1 0 0,0 1 0,0-1 0,0 0 0,0 0 0,0 0 0,0 1 0,0-1 0,0 0 0,0 0 0,0 1 0,-1-1 0,1 0 0,0 0 0,0 1 0,-1-1 0,1 0 0,-1 0 0,1 1 0,0-1 0,-1 1 0,1-1 0,-1 0 0,0 0 0,-1 0 0,0-1 0,-1 1 0,1 0 0,0 0 0,0 0 0,0 0 0,-1 0 0,1 0 0,0 1 0,-1-1 0,1 1 0,-4 0 0,-2-1 0,0 1 0,-1 1 0,1 0 0,0 0 0,0 0 0,0 1 0,0 0 0,0 1 0,0 0 0,0 0 0,1 1 0,-1 0 0,-11 8 0,7-3 0,0 0 0,1 1 0,0 0 0,0 1 0,1 0 0,-16 24 0,25-34 0,-1 1 0,1 0 0,0 0 0,0 0 0,-1 0 0,2 1 0,-1-1 0,0 0 0,0 0 0,1 1 0,-1-1 0,1 0 0,0 1 0,0-1 0,0 0 0,0 5 0,1-5 0,-1-1 0,1 1 0,0-1 0,-1 1 0,1-1 0,0 1 0,0-1 0,0 0 0,0 1 0,1-1 0,-1 0 0,0 0 0,0 0 0,1 0 0,-1 0 0,1 0 0,-1 0 0,3 0 0,8 3 0,0 0 0,1-1 0,-1 0 0,1-1 0,16 0 0,7 3 0,-24-3 0,-1 1 0,1 1 0,-1-1 0,0 2 0,0 0 0,0 0 0,18 14 0,-24-16 0,-1 0 0,0 0 0,-1 1 0,1 0 0,-1-1 0,1 1 0,-1 1 0,0-1 0,-1 0 0,1 1 0,-1-1 0,0 1 0,0 0 0,0 0 0,-1 0 0,1 0 0,-1 0 0,-1 0 0,1 0 0,-1 10 0,-1-9 0,0-1 0,0 1 0,-1 0 0,0-1 0,-1 1 0,1-1 0,-1 0 0,0 0 0,0 0 0,0 0 0,-1 0 0,0-1 0,0 1 0,-7 5 0,3-2 0,-1 0 0,-1-1 0,0 0 0,0 0 0,0-1 0,-13 6 0,-3-3-105,-48 9-1,49-12-1048,4-1-5672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1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24575,'0'-26'0,"1"-24"0,4 47 0,2 11 0,5 15 0,3 20 0,-1 0 0,-2 2 0,-3-1 0,5 47 0,3 9 0,-2 42 0,-11-79 0,1-38-1365,1-6-5461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 24575,'0'-1'0,"1"-1"0,-1 1 0,1 0 0,0-1 0,-1 1 0,1 0 0,0-1 0,0 1 0,0 0 0,0 0 0,0 0 0,0 0 0,0 0 0,0 0 0,0 0 0,1 1 0,-1-1 0,0 0 0,1 1 0,-1-1 0,0 0 0,1 1 0,-1 0 0,1-1 0,-1 1 0,1 0 0,1 0 0,48-6 0,-45 5 0,1 1 0,7-1 0,1 0 0,0 1 0,0 0 0,21 5 0,-35-5 0,1 0 0,-1 1 0,1-1 0,-1 1 0,1-1 0,-1 1 0,1 0 0,-1-1 0,1 1 0,-1 0 0,0 0 0,0 0 0,1 0 0,-1 0 0,0 0 0,0 0 0,0 1 0,0-1 0,0 0 0,1 3 0,-2-2 0,0 0 0,0 0 0,0 0 0,0 1 0,0-1 0,0 0 0,-1 0 0,1 0 0,-1 0 0,0 1 0,1-1 0,-1 0 0,0 0 0,0 0 0,0-1 0,0 1 0,-1 0 0,1 0 0,-3 2 0,-30 36 0,21-26 0,1 0 0,0 0 0,-18 32 0,28-42 0,0 0 0,0 0 0,1 0 0,-1 0 0,1 0 0,0 0 0,0 0 0,1 0 0,-1 1 0,1-1 0,0 0 0,0 1 0,0-1 0,0 0 0,1 1 0,0-1 0,0 0 0,0 0 0,0 0 0,1 0 0,0 0 0,2 4 0,-1-4 0,0 0 0,1 0 0,0 0 0,0-1 0,0 0 0,0 0 0,0 0 0,1 0 0,0-1 0,-1 1 0,1-1 0,0 0 0,0-1 0,0 1 0,0-1 0,0 0 0,1 0 0,6 0 0,8 1 0,1-1 0,-1-1 0,28-4 0,-35 2-170,1-1-1,-1 0 0,0-1 1,0-1-1,0 0 0,-1-1 1,14-8-1,-9 5-6655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2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24575,'-3'149'0,"7"163"0,13-222-1365,-11-63-5461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24575,'0'-5'0,"0"-2"-8191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6 413 24575,'-3'-87'0,"1"46"0,1 1 0,8-69 0,-4 96 0,1 0 0,0 0 0,10-23 0,-12 31 0,1 0 0,0 0 0,-1 0 0,2 0 0,-1 0 0,0 1 0,1-1 0,0 1 0,0 0 0,0 0 0,6-4 0,-8 8 0,0-1 0,-1 1 0,1 0 0,-1-1 0,1 1 0,0 0 0,-1 0 0,1 0 0,-1 1 0,1-1 0,0 0 0,-1 0 0,1 1 0,-1-1 0,1 1 0,-1 0 0,1-1 0,-1 1 0,1 0 0,-1 0 0,0 0 0,1 0 0,-1 0 0,0 0 0,0 0 0,0 0 0,0 1 0,0-1 0,0 0 0,0 1 0,0-1 0,0 1 0,-1-1 0,1 1 0,0 2 0,4 6 0,0 0 0,-1 0 0,5 20 0,1 42 0,-8-54 0,0 1 0,8 30 0,-10-49 0,0 0 0,0 1 0,0-1 0,0 1 0,0-1 0,0 0 0,0 1 0,0-1 0,1 0 0,-1 1 0,0-1 0,0 0 0,0 1 0,0-1 0,0 0 0,1 1 0,-1-1 0,0 0 0,0 0 0,1 1 0,-1-1 0,0 0 0,0 0 0,1 1 0,-1-1 0,0 0 0,1 0 0,-1 0 0,0 1 0,1-1 0,-1 0 0,0 0 0,1 0 0,-1 0 0,0 0 0,1 0 0,-1 0 0,1 0 0,9-14 0,5-35 0,-13 41 0,0 1 0,19-49 0,-20 55 0,0-1 0,0 0 0,0 0 0,0 0 0,0 1 0,0-1 0,0 1 0,0-1 0,1 1 0,-1-1 0,0 1 0,1 0 0,0-1 0,-1 1 0,1 0 0,0 0 0,-1 0 0,1 1 0,0-1 0,0 0 0,0 0 0,0 1 0,0 0 0,0-1 0,2 1 0,-2 0 0,0 1 0,-1 0 0,1-1 0,-1 1 0,1 0 0,-1 0 0,1 0 0,-1 0 0,1 0 0,-1 0 0,0 1 0,0-1 0,1 0 0,-1 1 0,0-1 0,0 1 0,0-1 0,-1 1 0,1-1 0,0 1 0,-1 0 0,1-1 0,0 1 0,-1 3 0,9 46 0,-8-47 0,19 167-1365,-15-144-5461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0 615 24575,'10'-1'0,"0"0"0,0-1 0,0 0 0,0-1 0,-1 0 0,1 0 0,-1-1 0,0 0 0,17-11 0,7-7 0,33-28 0,-61 46 0,0 1 0,-1 0 0,0 0 0,-1-1 0,1 1 0,-1-1 0,1 0 0,-1 0 0,0 0 0,-1 0 0,1 0 0,2-7 0,-4 8 0,-1 1 0,0 0 0,0 0 0,0-1 0,0 1 0,0 0 0,-1 0 0,1 0 0,-1-1 0,0 1 0,1 0 0,-1 0 0,0 0 0,0 0 0,0 0 0,0 0 0,-1 0 0,1 1 0,0-1 0,-1 0 0,1 1 0,-1-1 0,0 1 0,0-1 0,1 1 0,-1 0 0,-4-2 0,-53-36 0,31 23 0,-48-39 0,70 50 0,1 0 0,0 0 0,0 0 0,0 0 0,1-1 0,0 1 0,0-1 0,0 0 0,1 0 0,0-1 0,0 1 0,0-1 0,1 0 0,-2-8 0,4 11 0,0-1 0,0 1 0,1-1 0,-1 1 0,1 0 0,0 0 0,0-1 0,0 1 0,1 0 0,-1 0 0,1 0 0,0 0 0,1 1 0,-1-1 0,0 1 0,1-1 0,4-4 0,7-6 0,0 0 0,24-17 0,-28 23 0,-3 2-170,0 1-1,0 0 0,1 1 1,0 0-1,0 0 0,0 1 1,15-5-1,0 3-6655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19 24575,'0'0'0,"0"-1"0,0 0 0,0 0 0,0 1 0,0-1 0,0 0 0,0 1 0,-1-1 0,1 0 0,0 1 0,-1-1 0,1 0 0,0 1 0,-1-1 0,1 1 0,-1-1 0,1 1 0,-1-1 0,1 1 0,-1-1 0,1 1 0,-1-1 0,1 1 0,-1-1 0,0 1 0,1 0 0,-1 0 0,0-1 0,-26-1 0,-23 15 0,41-8 0,1 0 0,-1 1 0,1 0 0,0 1 0,1 0 0,-1 0 0,2 1 0,-1-1 0,-9 16 0,-7 12 0,-17 40 0,25-47 0,6-10 0,1 0 0,1 0 0,0 1 0,1 0 0,-5 36 0,6-16 0,3 77 0,1-93 20,2 0 0,1 0 0,1-1 0,1 1 0,8 26 0,-10-42-91,1 0 1,0-1-1,0 1 0,1-1 0,0 0 1,0 0-1,0 0 0,1 0 1,0-1-1,0 1 0,0-1 0,1-1 1,0 1-1,0-1 0,0 0 1,0 0-1,1-1 0,-1 0 0,1 0 1,8 3-1,5-1-6755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1 24575,'-25'29'0,"2"2"0,1 1 0,2 0 0,1 2 0,2 0 0,-18 50 0,24-59 0,2 1 0,1 0 0,1 0 0,-7 55 0,14-79 0,0 0 0,0 1 0,0-1 0,1 0 0,-1 0 0,0 0 0,1 0 0,-1 0 0,1 0 0,0 0 0,0 0 0,0 0 0,0 0 0,0 0 0,0 0 0,0 0 0,1-1 0,-1 1 0,1 0 0,2 1 0,0 0 0,0 0 0,0-1 0,0 0 0,0 0 0,0 0 0,1-1 0,-1 1 0,1-1 0,5 1 0,6 0 0,1 0 0,-1-2 0,1 0 0,23-3 0,-33 3-124,-1-1 0,1-1 0,-1 1 0,1-1 0,-1 0 0,0 0-1,0-1 1,0 0 0,0 0 0,5-4 0,4-6-6702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24575,'0'5'0,"-5"2"0,-2 5 0,0 5 0,-3 6 0,-1 3 0,2 3 0,3 2 0,1 0 0,3 1 0,1 0 0,1-1 0,0 0 0,1 0 0,-1 0 0,6-6 0,1-6-8191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10 24575,'1'1'0,"-1"-1"0,1 0 0,-1 0 0,1 0 0,-1 0 0,0 0 0,1 0 0,-1 0 0,1-1 0,-1 1 0,0 0 0,1 0 0,-1 0 0,1 0 0,-1 0 0,0-1 0,1 1 0,-1 0 0,0 0 0,1-1 0,-1 1 0,0 0 0,1 0 0,-1-1 0,0 1 0,0 0 0,1-1 0,-1 1 0,0 0 0,0-1 0,0 1 0,1-1 0,-1 1 0,0 0 0,0-1 0,0 0 0,0 1 0,-1 0 0,1 0 0,-1-1 0,1 1 0,-1 0 0,1 0 0,-1 0 0,1-1 0,-1 1 0,1 0 0,-1 0 0,0 0 0,1 0 0,-1 0 0,1 0 0,-1 0 0,1 0 0,-1 1 0,1-1 0,-1 0 0,1 0 0,-1 0 0,1 1 0,-1-1 0,1 0 0,-1 0 0,1 1 0,-1-1 0,1 0 0,-1 1 0,1-1 0,0 0 0,-1 1 0,1-1 0,0 1 0,-1 0 0,-5 4 0,0 1 0,0 0 0,0 1 0,1-1 0,0 1 0,0 0 0,-6 13 0,-25 59 0,29-62 0,-1 7 0,2 1 0,1-1 0,0 1 0,2 0 0,1 0 0,1 0 0,1 0 0,7 50 0,-6-68 0,0 0 0,0 0 0,1 0 0,0 0 0,1 0 0,0 0 0,0-1 0,0 1 0,0-1 0,1 0 0,0 0 0,1 0 0,0 0 0,-1-1 0,2 0 0,-1 0 0,0 0 0,1-1 0,0 1 0,0-1 0,1-1 0,-1 1 0,1-1 0,-1 0 0,1-1 0,0 0 0,0 0 0,12 2 0,-10-3 0,-1 0 0,1 0 0,0-1 0,-1 0 0,1 0 0,0-1 0,-1 0 0,1-1 0,-1 0 0,0 0 0,0-1 0,0 0 0,0 0 0,0-1 0,0 0 0,-1-1 0,0 1 0,0-1 0,0-1 0,0 1 0,-1-1 0,0 0 0,10-14 0,-7 4 0,0 0 0,-1 0 0,-1-1 0,0 0 0,-2-1 0,0 1 0,0-1 0,-2 0 0,0 0 0,-1 0 0,-1-1 0,-1 1 0,-1 0 0,0 0 0,-1-1 0,-5-17 0,3 24-68,-1 1 0,-1-1-1,1 1 1,-2 1 0,1-1 0,-2 1-1,1 0 1,-1 1 0,-1 0 0,0 0-1,0 1 1,-1 0 0,1 0 0,-2 1-1,1 1 1,-1-1 0,0 2 0,0 0-1,-18-6 1,6 6-6758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0,-1 0 0,1 1 0,0 0 0,-1 0 0,1 1 0,-1 0 0,0 0 0,0 0 0,0 0 0,0 1 0,0 0 0,5 6 0,7 7 0,-2 0 0,19 26 0,-18-21 0,-1 1 0,-1 1 0,0 0 0,-2 0 0,-2 1 0,0 1 0,-1 0 0,-1 0 0,-2 1 0,-1 0 0,-1 0 0,-1 0 0,-1 0 0,-2 1 0,-5 49 0,1-60-97,-1 0-1,-1-1 1,-1 1-1,0-1 1,-1-1-1,-1 1 1,0-1-1,-1-1 1,0 0-1,-2 0 1,1-1-1,-2-1 0,-17 15 1,12-14-6729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24575,'0'42'0,"1"22"0,-3 0 0,-16 104 0,14-149 0,1 0 0,1 0 0,1-1 0,1 1 0,0 0 0,2 0 0,4 29 0,-4-42 0,-1 1 0,1-1 0,0 0 0,1 1 0,-1-1 0,1 0 0,0-1 0,1 1 0,-1 0 0,1-1 0,0 0 0,1 0 0,-1 0 0,1 0 0,0-1 0,0 0 0,1 0 0,-1 0 0,1-1 0,0 1 0,-1-1 0,2-1 0,-1 1 0,13 2 0,-15-3 0,0-2 0,1 1 0,-1 0 0,1-1 0,-1 0 0,1 0 0,-1 0 0,1-1 0,-1 0 0,1 1 0,-1-2 0,0 1 0,1 0 0,-1-1 0,0 0 0,0 0 0,0 0 0,4-3 0,-2 0 0,0 0 0,0-1 0,-1 0 0,0 0 0,0 0 0,0 0 0,-1-1 0,0 1 0,6-14 0,-2-1 0,-1 0 0,0-1 0,-2 0 0,0 0 0,-2 0 0,2-35 0,-6 47 0,0 0 0,-1-1 0,0 1 0,0 0 0,-1 0 0,0 0 0,-1 0 0,0 0 0,-8-11 0,4 6 0,0 1 0,-1 1 0,-1 0 0,-1 0 0,-15-15 0,21 24-170,0 0-1,0 0 0,-1 1 1,1-1-1,-1 1 0,0 0 1,-7-2-1,-12-2-6655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4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24575,'-1'71'0,"2"95"0,1-139 0,1-1 0,1 1 0,1-1 0,11 32 0,26 51-1365,-32-90-5461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24575,'0'-4'0,"1"0"0,0 1 0,1-1 0,-1 0 0,0 0 0,1 1 0,0-1 0,0 1 0,0 0 0,1-1 0,-1 1 0,1 0 0,-1 0 0,1 1 0,0-1 0,0 1 0,0-1 0,1 1 0,-1 0 0,0 0 0,1 0 0,0 1 0,-1-1 0,1 1 0,0 0 0,5-1 0,-6 0 0,0 1 0,0 0 0,0 0 0,1 1 0,-1-1 0,0 1 0,1 0 0,-1-1 0,0 1 0,1 1 0,-1-1 0,0 0 0,1 1 0,-1 0 0,0 0 0,0 0 0,1 0 0,-1 0 0,0 1 0,0-1 0,0 1 0,-1 0 0,1 0 0,0 0 0,-1 0 0,1 0 0,-1 1 0,0-1 0,0 1 0,0 0 0,4 5 0,-3 0 0,0 0 0,-1 0 0,1 1 0,-2-1 0,1 1 0,-1-1 0,-1 1 0,1-1 0,-1 1 0,-1-1 0,1 1 0,-2 0 0,1-1 0,-1 0 0,-5 14 0,-4 3 0,0-1 0,-2 0 0,-26 36 0,19-30 0,-19 39 0,38-68 0,-4 9 0,0 1 0,0 0 0,1 0 0,0 0 0,1 0 0,-3 18 0,6-26 0,0 0 0,0 1 0,1-1 0,-1 0 0,1 0 0,0 0 0,0 0 0,0 0 0,0 0 0,0 0 0,0 0 0,1 0 0,0 0 0,-1-1 0,1 1 0,0-1 0,0 1 0,1-1 0,-1 0 0,0 1 0,1-1 0,-1 0 0,1-1 0,0 1 0,-1 0 0,1-1 0,0 0 0,0 0 0,4 1 0,-1 1 10,0-1 0,1 0 0,0-1 0,-1 1 0,1-1 0,0-1 0,0 1 0,0-1 0,-1 0 0,1-1 0,12-2 0,-1-1-505,0-1 0,34-15 0,-25 8-6331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0 24575,'-1'6'0,"-1"-1"0,1 0 0,-1 1 0,-1-1 0,1 0 0,-1 0 0,0 0 0,0-1 0,0 1 0,-6 5 0,-7 13 0,-16 32 0,6-9 0,-36 46 0,-140 185-1365,190-262-5461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24575,'55'-2'0,"-23"0"0,0 2 0,-1 0 0,59 10 0,-85-9 0,0 1 0,1 0 0,-1 0 0,0 0 0,-1 1 0,1-1 0,0 1 0,-1 1 0,1-1 0,-1 1 0,0-1 0,0 1 0,-1 0 0,1 0 0,-1 1 0,0-1 0,0 1 0,0 0 0,-1 0 0,1 0 0,-1 0 0,0 0 0,-1 0 0,1 0 0,0 7 0,2 14 0,-1 0 0,-2 0 0,0 1 0,-4 27 0,2-15 0,-2-9 0,-1 0 0,-1 0 0,-15 46 0,10-41 0,-10 70 0,12-45-1365,1-33-5461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24575,'6'0'0,"1"-5"0,4-3 0,2-3 0,2-2 0,5 3 0,4 2 0,3 3 0,2 3 0,-4-5 0,0 0 0,0 0 0,1 2 0,1 2 0,2 1 0,-5 12 0,0 3 0,-6 0-8191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6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24575,'-5'0'0,"-2"5"0,10 2 0,6 10 0,5 7 0,7 5 0,-1 3 0,1 1 0,3 0 0,-3 0 0,-5-1 0,0-6 0,-3-2 0,-3 1 0,1 0 0,-1-3-8191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8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24575,'0'5'0,"0"8"0,0 5 0,0 6 0,0 4 0,0 2 0,0 2 0,-5-6 0,-2 0 0,0-1 0,2 1 0,1 1 0,1 2 0,2 0 0,1-4-8191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24575,'21'-1'0,"0"-1"0,0-2 0,21-5 0,-29 5 0,-1 0 0,1 1 0,0 1 0,0 0 0,0 1 0,0 1 0,0-1 0,0 2 0,0 0 0,24 5 0,-35-5 0,1 0 0,-1 0 0,0 1 0,1-1 0,-1 1 0,0-1 0,0 1 0,0-1 0,0 1 0,0 0 0,-1 0 0,1 0 0,0 0 0,-1 0 0,0 1 0,1-1 0,-1 0 0,1 3 0,0 1 0,0 1 0,-1-1 0,1 0 0,-1 1 0,-1-1 0,1 1 0,-1 6 0,-2 10 0,0-1 0,-2 0 0,-7 25 0,2-2-273,3 0 0,1 0 0,2 1 0,4 50 0,-1-69-6553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24575,'5'-6'0,"7"-1"0,7-5 0,5 0 0,4-4 0,2 2 0,2 2 0,0-1 0,0 1 0,0 3 0,-1 2 0,-5 4-8191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0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24575,'-1'8'0,"0"0"0,-1 0 0,0 0 0,0-1 0,0 1 0,-1-1 0,0 1 0,-1-1 0,0 0 0,0-1 0,0 1 0,-7 7 0,-10 12 0,-36 34 0,54-57 0,-77 72-67,48-48-149,1 2-1,1 1 1,1 2 0,2 0-1,-26 42 1,39-48-6610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24575,'1'6'0,"2"-1"0,-1 0 0,1 0 0,-1-1 0,1 1 0,0 0 0,1-1 0,-1 0 0,1 1 0,6 4 0,4 6 0,0 4 0,0 1 0,-2 0 0,0 0 0,-1 2 0,-1-1 0,12 40 0,-10-15 0,-2 0 0,7 65 0,5 15-1365,-18-100-5461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0,1 3 0,0 2 0,3 3 0,1 1 0,3 1 0,-1 0 0,4-5 0,-3-2 0,-3 0 0,3-3 0,-3-1 0,-2 1 0,-2-2-8191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24575,'-5'0'0,"-2"5"0,0 8 0,-3 0 0,-1 4 0,2 5 0,-3 3 0,1 2 0,-3 3 0,0 1 0,4 0 0,-3-5 0,2-1 0,2-1 0,-2 2 0,0 1 0,-3 1 0,2-4-8191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2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24575,'1'4'0,"1"0"0,1 0 0,-1 0 0,0 0 0,1 0 0,0 0 0,0-1 0,0 1 0,0-1 0,0 0 0,6 4 0,4 6 0,178 169 0,-2-1 0,-140-126-682,76 111-1,-108-140-6143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6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16 184 24575,'-1'-10'0,"1"0"0,1 1 0,0-1 0,0 0 0,1 1 0,0-1 0,0 1 0,1 0 0,7-14 0,-7 18 0,0 0 0,1 0 0,0 0 0,0 1 0,0 0 0,1 0 0,-1 0 0,1 0 0,0 1 0,0-1 0,0 1 0,1 0 0,-1 1 0,1 0 0,-1 0 0,10-3 0,-6 3 0,0-1 0,1 1 0,-1 1 0,0 0 0,1 0 0,-1 1 0,0 0 0,17 2 0,-22-1 0,-1 0 0,0 0 0,1 0 0,-1 0 0,0 0 0,0 1 0,0-1 0,0 1 0,0 0 0,0 0 0,0 0 0,-1 0 0,1 1 0,-1-1 0,1 1 0,-1-1 0,0 1 0,0 0 0,0 0 0,-1 0 0,1 0 0,-1 0 0,1 0 0,-1 0 0,0 1 0,1 5 0,0 0 0,0 1 0,-1-1 0,0 1 0,-1-1 0,0 1 0,-1 0 0,-2 16 0,2-21 0,-1 0 0,1-1 0,-1 1 0,0-1 0,0 1 0,0-1 0,-1 0 0,1 0 0,-1 0 0,0 0 0,0 0 0,-1-1 0,1 0 0,-1 1 0,0-1 0,1 0 0,-6 2 0,-17 8 0,-11 9 0,37-22 0,0 0 0,0 1 0,0-1 0,0 0 0,0 1 0,1-1 0,-1 1 0,0-1 0,0 0 0,1 1 0,-1-1 0,0 0 0,1 0 0,-1 1 0,0-1 0,1 0 0,-1 0 0,0 1 0,1-1 0,-1 0 0,0 0 0,1 0 0,-1 0 0,1 1 0,-1-1 0,0 0 0,1 0 0,-1 0 0,1 0 0,-1 0 0,1 0 0,-1 0 0,0 0 0,1 0 0,-1 0 0,1-1 0,24 5 0,-23-4 0,12 1 0,-1 1 0,0 1 0,0 0 0,0 1 0,0 1 0,-1 0 0,0 0 0,0 1 0,20 13 0,-25-13 0,0-1 0,-1 1 0,0 0 0,0 0 0,0 1 0,-1 0 0,0 0 0,0 0 0,0 0 0,-1 1 0,0 0 0,-1 0 0,0 0 0,0 0 0,-1 0 0,2 12 0,-3-16 0,0 0 0,-1 1 0,0-1 0,0 0 0,0 0 0,-1 0 0,1 0 0,-1 0 0,0 0 0,0 0 0,0 0 0,-1 0 0,1 0 0,-1 0 0,0-1 0,0 1 0,-4 4 0,2-3 0,-2 1 0,1-1 0,-1 0 0,0 0 0,0 0 0,0-1 0,0 0 0,-13 6 0,-7 0 0,-1-1 0,0-1 0,-54 10 0,71-17-80,0 0 0,0 0-1,0-1 1,-1 0 0,1-1-1,0 0 1,0 0 0,0-1-1,0-1 1,1 0 0,-1 0 0,0-1-1,1 0 1,0 0 0,0-1-1,-15-11 1,5 1-6746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265 315 24575,'114'130'0,"-111"-128"0,0 1 0,-1 0 0,1 0 0,-1 0 0,1 1 0,-1-1 0,0 1 0,0-1 0,0 1 0,-1-1 0,0 1 0,1 0 0,-1 0 0,0 0 0,-1 0 0,1 0 0,-1 0 0,0 0 0,0 0 0,0 0 0,-1 5 0,0-5 0,0-1 0,0 0 0,-1 0 0,1 0 0,-1 0 0,0 0 0,0 0 0,0 0 0,0-1 0,0 1 0,-1-1 0,1 1 0,-1-1 0,0 0 0,0 0 0,0 0 0,0 0 0,0-1 0,0 1 0,0-1 0,0 0 0,0 0 0,-1 0 0,-5 1 0,-10 2 0,0-1 0,-1-1 0,1-1 0,-1-1 0,1-1 0,-1 0 0,-21-5 0,29 4 0,0-1 0,1 0 0,0-1 0,0 0 0,0-1 0,0 0 0,1 0 0,0-1 0,0-1 0,0 0 0,1 0 0,0-1 0,-9-9 0,17 15 0,0 0 0,0 1 0,0-1 0,0 0 0,0 0 0,0 1 0,0-1 0,1 0 0,-1 0 0,1 0 0,-1 0 0,1 0 0,0 0 0,0 0 0,0 0 0,0 0 0,0 0 0,0 0 0,1 0 0,-1 0 0,1 0 0,-1 0 0,1 0 0,0 0 0,-1 0 0,1 1 0,0-1 0,0 0 0,1 1 0,-1-1 0,0 0 0,0 1 0,1 0 0,-1-1 0,1 1 0,1-2 0,10-8 0,0 1 0,0 0 0,22-12 0,-18 12 0,10-7 0,0-1 0,-1-2 0,-1 0 0,-1-2 0,-1-1 0,0 0 0,23-35 0,-43 54 0,0 0 0,-1 0 0,1-1 0,-1 1 0,0-1 0,0 1 0,-1-1 0,1 0 0,-1 0 0,0 0 0,-1 1 0,1-1 0,-1 0 0,0 0 0,0 0 0,0 0 0,-2-8 0,0 9 0,1 0 0,-1 1 0,0-1 0,0 0 0,0 1 0,0 0 0,-1-1 0,1 1 0,-1 0 0,0 0 0,0 0 0,0 1 0,0-1 0,0 1 0,-1 0 0,1 0 0,-1 0 0,0 0 0,1 0 0,-1 1 0,-6-2 0,-4-2 0,-1 2 0,0-1 0,-1 2 0,1 0 0,0 0 0,-1 2 0,1 0 0,0 0 0,-1 2 0,1 0 0,0 0 0,-29 10 0,41-10 0,-1 1 0,1-1 0,0 1 0,0-1 0,0 1 0,0 0 0,1 0 0,-1 1 0,1-1 0,0 0 0,0 1 0,0 0 0,0-1 0,0 1 0,1 0 0,0 0 0,0 0 0,0 0 0,0 0 0,0 0 0,1 0 0,0 0 0,0 0 0,0 6 0,1-1 0,-1-1 0,1 1 0,0-1 0,1 1 0,0-1 0,1 1 0,-1-1 0,2 0 0,-1 0 0,8 12 0,8 5-1365,0-4-5461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7 0,0 5 0,0 4 0,0 2 0,0 2 0,0 0 0,0 0 0,0-1 0,0 1 0,0-1 0,0-5-8191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32 115 24575,'0'-2'0,"0"1"0,-1-1 0,1 1 0,0-1 0,-1 1 0,0-1 0,1 1 0,-1-1 0,0 1 0,0 0 0,1-1 0,-1 1 0,0 0 0,0 0 0,-1 0 0,1 0 0,-2-2 0,2 2 0,0 0 0,-1 0 0,1 0 0,0 0 0,0-1 0,0 1 0,0 0 0,0-1 0,0 1 0,0-1 0,0 1 0,1-1 0,-1 1 0,1-1 0,-1 0 0,1 1 0,-1-1 0,1 0 0,0 1 0,0-4 0,0 3 0,0-1 0,1 1 0,-1-1 0,1 1 0,-1-1 0,1 1 0,0-1 0,0 1 0,0 0 0,0 0 0,1-1 0,-1 1 0,1 0 0,-1 0 0,1 0 0,0 1 0,-1-1 0,1 0 0,0 0 0,0 1 0,0 0 0,1-1 0,-1 1 0,0 0 0,0 0 0,1 0 0,-1 0 0,1 0 0,-1 1 0,1-1 0,-1 1 0,5-1 0,-4 1 0,1 0 0,-1 0 0,1 0 0,-1 1 0,1 0 0,-1-1 0,1 1 0,-1 0 0,1 0 0,-1 1 0,0-1 0,0 1 0,0 0 0,0-1 0,0 1 0,0 1 0,0-1 0,0 0 0,-1 1 0,1-1 0,-1 1 0,4 5 0,-4-4 0,0-1 0,0 1 0,-1 0 0,1 0 0,-1 0 0,0 0 0,0 0 0,0 0 0,0 1 0,-1-1 0,0 0 0,0 0 0,0 0 0,-1 6 0,-1 1 0,-1 1 0,-1-1 0,-8 20 0,11-29 0,0 1 0,0-1 0,0 1 0,1-1 0,-1 1 0,1-1 0,-1 1 0,1-1 0,0 1 0,0-1 0,0 1 0,1-1 0,-1 1 0,1-1 0,-1 1 0,1-1 0,0 1 0,0-1 0,0 0 0,0 1 0,0-1 0,0 0 0,1 0 0,1 2 0,4 4 0,1 0 0,0 0 0,0-1 0,15 9 0,19 19 0,-37-30 0,0 1 0,-1 0 0,0 0 0,0 0 0,0 0 0,-1 1 0,0-1 0,0 1 0,-1 0 0,0-1 0,0 1 0,-1 0 0,1 1 0,-1 6 0,-1-10 0,0 0 0,-1 0 0,1-1 0,-1 1 0,0 0 0,0 0 0,0-1 0,-1 1 0,1-1 0,-1 0 0,0 1 0,0-1 0,0 0 0,0 0 0,-1 0 0,1 0 0,-1 0 0,0-1 0,0 1 0,1-1 0,-2 0 0,1 0 0,0 0 0,0 0 0,-1 0 0,1-1 0,-1 1 0,-4 0 0,-13 3-180,0 0 0,0-2 0,0 0 0,0-2 1,0 0-1,-25-3 0,44 2 74,-26-1-6720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9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30 24575,'46'1'0,"56"-2"0,-92 0 0,0 0 0,-1 0 0,1-1 0,0 0 0,-1-1 0,0 0 0,15-7 0,-64 3 0,13 11 0,0 1 0,0 1 0,1 1 0,0 1 0,1 1 0,-1 2 0,2 1 0,0 0 0,-24 17 0,46-28 0,0 1 0,-1-1 0,1 0 0,0 1 0,0 0 0,0-1 0,0 1 0,0 0 0,0 0 0,0 0 0,0 0 0,1 0 0,-1 1 0,1-1 0,0 0 0,0 1 0,0-1 0,0 1 0,0-1 0,0 1 0,1-1 0,-1 1 0,1 0 0,0-1 0,-1 1 0,1 0 0,1-1 0,-1 1 0,0 0 0,1-1 0,-1 1 0,2 3 0,0-2 0,0 0 0,1 0 0,-1 0 0,1-1 0,0 1 0,0-1 0,1 0 0,-1 0 0,0 0 0,1 0 0,0 0 0,0-1 0,0 0 0,0 0 0,0 0 0,0 0 0,0 0 0,7 0 0,21 6 0,51 3 0,-60-9 0,0 1 0,0 1 0,0 0 0,-1 2 0,26 10 0,-45-15 0,-1 0 0,0 0 0,0 0 0,0 0 0,0 0 0,0 1 0,0-1 0,0 1 0,0-1 0,0 1 0,0 0 0,-1 0 0,1 0 0,-1 0 0,0 0 0,1 0 0,-1 0 0,0 0 0,0 0 0,0 1 0,-1-1 0,1 0 0,0 1 0,-1-1 0,0 1 0,1-1 0,-1 0 0,0 1 0,0-1 0,-1 1 0,0 3 0,0-1 0,0 0 0,-1-1 0,0 1 0,0 0 0,-1-1 0,1 0 0,-1 1 0,0-1 0,0 0 0,-1-1 0,1 1 0,-1 0 0,1-1 0,-6 4 0,-7 4 20,-1-1 0,1-1 0,-2-1 0,1 0 0,-35 10 0,41-15-155,-1 0 0,1-1 0,-1 0 0,0-1 0,0 0 0,0-1 0,1 0 0,-1-1 0,0 0 0,-19-5 0,11-2-6691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18 24575,'3'-12'0,"-2"6"0,-11 14 0,-7 11 0,0 0 0,1 1 0,2 1 0,0 1 0,1 0 0,-15 35 0,12-24 0,-40 59 0,52-89 0,9-18 0,11-20 0,70-93-1365,-70 103-5461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8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1 24575,'0'9'0,"-1"0"0,-1 0 0,0 0 0,0 0 0,0-1 0,-1 1 0,0 0 0,-1-1 0,0 0 0,-5 8 0,-11 14 0,-28 35 0,4-6 0,32-41 0,1 0 0,1 0 0,0 2 0,-9 27 0,17-40 0,0 0 0,0 1 0,0 0 0,1-1 0,0 1 0,0 0 0,1 0 0,0 0 0,1 0 0,-1-1 0,1 1 0,1 0 0,0 0 0,0-1 0,3 9 0,-3-14 0,-1 1 0,1 0 0,-1 0 0,1-1 0,0 1 0,0-1 0,0 1 0,0-1 0,0 0 0,1 0 0,-1 0 0,1 0 0,0 0 0,-1-1 0,1 1 0,0-1 0,0 0 0,3 2 0,0-2 0,0 0 0,0 0 0,-1-1 0,1 1 0,0-1 0,0-1 0,0 1 0,0-1 0,6-1 0,10-4 0,0-1 0,-1-1 0,38-20 0,-59 28 0,62-27-1365,-35 18-5461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1 162 24575,'4'1'0,"1"1"0,-1 0 0,1 0 0,-1 1 0,0 0 0,0-1 0,0 1 0,0 1 0,6 6 0,2 1 0,5 2 0,11 9 0,-1 0 0,-1 1 0,34 40 0,-53-54 0,0 0 0,-1 1 0,0 0 0,-1 0 0,0 0 0,0 0 0,-1 1 0,-1 0 0,0-1 0,0 1 0,-1 1 0,-1-1 0,1 0 0,-2 0 0,0 13 0,0-21 0,-1-1 0,1 1 0,-1 0 0,1 0 0,-1-1 0,0 1 0,0 0 0,0-1 0,-1 1 0,1-1 0,-1 1 0,1-1 0,-1 0 0,0 0 0,1 0 0,-1 1 0,0-2 0,-1 1 0,1 0 0,0 0 0,0-1 0,-1 1 0,1-1 0,-1 0 0,0 0 0,1 0 0,-1 0 0,0 0 0,1 0 0,-1-1 0,0 0 0,0 1 0,1-1 0,-1 0 0,0 0 0,0 0 0,0-1 0,-3 0 0,0 1 0,1-1 0,0 0 0,0 0 0,0 0 0,0-1 0,0 1 0,0-1 0,0 0 0,0-1 0,0 1 0,1-1 0,0 0 0,-1 0 0,1 0 0,0-1 0,0 0 0,1 0 0,-1 1 0,1-2 0,-4-5 0,5 5 0,0 0 0,0-1 0,0 1 0,1-1 0,0 1 0,0-1 0,0 0 0,1 1 0,0-1 0,0 0 0,0 0 0,1 1 0,-1-1 0,1 1 0,1-1 0,-1 0 0,1 1 0,0 0 0,1-1 0,-1 1 0,1 0 0,0 0 0,3-4 0,10-11 0,0 2 0,2 0 0,0 1 0,25-19 0,-24 21 0,-1-1 0,0-1 0,17-21 0,-28 29 0,-1 0 0,0-1 0,-1 1 0,0-1 0,0 0 0,-1-1 0,5-18 0,-8 26 0,-1 0 0,1 1 0,-1-1 0,0 0 0,1 0 0,-2 0 0,1 0 0,0 0 0,0 0 0,-1 0 0,0 1 0,1-1 0,-1 0 0,0 0 0,-1 1 0,1-1 0,0 0 0,-1 1 0,1-1 0,-1 1 0,0 0 0,0 0 0,0-1 0,0 1 0,0 1 0,0-1 0,-1 0 0,1 0 0,-1 1 0,1-1 0,-1 1 0,1 0 0,-1 0 0,-3-1 0,-18-4-45,0 1-1,0 1 1,0 2-1,-1 0 1,1 1-1,-42 5 1,23-2-1002,15-1-5779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0 0,0-1 0,0 0 0,0-1 0,0 1 0,0-1 0,5-5 0,2-1 0,-1-5-8191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95 235 24575,'-3'0'0,"0"0"0,0 0 0,0 1 0,0-1 0,0 1 0,0 0 0,0-1 0,0 1 0,0 1 0,0-1 0,0 0 0,0 1 0,1 0 0,-1-1 0,1 1 0,-1 0 0,-3 5 0,2-2 0,0-1 0,1 2 0,0-1 0,0 0 0,1 0 0,-1 1 0,1 0 0,-3 10 0,1 6 0,1 1 0,0-1 0,2 42 0,1-56 0,1 1 0,0-1 0,0 0 0,1 0 0,0 0 0,0 0 0,1 0 0,0 0 0,1 0 0,0-1 0,0 0 0,0 0 0,1 0 0,7 9 0,-9-13 0,0 0 0,0 0 0,0 0 0,1-1 0,-1 1 0,1-1 0,0 0 0,0 0 0,0 0 0,0 0 0,0-1 0,0 1 0,0-1 0,0 0 0,1-1 0,-1 1 0,0-1 0,1 1 0,-1-1 0,0-1 0,1 1 0,-1-1 0,0 1 0,1-1 0,-1 0 0,0-1 0,0 1 0,0-1 0,6-3 0,-3 0 0,1 0 0,-1-1 0,-1 1 0,1-2 0,-1 1 0,0-1 0,0 0 0,-1 0 0,0-1 0,0 1 0,0-1 0,-1 0 0,-1 0 0,5-14 0,5-16 0,14-72 0,-24 91 0,0 0 0,-1 0 0,0 0 0,-2 0 0,0-1 0,-1 1 0,-7-33 0,6 44 0,0 0 0,0 0 0,-1 0 0,0 1 0,-1-1 0,1 1 0,-1 0 0,-1 0 0,0 0 0,1 1 0,-2 0 0,1-1 0,-1 2 0,0-1 0,0 1 0,-1 0 0,1 0 0,-1 1 0,0 0 0,-13-6 0,19 10 5,-1-1 0,0 0-1,1 1 1,-1-1-1,0 1 1,1-1 0,-1 1-1,0 0 1,0 0 0,1-1-1,-1 1 1,0 1 0,0-1-1,0 0 1,1 0 0,-1 1-1,0-1 1,0 1 0,1-1-1,-1 1 1,1 0 0,-1 0-1,0-1 1,-1 3 0,1-1-111,0 0 0,0 1 0,0-1 0,0 1 0,1-1 1,-1 1-1,1 0 0,0-1 0,0 1 0,0 0 0,0 0 1,0 0-1,0 4 0,-3 23-6720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05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18 129 24575,'0'0'0,"-1"0"0,0 0 0,0 0 0,1 0 0,-1 0 0,0 0 0,0 0 0,1 0 0,-1-1 0,0 1 0,1 0 0,-1-1 0,1 1 0,-1 0 0,0-1 0,1 1 0,-1-1 0,1 1 0,-1-1 0,1 1 0,-1-1 0,1 1 0,-1-1 0,1 0 0,0 1 0,-1-1 0,1 0 0,-1 0 0,0-26 0,2 21 0,0 0 0,1 0 0,0 0 0,0 0 0,0 0 0,5-8 0,-3 10 0,-1 0 0,1 1 0,1-1 0,-1 1 0,0 0 0,1 0 0,0 1 0,0-1 0,0 1 0,0 0 0,0 1 0,0-1 0,0 1 0,0 0 0,1 0 0,-1 0 0,10 1 0,-4-1 0,-1 1 0,1 1 0,-1-1 0,1 2 0,-1 0 0,1 0 0,-1 1 0,13 4 0,-20-5 0,1 1 0,-1-1 0,1 1 0,-1 0 0,0-1 0,0 2 0,0-1 0,-1 0 0,1 0 0,-1 1 0,1-1 0,-1 1 0,0 0 0,-1 0 0,1 0 0,-1 0 0,1 0 0,-1 0 0,-1 0 0,1 0 0,0 8 0,1 11 0,-2 1 0,-3 42 0,0-27 0,3-24 0,0 7 0,-2-1 0,-5 36 0,5-49 0,-1 0 0,1-1 0,-1 1 0,-1-1 0,1 1 0,-1-1 0,-1 0 0,1-1 0,-1 1 0,-8 8 0,-32 24 0,34-30 0,1 0 0,-1 0 0,-9 12 0,19-20 0,1 0 0,-1 0 0,0-1 0,1 1 0,-1 0 0,1 0 0,-1 0 0,1-1 0,-1 1 0,1 0 0,-1 0 0,1 0 0,0 0 0,0 0 0,0 0 0,-1 0 0,1 0 0,0 0 0,0 0 0,0 0 0,0 0 0,0 0 0,1 0 0,-1 0 0,0 0 0,0-1 0,1 1 0,-1 0 0,1 0 0,-1 0 0,0 0 0,1 0 0,0 0 0,-1-1 0,1 1 0,-1 0 0,1-1 0,0 1 0,0 0 0,-1-1 0,1 1 0,0-1 0,0 1 0,0-1 0,0 1 0,-1-1 0,1 1 0,0-1 0,0 0 0,0 0 0,0 0 0,0 1 0,0-1 0,0 0 0,2 0 0,4 1 0,1 1 0,0-1 0,0-1 0,0 0 0,13-1 0,146-25-1365,-139 24-5461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24575,'-12'0'0,"0"0"0,1 1 0,-1 0 0,0 1 0,1 0 0,-1 1 0,-17 7 0,22-7 0,0 1 0,0 0 0,0 1 0,1 0 0,-1 0 0,2 0 0,-1 0 0,0 1 0,1 0 0,0 0 0,0 1 0,-5 9 0,-3 9 0,0 1 0,2 0 0,1 1 0,1 0 0,1 1 0,2 0 0,0 0 0,2 1 0,1-1 0,2 1 0,2 35 0,-1-59 0,0 0 0,0 0 0,1 0 0,0 0 0,0 0 0,0-1 0,0 1 0,1 0 0,0 0 0,0-1 0,0 1 0,1-1 0,-1 0 0,1 0 0,0 0 0,0 0 0,1 0 0,-1 0 0,1-1 0,0 0 0,0 0 0,0 0 0,0 0 0,0 0 0,1-1 0,-1 0 0,1 0 0,-1 0 0,7 1 0,5 1 0,0-1 0,1 0 0,0-2 0,-1 0 0,1 0 0,0-2 0,26-3 0,-17-2-1365,-6-2-5461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1 24575,'-3'0'0,"0"1"0,0 0 0,0 0 0,0 0 0,1 0 0,-1 0 0,0 1 0,1-1 0,-1 1 0,1 0 0,0 0 0,0 0 0,-1 0 0,1 0 0,0 0 0,1 0 0,-3 4 0,-30 47 0,30-47 0,-9 19 0,0 1 0,-14 42 0,23-55 0,0-1 0,1 0 0,0 1 0,1 0 0,1 0 0,0-1 0,1 1 0,1 14 0,0-23-41,0 1-1,0 0 1,1-1 0,-1 0-1,1 1 1,0-1 0,1 0-1,-1 0 1,1 0 0,0 0-1,0 0 1,0-1-1,0 1 1,1-1 0,-1 0-1,1 0 1,0 0 0,0-1-1,0 1 1,0-1-1,0 0 1,0 0 0,1 0-1,-1-1 1,1 0 0,0 1-1,-1-2 1,1 1-1,0 0 1,-1-1 0,1 0-1,8-1 1,13-3-6785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24575,'-3'1'0,"1"-1"0,0 1 0,-1 0 0,1 0 0,0 0 0,0 0 0,0 0 0,0 0 0,0 1 0,0-1 0,0 1 0,0-1 0,0 1 0,1 0 0,-1-1 0,0 1 0,1 0 0,0 0 0,-1 0 0,1 1 0,0-1 0,0 0 0,0 0 0,1 0 0,-1 1 0,0 2 0,-13 63 0,11-50 0,2 0 0,0 0 0,4 35 0,-3-47 0,1 0 0,1 1 0,-1-1 0,1-1 0,0 1 0,0 0 0,1 0 0,0-1 0,0 1 0,0-1 0,1 0 0,-1 0 0,1 0 0,0-1 0,6 6 0,-8-9 0,-1 0 0,1 1 0,-1-1 0,1 0 0,-1 0 0,1 0 0,0 0 0,-1-1 0,1 1 0,0 0 0,0-1 0,0 1 0,0-1 0,0 0 0,0 1 0,-1-1 0,1 0 0,0 0 0,0 0 0,0 0 0,0-1 0,0 1 0,0-1 0,2 0 0,-1-1 0,1 0 0,-1 0 0,0 0 0,0 0 0,0-1 0,0 1 0,0-1 0,0 0 0,-1 0 0,1 0 0,2-5 0,3-5 0,-1 0 0,-1-1 0,0 0 0,-1 0 0,5-20 0,-5 9 0,-2 0 0,0 0 0,-2-46 0,-1 87-112,-1 4 173,2-1 1,0 1-1,7 32 1,-7-48-112,-1-1 0,1 0 0,0 1 0,-1-1 0,2 0 0,-1 1 0,0-1 0,1 0 0,-1 0 0,1 0 0,0 0 0,0 0 0,0-1 0,1 1 0,-1 0 0,0-1 1,1 0-1,0 1 0,0-1 0,-1 0 0,1-1 0,0 1 0,1 0 0,-1-1 0,0 0 0,0 0 0,1 0 0,-1 0 0,7 1 0,7-4-6776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1 314 24575,'0'2'0,"0"0"0,0 0 0,0 0 0,0 0 0,1 0 0,-1 0 0,1 0 0,-1 0 0,1 0 0,0-1 0,0 1 0,-1 0 0,1 0 0,1-1 0,-1 1 0,0 0 0,0-1 0,1 1 0,-1-1 0,0 0 0,1 1 0,2 0 0,-1 0 0,0-1 0,0 1 0,0-1 0,1 0 0,-1 0 0,1 0 0,-1 0 0,0-1 0,1 0 0,0 1 0,-1-1 0,4-1 0,-1 1 0,0-1 0,0 0 0,1 0 0,-1 0 0,-1-1 0,1 0 0,0 0 0,0 0 0,-1-1 0,1 0 0,-1 0 0,0-1 0,0 1 0,8-9 0,-11 10 0,-1 0 0,0 0 0,0 0 0,0 0 0,0-1 0,0 1 0,0 0 0,0-1 0,-1 1 0,1 0 0,-1-1 0,0 1 0,0-1 0,0 1 0,0-1 0,0 1 0,-1-1 0,1 1 0,-1-1 0,1 1 0,-1 0 0,0-1 0,0 1 0,0 0 0,-2-4 0,-5-7 0,-1-1 0,0 2 0,-14-16 0,-11-16 0,31 39-62,1 0 0,-1 0 0,1 0 0,0-1 0,0 1 0,1 0 0,-1-1 0,1 0 0,0 1 0,1-1 0,-1 1 0,1-1-1,0 0 1,1 1 0,-1-1 0,1 0 0,0 1 0,1-1 0,-1 1 0,1 0 0,5-10 0,7-5-6764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 24575,'-1'11'0,"-1"-1"0,0 0 0,0 0 0,-1 0 0,0 0 0,-1 0 0,-9 17 0,7-15 0,1-1 0,0 1 0,1 0 0,1 0 0,-4 16 0,7-24 0,-1 0 0,1 0 0,0 0 0,0 0 0,1 0 0,-1 0 0,1 0 0,0 0 0,0 0 0,0 0 0,1 0 0,-1-1 0,1 1 0,0 0 0,0-1 0,0 1 0,1-1 0,4 5 0,-5-6 0,0-1 0,0 1 0,0 0 0,1-1 0,-1 0 0,1 1 0,-1-1 0,1 0 0,-1 0 0,1-1 0,0 1 0,-1-1 0,1 1 0,0-1 0,-1 0 0,1 0 0,0 0 0,0 0 0,-1 0 0,1-1 0,0 1 0,0-1 0,-1 0 0,1 1 0,-1-1 0,1-1 0,-1 1 0,5-3 0,-2 1 0,-1-1 0,0 0 0,0 0 0,-1 0 0,1 0 0,-1 0 0,0-1 0,0 0 0,0 1 0,-1-1 0,1 0 0,-1 0 0,0-1 0,-1 1 0,1 0 0,-1-1 0,1-9 0,-1 3 0,1 1 0,-2-1 0,0 1 0,0-1 0,-1 1 0,0-1 0,-5-18 0,5 25-76,-1 0 1,0 0-1,0 0 0,0 0 0,0 0 0,-1 1 0,0-1 0,0 1 1,0 0-1,0 0 0,-1 0 0,1 0 0,-1 0 0,0 1 1,0 0-1,-1 0 0,-5-4 0,-4 5-6750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1 178 24575,'4'-1'0,"1"1"0,-1-1 0,1 1 0,-1-1 0,0 0 0,1-1 0,-1 1 0,0-1 0,0 0 0,0 0 0,0 0 0,0-1 0,0 1 0,-1-1 0,1 0 0,-1 0 0,5-6 0,3-5 0,0 0 0,-1-1 0,10-19 0,17-24 0,-36 58 0,-1 0 0,0-1 0,0 1 0,0 0 0,1-1 0,-1 1 0,0 0 0,0 0 0,0-1 0,1 1 0,-1 0 0,0 0 0,1-1 0,-1 1 0,0 0 0,1 0 0,-1 0 0,0 0 0,1 0 0,-1-1 0,0 1 0,1 0 0,-1 0 0,0 0 0,1 0 0,-1 0 0,0 0 0,1 0 0,-1 0 0,0 0 0,1 0 0,-1 1 0,0-1 0,1 0 0,-1 0 0,0 0 0,1 0 0,-1 0 0,0 0 0,1 1 0,-1-1 0,0 0 0,0 0 0,1 1 0,-1-1 0,0 0 0,0 0 0,1 1 0,-1-1 0,0 0 0,0 1 0,0-1 0,0 0 0,0 1 0,1-1 0,-1 0 0,0 1 0,0-1 0,0 0 0,0 1 0,0-1 0,0 0 0,0 1 0,0 0 0,4 30 0,-3-25 0,25 146 0,-14-100 0,-3 1 0,3 98 0,-11-125 0,-1-16 0,1 1 0,-2-1 0,1 1 0,-1-1 0,-5 19 0,5-26 0,0 0 0,-1 0 0,1-1 0,-1 1 0,1 0 0,-1-1 0,0 0 0,0 1 0,0-1 0,0 0 0,0 0 0,0 0 0,-1 0 0,1 0 0,-1-1 0,1 1 0,-1-1 0,0 0 0,1 0 0,-1 0 0,0 0 0,0 0 0,0 0 0,0-1 0,-3 1 0,-56 4 0,59-5 0,-1 0 0,0 0 0,0 0 0,1-1 0,-1 1 0,1-1 0,-1 0 0,0 0 0,1 0 0,0-1 0,-1 1 0,1-1 0,0 0 0,-4-2 0,6 3 0,1 1 0,-1 0 0,1-1 0,0 1 0,-1-1 0,1 1 0,0 0 0,-1-1 0,1 1 0,0-1 0,0 1 0,-1-1 0,1 1 0,0-1 0,0 1 0,0-1 0,0 1 0,0-1 0,0 1 0,0-1 0,0 1 0,0-1 0,0 1 0,0-1 0,0 1 0,0-1 0,0 1 0,0-1 0,0 1 0,1-1 0,-1 1 0,0-1 0,0 1 0,1-2 0,19-11 0,26-1 0,21-1 18,-28 6-709,41-4-1,-55 10-6134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24575,'17'0'0,"1"1"0,-1 1 0,1 0 0,-1 1 0,0 2 0,0-1 0,-1 2 0,1 0 0,-1 1 0,17 10 0,-23-11 0,1 1 0,-1 1 0,0 0 0,-1 0 0,1 0 0,-2 2 0,1-1 0,-1 1 0,-1 0 0,0 0 0,0 1 0,-1 0 0,0 0 0,7 22 0,-4-6 0,-2 1 0,0 0 0,-2 0 0,2 32 0,-6-49 0,-1 0 0,0-1 0,-1 1 0,0 0 0,-1 0 0,0-1 0,-1 1 0,0-1 0,-1 0 0,0 0 0,0 0 0,-1 0 0,-11 17 0,4-12-273,0-1 0,0 0 0,-1 0 0,-23 16 0,13-13-6553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145 162 24575,'20'21'0,"-1"2"0,-1 0 0,-1 1 0,-1 1 0,-2 0 0,0 1 0,11 32 0,-21-42 0,-11-15 0,-15-23 0,-81-116 0,70 98 0,2-2 0,-45-79 0,65 100-1365,3 2-5461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24575,'-13'11'0,"0"0"0,1 1 0,0 0 0,-19 27 0,15-18 0,1 0 0,1 1 0,1 1 0,-20 47 0,29-61 0,1 0 0,0 1 0,1-1 0,0 1 0,0-1 0,1 1 0,0 0 0,1-1 0,0 1 0,0 0 0,1 0 0,0-1 0,1 1 0,0-1 0,1 1 0,5 13 0,-4-17 10,-1-1 0,1 0 0,1 0 0,-1 0 0,1 0 0,0-1 0,0 0 0,0 0 0,1 0 0,-1-1 0,12 6 0,68 25-1495,-64-28-5341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0 24575,'-5'0'0,"-2"6"0,-5 1 0,-5 4 0,0 7 0,-3 5 0,3 3 0,4 3 0,-1-4 0,2 0 0,2 0 0,4 1 0,3 2 0,6-5 0,9-5 0,7-6 0,6-6 0,-2-2-8191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 24575,'-1'8'0,"-1"1"0,0-1 0,0 1 0,-1-1 0,0 0 0,-1 0 0,-5 11 0,-5 9 0,10-18 0,0 0 0,1 0 0,1 1 0,-1-1 0,0 12 0,3-19 0,-1-1 0,1 0 0,0 0 0,0 1 0,0-1 0,0 0 0,1 0 0,-1 1 0,1-1 0,-1 0 0,1 0 0,0 1 0,0-1 0,0 0 0,0 0 0,0 0 0,0 0 0,0 0 0,1-1 0,-1 1 0,1 0 0,-1-1 0,1 1 0,0-1 0,0 1 0,-1-1 0,1 0 0,0 1 0,4 0 0,-4-2 0,0 0 0,1 1 0,-1-1 0,1-1 0,-1 1 0,1 0 0,-1-1 0,0 1 0,1-1 0,-1 0 0,0 0 0,1 0 0,-1 0 0,0 0 0,0 0 0,0 0 0,0-1 0,0 1 0,0-1 0,0 0 0,-1 1 0,1-1 0,-1 0 0,1 0 0,1-4 0,35-54 0,-31 43 0,7-12 0,-9 28 0,-3 20 0,-2-7-109,0-2 150,-1-1-1,2 0 0,-1 1 1,2-1-1,2 13 1,-4-21-80,1 1 1,-1-1-1,1 1 1,0-1 0,-1 1-1,1-1 1,0 0-1,0 1 1,0-1-1,0 0 1,0 0 0,0 0-1,0 1 1,0-1-1,1 0 1,-1-1-1,0 1 1,1 0 0,-1 0-1,0 0 1,1-1-1,-1 1 1,1-1-1,-1 1 1,1-1 0,0 0-1,-1 0 1,1 1-1,-1-1 1,1 0-1,0 0 1,-1 0 0,1-1-1,-1 1 1,1 0-1,-1-1 1,1 1-1,1-1 1,20-8-6788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24575,'1'3'0,"-1"0"0,1 0 0,-1 0 0,1-1 0,0 1 0,0 0 0,0-1 0,1 1 0,-1-1 0,0 1 0,1-1 0,0 1 0,0-1 0,0 0 0,-1 0 0,2 0 0,-1 0 0,0 0 0,0-1 0,1 1 0,-1-1 0,1 1 0,-1-1 0,1 0 0,0 0 0,-1 0 0,1 0 0,0 0 0,0-1 0,0 1 0,3-1 0,-1 1 0,-1 0 0,1-1 0,0 1 0,0-1 0,-1 0 0,1 0 0,0-1 0,0 0 0,-1 0 0,1 0 0,0 0 0,-1-1 0,1 1 0,-1-1 0,0 0 0,1-1 0,-1 1 0,4-4 0,-7 5 0,0 0 0,-1 0 0,1 0 0,-1 0 0,1 0 0,-1 0 0,1 0 0,-1 0 0,0 0 0,0 0 0,1-1 0,-1 1 0,0 0 0,0 0 0,0 0 0,0 0 0,0 0 0,0-1 0,-1 1 0,1 0 0,0 0 0,-1 0 0,1 0 0,0 0 0,-1 0 0,1 0 0,-1 0 0,-1-2 0,-23-30 0,18 25 0,-2-3 24,0-1 0,1 0 0,1-1 0,-8-16 0,13 26-92,1 0 1,-1-1-1,1 1 1,0-1-1,0 1 1,0-1-1,0 0 1,1 1-1,-1-1 1,1 0-1,0 1 1,0-1-1,0 0 1,1 0-1,-1 1 1,1-1-1,0 1 1,0-1-1,0 0 1,1 1-1,3-6 1,7-5-6759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24575,'1'0'0,"0"1"0,-1-1 0,1 1 0,0-1 0,0 1 0,-1-1 0,1 1 0,0 0 0,-1-1 0,1 1 0,0 0 0,-1-1 0,1 1 0,-1 0 0,1 0 0,-1 0 0,0 0 0,1-1 0,-1 1 0,0 0 0,0 0 0,1 0 0,-1 0 0,0 0 0,0 0 0,0 0 0,0 0 0,0 0 0,0 0 0,0-1 0,-1 1 0,1 2 0,-6 44 0,4-31 0,1-7 0,1 1 0,1-1 0,-1 0 0,2 1 0,-1-1 0,1 0 0,4 10 0,-5-15 0,0-1 0,0 0 0,1 1 0,-1-1 0,1 0 0,0 0 0,0 0 0,0 0 0,0 0 0,0 0 0,1-1 0,-1 1 0,1-1 0,0 0 0,-1 1 0,1-1 0,0-1 0,1 1 0,-1 0 0,0-1 0,6 3 0,-7-4 0,-1 0 0,1 0 0,0-1 0,0 1 0,-1 0 0,1-1 0,0 1 0,0-1 0,-1 1 0,1-1 0,0 0 0,-1 1 0,1-1 0,-1 0 0,1 0 0,-1 0 0,0-1 0,1 1 0,-1 0 0,0 0 0,0-1 0,0 1 0,0-1 0,0 1 0,0-1 0,0 1 0,0-1 0,-1 0 0,1 1 0,0-1 0,-1 0 0,0 1 0,1-3 0,2-5 0,-1 0 0,0 0 0,-1-1 0,1-17 0,-2 22-47,0 0 0,0 0 0,-1 0 0,0 0 0,0 0 0,0 0 0,0 0 0,-1 0 0,0 0-1,0 1 1,0-1 0,0 1 0,-1-1 0,0 1 0,0 0 0,0 0 0,0 0 0,-1 0 0,1 1 0,-1-1 0,0 1 0,0 0-1,0 0 1,-1 1 0,1-1 0,-1 1 0,1 0 0,-10-3 0,-4 4-6779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24575,'9'0'0,"-1"0"0,1-1 0,0 0 0,-1 0 0,1-1 0,-1 0 0,0-1 0,1 1 0,-1-2 0,0 1 0,-1-1 0,1 0 0,-1-1 0,0 1 0,0-2 0,0 1 0,0-1 0,-1 0 0,11-13 0,-17 18 0,1 0 0,-1 0 0,1-1 0,0 1 0,0 0 0,0 0 0,-1 0 0,1 0 0,0 1 0,0-1 0,0 0 0,0 0 0,0 0 0,1 1 0,-1-1 0,0 1 0,0-1 0,0 1 0,1-1 0,-1 1 0,0 0 0,0-1 0,1 1 0,-1 0 0,0 0 0,1 0 0,-1 0 0,0 0 0,1 0 0,-1 0 0,0 1 0,0-1 0,1 0 0,-1 1 0,0-1 0,0 1 0,2 0 0,1 3 0,0 1 0,-1-1 0,1 0 0,-1 1 0,0 0 0,0 0 0,3 9 0,7 18 0,-3 0 0,0 0 0,-2 1 0,4 37 0,-7-41 0,30 159 0,-35-184 0,1 1 0,-1-1 0,0 0 0,0 1 0,0-1 0,-1 0 0,1 0 0,-1 1 0,0-1 0,0 0 0,-1 0 0,1 0 0,-1 0 0,0 0 0,0 0 0,0-1 0,0 1 0,-1 0 0,0-1 0,0 0 0,1 0 0,-2 0 0,1 0 0,0 0 0,-1-1 0,1 1 0,-1-1 0,0 0 0,0 0 0,1 0 0,-1-1 0,-1 1 0,-7 1 0,-4 1 0,-1-1 0,0 0 0,0-2 0,-1 0 0,1 0 0,0-2 0,-23-3 0,37 4 0,0-1 0,0 1 0,0-1 0,0 1 0,1-1 0,-1 0 0,0 0 0,0-1 0,-3-2 0,5-4 0,18-1 0,26-2 0,0 1 0,0 3 0,48-3 0,-81 9 0,174-27-1365,-158 27-5461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24575,'9'1'0,"0"0"0,-1 0 0,1 1 0,0 0 0,0 1 0,-1 0 0,0 0 0,1 1 0,9 6 0,0 1 0,0 1 0,28 25 0,-35-27 0,-2 0 0,0 1 0,0 0 0,-1 0 0,0 1 0,-1 0 0,-1 0 0,0 1 0,0 0 0,-1 0 0,-1 0 0,0 1 0,-1 0 0,0-1 0,-1 1 0,-1 0 0,0 0 0,-1 0 0,-3 27 0,1-35-72,0-1 1,-1 1-1,1 0 0,-1-1 0,-1 0 0,1 0 0,-1 0 0,1 0 1,-1 0-1,-1-1 0,1 1 0,-1-1 0,0 0 0,1-1 0,-2 1 1,1-1-1,0 0 0,-11 4 0,-11 7-6754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4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15 123 24575,'-1'0'0,"1"0"0,-1 0 0,1 0 0,-1 0 0,1 0 0,-1 0 0,1 0 0,0 0 0,-1 0 0,1 0 0,-1-1 0,1 1 0,-1 0 0,1 0 0,-1 0 0,1-1 0,-1 1 0,1 0 0,0 0 0,-1-1 0,1 1 0,-1 0 0,1-1 0,0 1 0,-1 0 0,1-1 0,0 1 0,0-1 0,-1 1 0,1 0 0,0-1 0,0 1 0,0-1 0,-1 1 0,1-1 0,0 1 0,0-1 0,0 1 0,0-1 0,0 1 0,0-1 0,0 1 0,0-1 0,0 1 0,0-1 0,0 1 0,0-1 0,0 1 0,1-1 0,-1 1 0,0 0 0,0-1 0,1 1 0,-1-1 0,0 1 0,1-1 0,19-23 0,-9 19 0,-1 1 0,1 0 0,0 1 0,1 0 0,16-2 0,17-5 0,-16 4 0,0 2 0,-1 0 0,59 1 0,-53 3 0,-1-1 0,50-9 0,9-5-1365,-66 12-5461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5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24575,'43'0'0,"-14"-2"0,0 2 0,1 1 0,-1 2 0,41 8 0,-63-9 0,1 0 0,-1 1 0,0 0 0,0 0 0,0 0 0,-1 1 0,1 0 0,-1 0 0,0 0 0,0 1 0,0 0 0,-1 0 0,1 1 0,-1-1 0,-1 1 0,1 0 0,-1 1 0,0-1 0,0 1 0,-1 0 0,0 0 0,3 9 0,-5-13 0,0 0 0,0 1 0,-1-1 0,1 0 0,-1 0 0,0 1 0,1-1 0,-2 0 0,1 1 0,0-1 0,-1 0 0,1 1 0,-1-1 0,0 0 0,0 0 0,0 0 0,-1 0 0,-2 5 0,1-3 0,-1 0 0,0-1 0,0 1 0,-1-1 0,1 0 0,-1 0 0,0-1 0,0 1 0,-9 3 0,-8 4 0,-1-2 0,-1 0 0,-45 9 0,64-17 0,-117 20-1365,103-14-5461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7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0,0-1 0,0 0 0,5 0 0,2 0 0,0 0 0,-1-6-8191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4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0 559 24575,'39'-96'0,"63"-238"0,-77 225-1365,-18 89-5461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24575,'0'-5'0,"1"1"0,-1-1 0,1 0 0,0 0 0,0 1 0,0-1 0,0 1 0,1-1 0,0 1 0,0 0 0,0-1 0,1 1 0,-1 0 0,1 0 0,0 1 0,0-1 0,0 1 0,1-1 0,-1 1 0,1 0 0,0 0 0,0 0 0,0 1 0,0 0 0,0-1 0,0 1 0,1 1 0,-1-1 0,1 1 0,0 0 0,4-1 0,-4 1 0,-1 0 0,0 1 0,1 0 0,-1 0 0,1 0 0,-1 0 0,0 1 0,1 0 0,-1 0 0,0 0 0,0 0 0,0 1 0,0-1 0,0 1 0,0 0 0,0 1 0,0-1 0,-1 0 0,1 1 0,-1 0 0,0 0 0,0 0 0,0 0 0,0 1 0,0-1 0,-1 1 0,1-1 0,-1 1 0,0 0 0,0 0 0,-1 0 0,1 0 0,1 9 0,1 8 0,-2 0 0,0 0 0,-2 0 0,0 0 0,-1 0 0,-1 0 0,-1 0 0,-1 0 0,-1 0 0,0-1 0,-2 0 0,-11 25 0,15-40 0,1 1 0,0-1 0,1 0 0,-1 0 0,1 1 0,0-1 0,1 0 0,-1 1 0,1-1 0,1 8 0,-1-11 0,0 0 0,1 0 0,0 0 0,0 0 0,-1 0 0,1 0 0,0-1 0,0 1 0,1 0 0,-1-1 0,0 1 0,0-1 0,1 1 0,-1-1 0,1 0 0,-1 0 0,1 1 0,0-1 0,-1 0 0,1 0 0,0-1 0,0 1 0,0 0 0,0-1 0,-1 1 0,1-1 0,0 1 0,0-1 0,0 0 0,0 0 0,4 0 0,1 0-124,0 0 0,0-1 0,0 1 0,0-2 0,0 1 0,-1-1-1,1 0 1,0 0 0,-1-1 0,9-4 0,7-6-6702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1 24575,'0'5'0,"-5"7"0,-2 7 0,-5 5 0,0 4 0,-4-3 0,2-1 0,2 2 0,-2 0 0,3 2 0,-4 1 0,-3 1 0,1 0 0,-2 1 0,2 0 0,0-6 0,1-1 0,4-5-8191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24575,'0'-1'0,"1"0"0,-1-1 0,1 1 0,0-1 0,-1 1 0,1 0 0,0 0 0,0-1 0,0 1 0,0 0 0,0 0 0,0 0 0,0 0 0,0 0 0,1 0 0,-1 0 0,0 1 0,1-1 0,-1 0 0,0 1 0,1-1 0,1 0 0,38-13 0,-34 12 0,18-5 0,0 1 0,36-4 0,-51 9 0,-1 0 0,1 1 0,0 0 0,0 1 0,0 0 0,0 0 0,-1 1 0,1 1 0,13 4 0,-20-6 0,0 1 0,0 0 0,-1-1 0,1 1 0,-1 0 0,1 0 0,-1 1 0,1-1 0,-1 0 0,0 1 0,0 0 0,0-1 0,-1 1 0,1 0 0,-1 0 0,2 3 0,-1 1 0,1 1 0,-2-1 0,1 1 0,-1-1 0,0 1 0,0 12 0,-3 3 0,0 1 0,-1 0 0,-9 31 0,5-21-341,1 0 0,1 1-1,1 47 1,4-55-6485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24575,'0'-6'0,"5"-1"0,2-5 0,5 0 0,5 2 0,6 2 0,3 3 0,-2-3 0,0 0 0,0 1 0,3 2 0,1 1 0,1 2 0,1 2 0,0-1 0,1 2 0,-5-1-8191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0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24575,'-1'-1'0,"1"0"0,0 1 0,0-1 0,0 0 0,0 0 0,1 1 0,-1-1 0,0 0 0,0 0 0,0 1 0,0-1 0,1 0 0,-1 1 0,0-1 0,1 0 0,-1 1 0,1-1 0,-1 0 0,1 1 0,-1-1 0,1 1 0,-1-1 0,1 1 0,-1-1 0,1 1 0,0-1 0,-1 1 0,1 0 0,0-1 0,1 1 0,25 2 0,-20 1 0,-1 0 0,1 0 0,-1 0 0,0 0 0,11 9 0,5 11 0,-2 1 0,0 1 0,-2 1 0,-1 0 0,26 54 0,-47-86 0,0 0 0,-1 1 0,0 0 0,0 0 0,0 0 0,-6-4 0,-22-20 0,-10-23-1365,22 27-5461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4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24575,'5'0'0,"3"6"0,-2 6 0,0 7 0,-2 5 0,-2 3 0,-1 4 0,0 0 0,4-4 0,1-2 0,1 0 0,-2 1 0,-2 1 0,-1 2 0,5-5 0,0 0 0,0-6-8191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24575,'67'-1'0,"79"3"0,-143-1 0,0-1 0,0 1 0,0-1 0,0 1 0,0 0 0,0 0 0,0 1 0,0-1 0,0 0 0,-1 1 0,1 0 0,0 0 0,-1 0 0,1 0 0,-1 0 0,0 0 0,0 0 0,0 1 0,0-1 0,0 1 0,0 0 0,-1-1 0,1 1 0,-1 0 0,0 0 0,0 0 0,0 0 0,0 0 0,0 0 0,0 4 0,1 11 0,-1 0 0,0 0 0,-1 0 0,-4 24 0,2-9 0,-1 153-1365,3-160-5461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96 24575,'0'-5'0,"10"-2"0,4-5 0,10 0 0,0-4 0,2 1 0,2 3 0,1 4 0,0 3 0,2 2 0,-6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0 24575,'-3'1'0,"0"-1"0,0 1 0,1 0 0,-1-1 0,0 1 0,0 1 0,0-1 0,1 0 0,-1 1 0,1-1 0,-1 1 0,1 0 0,0 0 0,-1-1 0,1 2 0,0-1 0,-3 4 0,-32 50 0,24-34 0,-12 18 0,2 1 0,2 1 0,2 1 0,2 0 0,-14 53 0,26-72-1365,1-2-5461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24575,'8'0'0,"-1"2"0,1-1 0,0 1 0,-1 0 0,1 0 0,-1 1 0,0 0 0,0 1 0,0-1 0,0 1 0,-1 1 0,1-1 0,-1 1 0,0 0 0,-1 0 0,7 8 0,1 2 0,0 1 0,-1 0 0,0 0 0,-1 1 0,8 20 0,8 15-86,-12-23-234,-1-1 0,-2 2 1,17 55-1,-25-63-6506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24575,'0'55'0,"-1"17"0,3 0 0,15 99 0,-4-71 0,6 25 0,-8-45-1365,-10-55-5461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26 158 24575,'-1'0'0,"-1"-1"0,1 1 0,0-1 0,-1 1 0,1-1 0,0 0 0,0 0 0,0 0 0,-1 1 0,1-1 0,0 0 0,0 0 0,0 0 0,0-1 0,0 1 0,1 0 0,-1 0 0,0 0 0,1-1 0,-1 1 0,0 0 0,1-1 0,0 1 0,-1 0 0,1-1 0,0 1 0,-1-1 0,1 1 0,0-3 0,0-44 0,1 44 0,0 0 0,1 0 0,0 0 0,-1 0 0,1 0 0,0 0 0,1 1 0,-1-1 0,1 1 0,-1 0 0,1 0 0,0 0 0,0 0 0,1 0 0,-1 1 0,1-1 0,-1 1 0,1 0 0,0 0 0,-1 0 0,1 0 0,0 1 0,0 0 0,9-2 0,-10 2 0,0 1 0,0-1 0,1 1 0,-1 0 0,0 0 0,1 0 0,-1 0 0,0 0 0,1 1 0,-1 0 0,0-1 0,0 1 0,0 0 0,0 1 0,0-1 0,0 0 0,0 1 0,0 0 0,0 0 0,-1 0 0,1 0 0,0 0 0,-1 0 0,0 1 0,0-1 0,0 1 0,0-1 0,0 1 0,0 0 0,-1 0 0,1 0 0,0 3 0,1 2 0,0-1 0,-1 1 0,0 0 0,-1 0 0,0 0 0,0 0 0,0 0 0,-1 0 0,-1 0 0,1 0 0,-1 0 0,-1 0 0,1 0 0,-1-1 0,-1 1 0,1 0 0,-1-1 0,-1 0 0,1 0 0,-1 0 0,0 0 0,-1 0 0,0-1 0,0 0 0,0 0 0,-1 0 0,0 0 0,-10 7 0,6-6 0,-14 14 0,24-21 0,0 1 0,0-1 0,-1 1 0,1-1 0,0 1 0,0-1 0,0 1 0,0-1 0,0 1 0,0-1 0,-1 1 0,1-1 0,0 1 0,1-1 0,-1 1 0,0 0 0,0-1 0,0 1 0,0-1 0,0 1 0,0-1 0,1 1 0,-1-1 0,0 0 0,0 1 0,1-1 0,-1 1 0,0-1 0,1 1 0,-1-1 0,0 0 0,1 1 0,-1-1 0,1 0 0,-1 1 0,1-1 0,-1 0 0,1 0 0,-1 1 0,1-1 0,-1 0 0,1 0 0,-1 0 0,1 0 0,-1 0 0,1 0 0,-1 0 0,1 0 0,-1 0 0,1 0 0,0 0 0,11 4 0,0 0 0,0 1 0,-1 0 0,1 1 0,-1 0 0,0 1 0,-1 0 0,15 13 0,-23-18 0,1 0 0,-1 0 0,1 1 0,-1-1 0,0 1 0,0 0 0,0 0 0,0-1 0,0 1 0,-1 0 0,1 1 0,-1-1 0,0 0 0,0 0 0,0 1 0,0-1 0,-1 0 0,1 1 0,-1-1 0,0 1 0,0-1 0,0 1 0,0-1 0,-1 0 0,0 1 0,1-1 0,-1 0 0,0 1 0,-1-1 0,1 0 0,0 0 0,-1 0 0,0 0 0,0 0 0,-3 4 0,-4 2-97,-1 0-1,0 0 1,0-1-1,-1-1 1,0 0-1,-1 0 1,0-1-1,0 0 1,0-1-1,0-1 1,-1 0-1,0 0 0,-26 3 1,11-3-6729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199 248 24575,'1'3'0,"1"0"0,0 0 0,0 0 0,0 0 0,0 0 0,0 0 0,1 0 0,-1 0 0,1-1 0,0 0 0,0 1 0,0-1 0,0 0 0,0 0 0,4 1 0,5 6 0,10 7 0,3 2 0,32 31 0,-52-44 0,0 0 0,0 0 0,0 0 0,-1 1 0,0 0 0,0 0 0,-1 0 0,0 0 0,0 0 0,0 1 0,-1 0 0,2 7 0,-4-12 0,0 0 0,0 0 0,0 0 0,0 0 0,0 1 0,-1-1 0,1 0 0,-1 0 0,0 0 0,1 0 0,-1 0 0,0 0 0,0-1 0,-1 1 0,1 0 0,0 0 0,0-1 0,-1 1 0,1 0 0,-1-1 0,1 0 0,-1 1 0,0-1 0,0 0 0,0 0 0,1 0 0,-1 0 0,0 0 0,0 0 0,0-1 0,0 1 0,-1-1 0,1 1 0,0-1 0,-2 0 0,-12 4 0,0-2 0,0-1 0,-23 0 0,34 0 0,-14-1 0,1-1 0,-1 0 0,0-1 0,0-1 0,1-1 0,-20-7 0,30 8 0,-1 0 0,1-1 0,0 0 0,1 0 0,-1-1 0,1 0 0,0-1 0,0 1 0,0-1 0,1-1 0,0 1 0,0-1 0,1 0 0,-9-15 0,13 20 0,0 1 0,0-1 0,1 0 0,-1 0 0,1 1 0,-1-1 0,1 0 0,0 0 0,-1 0 0,1 1 0,0-1 0,0 0 0,1 0 0,-1 0 0,0 1 0,0-1 0,1 0 0,-1 0 0,1 0 0,0 1 0,-1-1 0,1 0 0,0 1 0,0-1 0,0 1 0,0-1 0,1 1 0,-1 0 0,0-1 0,0 1 0,1 0 0,-1 0 0,1 0 0,-1 0 0,1 0 0,-1 0 0,1 0 0,3-1 0,9-4 0,0 0 0,1 0 0,25-5 0,-23 7 0,-9 1 0,27-7 0,61-26 0,-88 32 0,0 0 0,0 0 0,0 0 0,-1-1 0,1 0 0,-1-1 0,-1 0 0,1 0 0,-1 0 0,0-1 0,-1 0 0,1 0 0,5-10 0,-10 14 0,0 0 0,0 0 0,0 0 0,0 0 0,0 0 0,0 0 0,-1 0 0,0 0 0,0-1 0,1 1 0,-2 0 0,1 0 0,0 0 0,-1 0 0,1 0 0,-1-1 0,-2-4 0,0 3 0,0-1 0,0 1 0,0 0 0,0 0 0,-1 1 0,0-1 0,0 1 0,0 0 0,-6-4 0,-1-1 0,-1 1 0,0 0 0,-1 1 0,1 1 0,-1 0 0,-1 0 0,-17-4 0,23 8 0,0 0 0,0 0 0,0 1 0,0 0 0,0 1 0,0 0 0,0 0 0,0 1 0,0 0 0,0 0 0,0 0 0,-15 6 0,18-4 0,0-1 0,0 1 0,1 0 0,-1 0 0,1 1 0,0 0 0,0-1 0,0 1 0,0 1 0,1-1 0,0 0 0,0 1 0,0 0 0,0-1 0,0 1 0,1 1 0,0-1 0,0 0 0,-1 10 0,-5 37-1365,7-27-5461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7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24575,'2'109'0,"-4"120"0,0-217 0,1-1 0,-2 1 0,1-1 0,-2 0 0,-7 19 0,3-80 0,7-18 0,4-148 0,-3 214 0,0 1 0,0-1 0,0 0 0,0 0 0,1 1 0,-1-1 0,0 0 0,1 0 0,0 1 0,-1-1 0,1 0 0,0 1 0,0-1 0,-1 1 0,1-1 0,1 1 0,-1-1 0,2-1 0,5 9 0,-3 17 0,-3 1-227,-1 1-1,-2 0 1,0 0-1,-2 0 1,-9 39-1,6-37-6598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24575,'1'4'0,"-1"-1"0,1 1 0,0 0 0,0 0 0,0-1 0,1 1 0,-1-1 0,1 1 0,0-1 0,0 1 0,0-1 0,0 0 0,1 0 0,-1 0 0,4 3 0,48 39 0,-40-35 0,64 50 0,171 143 0,-247-201-76,1 0 1,-1 0-1,0 1 0,0-1 0,0 1 0,0-1 0,0 1 0,-1 0 1,1-1-1,-1 1 0,0 0 0,1 0 0,-1 0 0,-1 0 1,1 0-1,0 0 0,0 5 0,-4 7-6750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24575,'0'5'0,"0"8"0,0 5 0,0 6 0,0 4 0,0 3 0,0 0 0,0 1 0,0 0 0,0 0 0,0-1 0,0 0 0,0 0 0,0-6-8191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0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1 106 24575,'0'-5'0,"0"-1"0,1 1 0,0 0 0,0-1 0,1 1 0,0 0 0,0 0 0,0 0 0,0 0 0,1 0 0,-1 0 0,1 1 0,1-1 0,-1 1 0,1 0 0,-1 0 0,8-6 0,-9 8 0,0 1 0,0 0 0,0 0 0,0-1 0,0 1 0,0 0 0,0 1 0,0-1 0,1 0 0,-1 1 0,0-1 0,1 1 0,-1 0 0,0-1 0,1 1 0,-1 0 0,0 1 0,1-1 0,-1 0 0,0 1 0,1-1 0,-1 1 0,0 0 0,0-1 0,0 1 0,1 0 0,-1 1 0,0-1 0,0 0 0,-1 0 0,1 1 0,0-1 0,0 1 0,-1 0 0,1 0 0,-1-1 0,1 1 0,-1 0 0,0 0 0,0 0 0,0 0 0,2 3 0,1 5 0,1 0 0,-1 1 0,0-1 0,-1 1 0,-1 0 0,3 15 0,-4-17 0,0 0 0,1 0 0,0-1 0,0 1 0,1 0 0,1-1 0,-1 0 0,1 0 0,0 0 0,1 0 0,9 11 0,1-3 0,-2-2 0,0-1 0,-1 1 0,-1 1 0,0 0 0,10 21 0,-19-32 0,0 0 0,-1 0 0,1 0 0,-1 0 0,0 0 0,0 0 0,0 1 0,-1-1 0,0 0 0,0 1 0,0-1 0,0 0 0,0 1 0,-1-1 0,0 0 0,0 0 0,0 0 0,0 1 0,-1-1 0,1 0 0,-1 0 0,0-1 0,-1 1 0,1 0 0,-1-1 0,1 1 0,-1-1 0,-4 4 0,-1 0-62,1-1 0,-1 0 0,-1-1 0,1 1 0,0-2 0,-1 1 0,0-1 0,0 0 0,-1-1 0,1 0 0,-1-1 0,1 0-1,-1 0 1,0-1 0,0-1 0,0 1 0,1-1 0,-1-1 0,0 0 0,0 0 0,-11-4 0,1-2-6764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61 24575,'36'0'0,"-22"2"0,1-2 0,-1 0 0,1 0 0,-1-1 0,0-1 0,1-1 0,-1 0 0,0 0 0,27-12 0,-40 15 0,0 0 0,-1-1 0,1 1 0,0-1 0,0 1 0,0-1 0,0 0 0,0 1 0,-1-1 0,1 0 0,0 1 0,-1-1 0,1 0 0,0 0 0,-1 0 0,1 1 0,-1-1 0,1 0 0,-1 0 0,0 0 0,1-2 0,-1 3 0,0-1 0,0 0 0,-1 0 0,1 1 0,0-1 0,-1 1 0,1-1 0,-1 0 0,1 1 0,-1-1 0,1 1 0,-1-1 0,1 1 0,-1-1 0,1 1 0,-1 0 0,0-1 0,1 1 0,-1 0 0,0-1 0,1 1 0,-2 0 0,-3-2 0,0 0 0,1 1 0,-1 0 0,0 0 0,0 1 0,0-1 0,-8 1 0,2 3 0,0-1 0,-1 2 0,1-1 0,0 1 0,1 1 0,-1 0 0,1 1 0,0 0 0,-14 11 0,6-4 0,1 1 0,1 1 0,1 1 0,-17 20 0,30-34 0,1 0 0,-1 0 0,1 0 0,0 0 0,-1 0 0,1 0 0,0 0 0,0 1 0,0-1 0,1 0 0,-1 1 0,0-1 0,1 0 0,0 1 0,-1-1 0,1 1 0,1 2 0,-1-3 0,1 0 0,-1 0 0,1 0 0,0-1 0,0 1 0,0 0 0,0-1 0,0 1 0,0 0 0,0-1 0,1 0 0,-1 1 0,1-1 0,-1 0 0,1 1 0,-1-1 0,3 1 0,9 4 0,0 0 0,1-2 0,-1 1 0,1-2 0,15 3 0,8 3 0,-23-5 0,-1 0 0,1 2 0,-1 0 0,0 0 0,-1 1 0,0 1 0,0 0 0,11 10 0,-20-16 0,0 1 0,-1-1 0,1 1 0,-1 0 0,1-1 0,-1 1 0,0 1 0,0-1 0,0 0 0,-1 0 0,1 1 0,-1-1 0,0 1 0,0-1 0,0 1 0,0-1 0,-1 1 0,1 0 0,-1-1 0,0 1 0,0 0 0,0-1 0,-1 1 0,1 0 0,-1-1 0,0 1 0,0 0 0,0-1 0,-1 0 0,1 1 0,-1-1 0,0 0 0,1 1 0,-1-1 0,-5 5 0,1-2-72,1 0 1,-1 0-1,0 0 0,0-1 0,-1 0 0,0 0 0,0-1 0,0 0 1,0 0-1,0 0 0,-1-1 0,0-1 0,0 1 0,0-1 0,0 0 1,0-1-1,0 0 0,-10 0 0,-14 2-6754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24575,'62'-24'0,"-53"22"0,0 1 0,0 0 0,1 0 0,-1 1 0,0 0 0,17 3 0,-23-3 0,1 1 0,-1 0 0,0 0 0,0 1 0,1-1 0,-1 1 0,0-1 0,0 1 0,0 0 0,0 0 0,-1 0 0,1 1 0,-1-1 0,1 1 0,-1-1 0,0 1 0,0 0 0,0 0 0,0 0 0,0 0 0,1 3 0,3 9 0,0-1 0,0 1 0,-2 0 0,0 0 0,2 16 0,-5-25 0,-1-1 0,0 1 0,0 0 0,-1-1 0,0 1 0,0-1 0,0 1 0,0-1 0,-1 1 0,0-1 0,0 0 0,0 0 0,-1 0 0,0 0 0,0 0 0,0 0 0,-5 4 0,-3 4 0,0 1 0,1-1 0,1 2 0,0-1 0,-9 24 0,16-36 0,1 0 0,0 1 0,0-1 0,0 1 0,1 0 0,-1-1 0,1 1 0,-1 0 0,1-1 0,0 1 0,0 0 0,0-1 0,0 1 0,0 0 0,1-1 0,-1 1 0,1 0 0,0-1 0,-1 1 0,1-1 0,1 1 0,-1-1 0,0 1 0,1-1 0,-1 0 0,1 0 0,-1 0 0,1 0 0,0 0 0,0 0 0,0 0 0,0 0 0,0-1 0,1 1 0,-1-1 0,0 0 0,1 1 0,-1-1 0,1 0 0,-1-1 0,1 1 0,0 0 0,4 0 0,1 0-9,1 0 0,-1-1 0,0 0 0,1 0 0,-1-1-1,0 0 1,0-1 0,1 1 0,13-6 0,9-2-1265,-8 4-5552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273 247 24575,'-7'0'0,"0"0"0,0 1 0,0 0 0,1 0 0,-1 1 0,0 0 0,0 0 0,1 0 0,0 1 0,-1 0 0,-8 6 0,1 2 0,-1 0 0,-23 25 0,-7 7 0,69-90 0,9 1 0,-18 27 0,0 1 0,-2-2 0,-1 0 0,0-1 0,-2 0 0,0 0 0,7-26 0,-12 27 0,-3 11 0,0 1 0,0-1 0,0 1 0,1 0 0,1 0 0,7-14 0,-10 21 0,-1 1 0,0 0 0,0 0 0,1 0 0,-1 0 0,0 0 0,0 0 0,1 0 0,-1 0 0,0 0 0,0 0 0,1 0 0,-1 0 0,0 0 0,0 0 0,1 0 0,-1 0 0,0 0 0,0 0 0,0 1 0,1-1 0,-1 0 0,0 0 0,0 0 0,1 0 0,-1 0 0,0 1 0,0-1 0,0 0 0,0 0 0,1 0 0,-1 1 0,0-1 0,0 0 0,0 0 0,0 1 0,0-1 0,0 0 0,0 0 0,1 0 0,-1 1 0,0-1 0,0 0 0,0 0 0,0 1 0,0-1 0,0 0 0,0 1 0,0-1 0,0 0 0,-1 0 0,1 1 0,0-1 0,0 0 0,0 0 0,0 0 0,0 1 0,0-1 0,1 19 0,-4-5 0,0 0 0,-1 0 0,-1 0 0,0 0 0,-1-1 0,0 1 0,-2-1 0,1-1 0,-1 0 0,-17 20 0,-12 20 0,-38 50 0,14-24 0,50-58-1365,3-2-5461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8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12 24575,'0'0'0,"0"-1"0,-1 1 0,1 0 0,0-1 0,0 1 0,0 0 0,0-1 0,0 1 0,0-1 0,0 1 0,0 0 0,0-1 0,0 1 0,0 0 0,0-1 0,0 1 0,1 0 0,-1-1 0,0 1 0,0 0 0,0-1 0,0 1 0,1 0 0,-1 0 0,0-1 0,0 1 0,0 0 0,1 0 0,-1-1 0,0 1 0,1 0 0,-1 0 0,0 0 0,0-1 0,1 1 0,-1 0 0,0 0 0,1 0 0,-1 0 0,0 0 0,1 0 0,-1 0 0,0-1 0,1 1 0,-1 0 0,1 0 0,-1 0 0,0 1 0,1-1 0,-1 0 0,1 0 0,-1 0 0,1 1 0,0-1 0,0 1 0,-1 0 0,1-1 0,-1 1 0,1 0 0,-1-1 0,1 1 0,-1 0 0,1 0 0,-1-1 0,0 1 0,1 0 0,-1 0 0,0 0 0,0 0 0,1-1 0,-1 1 0,0 0 0,0 0 0,0 0 0,0 0 0,-1 1 0,-5 36 0,-1 0 0,-3-1 0,-23 62 0,28-87 0,-5 11 0,5-13 0,0 0 0,1 1 0,0-1 0,-4 21 0,8-30 0,0 0 0,0 1 0,-1-1 0,1 0 0,0 0 0,0 1 0,1-1 0,-1 0 0,0 1 0,0-1 0,1 0 0,-1 0 0,0 1 0,1-1 0,-1 0 0,1 0 0,0 0 0,-1 0 0,1 0 0,0 0 0,0 0 0,0 0 0,0 0 0,0 0 0,0 0 0,0 0 0,0-1 0,0 1 0,0 0 0,0-1 0,0 1 0,0-1 0,1 1 0,-1-1 0,0 0 0,0 1 0,1-1 0,-1 0 0,0 0 0,0 0 0,1 0 0,-1 0 0,0 0 0,1 0 0,-1 0 0,0-1 0,0 1 0,2-1 0,7-1 2,0 0 0,0-1 0,-1 0 0,1-1 0,12-6 0,-12 5 9,1 0 0,0 1 0,20-5 0,-27 8-95,-1 1 1,1-1-1,0 1 1,-1 0-1,1 0 1,0 1-1,0-1 0,-1 1 1,1-1-1,-1 1 1,1 1-1,-1-1 0,1 0 1,-1 1-1,0 0 1,4 2-1,8 7-6742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24575,'3'2'0,"0"0"0,0-1 0,-1 1 0,1 0 0,0 1 0,-1-1 0,1 0 0,-1 1 0,0-1 0,0 1 0,0 0 0,0 0 0,-1-1 0,2 5 0,16 17 0,-4-13 0,2-1 0,-1 0 0,2-2 0,-1 0 0,1-1 0,0 0 0,0-2 0,33 6 0,16 6 0,65 15 0,35 9 0,-149-35 0,-1 1 0,0 0 0,0 1 0,-1 1 0,0 0 0,28 23 0,-41-30 0,0 0 0,-1 0 0,1 0 0,-1 1 0,1-1 0,-1 1 0,0 0 0,0-1 0,0 1 0,-1 0 0,1 0 0,-1 0 0,1 1 0,-1-1 0,0 0 0,0 0 0,0 1 0,-1-1 0,1 0 0,-1 1 0,0-1 0,0 1 0,0-1 0,0 1 0,-1-1 0,1 0 0,-1 1 0,0-1 0,0 0 0,0 0 0,-1 1 0,1-1 0,-1 0 0,1 0 0,-1 0 0,0-1 0,0 1 0,0 0 0,-4 3 0,-10 10 0,-1-1 0,0 0 0,-1-1 0,-36 21 0,34-22 0,-50 34-114,20-12 235,-60 30 1,93-56-309,-1-1 0,0-1 1,1-1-1,-2 0 0,1-1 0,-1-1 1,-34 2-1,27-5-6639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93 24575,'12'-1'0,"0"0"0,-1 0 0,1-1 0,0 0 0,0-1 0,-1-1 0,1 0 0,-1 0 0,0-1 0,-1-1 0,1 1 0,-1-2 0,0 0 0,0 0 0,-1 0 0,0-1 0,9-11 0,-43 45 0,2-4 0,1 1 0,1 2 0,1 0 0,-29 49 0,47-70 0,0-1 0,1 1 0,-1-1 0,1 1 0,0 0 0,0 0 0,0-1 0,0 1 0,1 0 0,0 0 0,0 0 0,0 0 0,0-1 0,0 1 0,1 0 0,0 0 0,0 0 0,0-1 0,0 1 0,0 0 0,3 4 0,-1-4 0,0 0 0,1 0 0,0-1 0,-1 1 0,1-1 0,0 1 0,1-1 0,-1-1 0,0 1 0,1-1 0,0 1 0,-1-1 0,1 0 0,0-1 0,8 2 0,-4-1 0,-1 0 0,0 1 0,0 0 0,-1 0 0,1 1 0,0 0 0,-1 0 0,0 0 0,9 8 0,-11-7 0,-1 0 0,0-1 0,-1 1 0,1 0 0,-1 1 0,0-1 0,0 1 0,-1-1 0,1 1 0,-1 0 0,-1 0 0,1 0 0,1 11 0,-1-4 0,-1 0 0,0 1 0,-1-1 0,0 0 0,-1 1 0,0-1 0,-1 0 0,-1 0 0,0 0 0,-1 0 0,0 0 0,-8 16 0,8-23 0,1 0 0,-1 1 0,0-1 0,-1-1 0,0 1 0,0-1 0,0 1 0,0-1 0,-1-1 0,0 1 0,0-1 0,0 0 0,0-1 0,-1 1 0,1-1 0,-1 0 0,0-1 0,0 0 0,0 0 0,0 0 0,0-1 0,-1 0 0,1 0 0,-8-1 0,12 0-47,1 0 0,-1-1 0,1 1 0,-1-1 0,1 1 0,-1-1 0,1 0 0,-1 0 0,1 0-1,0 0 1,-1 0 0,1 0 0,0-1 0,0 1 0,0-1 0,0 0 0,0 0 0,0 1 0,0-1 0,1 0 0,-1 0 0,1-1-1,-1 1 1,1 0 0,0 0 0,0-1 0,0 1 0,-1-5 0,-6-20-6779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24575,'5'0'0,"2"6"0,0 6 0,-2 6 0,4 6 0,0 4 0,-1 2 0,-2 2 0,-2-1 0,-2 1 0,-1 0 0,-1 0 0,5-1 0,1 0 0,0-6-8191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57 24575,'0'0'0,"0"-1"0,0 1 0,0 0 0,0-1 0,0 1 0,0-1 0,0 1 0,0 0 0,0-1 0,0 1 0,0-1 0,0 1 0,0 0 0,0-1 0,-1 1 0,1-1 0,0 1 0,0 0 0,0-1 0,0 1 0,-1 0 0,1-1 0,0 1 0,0 0 0,-1-1 0,1 1 0,0 0 0,-1 0 0,1-1 0,0 1 0,-1 0 0,1 0 0,0 0 0,-1-1 0,-12 8 0,-10 20 0,14-12 0,1 0 0,1 0 0,1 1 0,0 0 0,1 0 0,0 1 0,2-1 0,0 1 0,1 0 0,0 0 0,1 0 0,1 0 0,4 28 0,-4-42 0,0 1 0,0-1 0,1 1 0,-1-1 0,1 1 0,0-1 0,0 1 0,0-1 0,0 1 0,0-1 0,1 0 0,0 0 0,0 0 0,0 0 0,0 0 0,0 0 0,0-1 0,1 1 0,-1 0 0,1-1 0,0 0 0,0 0 0,0 0 0,0 0 0,0 0 0,0-1 0,0 1 0,1-1 0,-1 0 0,0 0 0,1 0 0,-1 0 0,1-1 0,-1 1 0,1-1 0,-1 0 0,8-1 0,-4 0 0,0 0 0,0-1 0,0 0 0,-1 0 0,1 0 0,-1-1 0,1 0 0,-1-1 0,0 1 0,0-1 0,0 0 0,-1-1 0,1 1 0,-1-1 0,0 0 0,0-1 0,-1 1 0,6-10 0,-2 1 0,-2 0 0,0 0 0,-1-1 0,0 0 0,-1 0 0,-1 0 0,0 0 0,-1-1 0,-1 1 0,0-1 0,-2 1 0,1-1 0,-2 1 0,-5-27 0,5 37 7,0-1 0,-1 1-1,0 0 1,0 0 0,0 0-1,0 0 1,-1 0-1,0 1 1,0-1 0,0 1-1,-1 0 1,1 0 0,-1 1-1,0-1 1,0 1 0,0 0-1,-8-3 1,9 4-58,1 1 0,0 0-1,-1-1 1,1 1 0,-1 0 0,1 1 0,-1-1-1,1 1 1,-1-1 0,0 1 0,1 0-1,-1 1 1,0-1 0,1 0 0,-1 1 0,1 0-1,-1 0 1,1 0 0,-1 0 0,1 1 0,0-1-1,-1 1 1,1 0 0,0 0 0,0 0 0,0 0-1,1 1 1,-5 4 0,-8 12-6775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26 24575,'0'-5'0,"0"-7"0,0 4 0,0 8 0,0 9 0,0 9 0,0 6 0,0 5 0,0 2 0,-10 1 0,-4 0 0,0 1 0,4-2 0,2 1 0,4-1 0,1 0 0,2-5-8191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5 313 24575,'-2'-66'0,"0"34"0,2 0 0,5-51 0,-3 76 0,0 1 0,0-1 0,0 1 0,1 0 0,0 0 0,0 0 0,1 0 0,-1 1 0,1-1 0,1 1 0,-1 0 0,1 0 0,5-4 0,-9 8 0,1-1 0,-1 1 0,1 0 0,-1 0 0,1 0 0,0 0 0,-1 0 0,1 0 0,0 0 0,0 0 0,0 1 0,-1-1 0,1 1 0,0 0 0,0-1 0,0 1 0,0 0 0,0 0 0,0 0 0,0 0 0,0 0 0,0 1 0,0-1 0,0 1 0,-1-1 0,1 1 0,0 0 0,0-1 0,0 1 0,-1 0 0,1 0 0,0 0 0,-1 1 0,1-1 0,-1 0 0,0 0 0,1 1 0,-1-1 0,0 1 0,0-1 0,0 1 0,0 0 0,0-1 0,0 1 0,0 0 0,1 4 0,4 10 0,-1 1 0,0 0 0,-1 0 0,-1 0 0,0 1 0,-1-1 0,-2 34 0,0-61 0,-1-10 0,1 0 0,5-38 0,-4 54 0,-1 0 0,1 0 0,0 0 0,-1 0 0,2 0 0,-1 0 0,0 0 0,1 1 0,0-1 0,0 0 0,0 1 0,0-1 0,1 1 0,-1 0 0,1 0 0,0 0 0,0 0 0,0 0 0,0 1 0,0-1 0,1 1 0,-1 0 0,6-3 0,-7 5 0,0 0 0,0 0 0,0 0 0,0 0 0,1 0 0,-1 1 0,0-1 0,0 1 0,0-1 0,0 1 0,0 0 0,0 0 0,0 0 0,0 0 0,0 0 0,0 0 0,0 0 0,-1 1 0,1-1 0,0 1 0,-1-1 0,1 1 0,-1 0 0,0-1 0,0 1 0,1 0 0,-1 0 0,1 3 0,3 5 0,0 0 0,0 0 0,-1 0 0,3 14 0,-2 1-341,-1-1 0,-1 1-1,-2 40 1,-1-37-6485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0 294 24575,'1'2'0,"-1"1"0,1-1 0,-1 1 0,1-1 0,0 1 0,0-1 0,0 1 0,1-1 0,-1 0 0,0 0 0,1 1 0,-1-1 0,1 0 0,0 0 0,0-1 0,0 1 0,0 0 0,0-1 0,0 1 0,0-1 0,1 1 0,-1-1 0,0 0 0,1 0 0,-1 0 0,1 0 0,-1-1 0,1 1 0,3 0 0,12 2 0,-1 0 0,1-1 0,19 0 0,-33-2 0,4 0 0,2 1 0,-1-1 0,0 0 0,0 0 0,0-1 0,0 0 0,10-3 0,-18 3 0,1 1 0,0-1 0,-1 0 0,1 0 0,-1 0 0,1 0 0,-1 0 0,1 0 0,-1 0 0,0 0 0,0-1 0,1 1 0,-1 0 0,0-1 0,0 1 0,0-1 0,-1 1 0,1-1 0,0 1 0,0-1 0,-1 0 0,1 0 0,-1 1 0,0-1 0,1 0 0,-1 0 0,0 1 0,0-1 0,0 0 0,0 0 0,0 1 0,-1-1 0,1 0 0,0 0 0,-1 1 0,0-1 0,0-2 0,-5-10 0,1 1 0,-2 1 0,0-1 0,-13-19 0,9 17 0,1-1 0,1 0 0,-11-28 0,18 41 0,1-1 0,0 0 0,0 0 0,0 0 0,0 0 0,1 0 0,0-1 0,-1 1 0,2 0 0,-1 0 0,0 0 0,1 0 0,0 0 0,0 0 0,0 0 0,0 0 0,1 0 0,-1 0 0,1 1 0,4-7 0,-5 8-52,1-1-1,0 1 1,-1 0-1,1 0 1,0 0-1,0 0 1,0 0-1,0 1 1,0-1-1,1 1 1,-1-1-1,0 1 1,1 0-1,-1 0 1,1 0-1,-1 0 1,1 0-1,0 0 1,-1 1-1,1 0 0,0-1 1,-1 1-1,1 0 1,0 0-1,5 1 1,11 7-6774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0 24575,'-9'7'0,"0"1"0,1 0 0,0 0 0,0 1 0,-12 17 0,7-9 0,1-2 0,2 0 0,0 1 0,1 0 0,1 1 0,0 0 0,1 0 0,-5 20 0,3-3 0,1 0 0,-5 64 0,12-94 7,1 0 0,-1 0-1,1 0 1,0 0 0,1 0-1,-1 0 1,1-1-1,-1 1 1,1 0 0,0 0-1,1 0 1,-1-1 0,1 1-1,-1-1 1,1 1 0,0-1-1,3 4 1,-2-5-100,0 1 0,1 0 1,-1-1-1,1 0 0,0 0 0,-1 0 0,1 0 0,0-1 1,0 1-1,0-1 0,0 0 0,0 0 0,1-1 1,-1 1-1,7-1 0,15 1-6733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17 126 24575,'-8'-25'0,"7"24"0,0 0 0,0-1 0,0 1 0,1 0 0,-1-1 0,0 1 0,1-1 0,-1 1 0,1 0 0,0-1 0,-1 1 0,1-1 0,0 0 0,0 1 0,0-1 0,0 1 0,0-1 0,0 1 0,1-1 0,-1 1 0,0-1 0,1 1 0,-1-1 0,2-1 0,0-1 0,1-1 0,-1 0 0,1 1 0,0 0 0,1 0 0,-1 0 0,1 0 0,-1 0 0,1 0 0,0 1 0,1 0 0,-1 0 0,9-4 0,-11 6 0,0 0 0,0 1 0,0-1 0,0 1 0,0-1 0,0 1 0,0 0 0,0 0 0,0 0 0,0 0 0,0 0 0,0 0 0,0 1 0,0-1 0,0 1 0,0-1 0,0 1 0,0 0 0,0 0 0,0 0 0,0 0 0,-1 0 0,1 0 0,0 0 0,-1 1 0,1-1 0,-1 0 0,1 1 0,-1 0 0,0-1 0,0 1 0,0 0 0,1-1 0,-2 1 0,1 0 0,0 0 0,1 3 0,2 7 0,0 0 0,-1 1 0,0-1 0,-1 1 0,0-1 0,-1 1 0,-1 0 0,0-1 0,0 1 0,-1 0 0,-1-1 0,0 1 0,-1-1 0,0 0 0,-1 1 0,-1-2 0,1 1 0,-2 0 0,0-1 0,0 0 0,-13 16 0,17-25 0,0 1 0,0-1 0,0 1 0,0 0 0,0-1 0,1 1 0,-1 0 0,1 0 0,0 0 0,-1 0 0,2 0 0,-1 1 0,0-1 0,1 0 0,-1 6 0,1-8 0,1 1 0,0 0 0,-1-1 0,1 1 0,0 0 0,0-1 0,0 1 0,0-1 0,0 1 0,1-1 0,-1 0 0,0 1 0,1-1 0,-1 0 0,1 0 0,-1 0 0,1 0 0,-1 0 0,1 0 0,0-1 0,-1 1 0,1 0 0,0-1 0,0 1 0,-1-1 0,1 0 0,0 0 0,0 1 0,2-1 0,53 3-1365,-30-3-5461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6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1 658 24575,'4'-7'0,"0"1"0,0-1 0,1 0 0,-1 1 0,12-11 0,18-24 0,7-27 0,-3-2 0,30-77 0,-16 32 0,17-33-1365,-58 129-5461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24575,'13'1'0,"1"-1"0,-1 2 0,0 0 0,1 0 0,-1 1 0,0 1 0,-1 0 0,1 1 0,-1 0 0,0 1 0,0 0 0,-1 1 0,1 0 0,-1 1 0,-1 0 0,0 1 0,0 0 0,-1 1 0,0 0 0,0 0 0,-1 1 0,-1 0 0,0 0 0,0 1 0,-1 0 0,-1 0 0,5 14 0,-8-17 7,0-1-1,-1 1 0,0 0 0,0-1 1,-1 1-1,0 0 0,-1-1 1,0 1-1,0 0 0,-1-1 1,0 1-1,-1-1 0,1 0 0,-2 0 1,1 0-1,-1 0 0,0 0 1,-8 11-1,-5 4-303,0-1 0,-1-1 0,0 0 0,-34 28 0,31-32-6529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0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25 162 24575,'-1'0'0,"0"-1"0,-1 1 0,1-1 0,0 1 0,0-1 0,-1 1 0,1-1 0,0 0 0,0 0 0,0 0 0,0 1 0,0-1 0,0 0 0,0 0 0,0 0 0,0-1 0,0 1 0,1 0 0,-1 0 0,0 0 0,1-1 0,-1 1 0,1 0 0,0 0 0,-1-1 0,1 1 0,0 0 0,0-1 0,-1 1 0,1-1 0,0 1 0,1-2 0,-2-2 0,1 0 0,0 0 0,0 0 0,1 0 0,-1 1 0,1-1 0,3-9 0,-2 9 0,1 0 0,0 1 0,0-1 0,0 1 0,1 0 0,-1 0 0,1 0 0,0 0 0,0 1 0,1-1 0,-1 1 0,1 0 0,0 1 0,-1-1 0,8-2 0,-3 2 0,0 0 0,1 0 0,0 1 0,-1 0 0,1 0 0,0 1 0,0 1 0,15 0 0,-16 1 0,0 0 0,0 0 0,1 1 0,-1 0 0,0 1 0,-1 0 0,1 0 0,0 1 0,7 5 0,-11-6 0,-1 0 0,0 0 0,0 0 0,0 0 0,0 1 0,0-1 0,-1 1 0,0 0 0,0 0 0,0 1 0,0-1 0,-1 0 0,1 1 0,-1 0 0,0-1 0,1 8 0,-2-8 0,-1 1 0,0-1 0,1 0 0,-2 0 0,1 0 0,-1 0 0,1 0 0,-1 0 0,0 0 0,0 0 0,-1 0 0,1 0 0,-1 0 0,0-1 0,0 1 0,0-1 0,-1 1 0,1-1 0,-1 0 0,0 0 0,-3 3 0,-10 9 0,-1 0 0,-33 21 0,24-18 0,-17 10 0,26-19 0,1 1 0,0 1 0,-27 25 0,40-33 0,0-1 0,1 1 0,-1 0 0,1 0 0,0 0 0,0 0 0,0 1 0,0-1 0,0 1 0,1-1 0,-1 1 0,1 0 0,0-1 0,0 1 0,1 0 0,-1 0 0,1 0 0,0-1 0,0 1 0,0 0 0,0 0 0,1 0 0,-1 0 0,3 6 0,-1-7 4,-1 0-1,1-1 0,0 1 1,0 0-1,0-1 1,0 0-1,0 1 0,0-1 1,1 0-1,-1 0 0,1 0 1,0 0-1,-1-1 1,1 1-1,0-1 0,0 0 1,0 0-1,0 0 1,0 0-1,1 0 0,-1 0 1,0-1-1,5 1 0,12 0-214,-1 0 0,34-3 0,-34 1-602,9 0-6013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1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342 190 24575,'0'-3'0,"0"0"0,0-1 0,0 1 0,-1 0 0,1 0 0,-1-1 0,0 1 0,0 0 0,0 0 0,0 0 0,0 0 0,-1 0 0,1 0 0,-1 0 0,0 1 0,0-1 0,0 1 0,0-1 0,0 1 0,-1 0 0,1-1 0,-1 1 0,1 0 0,-1 1 0,0-1 0,0 0 0,0 1 0,0 0 0,0 0 0,-6-2 0,4 2 0,1 0 0,-1 1 0,0 0 0,0 0 0,0 0 0,0 0 0,0 1 0,0-1 0,0 1 0,0 1 0,1-1 0,-1 1 0,0 0 0,1 0 0,-1 0 0,1 0 0,0 1 0,0 0 0,-6 5 0,-2 3 0,1 1 0,1 1 0,0 0 0,0 0 0,2 1 0,-1 0 0,-10 28 0,-33 114 0,40-114 0,4-16 0,1 1 0,2 0 0,0 0 0,2 1 0,1-1 0,2 1 0,0 0 0,5 29 0,-2-43 0,1 0 0,1-1 0,0 1 0,1-1 0,0 0 0,1-1 0,1 0 0,0 0 0,9 11 0,-3-6 0,1 0 0,1-1 0,1-1 0,0 0 0,20 12 0,-1-3 0,0-1 0,2-2 0,46 18 0,-70-34 0,0-2 0,0 1 0,0-2 0,0 0 0,0 0 0,1-2 0,-1 1 0,29-5 0,-34 3 0,1-1 0,-1 0 0,1 0 0,-1-1 0,0-1 0,0 1 0,0-1 0,-1-1 0,1 0 0,-1 0 0,0 0 0,-1-1 0,1-1 0,6-7 0,5-7 0,-2-1 0,-1 0 0,-1-2 0,0 0 0,-2 0 0,-1-1 0,-1-1 0,-1 0 0,-1 0 0,5-32 0,-1 1 0,-4 0 0,-1-1 0,-4-1 0,-1 1 0,-7-64 0,1 102 0,-1 1 0,-1 0 0,0 0 0,-2 0 0,0 0 0,-1 1 0,-1 1 0,0-1 0,-2 1 0,0 1 0,0 0 0,-2 0 0,0 2 0,-1-1 0,-15-12 0,19 21 9,1 0-1,-1 1 1,0 0-1,-1 1 1,1 0 0,-1 0-1,0 1 1,0 0-1,0 1 1,0 0-1,0 1 1,-1 1-1,-12 0 1,-12 2-504,1 2 0,-63 14 0,72-12-6331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122 156 24575,'-4'-1'0,"0"1"0,0 0 0,0-1 0,0 0 0,0 0 0,0 0 0,1 0 0,-1-1 0,0 1 0,1-1 0,-1 0 0,1 0 0,0-1 0,0 1 0,0 0 0,0-1 0,-3-3 0,5 5 0,-1-1 0,1 0 0,0 1 0,0-1 0,0 0 0,0 0 0,0 0 0,1 1 0,-1-1 0,0 0 0,1 0 0,-1 0 0,1 0 0,0 0 0,0 0 0,0 0 0,0 0 0,0 0 0,0 0 0,0 0 0,1 0 0,-1 0 0,1 0 0,-1 0 0,1 0 0,0 0 0,0 0 0,0 0 0,0 1 0,0-1 0,0 0 0,0 1 0,3-4 0,2 0 0,1-1 0,-1 0 0,1 1 0,-1 1 0,1-1 0,1 1 0,-1 0 0,1 0 0,-1 1 0,1 0 0,0 1 0,0 0 0,1 0 0,-1 0 0,0 1 0,0 1 0,1-1 0,-1 1 0,1 1 0,-1-1 0,9 3 0,-10-2 0,0 1 0,-1-1 0,1 1 0,-1 1 0,1-1 0,-1 1 0,0 0 0,0 1 0,0-1 0,-1 1 0,1 0 0,-1 1 0,0-1 0,0 1 0,0 0 0,-1 0 0,0 1 0,0-1 0,0 1 0,0 0 0,-1 0 0,0 0 0,-1 1 0,1-1 0,-1 1 0,1 7 0,-2-8 0,-1-1 0,0 1 0,-1-1 0,1 1 0,-1-1 0,0 0 0,-1 1 0,1-1 0,-1 0 0,0 0 0,0 1 0,-1-2 0,0 1 0,1 0 0,-2 0 0,1-1 0,0 0 0,-1 0 0,-6 6 0,-12 11 0,-1-1 0,-34 23 0,36-28 0,-38 26 0,29-21 0,-49 42 0,77-60 0,-1 0 0,1 0 0,-1 1 0,1-1 0,0 0 0,0 1 0,0 0 0,1 0 0,-1-1 0,0 1 0,1 0 0,0 0 0,0 0 0,0 0 0,0 1 0,0-1 0,1 0 0,-1 0 0,1 0 0,0 1 0,0-1 0,0 0 0,0 0 0,1 1 0,-1-1 0,1 0 0,0 0 0,1 3 0,0-1 0,1-1 0,0 0 0,0 0 0,0 0 0,0 0 0,1-1 0,0 1 0,-1-1 0,1 0 0,0 0 0,1-1 0,-1 1 0,0-1 0,1 0 0,-1 0 0,1 0 0,7 1 0,15 3-273,1-1 0,0-1 0,1-2 0,51-3 0,-51 1-6553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4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464 35 24575,'-1'-2'0,"0"1"0,1-1 0,-1 1 0,0-1 0,0 1 0,0-1 0,0 1 0,0 0 0,0 0 0,0-1 0,-1 1 0,1 0 0,0 0 0,-1 0 0,1 0 0,0 1 0,-1-1 0,1 0 0,-1 1 0,1-1 0,-1 1 0,0-1 0,1 1 0,-1-1 0,0 1 0,1 0 0,-3 0 0,-46-4 0,40 5 0,1 1 0,0-1 0,-1 2 0,1-1 0,0 2 0,0-1 0,1 1 0,-1 0 0,1 1 0,0 0 0,0 0 0,0 1 0,1 0 0,0 0 0,-10 12 0,-9 11 0,2 1 0,-30 47 0,53-75 0,-18 28 0,1 0 0,2 2 0,1 0 0,-20 63 0,29-73 0,1-1 0,1 1 0,0 0 0,2-1 0,1 2 0,0-1 0,2 0 0,1 0 0,4 22 0,-4-35 0,2 0 0,-1 1 0,1-1 0,0-1 0,1 1 0,0 0 0,1-1 0,0 0 0,0-1 0,0 1 0,1-1 0,11 9 0,14 10 0,58 37 0,-47-34 0,8 7 0,2-2 0,2-2 0,96 40 0,-108-59 0,1-2 0,79 9 0,-104-17 0,1-2 0,-1 0 0,0-1 0,0 0 0,0-2 0,21-4 0,-30 4 0,1-1 0,0-1 0,-1 0 0,1-1 0,-1 0 0,-1 0 0,1-1 0,-1 0 0,0-1 0,0 0 0,13-14 0,28-28 0,-19 18 0,54-65 0,-75 80 0,-1 0 0,0-1 0,-1 0 0,0 0 0,-2-1 0,0 0 0,-1 0 0,-1-1 0,0 1 0,-2-1 0,0 0 0,-1 0 0,-1 0 0,-1 1 0,0-1 0,-1 0 0,-2 0 0,1 1 0,-2 0 0,-1 0 0,0 0 0,-1 0 0,-1 1 0,-1 0 0,0 1 0,-1 0 0,-1 0 0,0 1 0,-1 1 0,-18-17 0,-13-9 0,-3 2 0,-1 3 0,-1 1 0,-2 3 0,-2 1 0,-67-27 0,93 46 0,-1 1 0,0 2 0,-1 1 0,1 1 0,-1 1 0,0 1 0,-46 1 0,52 3 30,0 1 0,0 2 0,-32 6 0,44-6-179,0 0 1,0 1-1,0 0 1,1 0-1,0 1 1,0 0-1,0 1 1,0 0-1,-11 10 1,0 4-6678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24575,'6'5'0,"1"7"0,-1 7 0,0 5 0,-2 4 0,-2 2 0,-1 2 0,0 0 0,-1 0 0,0-1 0,-1 1 0,6-1 0,2 0 0,-1-1 0,-1-4-8191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24575,'10'0'0,"4"5"0,-1 2-8191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5 272 24575,'-2'-45'0,"0"19"0,2 1 0,1 0 0,4-29 0,-5 50 0,1-1 0,0 0 0,0 0 0,0 0 0,1 1 0,0-1 0,0 1 0,0-1 0,0 1 0,1 0 0,-1 0 0,1 0 0,0 0 0,0 0 0,1 1 0,-1-1 0,1 1 0,0 0 0,0 0 0,0 0 0,8-3 0,-10 5 0,0 0 0,0 0 0,0 1 0,-1-1 0,1 0 0,0 1 0,1 0 0,-1-1 0,0 1 0,0 0 0,0 0 0,0 0 0,0 1 0,0-1 0,0 0 0,0 1 0,0-1 0,0 1 0,0 0 0,0 0 0,0-1 0,-1 1 0,3 2 0,-1 0 0,0-1 0,0 1 0,-1 0 0,0 0 0,1 1 0,-1-1 0,-1 0 0,1 1 0,0-1 0,-1 1 0,2 6 0,2 8 0,-2 1 0,0 0 0,1 35 0,-4-53 0,-1 94 0,4-106 0,0 0 0,0 1 0,1 0 0,0 0 0,11-18 0,-13 25 0,-1-1 0,1 1 0,0-1 0,0 1 0,0 0 0,1 0 0,-1 0 0,1 0 0,0 0 0,0 1 0,0-1 0,0 1 0,0 0 0,0 0 0,0 0 0,1 0 0,-1 0 0,1 1 0,0 0 0,-1 0 0,1 0 0,0 0 0,0 0 0,0 1 0,5-1 0,-6 3 0,0-1 0,0 0 0,-1 1 0,1 0 0,0 0 0,0 0 0,-1 0 0,1 0 0,-1 0 0,0 1 0,0-1 0,0 1 0,0-1 0,0 1 0,0 0 0,-1 0 0,1 0 0,-1 0 0,0 0 0,0 0 0,1 5 0,15 69 0,-14-42-1365,-1-4-5461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1 365 24575,'57'2'0,"-38"0"0,1-1 0,-1-1 0,0-1 0,0 0 0,32-8 0,-50 9 0,-1 0 0,1 0 0,-1 0 0,1 0 0,-1 0 0,1 0 0,-1-1 0,1 1 0,-1 0 0,1 0 0,-1-1 0,1 1 0,-1 0 0,1-1 0,-1 1 0,0 0 0,1-1 0,-1 1 0,0-1 0,1 1 0,-1 0 0,0-1 0,0 1 0,1-1 0,-1 1 0,0-1 0,0 1 0,0-1 0,0 1 0,1-1 0,-1 0 0,0 1 0,0-1 0,0 1 0,0-1 0,0 1 0,0-1 0,-1 1 0,1-1 0,0 1 0,0-1 0,0 1 0,0-1 0,-1 1 0,1-1 0,0 1 0,0-1 0,-1 1 0,1-1 0,0 1 0,-1 0 0,0-1 0,-24-22 0,22 21 0,-11-10 0,-1 0 0,2 0 0,0-1 0,0-1 0,1 0 0,-13-22 0,22 32 0,1 1 0,0-1 0,0 0 0,0 1 0,1-1 0,-1 0 0,1 0 0,0 0 0,0-1 0,0 1 0,0 0 0,1 0 0,0 0 0,0-1 0,0 1 0,0 0 0,1 0 0,-1-1 0,1 1 0,0 0 0,1 0 0,-1 0 0,1 0 0,-1 0 0,1 1 0,0-1 0,1 0 0,-1 1 0,1-1 0,-1 1 0,1 0 0,0 0 0,0 0 0,4-3 0,5-3-227,0 0-1,1 1 1,0 0-1,0 1 1,17-7-1,-9 7-6598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24 24575,'-1'-2'0,"1"1"0,0 0 0,-1 0 0,1 0 0,0 0 0,-1 0 0,1 0 0,-1 0 0,0 0 0,1 0 0,-1 0 0,0 0 0,0 0 0,0 0 0,1 0 0,-1 0 0,0 1 0,0-1 0,0 0 0,0 1 0,0-1 0,0 1 0,-1-1 0,1 1 0,0 0 0,0-1 0,0 1 0,0 0 0,0 0 0,-1 0 0,1 0 0,0 0 0,0 0 0,-2 0 0,-2 0 0,0 0 0,0 0 0,0 0 0,0 1 0,0 0 0,-9 2 0,9 0 0,0 0 0,0 1 0,0-1 0,0 1 0,1 0 0,-1 1 0,1-1 0,0 1 0,1 0 0,-1-1 0,1 2 0,0-1 0,0 0 0,-3 8 0,-3 7 0,2-1 0,-10 38 0,13-40 0,-7 25 0,2 1 0,1 1 0,3 0 0,0 74 0,5-113 6,1-1 0,0 0-1,0 1 1,0-1 0,1 0-1,-1 0 1,1 0 0,0 0 0,0 0-1,0 0 1,1 0 0,-1-1-1,1 1 1,0-1 0,0 0-1,0 0 1,1 0 0,-1 0 0,1 0-1,5 2 1,2 1-254,1 0 1,0 0-1,0-2 1,0 1-1,22 3 1,-4-2-6579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0 280 24575,'1'-12'0,"0"1"0,0-1 0,1 1 0,1-1 0,0 1 0,0 0 0,1 0 0,1 0 0,0 1 0,0 0 0,1-1 0,0 2 0,1-1 0,0 1 0,0 0 0,1 0 0,0 1 0,19-14 0,-16 13 0,1 1 0,0 1 0,0 0 0,1 0 0,0 1 0,0 1 0,0 0 0,1 1 0,0 0 0,0 1 0,0 1 0,0 0 0,0 1 0,0 1 0,17 1 0,-26-1 0,-1 1 0,0 0 0,1 0 0,-1 0 0,0 1 0,0 0 0,0 0 0,0 0 0,0 0 0,0 0 0,-1 1 0,1-1 0,-1 1 0,1 0 0,-1 0 0,0 1 0,0-1 0,-1 1 0,1-1 0,-1 1 0,1 0 0,-1 0 0,0 0 0,-1 0 0,1 0 0,-1 0 0,0 1 0,0-1 0,0 0 0,0 1 0,-1 5 0,2 3 0,-2 0 0,0 0 0,0 0 0,-1 0 0,-1 0 0,0 0 0,-1-1 0,-1 1 0,-6 17 0,-184 396 0,179-392 0,1 1 0,-10 39 0,23-72-4,0 0 0,1 0 0,-1 1 0,1-1 0,0 0 0,0 0-1,0 0 1,0 1 0,0-1 0,0 0 0,1 0 0,-1 1 0,1-1 0,-1 0-1,1 0 1,0 0 0,0 0 0,0 0 0,0 0 0,0 0 0,0 0 0,2 2-1,1-1 21,-1-1 0,0 1-1,1-1 1,-1 0 0,1 0 0,-1 0-1,1-1 1,0 1 0,0-1-1,0 0 1,6 2 0,12 0-223,1-1 0,-1-1 0,38-3 0,-42 1-424,10 0-6195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24575,'0'-1'0,"1"0"0,-1 0 0,1 0 0,-1 0 0,1 0 0,-1 0 0,1 0 0,0 1 0,-1-1 0,1 0 0,0 0 0,0 1 0,-1-1 0,1 0 0,0 1 0,0-1 0,0 1 0,0-1 0,0 1 0,0-1 0,0 1 0,0 0 0,0-1 0,2 1 0,30-7 0,-31 7 0,32-5 0,-9 2 0,-1-1 0,0-1 0,47-16 0,-55 10 0,-16 11 0,0 0 0,0-1 0,0 1 0,1 0 0,-1 0 0,0-1 0,0 1 0,0 0 0,0 0 0,0-1 0,0 1 0,0 0 0,-1 0 0,1 0 0,0-1 0,0 1 0,0 0 0,0 0 0,0 0 0,0-1 0,0 1 0,0 0 0,-1 0 0,1 0 0,0-1 0,0 1 0,0 0 0,0 0 0,-1 0 0,1 0 0,0 0 0,0-1 0,0 1 0,-1 0 0,1 0 0,0 0 0,0 0 0,0 0 0,-1 0 0,1 0 0,-3-1 0,0 0 0,0 1 0,1 0 0,-1-1 0,0 1 0,0 0 0,0 0 0,0 1 0,1-1 0,-7 2 0,-4 3 0,0 1 0,0 0 0,1 1 0,-1 1 0,2-1 0,-1 2 0,1 0 0,0 0 0,1 1 0,0 1 0,1-1 0,0 1 0,0 1 0,1 0 0,1 0 0,0 1 0,1-1 0,0 1 0,-5 20 0,10-31 0,0 1 0,1-1 0,-1 0 0,1 0 0,0 0 0,0 1 0,0-1 0,0 0 0,0 1 0,0-1 0,0 0 0,1 0 0,-1 0 0,1 1 0,0-1 0,0 0 0,-1 0 0,1 0 0,1 0 0,-1 0 0,0 0 0,0 0 0,1-1 0,-1 1 0,1 0 0,0-1 0,-1 1 0,1-1 0,0 1 0,0-1 0,0 0 0,0 0 0,0 0 0,2 1 0,10 3 0,-1-1 0,1 0 0,0-1 0,23 3 0,0 0 0,-25-4 0,0 1 0,0 1 0,0 0 0,-1 0 0,18 11 0,-23-12 0,-1 1 0,1 1 0,-1-1 0,-1 1 0,1 0 0,-1 0 0,1 0 0,-1 1 0,-1-1 0,1 1 0,-1 0 0,2 7 0,-2-9 0,-1 1 0,0 0 0,-1 0 0,1 0 0,-1 0 0,0 0 0,0 1 0,-1-1 0,0 0 0,0 0 0,0 0 0,0 1 0,-1-1 0,0 0 0,0 0 0,0 0 0,0 0 0,-5 8 0,3-7 0,0-1 0,-1 0 0,1 0 0,-1-1 0,0 1 0,-1-1 0,1 0 0,-1 0 0,0 0 0,0 0 0,0-1 0,0 0 0,-1 0 0,1 0 0,-11 3 0,-9 3-119,13-4-6,-1 0 1,1 0-1,-1-1 0,0-1 1,0 0-1,0-1 1,0 0-1,-1-1 1,-18-1-1,14-5-6701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24575,'11'0'0,"1"0"0,-1 1 0,1 1 0,-1-1 0,1 2 0,-1-1 0,0 2 0,21 8 0,-26-8 0,0-1 0,0 1 0,0 1 0,-1-1 0,0 1 0,1 0 0,-2 0 0,1 0 0,0 1 0,-1 0 0,0 0 0,-1 0 0,1 0 0,-1 0 0,4 13 0,1 3 0,0 1 0,-2 0 0,-1 0 0,4 32 0,-8-48 0,-1 1 0,0-1 0,-1 0 0,1 1 0,-2-1 0,1 0 0,-1 0 0,0 0 0,0 0 0,-1 0 0,0 0 0,0-1 0,0 1 0,-1-1 0,0 0 0,0 0 0,-1 0 0,-5 5 0,-50 38-1365,32-30-5461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0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97 24575,'-1'0'0,"1"0"0,0 0 0,-1 0 0,1 0 0,-1 0 0,1 0 0,0 0 0,-1 0 0,1 0 0,0 0 0,-1-1 0,1 1 0,0 0 0,-1 0 0,1 0 0,0 0 0,-1 0 0,1-1 0,0 1 0,-1 0 0,1 0 0,0-1 0,0 1 0,-1 0 0,1 0 0,0-1 0,0 1 0,-1 0 0,1-1 0,0 1 0,0 0 0,0-1 0,0 1 0,0 0 0,-1-2 0,6-14 0,16-14 0,-13 24 0,1 1 0,-1 0 0,1 1 0,0 0 0,0 0 0,1 1 0,-1 0 0,1 1 0,-1 0 0,1 0 0,0 1 0,0 0 0,-1 1 0,1 0 0,0 1 0,0 0 0,18 4 0,-24-4 0,-1 1 0,0 0 0,0-1 0,0 1 0,0 0 0,0 1 0,0-1 0,-1 0 0,1 1 0,-1-1 0,1 1 0,-1 0 0,0 0 0,0 0 0,0 0 0,-1 0 0,1 1 0,-1-1 0,0 0 0,0 1 0,0-1 0,0 1 0,0-1 0,-1 1 0,0-1 0,1 1 0,-1-1 0,-1 1 0,1 0 0,0-1 0,-2 7 0,0 0 0,0 0 0,-1 1 0,0-1 0,0 0 0,-1-1 0,0 1 0,-1-1 0,0 1 0,-10 13 0,-6-1 0,0-1 0,-38 29 0,39-34 0,0 1 0,1 0 0,1 2 0,-18 23 0,33-38 0,0 1 0,0-1 0,1 1 0,-1 0 0,1 0 0,0 0 0,0 1 0,1-1 0,0 0 0,0 1 0,-1 10 0,2-14 0,0 1 0,0 0 0,1-1 0,-1 1 0,1-1 0,-1 1 0,1-1 0,0 1 0,0-1 0,0 0 0,0 1 0,1-1 0,-1 0 0,1 0 0,-1 0 0,1 0 0,0 0 0,0 0 0,0 0 0,0-1 0,0 1 0,0-1 0,0 1 0,0-1 0,1 0 0,3 2 0,9 3-124,0 0 0,1-1 0,-1 0 0,1-1 0,0-1 0,0 0-1,0-2 1,0 0 0,1 0 0,25-4 0,-21-3-6702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24 24575,'0'-1'0,"-1"1"0,1-1 0,-1 0 0,1 0 0,-1 0 0,1 0 0,-1 0 0,1 0 0,-1 1 0,0-1 0,0 0 0,1 1 0,-1-1 0,0 0 0,0 1 0,0-1 0,0 1 0,0-1 0,1 1 0,-1 0 0,0-1 0,0 1 0,0 0 0,-2-1 0,-29-5 0,29 5 0,-5 0 0,0 1 0,0 0 0,0 0 0,0 1 0,0 0 0,0 1 0,0-1 0,1 1 0,-1 1 0,1-1 0,-1 1 0,1 1 0,0 0 0,0 0 0,0 0 0,1 0 0,-1 1 0,-5 6 0,-14 14 0,1 0 0,-39 52 0,38-44 0,-8 9 0,2 2 0,-47 82 0,68-105 0,2 1 0,0 0 0,1 1 0,1 0 0,1 0 0,1 0 0,1 1 0,-2 40 0,5-55 0,1 0 0,0-1 0,0 1 0,1 0 0,0-1 0,1 1 0,0-1 0,0 0 0,0 1 0,1-1 0,1 0 0,-1 0 0,1-1 0,1 1 0,-1-1 0,1 0 0,1 0 0,7 8 0,-1-2 0,0 0 0,0 0 0,2-2 0,-1 1 0,2-2 0,-1 0 0,1-1 0,1 0 0,0-1 0,0-1 0,0 0 0,1-1 0,0-1 0,0-1 0,0 0 0,1-1 0,0-1 0,22-1 0,-15-1 0,-1-1 0,1-1 0,-1-1 0,0-2 0,26-7 0,-37 7 0,0 0 0,-1 0 0,0-1 0,0-1 0,0 0 0,-1 0 0,0-1 0,0-1 0,-1 0 0,17-19 0,30-33 0,-41 46 0,-1 0 0,-1-1 0,-1-1 0,0 0 0,-1-1 0,-1 0 0,12-25 0,-14 15 0,-2 0 0,0 0 0,-2-1 0,-2 0 0,0 1 0,-2-1 0,-1 0 0,-1 0 0,-1 0 0,-2 0 0,-1 0 0,-1 1 0,-11-31 0,12 47 0,0 0 0,-1 0 0,0 1 0,-1-1 0,0 1 0,-1 1 0,0-1 0,0 1 0,-1 1 0,-1 0 0,1 0 0,-2 1 0,-11-8 0,17 12 0,-1 1 0,0 0 0,0 0 0,0 0 0,0 1 0,0-1 0,0 2 0,-1-1 0,1 1 0,-1 0 0,0 0 0,1 0 0,-1 1 0,1 0 0,-1 1 0,0-1 0,1 1 0,-1 1 0,1-1 0,0 1 0,-1 0 0,1 1 0,0-1 0,0 1 0,0 0 0,1 1 0,-8 4 0,-10 11-1365,2-2-5461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24575,'9'1'0,"0"0"0,0 1 0,0 0 0,0 1 0,0-1 0,0 2 0,0-1 0,-1 1 0,0 1 0,0 0 0,0 0 0,13 12 0,5 5 0,-1 1 0,24 30 0,-6 1 0,-2 1 0,56 103 0,-94-152-76,0-1 1,-1 1-1,1 0 0,-1 0 0,0 1 0,-1-1 0,0 0 0,0 0 1,0 1-1,0-1 0,-1 1 0,0-1 0,-1 0 0,1 1 1,-1-1-1,0 0 0,-3 8 0,-3 5-6750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4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24575,'0'2'0,"1"0"0,-1 1 0,1-1 0,0 1 0,0-1 0,0 0 0,0 0 0,0 0 0,1 1 0,-1-1 0,1 0 0,-1 0 0,1-1 0,0 1 0,-1 0 0,1-1 0,0 1 0,0-1 0,0 1 0,0-1 0,1 0 0,-1 0 0,0 0 0,1 0 0,-1 0 0,0-1 0,3 1 0,8 3 0,0-1 0,0 0 0,21 0 0,47-1 0,-87-2 0,-1-1 0,0 1 0,0 1 0,0-1 0,0 1 0,0 0 0,0 0 0,0 1 0,0 0 0,1 1 0,-1-1 0,1 1 0,-1 0 0,1 1 0,0-1 0,0 1 0,-6 6 0,8-7 0,1 1 0,0-1 0,1 1 0,-1-1 0,0 1 0,1 0 0,0 0 0,0 0 0,0 0 0,0 0 0,1 1 0,0-1 0,-1 0 0,2 1 0,-1-1 0,0 6 0,2-7 0,0 1 0,-1 0 0,2-1 0,-1 1 0,0-1 0,1 0 0,0 1 0,-1-1 0,1 0 0,1 0 0,-1 0 0,0 0 0,1 0 0,-1-1 0,1 1 0,0-1 0,0 0 0,0 0 0,7 4 0,23 15 0,-4-4 0,-1 2 0,-1 1 0,32 30 0,-52-44 0,-1 0 0,0 1 0,0 0 0,-1 0 0,0 1 0,0-1 0,-1 1 0,0 0 0,0 0 0,-1 1 0,0-1 0,0 1 0,-1 0 0,0 0 0,-1-1 0,0 1 0,0 14 0,-1-19 0,-1 1 0,1-1 0,-1 1 0,0-1 0,0 1 0,-1-1 0,1 0 0,-1 0 0,0 1 0,0-1 0,0-1 0,-1 1 0,1 0 0,-1 0 0,-6 5 0,3-4 0,0 0 0,0 0 0,-1-1 0,1 0 0,-1 0 0,0-1 0,0 0 0,-13 4 0,1-2 0,0-1 0,0-1 0,0-1 0,0 0 0,0-2 0,-34-2 0,37 0-97,1-1-1,0 0 1,0-1-1,0-1 1,1-1-1,0 0 1,0 0-1,0-1 1,1-1-1,0-1 1,0 0-1,1 0 0,-16-16 1,14 13-6729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5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25 24575,'0'-1'0,"-1"0"0,1-1 0,-1 1 0,1 0 0,-1-1 0,0 1 0,0 0 0,1 0 0,-1 0 0,0-1 0,0 1 0,0 0 0,0 0 0,-1 0 0,1 1 0,0-1 0,0 0 0,0 0 0,-1 1 0,1-1 0,0 1 0,-1-1 0,1 1 0,-1-1 0,1 1 0,-1 0 0,1 0 0,0 0 0,-3 0 0,-45-1 0,41 3 0,0-1 0,-1 2 0,1-1 0,0 1 0,1 0 0,-1 0 0,0 1 0,1 0 0,0 1 0,0 0 0,0 0 0,1 0 0,-1 1 0,1 0 0,0 0 0,1 0 0,0 1 0,0 0 0,0 0 0,1 0 0,0 0 0,-6 15 0,-12 26 0,9-22 0,1 0 0,1 1 0,1 0 0,1 1 0,2 0 0,-7 47 0,-2 27 0,10-68 0,-5 60 0,11-84 0,0 0 0,0 0 0,1 1 0,1-1 0,-1 0 0,2 0 0,-1 0 0,2 0 0,-1-1 0,7 12 0,10 12 0,1 0 0,2-1 0,1-2 0,2 0 0,1-2 0,1 0 0,1-2 0,2-2 0,0 0 0,2-2 0,0-2 0,1-1 0,1-1 0,1-2 0,61 18 0,-86-30 0,17 5 0,0 0 0,1-2 0,40 4 0,-60-10 0,0-1 0,0 0 0,0 0 0,0-1 0,-1 0 0,1 0 0,0-1 0,0-1 0,-1 1 0,1-2 0,-1 1 0,0-1 0,0 0 0,0 0 0,11-10 0,7-7 0,-2-1 0,0-2 0,-2 0 0,36-52 0,-50 62 0,0 0 0,-2 0 0,1-1 0,-2 1 0,0-1 0,-1-1 0,0 1 0,-1-1 0,0-17 0,0-23 0,-5-70 0,0 41 0,2 65 0,-1 0 0,-1 0 0,0 0 0,-2 1 0,0-1 0,-1 1 0,-1 0 0,-1 0 0,0 1 0,-2 0 0,0 0 0,-1 1 0,-1 0 0,0 1 0,-1 0 0,-1 0 0,0 2 0,-28-24 0,16 17 0,-1 2 0,-1 0 0,0 2 0,-2 1 0,0 2 0,0 0 0,-1 2 0,-41-11 0,30 12-109,29 6-5,-1 1 0,1 0 0,-1 1-1,0 1 1,0 0 0,-1 0 0,1 2 0,0 0-1,0 0 1,-24 4 0,17 3-6712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12 0,-1 7 0,-2 3 0,0 1 0,-2 1 0,0-2 0,0-1 0,5-1 0,1 0 0,1-1 0,-2-1 0,-2-5-8191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24575,'5'0'0,"2"0"-8191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0 212 24575,'1'-13'0,"0"0"0,1 0 0,0 0 0,1 0 0,0 0 0,1 1 0,7-15 0,-8 20 0,0 0 0,0 1 0,1-1 0,0 1 0,0 0 0,0 0 0,1 1 0,0-1 0,0 1 0,0 0 0,1 1 0,0-1 0,0 1 0,9-5 0,-13 8 0,0 0 0,1 0 0,-1 0 0,1 0 0,-1 1 0,1-1 0,0 1 0,-1 0 0,1 0 0,-1-1 0,1 2 0,-1-1 0,1 0 0,0 1 0,-1-1 0,1 1 0,-1-1 0,1 1 0,-1 0 0,0 0 0,1 0 0,-1 1 0,0-1 0,0 1 0,0-1 0,0 1 0,0 0 0,0-1 0,0 1 0,0 0 0,-1 0 0,3 3 0,4 8 0,-1 1 0,1-1 0,-2 2 0,8 22 0,9 16 0,-23-52 0,0-1 0,0 1 0,0-1 0,1 0 0,-1 1 0,0-1 0,0 0 0,1 1 0,-1-1 0,0 0 0,1 1 0,-1-1 0,0 0 0,1 0 0,-1 0 0,1 1 0,-1-1 0,0 0 0,1 0 0,-1 0 0,1 0 0,-1 0 0,1 0 0,-1 1 0,0-1 0,1 0 0,-1 0 0,1 0 0,-1-1 0,1 1 0,-1 0 0,1 0 0,0 0 0,13-14 0,9-27 0,-21 36 0,2-3 0,0 1 0,1 0 0,-1-1 0,1 1 0,1 1 0,-1-1 0,1 1 0,1 0 0,11-9 0,-16 13 0,1 1 0,-1 0 0,0 0 0,1 0 0,-1 0 0,1 0 0,-1 1 0,1-1 0,0 1 0,-1-1 0,1 1 0,-1 0 0,1 0 0,0 0 0,-1 0 0,1 1 0,-1-1 0,1 1 0,-1-1 0,1 1 0,-1 0 0,1 0 0,-1 0 0,1 0 0,-1 1 0,0-1 0,0 1 0,0-1 0,0 1 0,0 0 0,0 0 0,0-1 0,-1 2 0,1-1 0,0 0 0,1 4 0,2 2 12,0 0 0,0 1 0,-1-1 0,-1 1 0,1 0 0,-1 0 0,-1 0 0,0 1 0,1 9 0,1 12-755,-2 44 1,-2-46-6084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125 160 24575,'-8'5'0,"-1"1"0,1 0 0,1 0 0,-1 1 0,1 0 0,0 0 0,1 1 0,0 0 0,0 0 0,0 0 0,1 1 0,1 0 0,-1 0 0,1 0 0,1 0 0,0 1 0,0 0 0,-2 13 0,-1 14 0,1 1 0,2-1 0,3 57 0,-1-88 0,1 1 0,1-1 0,-1 1 0,1-1 0,0 1 0,1-1 0,-1 0 0,1 0 0,0 1 0,1-1 0,0-1 0,0 1 0,0 0 0,1-1 0,-1 1 0,1-1 0,0 0 0,1 0 0,0-1 0,-1 1 0,1-1 0,0 0 0,1-1 0,-1 1 0,1-1 0,0 0 0,0 0 0,0-1 0,0 1 0,0-1 0,0-1 0,1 1 0,-1-1 0,1 0 0,-1-1 0,1 0 0,-1 0 0,1 0 0,-1 0 0,12-4 0,-8 2 0,0-1 0,-1-1 0,0 0 0,1 0 0,-1-1 0,-1 0 0,1 0 0,-1-1 0,0-1 0,0 1 0,-1-1 0,0 0 0,0-1 0,0 0 0,-1 0 0,6-11 0,-1 2 0,-1 0 0,-1-1 0,0 0 0,-2 0 0,0-1 0,-1 0 0,5-27 0,-6 15 0,-2 1 0,-2-1 0,0 0 0,-3 0 0,-8-58 0,8 81 8,0 0-1,0 1 1,-1-1-1,0 1 1,0-1-1,-1 1 1,0 0-1,0 0 1,-1 1-1,0-1 1,0 1-1,0 0 1,-1 0-1,0 1 1,-10-8-1,7 7-131,-1 1 0,1-1 1,-1 2-1,0-1 0,0 2 0,0-1 1,-1 1-1,1 1 0,-1 0 0,0 0 1,-11 1-1,-5 0-6702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0 366 24575,'1'2'0,"-1"-1"0,1 0 0,-1 1 0,1-1 0,0 0 0,0 0 0,-1 0 0,1 1 0,0-1 0,0 0 0,0 0 0,0 0 0,0 0 0,0 0 0,1-1 0,-1 1 0,0 0 0,0-1 0,1 1 0,-1 0 0,0-1 0,1 1 0,-1-1 0,1 0 0,-1 0 0,0 1 0,3-1 0,46 5 0,-44-4 0,8 0 0,1-1 0,-1 0 0,0-1 0,1 0 0,-1-1 0,0-1 0,0 0 0,0-1 0,0-1 0,-1 0 0,0-1 0,0 0 0,20-13 0,-31 17 0,-1 1 0,0 0 0,1-1 0,-1 1 0,0-1 0,0 1 0,0-1 0,0 0 0,0 1 0,0-1 0,0 0 0,0 0 0,-1 0 0,1 1 0,-1-1 0,1 0 0,-1 0 0,0 0 0,0 0 0,0 0 0,0 0 0,0 0 0,0 0 0,-1 0 0,1 0 0,-1 0 0,1 1 0,-1-1 0,0 0 0,1 0 0,-3-2 0,-4-9 0,0 2 0,-1-1 0,-17-18 0,-10-16 0,33 41-39,0 0 0,0 1 0,0-1 0,1 0 0,0 0 0,0-1 0,0 1 0,0 0 0,1 0 0,0 0 0,0-1 0,0 1 0,1 0 0,-1 0 0,1 0 0,1 0 0,-1 0 0,1 0 0,0 0 0,0 0 0,0 0 0,1 1 0,-1-1 0,1 1 0,0 0 0,0 0 0,1 0 0,0 0 0,-1 0 0,1 1 0,0 0 0,0 0 0,1 0 0,4-3 0,12-3-6787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18 24575,'0'-1'0,"0"0"0,0 1 0,0-1 0,0 0 0,0 0 0,0 1 0,-1-1 0,1 0 0,0 1 0,0-1 0,-1 0 0,1 1 0,0-1 0,-1 1 0,1-1 0,0 0 0,-1 1 0,1-1 0,-1 1 0,1-1 0,-1 1 0,1-1 0,-1 1 0,0 0 0,1-1 0,-1 1 0,1 0 0,-1-1 0,0 1 0,1 0 0,-1 0 0,0-1 0,1 1 0,-1 0 0,0 0 0,0 0 0,1 0 0,-1 0 0,0 0 0,1 0 0,-1 0 0,0 0 0,1 1 0,-1-1 0,0 0 0,1 0 0,-1 1 0,0-1 0,0 1 0,-34 17 0,21-7 0,2 0 0,-1 1 0,2 1 0,0 0 0,0 0 0,1 1 0,1 1 0,0 0 0,1 0 0,1 0 0,0 1 0,1 0 0,1 0 0,-5 25 0,3-4 0,2 0 0,1 0 0,2 0 0,2 0 0,7 61 0,-6-90-54,0-1-1,1 0 0,0 0 1,1 0-1,0 0 1,0 0-1,0 0 0,1-1 1,0 0-1,0 1 1,0-2-1,1 1 0,0 0 1,0-1-1,1 0 0,-1 0 1,1 0-1,0-1 1,0 0-1,1 0 0,-1-1 1,1 1-1,0-1 1,10 3-1,7 1-6771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24575,'-19'338'0,"11"-233"-29,8-75-194,-2 0 1,-1 0-1,-2 0 0,0 0 1,-17 48-1,13-59-6603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24575,'1'-3'0,"-1"1"0,1 0 0,0-1 0,-1 1 0,1 0 0,0-1 0,1 1 0,-1 0 0,0 0 0,0 0 0,1 0 0,0 0 0,-1 0 0,1 0 0,0 1 0,0-1 0,0 1 0,0-1 0,0 1 0,0 0 0,0-1 0,0 1 0,1 0 0,-1 1 0,0-1 0,5-1 0,6-2 0,0 1 0,0 0 0,20-1 0,-27 4 0,0-1 0,-1 1 0,1 0 0,0 1 0,0-1 0,0 1 0,-1 0 0,1 1 0,-1-1 0,1 1 0,-1 0 0,1 0 0,-1 1 0,0 0 0,0 0 0,0 0 0,0 0 0,-1 1 0,6 5 0,-5-3 0,0 1 0,0-1 0,-1 1 0,0 0 0,-1 0 0,1 1 0,-1-1 0,-1 0 0,1 1 0,-1 0 0,0 0 0,-1 0 0,1 13 0,-3-5 0,0 1 0,-1-1 0,0 0 0,-1 0 0,-1-1 0,-1 1 0,0-1 0,-1 1 0,-12 20 0,10-19 0,0 1 0,1 0 0,1 0 0,1 0 0,0 1 0,-4 33 0,9 36-1365,1-61-5461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24575,'5'0'0,"7"0"0,12 0 0,7 0 0,4 0 0,0 0 0,0 0 0,-6-5 0,-2-2 0,-2 0 0,-4 2-8191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1 0,1-1 0,-1 2 0,1-1 0,-1 1 0,0 1 0,0-1 0,0 1 0,0 1 0,8 6 0,-6-4 0,0 1 0,0 0 0,-1 0 0,0 1 0,-1 1 0,0-1 0,9 15 0,-3 0 0,-2 0 0,0 2 0,-2-1 0,-1 2 0,-1-1 0,-1 1 0,-1 0 0,-2 0 0,0 1 0,-1 49 0,-4-68-97,-1 0-1,1 0 1,-1-1-1,-1 1 1,0-1-1,0 1 1,-1-1-1,1 0 1,-2 0-1,1-1 1,-1 1-1,-1-1 0,-6 8 1,-13 11-6729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61 24575,'0'0'0,"-1"1"0,1-1 0,0 0 0,-1 0 0,1 0 0,0 0 0,-1 0 0,1 0 0,0 0 0,-1-1 0,1 1 0,-1 0 0,1 0 0,0 0 0,-1 0 0,1 0 0,0 0 0,0-1 0,-1 1 0,1 0 0,0 0 0,-1 0 0,1-1 0,0 1 0,0 0 0,-1-1 0,1 1 0,0 0 0,0 0 0,0-1 0,-1 1 0,1 0 0,0-1 0,0 1 0,0 0 0,0-1 0,0 1 0,0 0 0,0-1 0,0 1 0,0-1 0,0 1 0,0 0 0,0-1 0,0 1 0,0 0 0,0-1 0,0 1 0,0 0 0,0-1 0,0 1 0,1 0 0,-1-1 0,0 1 0,0 0 0,0-1 0,1 1 0,-1 0 0,0 0 0,0-1 0,1 1 0,-1 0 0,0 0 0,1 0 0,-1-1 0,0 1 0,1 0 0,21-20 0,-14 16 0,0 0 0,0 1 0,0 0 0,0 0 0,0 1 0,1 0 0,-1 0 0,1 1 0,-1 0 0,1 1 0,-1 0 0,1 0 0,0 1 0,9 1 0,-15-1 0,1 0 0,-1 0 0,0 0 0,1 0 0,-1 1 0,0-1 0,0 1 0,0 0 0,0 0 0,0 0 0,0 0 0,-1 1 0,1-1 0,-1 1 0,1 0 0,-1-1 0,0 1 0,0 0 0,0 0 0,0 0 0,-1 1 0,1-1 0,-1 0 0,0 1 0,0-1 0,0 1 0,-1-1 0,1 1 0,-1-1 0,0 1 0,0-1 0,0 1 0,0-1 0,0 1 0,-2 6 0,0-3 0,0 0 0,0 0 0,-1 0 0,0-1 0,0 1 0,0-1 0,-1 1 0,0-1 0,0-1 0,-1 1 0,0 0 0,0-1 0,-6 5 0,-14 12 0,-44 29 0,33-26 0,23-16 0,1 1 0,1 0 0,0 0 0,1 1 0,0 1 0,-16 23 0,21-27 0,1 0 0,0 0 0,0 1 0,1 0 0,0 0 0,0-1 0,1 2 0,0-1 0,1 0 0,0 0 0,0 0 0,2 14 0,-1-20 0,1 0 0,0 0 0,0 0 0,0 0 0,0 0 0,1 0 0,-1 0 0,1 0 0,0 0 0,0-1 0,0 1 0,0-1 0,0 1 0,0-1 0,1 0 0,-1 0 0,1 0 0,-1 0 0,1 0 0,0-1 0,0 1 0,0-1 0,0 0 0,4 2 0,12 3 0,-1-1 0,38 6 0,-38-8 0,67 5-1365,-59-7-5461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5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1 24575,'-11'0'0,"0"2"0,1-1 0,-1 1 0,0 1 0,1 0 0,0 0 0,0 1 0,0 0 0,0 1 0,1 0 0,0 0 0,0 1 0,0 1 0,0-1 0,1 1 0,1 1 0,-15 16 0,-5 11 0,1 2 0,1 0 0,-20 43 0,15-25 0,7-15 0,2 0 0,2 2 0,-23 71 0,37-95 0,0 0 0,1 0 0,1 0 0,1 0 0,1 1 0,0-1 0,1 1 0,1-1 0,1 1 0,1-1 0,8 33 0,-5-36 0,0 1 0,1-2 0,1 1 0,0-1 0,1 0 0,0 0 0,1-1 0,1-1 0,0 0 0,13 12 0,-1-6 0,0-1 0,1-1 0,1-1 0,46 22 0,-23-15 0,0-2 0,1-2 0,102 23 0,-103-31 0,-30-5 0,-1-2 0,1 0 0,34 1 0,-45-4 0,-1-1 0,1 0 0,-1 0 0,1-1 0,-1 1 0,0-1 0,0-1 0,0 1 0,0-1 0,0 0 0,0 0 0,-1-1 0,1 0 0,7-7 0,-2 1 0,-1-2 0,0 1 0,0-1 0,-2 0 0,1-1 0,-2 0 0,1-1 0,-2 1 0,0-1 0,-1 0 0,0-1 0,-1 1 0,4-26 0,-2-12 0,-2-1 0,-5-85 0,-1 51 0,1 72 0,1-1 0,-2 0 0,-1 1 0,0-1 0,0 1 0,-2 0 0,0 0 0,0 0 0,-2 1 0,0 0 0,0 0 0,-16-22 0,9 20 0,0-1 0,-1 2 0,0 0 0,-1 0 0,-1 2 0,0 0 0,-1 1 0,-33-17 0,-63-43 0,112 70-49,1 1 1,-1 0-1,1 0 0,-1 0 0,0 0 1,1 0-1,-1 0 0,0 1 0,1-1 1,-1 1-1,0-1 0,0 1 0,0-1 1,0 1-1,1 0 0,-1 0 0,0 0 1,0 0-1,0 0 0,0 1 0,0-1 1,1 0-1,-1 1 0,0-1 0,0 1 0,1 0 1,-4 1-1,-5 9-6777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6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24575,'0'6'0,"11"1"0,3 5 0,-1 5 0,3 1 0,-2 1 0,-3 3 0,2 4 0,4 1 0,-1 3 0,-3 0 0,1-4 0,-2-2 0,-2 0 0,1 2 0,0 2 0,-2 0 0,-3-4-8191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8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283 29 24575,'58'2'0,"-36"-1"0,-1 0 0,1-1 0,-1-1 0,41-8 0,-61 9 0,0 0 0,-1 0 0,1 0 0,0 0 0,-1 0 0,1 0 0,0 0 0,-1 0 0,1-1 0,0 1 0,-1 0 0,1 0 0,0-1 0,-1 1 0,1-1 0,-1 1 0,1 0 0,-1-1 0,1 1 0,-1-1 0,1 1 0,-1-1 0,0 1 0,1-1 0,-1 0 0,1 0 0,-15-7 0,-30 2 0,34 7 0,0 1 0,1 0 0,-1 0 0,1 1 0,-1 0 0,1 0 0,0 1 0,0 1 0,0-1 0,1 1 0,0 1 0,-9 7 0,7-5 0,0 0 0,1 1 0,0 0 0,1 0 0,0 1 0,1 1 0,0-1 0,0 1 0,-5 12 0,10-20 0,1 0 0,0 0 0,0 0 0,0-1 0,0 1 0,0 0 0,0 0 0,1 0 0,0 0 0,0 0 0,-1 1 0,2-1 0,-1 0 0,0 0 0,1 0 0,-1 0 0,1 0 0,0 0 0,0-1 0,0 1 0,0 0 0,1 0 0,-1-1 0,1 1 0,-1 0 0,1-1 0,3 3 0,3 3 0,1-2 0,0 1 0,1-1 0,0 0 0,0-1 0,12 5 0,-9-5 0,-1 1 0,0 1 0,19 13 0,-24-14 0,1 1 0,-1 0 0,-1 0 0,1 1 0,-1 0 0,0 1 0,-1-1 0,0 1 0,0 0 0,-1 0 0,0 0 0,-1 1 0,0-1 0,0 1 0,-1 0 0,0 0 0,-1 0 0,0 0 0,-1 0 0,0 0 0,0 0 0,-1 0 0,-1 0 0,0 0 0,-4 14 0,4-20 0,0 1 0,0-1 0,0 0 0,-1-1 0,0 1 0,0 0 0,0-1 0,0 1 0,0-1 0,-1 0 0,1 0 0,-1-1 0,0 1 0,0-1 0,0 0 0,0 1 0,0-2 0,-1 1 0,1-1 0,0 1 0,-1-1 0,0 0 0,-6 0 0,-13 2 0,-1-1 0,0-2 0,-28-2 0,30 1 0,9 1-105,-1-1 0,0 0 0,1-1 0,-1-1 0,1 0 0,0-1 0,0-1 0,0 0 0,1-1 0,0 0 0,0-1 0,-23-16 0,18 10-6721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1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1 858 24575,'2'-22'0,"1"0"0,1 0 0,1 0 0,0 0 0,11-23 0,2-12 0,22-73 0,5 1 0,86-169 0,-104 236-1365,-19 36-5461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9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279 127 24575,'1'0'0,"-1"0"0,1 0 0,0 0 0,-1 0 0,1 0 0,0 0 0,0 0 0,-1 0 0,1 0 0,0 0 0,-1-1 0,1 1 0,0 0 0,-1 0 0,1-1 0,-1 1 0,1-1 0,0 1 0,-1-1 0,1 1 0,-1 0 0,1-1 0,-1 0 0,1 1 0,-1-1 0,0 1 0,1-1 0,-1 0 0,0 1 0,1-1 0,-1 0 0,0 1 0,0-1 0,0 0 0,1 1 0,-1-1 0,0 0 0,0 1 0,0-1 0,0 0 0,0 0 0,0 1 0,-1-1 0,1 0 0,0 1 0,0-1 0,-1-1 0,1 0 0,-1 1 0,0-1 0,1 0 0,-1 1 0,0-1 0,0 1 0,0-1 0,0 1 0,0-1 0,0 1 0,0 0 0,0-1 0,-1 1 0,1 0 0,-1 0 0,1 0 0,-1 0 0,-2-1 0,1 1 0,-1 1 0,1 0 0,-1 0 0,1 0 0,-1 0 0,1 1 0,-1-1 0,1 1 0,-1 0 0,1 0 0,0 0 0,-1 1 0,1-1 0,0 1 0,0-1 0,0 1 0,0 0 0,1 1 0,-1-1 0,0 0 0,1 1 0,-1-1 0,1 1 0,0 0 0,-3 4 0,-8 12 0,1-1 0,-17 37 0,24-46 0,-27 55 0,-29 81 0,52-118 0,2 1 0,0 0 0,1 0 0,2 1 0,-1 54 0,5-6 0,4 90 0,-3-155 0,2 0 0,0 0 0,0 0 0,1 0 0,0-1 0,1 1 0,0-1 0,1-1 0,1 1 0,-1-1 0,2 0 0,-1 0 0,1-1 0,1 0 0,-1 0 0,2-1 0,11 8 0,-7-5 0,1-2 0,0 0 0,0-1 0,1 0 0,0-1 0,0-1 0,1-1 0,0 0 0,0-1 0,0-1 0,27 2 0,53 7 0,-73-7 0,0-2 0,36 1 0,-51-4 0,0-1 0,0 0 0,0-1 0,0 1 0,0-2 0,0 1 0,0-1 0,-1-1 0,1 0 0,9-6 0,-2 0 0,-1-2 0,0 0 0,-1 0 0,0-2 0,-1 1 0,0-2 0,-1 0 0,-1 0 0,14-25 0,-10 10 0,0 1 0,-2-2 0,-1 0 0,12-53 0,-17 40 0,-2 0 0,-2 0 0,-2 0 0,-5-47 0,2-10 0,1 84 0,0-1 0,-1 1 0,-1 0 0,-1 0 0,0 0 0,-1 1 0,-1-1 0,0 1 0,-2 0 0,1 1 0,-2 0 0,0 0 0,-1 1 0,0 0 0,-1 0 0,-1 1 0,0 1 0,-19-15 0,20 16 0,0 1 0,-1 1 0,0 0 0,0 0 0,-1 1 0,0 1 0,-1 0 0,0 1 0,0 0 0,-19-4 0,-9 0 0,-58-9 0,91 18 0,0 0 0,-1 0 0,1 1 0,-1 1 0,1 0 0,0 0 0,-1 1 0,-10 3 0,14-2-9,0 0-1,1 1 1,-1 0-1,1 0 1,-1 0-1,1 1 1,0 0-1,1 0 1,-1 0-1,1 0 1,0 1-1,0 0 0,1 0 1,-4 8-1,-10 13-1212,3-6-5604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24575,'8'1'0,"1"0"0,0 0 0,-1 1 0,1 0 0,-1 0 0,0 1 0,1 0 0,-1 0 0,-1 1 0,1 0 0,0 0 0,-1 1 0,0 0 0,0 1 0,-1-1 0,1 1 0,-1 1 0,0-1 0,6 10 0,9 14 0,-1 2 0,-1 0 0,18 44 0,-15-30 0,-21-44-54,2 3-65,0 0 0,-1 0 0,0 0-1,0 0 1,0 1 0,-1-1 0,1 1 0,-1-1-1,0 1 1,-1 7 0,-2 3-6707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24575,'13'-1'0,"-12"1"0,0-1 0,0 1 0,0 0 0,0 0 0,0 0 0,-1 0 0,1 0 0,0 0 0,0 0 0,0 0 0,0 1 0,0-1 0,0 0 0,0 0 0,0 1 0,-1-1 0,1 1 0,0-1 0,0 1 0,0-1 0,-1 1 0,1-1 0,0 1 0,-1-1 0,1 1 0,0 0 0,-1 0 0,1-1 0,-1 1 0,1 0 0,-1 0 0,1 0 0,-1-1 0,0 1 0,0 0 0,1 0 0,-1 0 0,0 0 0,0 1 0,6 14 0,-1 0 0,-1 0 0,0 1 0,-1-1 0,1 33 0,-5 92 0,-1-71 0,1 204-1365,1-261-5461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24575,'10'-1'0,"0"0"0,-1-1 0,1 0 0,18-6 0,27-5 0,-44 11 0,0 1 0,0 1 0,0 0 0,0 1 0,21 3 0,-29-3 0,1 0 0,-1 0 0,1 0 0,-1 1 0,0-1 0,1 1 0,-1 0 0,0 0 0,0 0 0,0 0 0,0 1 0,-1-1 0,1 1 0,-1 0 0,1-1 0,-1 1 0,0 0 0,0 1 0,0-1 0,-1 0 0,3 6 0,4 15 0,-1 1 0,-1 0 0,-1 1 0,-1-1 0,-2 1 0,0 0 0,-2 0 0,-1 0 0,0-1 0,-2 1 0,-9 33 0,6 1-1,6-49-151,-1-1 1,0 1-1,-1 0 1,0 0-1,0-1 1,-1 1-1,-1-1 1,-6 16-1,-3-7-6674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24575,'6'0'0,"6"0"0,1-5 0,4-2 0,5 0 0,2-3 0,4-1 0,1-3 0,2 0 0,0 4 0,-5 2-8191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6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29 24575,'-1'-1'0,"0"-1"0,1 1 0,-1-1 0,0 1 0,0-1 0,0 1 0,0 0 0,0-1 0,0 1 0,0 0 0,-1 0 0,1 0 0,0 0 0,-1 0 0,1 0 0,-1 0 0,1 0 0,-1 1 0,1-1 0,-1 0 0,1 1 0,-1 0 0,0-1 0,1 1 0,-1 0 0,0 0 0,-1 0 0,-47-4 0,44 5 0,0 1 0,0-1 0,0 1 0,1 1 0,-1-1 0,1 1 0,-1-1 0,1 2 0,0-1 0,0 0 0,0 1 0,1 0 0,-1 0 0,1 1 0,-6 7 0,-5 8 0,1 1 0,-17 35 0,-2 1 0,23-40 0,1 0 0,0 0 0,2 1 0,0-1 0,0 2 0,2-1 0,-6 39 0,7-24 0,2 0 0,1 0 0,6 59 0,0-66 0,1 0 0,1-1 0,2 0 0,0-1 0,1 0 0,15 23 0,6 20 0,-18-43 0,0-1 0,2 0 0,0-1 0,1 0 0,1-2 0,2 0 0,0-1 0,0 0 0,2-2 0,0 0 0,1-2 0,1 0 0,0-1 0,39 15 0,4-3 0,1-4 0,1-2 0,77 11 0,-109-24 0,0-2 0,0-2 0,1-1 0,-1-2 0,0-1 0,53-9 0,-76 7 0,0 0 0,0-1 0,0 0 0,-1-1 0,0-1 0,0 0 0,-1 0 0,1-1 0,-2-1 0,1 0 0,-1 0 0,0-1 0,9-11 0,-6 4 0,0 0 0,-2-1 0,0-1 0,-1 0 0,-1 0 0,0-1 0,9-33 0,-7 14 0,-2-1 0,-1 0 0,-2-1 0,-2 1 0,-1-73 0,-3 99 0,0 1 0,0-1 0,-1 1 0,-1-1 0,0 1 0,-1 0 0,0 0 0,-1 0 0,0 0 0,-1 1 0,0-1 0,-1 1 0,0 1 0,-1-1 0,0 1 0,-1 0 0,0 0 0,0 1 0,-1 0 0,0 1 0,-1 0 0,-12-9 0,-25-12 0,-1 1 0,-1 2 0,-78-29 0,100 46 0,-1 1 0,1 2 0,-49-5 0,-24-5 0,52 9 0,-1 1 0,-1 3 0,-86 5 0,33 1 0,97-3-170,0 0-1,-1 1 0,1-1 1,-1 2-1,1-1 0,0 1 1,-10 3-1,-10 8-6655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24575,'-6'0'0,"10"0"0,8 0 0,8 0 0,6 0 0,3 0 0,2 0 0,1 0 0,1 0 0,-1 0 0,0 0 0,-1 0 0,0 0 0,0 0 0,-5 0-8191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24575,'42'0'0,"6"-1"0,56 7 0,-88-4 0,1 1 0,-1 1 0,0 1 0,0 0 0,0 0 0,-1 2 0,18 9 0,-27-12 0,63 39 0,-64-39 0,1 1 0,-1-1 0,0 1 0,0 0 0,0 0 0,-1 1 0,0-1 0,0 1 0,4 7 0,-7-12 0,-1 0 0,1 1 0,-1-1 0,1 0 0,-1 1 0,0-1 0,0 1 0,1-1 0,-1 0 0,0 1 0,0-1 0,0 1 0,-1-1 0,1 0 0,0 1 0,0-1 0,-1 0 0,1 1 0,-1-1 0,1 0 0,-1 1 0,-1 1 0,0 0 0,0-1 0,-1 1 0,1-1 0,-1 0 0,1 0 0,-1 0 0,0 0 0,1 0 0,-6 1 0,-5 3 0,0-1 0,-1-1 0,-19 4 0,-172 46-853,189-49 341,-3 1-6314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24575,'185'0'0,"-197"0"0,-89 4 0,90-3 0,0 0 0,0 2 0,0-1 0,1 1 0,-1 1 0,-19 9 0,28-12 0,0 0 0,0 0 0,0 0 0,0 0 0,0 0 0,0 1 0,1-1 0,-1 1 0,1 0 0,-1-1 0,1 1 0,-1 0 0,1 0 0,0 0 0,0 0 0,-2 4 0,3-5 0,0 0 0,0 1 0,0-1 0,0 1 0,0-1 0,0 0 0,0 1 0,1-1 0,-1 0 0,0 1 0,1-1 0,-1 0 0,1 1 0,-1-1 0,1 0 0,0 0 0,0 0 0,-1 1 0,1-1 0,2 1 0,1 2 0,0-1 0,0 0 0,0 1 0,1-2 0,-1 1 0,1 0 0,0-1 0,0 0 0,0 0 0,0 0 0,0-1 0,8 2 0,-5-2 0,31 3 0,0 3 0,38 12 0,-67-17 0,0 2 0,0-1 0,0 2 0,-1-1 0,0 1 0,0 0 0,0 1 0,-1 0 0,0 1 0,0-1 0,0 2 0,-1-1 0,6 9 0,-11-14 0,0 0 0,-1 0 0,1 1 0,-1-1 0,0 0 0,0 1 0,1-1 0,-2 1 0,1-1 0,0 1 0,-1-1 0,1 1 0,-1 0 0,1-1 0,-1 1 0,0 0 0,0-1 0,-1 1 0,1 0 0,-1-1 0,0 5 0,-1-4 0,0 0 0,1 0 0,-1 0 0,-1 0 0,1 0 0,0-1 0,-1 1 0,1-1 0,-1 1 0,0-1 0,0 0 0,0 0 0,-6 3 0,-5 1 0,-1 0 0,0-1 0,1 0 0,-1-2 0,-1 1 0,-18 0 0,15-1-170,0-2-1,0 0 0,-1-1 1,1-1-1,0-1 0,0 0 1,-34-10-1,33 4-6655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369 148 24575,'-10'2'0,"0"0"0,0 1 0,0 0 0,1 1 0,-1 0 0,1 0 0,0 1 0,0 0 0,0 0 0,1 1 0,0 0 0,0 1 0,-11 11 0,-102 112 0,117-126 0,-9 14 0,1 0 0,0 1 0,2 1 0,0-1 0,1 2 0,1-1 0,0 1 0,2 0 0,1 1 0,1-1 0,0 1 0,2 0 0,0 28 0,2-41 0,1 0 0,0 0 0,1 0 0,0 0 0,1 0 0,-1-1 0,2 1 0,-1-1 0,1 0 0,0 1 0,1-2 0,0 1 0,9 10 0,8 8 0,0-1 0,33 27 0,-44-43 0,0 0 0,1-1 0,1 0 0,-1-1 0,1-1 0,0 0 0,0-1 0,17 5 0,119 21 0,-52-13 0,-79-14 0,0 0 0,1-2 0,-1 0 0,0 0 0,1-2 0,-1-1 0,33-4 0,-39 2 0,0 0 0,0-1 0,0 0 0,0-1 0,-1 0 0,0-1 0,0-1 0,0 1 0,-1-2 0,0 1 0,-1-1 0,12-13 0,-2 1 0,0-1 0,-2-1 0,0-1 0,-1 0 0,-2-1 0,-1-1 0,0 0 0,-2-1 0,-1 0 0,-1 0 0,-1-1 0,-1 0 0,-2-1 0,-1 0 0,-1 0 0,0-29 0,-2-6 0,0 29 0,-1 0 0,-6-50 0,4 75 0,-1 0 0,0 0 0,0 0 0,-1 0 0,0 0 0,-1 1 0,0 0 0,0 0 0,0 0 0,-1 1 0,0 0 0,-1 0 0,0 0 0,0 1 0,0 0 0,-1 0 0,1 1 0,-2 0 0,1 0 0,-10-3 0,-20-8 0,0 1 0,-1 2 0,-54-10 0,50 12 0,-158-24 0,197 35-52,0-1-1,0 1 1,0 0-1,-1 0 1,1 1-1,0-1 1,0 1-1,0 0 1,0 0-1,0 0 1,0 1-1,0-1 1,0 1-1,0 0 1,1 0-1,-1 0 1,1 0-1,-1 1 1,1 0-1,0 0 0,0-1 1,0 2-1,1-1 1,-1 0-1,-3 7 1,-9 14-6774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7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43 117 24575,'0'-6'0,"0"1"0,1-1 0,-1 1 0,1 0 0,1-1 0,-1 1 0,1 0 0,0 0 0,0 0 0,0 0 0,0 0 0,1 1 0,0-1 0,0 1 0,0-1 0,1 1 0,0 0 0,-1 0 0,1 1 0,6-5 0,-7 6 0,0 1 0,0-1 0,0 1 0,1-1 0,-1 1 0,0 0 0,1 1 0,-1-1 0,0 0 0,1 1 0,-1 0 0,1 0 0,-1 0 0,1 0 0,-1 0 0,0 1 0,1 0 0,-1-1 0,0 1 0,1 1 0,-1-1 0,0 0 0,0 1 0,0-1 0,0 1 0,0 0 0,0 0 0,-1 0 0,1 1 0,-1-1 0,1 1 0,2 3 0,2 3 0,0 0 0,0 1 0,-1-1 0,0 1 0,-1 1 0,-1-1 0,1 1 0,-1 0 0,-1 0 0,0 0 0,-1 0 0,0 0 0,-1 1 0,0-1 0,0 1 0,-3 17 0,0-7 0,-1 1 0,-1-1 0,0 0 0,-2 0 0,-1-1 0,-1 0 0,-16 32 0,-81 117 0,25-45 0,77-120 0,0-1 0,1 1 0,0-1 0,0 1 0,0 0 0,1 0 0,-1 0 0,1 0 0,-1 8 0,2-12 0,1 1 0,-1 0 0,0-1 0,1 1 0,-1-1 0,1 1 0,-1 0 0,1-1 0,0 1 0,-1-1 0,1 0 0,0 1 0,0-1 0,0 0 0,0 1 0,0-1 0,1 0 0,-1 0 0,0 0 0,0 0 0,1 0 0,-1 0 0,1 0 0,-1-1 0,1 1 0,-1 0 0,1-1 0,-1 1 0,1-1 0,0 0 0,-1 1 0,1-1 0,2 0 0,18 3 30,0-1 0,-1-1 0,31-2 0,-43 1-165,1-1 0,-1 0 0,0-1 0,0 0 0,0 0 0,0-1 0,0 0 0,0 0 0,-1-1 0,11-7 0,-4-2-6691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1 24575,'0'5'0,"-5"1"0,-2 6 0,-5 1 0,0 2 0,-4 5 0,-4-1 0,2 1 0,3 2 0,-1-2 0,3 0 0,-2-3 0,2 1 0,-3-3 0,2 2 0,9-3 0,15-3 0,6-4-8191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24575,'3'1'0,"1"-1"0,-1 1 0,1 0 0,-1 0 0,1 1 0,-1-1 0,1 1 0,-1-1 0,0 1 0,0 0 0,0 0 0,0 1 0,3 3 0,38 39 0,-32-32 0,-4-3 0,0 1 0,-1 0 0,0 0 0,-1 1 0,-1 0 0,0 0 0,0 0 0,5 23 0,-6-19 0,1-1 0,1 0 0,0 0 0,0 0 0,10 13 0,6 10-1365,-14-19-5461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1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151 127 24575,'-2'0'0,"-1"0"0,1 0 0,-1-1 0,1 0 0,-1 1 0,1-1 0,-1 0 0,1 0 0,0 0 0,-1 0 0,1-1 0,0 1 0,0-1 0,0 1 0,0-1 0,0 0 0,0 0 0,1 1 0,-1-1 0,0 0 0,1-1 0,0 1 0,-1 0 0,1 0 0,0-1 0,0 1 0,0-1 0,1 1 0,-1 0 0,1-1 0,-1 0 0,1 1 0,0-1 0,0 1 0,0-1 0,0 1 0,0-1 0,0 1 0,1-1 0,0 1 0,-1-1 0,1 1 0,0-1 0,0 1 0,0 0 0,0-1 0,1 1 0,-1 0 0,1 0 0,-1 0 0,1 0 0,0 0 0,0 0 0,-1 1 0,1-1 0,0 0 0,1 1 0,-1 0 0,4-2 0,2-1 0,1 2 0,0-1 0,-1 1 0,1 1 0,0 0 0,0 0 0,0 1 0,0 0 0,0 0 0,0 1 0,0 0 0,0 0 0,12 5 0,-16-4 0,1 0 0,0 0 0,-1 1 0,1 0 0,-1 0 0,0 0 0,0 1 0,0 0 0,0 0 0,-1 0 0,0 1 0,0-1 0,0 1 0,0 0 0,-1 0 0,1 0 0,-1 1 0,-1-1 0,1 1 0,2 9 0,-4-12 0,0 1 0,0 0 0,-1-1 0,0 1 0,0 0 0,0 0 0,0-1 0,0 1 0,-1 0 0,1 0 0,-1-1 0,0 1 0,0 0 0,-1-1 0,1 1 0,-1-1 0,1 0 0,-1 1 0,0-1 0,-1 0 0,1 0 0,0 0 0,-1 0 0,0-1 0,1 1 0,-7 3 0,-7 6 0,-1-1 0,-1 0 0,-34 15 0,18-10 0,9-3 0,0 1 0,-44 34 0,63-44 0,0 1 0,1 0 0,0 1 0,0-1 0,0 1 0,1 0 0,-1 0 0,1 0 0,1 1 0,-1-1 0,1 1 0,0 0 0,1 0 0,0 0 0,0 0 0,-2 14 0,5-18 0,-1-1 0,0 1 0,1-1 0,-1 1 0,1-1 0,0 0 0,0 0 0,0 1 0,0-1 0,0 0 0,0 0 0,1 0 0,-1 0 0,1 0 0,-1 0 0,1 0 0,0-1 0,0 1 0,-1 0 0,1-1 0,1 0 0,-1 1 0,0-1 0,0 0 0,0 0 0,1 0 0,-1 0 0,0-1 0,1 1 0,-1-1 0,0 1 0,4-1 0,3 2 0,0-1 0,1 0 0,-1 0 0,0-1 0,1 0 0,-1-1 0,14-2 0,-13 0-97,0-1-1,0 1 1,0-1-1,0-1 1,-1 0-1,0 0 1,0-1-1,0 0 1,-1-1-1,0 0 1,0 0-1,0 0 0,6-10 1,0 0-6729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2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616 96 24575,'7'-24'0,"-6"23"0,0 0 0,-1-1 0,1 1 0,0 0 0,-1 0 0,1-1 0,-1 1 0,0 0 0,1-1 0,-1 1 0,0-1 0,0 1 0,0 0 0,0-1 0,0 1 0,0-1 0,0 1 0,-1 0 0,1-1 0,0 1 0,-1 0 0,1-1 0,-1 1 0,1 0 0,-1-1 0,0 1 0,0 0 0,1 0 0,-1 0 0,-2-2 0,0 0 0,-1 0 0,0 0 0,0 1 0,0-1 0,0 1 0,0 0 0,-1 0 0,1 0 0,0 0 0,-1 1 0,0 0 0,1 0 0,-1 0 0,-7 0 0,-74 1 0,59 1 0,14-1 0,0 1 0,0 1 0,0 0 0,0 1 0,1 0 0,-1 1 0,1 0 0,0 1 0,0 1 0,-18 11 0,14-7 0,1 2 0,1 0 0,0 0 0,1 1 0,0 1 0,-19 26 0,7-1 0,2 1 0,2 2 0,1 0 0,2 0 0,-14 56 0,26-78 0,1 1 0,0 0 0,2 1 0,1-1 0,0 0 0,3 37 0,0-47 0,0 0 0,1 0 0,0 0 0,1 0 0,0 0 0,1 0 0,0-1 0,0 1 0,1-1 0,1 0 0,0-1 0,0 0 0,1 1 0,10 9 0,5 3 0,1 0 0,1-2 0,1-2 0,30 19 0,-40-29 0,1-1 0,-1 0 0,1-1 0,0 0 0,0-2 0,1 0 0,0 0 0,-1-2 0,23 1 0,-36-3 0,238-2 0,-229 0 0,0 0 0,0-2 0,-1 1 0,1-1 0,-1-1 0,0 0 0,0 0 0,0-1 0,-1-1 0,0 0 0,0 0 0,-1-1 0,0 0 0,9-10 0,4-6 0,-1-2 0,-1 0 0,32-57 0,-40 63 0,-1 0 0,0-1 0,-2 0 0,0-1 0,-1 0 0,-2 0 0,0-1 0,-1 0 0,-2 0 0,2-30 0,-4 26 0,-2 1 0,0-1 0,-2 1 0,-7-30 0,7 47 0,0 0 0,0 0 0,-1 0 0,0 0 0,0 1 0,-1-1 0,0 1 0,-1 0 0,0 0 0,0 1 0,0 0 0,-1 0 0,0 1 0,-13-10 0,8 9 10,0 0 0,0 1-1,-1 0 1,1 1 0,-1 0 0,-20-4-1,-84-10-473,75 13-505,15 3-5857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24575,'0'6'0,"0"6"0,0 7 0,0 5 0,0 4 0,0 2 0,0 2 0,0-1 0,0 1 0,0 0 0,0-1 0,0 0 0,0 0 0,0 0 0,-5-5 0,-2-3 0,0-4-8191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24575,'79'-2'0,"86"5"0,-162-3 0,0 0 0,0 0 0,0 1 0,0 0 0,0-1 0,0 1 0,-1 0 0,1 1 0,0-1 0,-1 0 0,1 1 0,-1-1 0,1 1 0,-1 0 0,0 0 0,1 0 0,-1 0 0,0 0 0,2 3 0,-2-1 0,0 0 0,0 1 0,0-1 0,-1 1 0,1-1 0,-1 1 0,0-1 0,0 1 0,-1 0 0,1-1 0,-1 6 0,-2 13 0,0 0 0,-2-1 0,0 1 0,-8 23 0,6-26 0,-51 165-1365,50-159-5461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24575,'0'-5'0,"11"-2"0,8 1 0,6 0 0,4-3 0,3 0 0,1 1 0,-6 2-8191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5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96 24575,'0'-2'0,"-1"0"0,0 0 0,0 1 0,0-1 0,0 0 0,0 1 0,0-1 0,0 1 0,0-1 0,0 1 0,-1 0 0,1-1 0,-1 1 0,1 0 0,-1 0 0,1 0 0,-1 0 0,-2-1 0,-36-18 0,35 18 0,-15-7 0,0 1 0,0 1 0,-1 0 0,-32-5 0,45 11 0,0 0 0,0 1 0,1-1 0,-1 2 0,0-1 0,0 1 0,0 0 0,1 0 0,-1 1 0,1 0 0,-1 1 0,1 0 0,0 0 0,0 0 0,-13 9 0,5-1 0,0 1 0,1 0 0,0 2 0,1-1 0,0 2 0,2-1 0,-1 2 0,2-1 0,0 2 0,1-1 0,1 1 0,0 0 0,1 1 0,1 0 0,1 0 0,1 1 0,0-1 0,1 1 0,1 0 0,1 33 0,1-27 0,1 0 0,1 0 0,1 0 0,2 0 0,0-1 0,2 0 0,0 0 0,2 0 0,0-1 0,2 0 0,1-1 0,0 0 0,29 36 0,-27-40 0,0 0 0,2-1 0,0-1 0,1 0 0,1-2 0,24 17 0,-10-12 0,2-1 0,69 28 0,-38-22 0,1-2 0,111 22 0,-128-35 0,-6-1 0,1-1 0,59 0 0,-88-7 0,0-1 0,0-1 0,0 0 0,0-1 0,-1 0 0,1-1 0,-1-1 0,0 0 0,0-1 0,24-14 0,-5-2 0,-1 0 0,-1-2 0,35-35 0,-53 46 0,0-1 0,-1 0 0,-1 0 0,0-2 0,-1 1 0,-1-1 0,-1-1 0,0 1 0,6-20 0,-8 9 0,-2-1 0,-1 0 0,-1 0 0,-1 0 0,-5-48 0,1-4 0,2 69 0,1-1 0,-1 1 0,-1-1 0,0 1 0,-1 0 0,0 0 0,0 0 0,-2 0 0,1 1 0,-1 0 0,0 0 0,-1 0 0,-1 0 0,1 1 0,-1 0 0,-1 0 0,-10-9 0,0 3 0,-2 0 0,0 0 0,-1 2 0,0 1 0,-1 0 0,-46-16 0,12 7 0,4-1 0,-1 2 0,-1 3 0,0 2 0,-79-10 0,125 24 5,0 0-1,0 1 1,0 1 0,0 0-1,0 0 1,0 0-1,0 1 1,0 0-1,0 0 1,1 1 0,-1 0-1,-10 6 1,2 2-98,0 1 0,0 0-1,-21 23 1,-1 1-959,24-24-5774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373 142 24575,'-2'-5'0,"0"0"0,0 0 0,0-1 0,0 2 0,-1-1 0,0 0 0,0 0 0,-5-5 0,-1-3 0,5 7 0,0 0 0,0 0 0,-1 0 0,0 1 0,0 0 0,0 0 0,0 0 0,-1 1 0,1-1 0,-1 1 0,-1 1 0,1-1 0,0 1 0,-13-5 0,13 7 0,1 0 0,0 0 0,-1 1 0,1 0 0,-1 0 0,1 0 0,-1 0 0,1 1 0,-1 0 0,1 0 0,0 0 0,-1 1 0,1 0 0,0 0 0,0 0 0,0 0 0,0 1 0,1 0 0,-7 5 0,1-1 0,-6 4 0,1 1 0,0 0 0,-19 22 0,29-29 0,1 1 0,0 1 0,0-1 0,0 1 0,1-1 0,0 1 0,0 0 0,1 0 0,0 1 0,0-1 0,0 0 0,0 11 0,0-3 0,1 0 0,1 0 0,0 1 0,1-1 0,3 16 0,-3-27 0,-1 1 0,2-1 0,-1 0 0,0 0 0,1 0 0,0 0 0,0-1 0,0 1 0,0 0 0,1-1 0,0 0 0,-1 1 0,1-1 0,0 0 0,0 0 0,1-1 0,-1 1 0,1-1 0,-1 1 0,1-1 0,0 0 0,6 2 0,15 4-227,-1-1-1,1-1 1,1-2-1,-1 0 1,30 0-1,-28-4-6598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20 24575,'-1'-1'0,"1"0"0,-1-1 0,1 1 0,-1 0 0,1 0 0,-1 0 0,0 0 0,1 1 0,-1-1 0,0 0 0,0 0 0,0 0 0,1 1 0,-1-1 0,0 0 0,0 1 0,0-1 0,0 0 0,0 1 0,0 0 0,-1-1 0,1 1 0,0 0 0,0-1 0,0 1 0,0 0 0,0 0 0,-1 0 0,1 0 0,0 0 0,-2 0 0,-38 4 0,36-2 0,0 0 0,0 0 0,0 0 0,0 1 0,1 0 0,-1 0 0,1 0 0,0 1 0,0-1 0,0 1 0,0 0 0,0 0 0,1 0 0,0 1 0,0-1 0,0 1 0,0 0 0,1 0 0,0 0 0,0 0 0,0 0 0,1 0 0,0 1 0,0-1 0,0 1 0,0-1 0,1 0 0,0 1 0,1 6 0,-1-7 0,0 1 0,1 0 0,-1-1 0,2 1 0,-1-1 0,0 1 0,1-1 0,0 0 0,1 1 0,-1-1 0,1 0 0,0-1 0,0 1 0,0 0 0,1-1 0,0 0 0,-1 0 0,2 0 0,-1 0 0,0 0 0,1-1 0,-1 0 0,1 0 0,0 0 0,0-1 0,1 1 0,9 2 0,-4-3 0,0 0 0,-1-1 0,1 0 0,0-1 0,-1-1 0,1 1 0,0-1 0,-1-1 0,1 0 0,-1-1 0,1 0 0,-1 0 0,14-8 0,-18 8 0,0 0 0,-1 0 0,0 0 0,1-1 0,-1 0 0,-1 0 0,1 0 0,-1-1 0,1 0 0,-1 0 0,0 0 0,-1 0 0,1 0 0,-1-1 0,-1 0 0,1 1 0,-1-1 0,1 0 0,-2 0 0,1-1 0,-1 1 0,0 0 0,1-13 0,-2 17 0,0 0 0,0 0 0,0 0 0,0 1 0,0-1 0,-1 0 0,1 0 0,-1 0 0,1 0 0,-1 0 0,0 0 0,1 1 0,-1-1 0,0 0 0,0 1 0,0-1 0,0 1 0,-1-1 0,1 1 0,0-1 0,-1 1 0,1 0 0,-3-2 0,3 3 0,0-1 0,-1 1 0,1 0 0,0 0 0,0 0 0,0 0 0,0 1 0,0-1 0,-1 0 0,1 0 0,0 1 0,0-1 0,0 0 0,0 1 0,0 0 0,0-1 0,0 1 0,0-1 0,0 1 0,0 0 0,0 0 0,0-1 0,1 1 0,-1 0 0,0 0 0,1 0 0,-1 0 0,0 0 0,1 0 0,-1 0 0,1 0 0,-1 0 0,1 0 0,0 0 0,-1 1 0,1-1 0,0 0 0,0 2 0,-2 4 0,0 0 0,0 1 0,1-1 0,0 1 0,0-1 0,1 1 0,0-1 0,0 1 0,1 0 0,0-1 0,1 1 0,-1-1 0,6 14 0,-6-18 0,1 0 0,0 1 0,-1-1 0,1 0 0,0 0 0,1 0 0,-1 0 0,1-1 0,-1 1 0,1-1 0,0 1 0,0-1 0,0 0 0,0 0 0,0 0 0,0 0 0,0-1 0,1 1 0,-1-1 0,1 0 0,-1 0 0,1 0 0,0-1 0,-1 1 0,1-1 0,0 0 0,-1 0 0,1 0 0,0 0 0,5-2 0,15-3-1365,-3-2-5461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9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24575,'49'0'0,"1"-3"0,64-12 0,-74 9 0,64-1 0,-101 10 0,-14 3 0,-17 5 0,-9 0 0,0 1 0,1 2 0,1 2 0,-51 30 0,72-37 0,-79 56 0,84-57 0,0 0 0,0 0 0,1 0 0,0 1 0,1 0 0,0 1 0,-8 13 0,14-21 0,0 0 0,0 0 0,0 0 0,0 0 0,0 0 0,0 0 0,1 0 0,-1 1 0,1-1 0,-1 0 0,1 1 0,0-1 0,0 0 0,0 0 0,0 1 0,0-1 0,1 0 0,-1 1 0,1-1 0,-1 0 0,1 0 0,0 0 0,0 1 0,0-1 0,0 0 0,0 0 0,0-1 0,1 1 0,-1 0 0,1 0 0,-1 0 0,1-1 0,0 1 0,0-1 0,-1 0 0,1 1 0,0-1 0,0 0 0,0 0 0,0 0 0,1 0 0,-1 0 0,0-1 0,5 1 0,7 3 0,1 0 0,0-2 0,0 0 0,0 0 0,20-1 0,-13-2 0,-1 2 0,1 0 0,0 2 0,-1 0 0,0 2 0,0 0 0,25 10 0,-39-12 0,0 0 0,0 0 0,0 1 0,-1 0 0,1 0 0,-1 1 0,0-1 0,0 2 0,-1-1 0,1 0 0,-1 1 0,0 0 0,-1 0 0,0 1 0,0-1 0,0 1 0,-1 0 0,1 0 0,-2 0 0,1 0 0,-1 1 0,0-1 0,1 14 0,-2-9 0,0-1 0,-1 1 0,-1 0 0,0-1 0,-1 1 0,0-1 0,0 1 0,-1-1 0,-1 0 0,0 0 0,0 0 0,-1-1 0,-1 0 0,1 0 0,-2 0 0,1 0 0,-2-1 0,1 0 0,-1-1 0,0 1 0,-1-1 0,0-1 0,-14 10 0,6-8 19,0-2 0,0 1 1,-1-2-1,0 0 0,0-2 0,-29 5 0,24-5-394,0 1 0,0 1 1,-28 12-1,31-8-6451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0 307 24575,'1'1'0,"-1"0"0,1 0 0,-1 1 0,1-1 0,-1 0 0,1 0 0,0 0 0,0 0 0,0 0 0,-1 0 0,1 0 0,0 0 0,0 0 0,0-1 0,1 1 0,-1 0 0,0-1 0,0 1 0,0 0 0,0-1 0,1 1 0,-1-1 0,0 0 0,0 0 0,1 1 0,1-1 0,42 6 0,-38-5 0,13 0 0,-1 0 0,1-1 0,0-1 0,31-6 0,-43 6 0,-1-1 0,0 1 0,0-1 0,0-1 0,0 1 0,-1-1 0,1-1 0,-1 1 0,1-1 0,-1 0 0,0 0 0,-1-1 0,1 0 0,-1 0 0,8-9 0,-12 12 0,0 0 0,-1 0 0,1 0 0,0 0 0,-1 0 0,1-1 0,-1 1 0,0 0 0,0 0 0,0 0 0,0 0 0,0-1 0,0 1 0,-1 0 0,1 0 0,-1 0 0,1 0 0,-1 0 0,0 0 0,0 0 0,0 0 0,0 0 0,0 0 0,0 0 0,0 1 0,-1-1 0,1 0 0,-1 1 0,1-1 0,-1 1 0,0 0 0,-2-3 0,-10-6 0,0-1 0,0 2 0,-17-9 0,18 10 0,8 6 7,1-1 0,0 0 0,0 0 0,0 0 0,0-1 1,1 1-1,-1-1 0,1 0 0,0 0 0,0 0 0,1 0 0,-1-1 0,1 1 0,0-1 0,0 0 0,-2-5 0,4 7-51,-1 1 1,1 0-1,0-1 0,0 1 1,0-1-1,1 1 0,-1-1 1,0 1-1,1-1 0,0 1 1,-1 0-1,1-1 0,0 1 0,0 0 1,0 0-1,1-1 0,-1 1 1,0 0-1,1 0 0,0 0 1,-1 1-1,1-1 0,0 0 1,0 1-1,0-1 0,0 1 1,0-1-1,0 1 0,0 0 1,1 0-1,-1 0 0,0 0 1,4 0-1,19-7-6782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9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35 24575,'-4'1'0,"0"-1"0,1 1 0,-1-1 0,0 1 0,1 0 0,-1 0 0,1 1 0,-1-1 0,1 1 0,0 0 0,0 0 0,0 0 0,0 0 0,0 0 0,0 1 0,0-1 0,1 1 0,-1 0 0,1 0 0,0 0 0,0 0 0,-3 6 0,4-7 0,0 0 0,0 0 0,0 0 0,0 1 0,0-1 0,1 0 0,-1 1 0,1-1 0,-1 1 0,1-1 0,0 1 0,0-1 0,0 0 0,1 1 0,-1-1 0,0 1 0,1-1 0,0 0 0,-1 1 0,1-1 0,0 0 0,0 0 0,0 1 0,1-1 0,-1 0 0,0 0 0,1 0 0,0-1 0,-1 1 0,1 0 0,0 0 0,0-1 0,0 1 0,2 1 0,8 2 0,-1 0 0,1 0 0,0-1 0,0 0 0,0-1 0,1 0 0,-1-1 0,1-1 0,-1 0 0,1 0 0,21-3 0,-26 1 0,0 0 0,0 0 0,-1-1 0,1 0 0,-1-1 0,0 0 0,1 0 0,-1 0 0,7-5 0,-11 5 0,1 1 0,-1-1 0,1 0 0,-1 0 0,0 0 0,0 0 0,-1-1 0,1 1 0,-1-1 0,0 0 0,0 0 0,0 0 0,0 0 0,0 0 0,-1 0 0,2-8 0,-3 9 4,1 0-1,-1 0 1,0 0-1,0 0 1,0 0-1,0 0 1,0 0-1,-1 0 1,1 0-1,-1 0 1,0 0 0,0 0-1,0 0 1,0 0-1,-1 0 1,1 1-1,-1-1 1,1 0-1,-1 1 1,0 0-1,0-1 1,0 1-1,0 0 1,-1 0-1,1 0 1,-1 0-1,1 1 1,-1-1-1,1 1 1,-1-1-1,0 1 1,0 0-1,-3-1 1,-7-2-216,1 1 0,-1 0 0,0 1-1,0 0 1,0 1 0,-18 1 0,22 0-6614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4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27 24575,'-9'-1'0,"11"-2"0,22-7 0,-13 7 0,0 0 0,0 1 0,23-2 0,-29 4 0,-1 1 0,1 0 0,0 1 0,-1-1 0,1 1 0,-1 0 0,1 0 0,-1 0 0,0 1 0,0-1 0,0 1 0,0 0 0,0 0 0,-1 1 0,1-1 0,4 7 0,-7-8 0,0-1 0,0 1 0,0-1 0,0 1 0,-1-1 0,1 1 0,0 0 0,-1-1 0,1 1 0,-1 0 0,0 0 0,1-1 0,-1 1 0,0 0 0,0 0 0,0-1 0,-1 1 0,1 0 0,-1 1 0,0-1 0,0 0 0,0 0 0,0 0 0,0 0 0,-1 0 0,1 0 0,-1-1 0,1 1 0,-1-1 0,0 1 0,0-1 0,1 0 0,-1 1 0,0-1 0,0 0 0,0 0 0,0 0 0,-5 1 0,-18 3 0,11-1 0,32 5 0,-9-6 0,-1 0 0,1 1 0,-1 1 0,1-1 0,-1 1 0,0 1 0,-1-1 0,0 1 0,0 1 0,0-1 0,0 1 0,-1 0 0,0 1 0,5 8 0,-9-12 0,0 0 0,1 0 0,-1 0 0,-1 0 0,1 1 0,-1-1 0,1 1 0,-1-1 0,-1 1 0,1-1 0,0 1 0,-1-1 0,0 1 0,0 0 0,-1-1 0,1 1 0,-1-1 0,0 1 0,0-1 0,-1 1 0,1-1 0,-1 0 0,0 1 0,0-1 0,0 0 0,-1 0 0,1-1 0,-1 1 0,0 0 0,-6 5 0,3-4 6,0-1 0,0 0 0,0 0 0,0-1 0,0 0-1,-1 0 1,1 0 0,-1-1 0,0 0 0,0 0 0,0-1 0,-14 2 0,-10-1-290,-51-4 1,51 1-592,4 0-5951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6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24575,'6'5'0,"1"7"0,5 2 0,0-2-8191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7 0,0 2 0,0 3 0,0 2 0,0 0 0,0 0 0,5-6 0,2-1 0,-1-1 0,-1 2 0,4-5 0,1 1 0,-2 1 0,-8-4 0,-3-4-8191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24575,'0'6'0,"0"6"0,0 7 0,0 0-8191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24575,'4'-7'0,"-1"1"0,1 0 0,-1-1 0,0 0 0,-1 0 0,1 0 0,-1 0 0,-1 0 0,1 0 0,-1 0 0,0-1 0,-1 1 0,0-11 0,2-15 0,12-38 0,-12 65 0,-1 0 0,1 1 0,0 0 0,1-1 0,-1 1 0,1 0 0,0 0 0,0 0 0,7-8 0,-9 13 0,0-1 0,0 1 0,0-1 0,-1 1 0,1-1 0,0 1 0,0-1 0,0 1 0,0 0 0,0-1 0,0 1 0,0 0 0,0 0 0,0 0 0,0 0 0,-1 0 0,1 0 0,0 0 0,0 0 0,0 0 0,0 0 0,0 0 0,0 1 0,0-1 0,0 0 0,0 1 0,0-1 0,0 1 0,-1-1 0,1 1 0,0-1 0,0 1 0,-1 0 0,1-1 0,0 1 0,-1 0 0,1-1 0,0 1 0,-1 0 0,1 0 0,-1 0 0,1 0 0,-1 1 0,20 41 0,-14-16 0,-5-21 0,0 0 0,0 0 0,1-1 0,-1 1 0,1-1 0,0 0 0,4 8 0,-5-13 0,-1 0 0,0 0 0,1 0 0,-1 0 0,0 0 0,1 0 0,-1 0 0,0 0 0,1 0 0,-1 0 0,0 0 0,1 0 0,-1 0 0,1 0 0,-1 0 0,0 0 0,1 0 0,-1 0 0,0 0 0,1-1 0,-1 1 0,0 0 0,0 0 0,1 0 0,-1-1 0,0 1 0,1 0 0,-1 0 0,0-1 0,0 1 0,0 0 0,1-1 0,-1 1 0,0 0 0,0-1 0,0 1 0,0 0 0,1-1 0,-1 1 0,0 0 0,0-1 0,0 1 0,0 0 0,0-1 0,0 1 0,0-1 0,8-21 0,-7 20 0,0-1 0,0 1 0,0 0 0,0-1 0,0 1 0,0 0 0,0-1 0,1 1 0,-1 0 0,1 0 0,0 0 0,-1 0 0,1 1 0,0-1 0,4-2 0,-5 3 0,0 1 0,0 0 0,1 0 0,-1 0 0,0 0 0,0 0 0,0 0 0,0 0 0,0 1 0,0-1 0,0 0 0,0 1 0,0-1 0,0 0 0,0 1 0,0-1 0,0 1 0,0 0 0,0-1 0,0 1 0,0 0 0,0-1 0,-1 1 0,1 0 0,0 0 0,-1 0 0,1 0 0,0 0 0,-1 0 0,1 0 0,-1 0 0,0 0 0,1 0 0,-1 0 0,0 0 0,1 0 0,-1 2 0,18 50-1365,-9-26-5461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0 341 24575,'1'1'0,"-1"0"0,0 0 0,0 0 0,1 0 0,-1 0 0,1 0 0,-1 0 0,1 0 0,-1 0 0,1 0 0,0 0 0,-1-1 0,1 1 0,0 0 0,0 0 0,0-1 0,0 1 0,-1 0 0,1-1 0,0 1 0,0-1 0,0 1 0,0-1 0,0 1 0,1-1 0,-1 0 0,0 0 0,0 1 0,0-1 0,0 0 0,0 0 0,0 0 0,0 0 0,0 0 0,0 0 0,1-1 0,-1 1 0,0 0 0,0 0 0,1-1 0,45-12 0,-43 12 0,0-1 0,-1 0 0,1 0 0,0 0 0,-1 0 0,0 0 0,1-1 0,-1 1 0,0-1 0,0 0 0,0 0 0,-1 0 0,1 0 0,-1-1 0,0 1 0,0-1 0,0 1 0,0-1 0,0 0 0,-1 0 0,0 1 0,0-1 0,0 0 0,0 0 0,-1 0 0,1-1 0,-1 1 0,0-7 0,-3-3 0,0-1 0,0 1 0,-1 0 0,-1 0 0,-1 1 0,-12-24 0,16 33 8,0 0-1,0 0 1,0-1-1,1 1 1,-1 0-1,1 0 1,1-1-1,-1 1 1,0-1-1,1 1 1,0 0-1,0-1 1,0 1-1,1-1 1,1-5-1,-1 7-72,0 0 1,0 0-1,1 0 1,-1 1-1,1-1 1,0 1-1,0-1 0,0 1 1,0-1-1,0 1 1,0 0-1,1 0 1,-1 0-1,1 0 0,0 1 1,-1-1-1,1 1 1,0-1-1,0 1 1,0 0-1,0 0 1,5 0-1,15-4-6761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66 24575,'0'-4'0,"0"1"0,0 0 0,0-1 0,-1 1 0,1 0 0,-1-1 0,0 1 0,0 0 0,0 0 0,0 0 0,-1 0 0,1 0 0,-4-4 0,4 5 0,0 1 0,0 0 0,-1-1 0,1 1 0,-1 0 0,1 0 0,-1 0 0,0 0 0,1 0 0,-1 0 0,0 0 0,0 1 0,1-1 0,-1 1 0,0-1 0,0 1 0,-4-1 0,2 2 0,0-1 0,0 1 0,-1-1 0,1 1 0,0 1 0,0-1 0,0 0 0,0 1 0,0 0 0,0 0 0,0 0 0,1 1 0,-1-1 0,1 1 0,0 0 0,0 0 0,0 0 0,0 0 0,-4 5 0,0 3 0,-1 1 0,2 0 0,-1 0 0,2 0 0,0 1 0,0 0 0,1 0 0,1 0 0,-4 26 0,3 5 0,4 76 0,1-73 0,0-34 15,0 0 0,0 0 0,2 0 0,-1-1 0,2 1 0,-1-1 0,7 15 0,-7-21-121,1 1 0,-1 0 0,1-1 0,0 0 0,1 1 0,0-2-1,-1 1 1,2-1 0,-1 1 0,1-1 0,-1-1 0,2 1 0,9 5 0,4-1-6720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24575,'-2'109'0,"5"120"0,-1-213 30,1 0 0,0 0 0,9 23 0,-10-32-154,0-1 0,1 0 1,0 0-1,0 0 0,0-1 0,0 1 1,1-1-1,0 0 0,0 0 0,1 0 1,6 5-1,0-4-6702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1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 24575,'0'0'0,"-1"0"0,1 0 0,-1 0 0,1 0 0,-1 0 0,1 0 0,-1 0 0,1 1 0,-1-1 0,0 0 0,1 0 0,0 1 0,-1-1 0,1 0 0,-1 0 0,1 1 0,-1-1 0,1 0 0,0 1 0,-1-1 0,1 1 0,0-1 0,-1 1 0,1-1 0,0 1 0,-1-1 0,1 1 0,0-1 0,0 1 0,0-1 0,0 1 0,-1-1 0,1 2 0,3 25 0,15 21 0,-6-29 0,1 0 0,1-1 0,25 25 0,-21-25 0,-2 1 0,24 34 0,12 39-11,-29-50-440,1-1-1,43 54 1,-50-76-6375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24575,'34'-12'0,"-4"0"0,-22 11 0,-1 0 0,0 0 0,1 0 0,-1 1 0,1 0 0,-1 1 0,0 0 0,1 0 0,-1 0 0,0 1 0,0 0 0,1 0 0,8 5 0,-13-5 0,1 1 0,-1-1 0,0 0 0,-1 1 0,1-1 0,0 1 0,-1 0 0,1 0 0,-1 0 0,0 0 0,0 1 0,0-1 0,0 1 0,-1-1 0,1 1 0,-1-1 0,0 1 0,0 0 0,0-1 0,-1 1 0,0 0 0,1 0 0,-1 0 0,0 0 0,-1-1 0,1 1 0,-2 7 0,-1-1 0,0-1 0,-1 1 0,0-1 0,-1 1 0,0-1 0,0 0 0,-1-1 0,0 0 0,-11 11 0,-23 39 0,35-48 0,0 0 0,1 0 0,0 1 0,1 0 0,1 0 0,-1 0 0,2 0 0,-1 0 0,1 13 0,1-20 0,0-1 0,0 1 0,0 0 0,1 0 0,-1-1 0,1 1 0,0 0 0,0-1 0,1 1 0,-1-1 0,1 1 0,-1-1 0,1 1 0,0-1 0,0 0 0,1 0 0,-1 0 0,0 0 0,1-1 0,0 1 0,0-1 0,0 1 0,0-1 0,0 0 0,0 0 0,1 0 0,-1-1 0,0 1 0,1-1 0,4 1 0,-3 0-54,0-1-1,1 0 0,-1-1 1,0 1-1,0-1 1,0 0-1,1 0 0,-1-1 1,0 1-1,0-1 1,0 0-1,0-1 0,0 1 1,0-1-1,0 0 0,0 0 1,-1-1-1,1 1 1,-1-1-1,0 0 0,1 0 1,-1-1-1,-1 1 1,6-7-1,6-8-6771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24575,'9'0'0,"0"0"0,0 1 0,0 0 0,0 0 0,0 1 0,0 0 0,-1 1 0,1 0 0,-1 0 0,0 1 0,0 0 0,0 0 0,0 1 0,-1 0 0,0 1 0,0-1 0,0 1 0,-1 1 0,1-1 0,-1 1 0,-1 0 0,0 0 0,0 1 0,0 0 0,-1-1 0,0 2 0,0-1 0,-1 0 0,0 1 0,-1-1 0,0 1 0,1 9 0,2 23 0,-2 0 0,-2 0 0,-1 0 0,-7 43 0,6-76-76,0-1 1,-1 0-1,0 0 0,0 0 0,-1 0 0,0 0 0,0 0 0,-1-1 1,0 0-1,0 1 0,0-1 0,0-1 0,-1 1 0,0-1 1,-1 0-1,1 0 0,-8 5 0,-5 4-6750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3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56 24575,'9'0'0,"34"0"0,48-6 0,-79 4 0,1 0 0,-1-1 0,1 0 0,-1-1 0,0 0 0,0-1 0,-1 0 0,15-9 0,-26 14 0,0 0 0,1 0 0,-1 0 0,0 0 0,0 0 0,0 0 0,0 0 0,0 0 0,1 0 0,-1 0 0,0-1 0,0 1 0,0 0 0,0 0 0,1 0 0,-1 0 0,0 0 0,0 0 0,0 0 0,0 0 0,0 0 0,0 0 0,1-1 0,-1 1 0,0 0 0,0 0 0,0 0 0,0 0 0,0 0 0,0 0 0,0-1 0,0 1 0,0 0 0,0 0 0,0 0 0,0 0 0,0-1 0,0 1 0,1 0 0,-1 0 0,0 0 0,-1 0 0,1-1 0,0 1 0,0 0 0,0 0 0,0 0 0,0 0 0,0 0 0,0-1 0,0 1 0,0 0 0,0 0 0,0 0 0,0 0 0,0 0 0,0-1 0,-1 1 0,-13 0 0,-18 4 0,20-1 0,0 0 0,0 1 0,0 0 0,0 1 0,1 0 0,0 1 0,0 0 0,0 1 0,1 0 0,0 0 0,0 1 0,0 1 0,-8 10 0,17-17 0,0-1 0,0 1 0,0-1 0,0 1 0,0-1 0,1 1 0,-1 0 0,1-1 0,-1 1 0,1 0 0,-1-1 0,1 1 0,0 0 0,0 0 0,0-1 0,0 1 0,0 0 0,1 0 0,-1-1 0,0 1 0,1 0 0,-1-1 0,1 1 0,0 0 0,-1-1 0,1 1 0,0-1 0,0 1 0,0-1 0,0 1 0,0-1 0,1 0 0,-1 0 0,0 1 0,0-1 0,1 0 0,-1 0 0,1 0 0,-1-1 0,1 1 0,0 0 0,1 0 0,12 7 0,0-1 0,1-1 0,26 7 0,-18-6 0,-15-3 0,-1 0 0,1 1 0,0-1 0,-1 2 0,0-1 0,0 1 0,-1 1 0,0-1 0,0 1 0,0 1 0,9 12 0,-14-17 0,0-1 0,-1 1 0,1 0 0,0 0 0,-1 0 0,0 0 0,0 0 0,0 0 0,0 0 0,0 0 0,0 0 0,-1 1 0,0-1 0,1 0 0,-1 0 0,0 1 0,-1-1 0,1 0 0,-1 0 0,1 1 0,-1-1 0,0 0 0,0 0 0,0 0 0,-1 0 0,1 0 0,-1 0 0,0-1 0,1 1 0,-1 0 0,-1-1 0,1 1 0,0-1 0,0 0 0,-1 0 0,1 0 0,-1 0 0,-4 2 0,0 1-45,-1-1-1,-1 0 1,1 0-1,-1-1 1,1 0-1,-1-1 1,0 0-1,0 0 1,0-1-1,0 0 1,0 0-1,0-1 1,0 0-1,0-1 1,0 0-1,0 0 1,0-1-1,0-1 1,0 1-1,1-1 1,-1-1-1,1 1 1,0-1-1,0-1 0,0 0 1,1 0-1,-1 0 1,1-1-1,-11-12 1,0-4-6781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30 24575,'-11'0'0,"1"2"0,-1-1 0,0 1 0,1 1 0,-1 0 0,1 0 0,0 1 0,0 1 0,0-1 0,0 2 0,1-1 0,0 1 0,-16 14 0,5-2 0,2 0 0,0 1 0,2 0 0,-26 40 0,20-23 0,2 1 0,2 0 0,2 2 0,1 0 0,-11 48 0,20-62 0,2 2 0,1-1 0,1 0 0,1 1 0,1-1 0,1 1 0,9 47 0,-5-59 0,1 0 0,0-1 0,1 0 0,1 0 0,0 0 0,0-1 0,2-1 0,-1 1 0,2-1 0,-1-1 0,2 0 0,-1-1 0,2 0 0,-1 0 0,1-2 0,20 11 0,-4-3 0,2-2 0,-1-1 0,2-1 0,0-1 0,0-2 0,56 8 0,-58-13 0,1-1 0,-1-2 0,0-1 0,1-1 0,30-5 0,-47 3 0,1 0 0,-1-1 0,0 0 0,0-2 0,0 1 0,-1-2 0,0 1 0,0-2 0,0 0 0,-1 0 0,0-2 0,13-12 0,-10 6 0,-2 0 0,1-1 0,-2-1 0,0 0 0,-2 0 0,0-1 0,0-1 0,-2 0 0,-1 0 0,0 0 0,6-34 0,-4-5 0,-3 0 0,-1-115 0,-6 163 0,0-1 0,-1 1 0,-1 0 0,0 0 0,0 0 0,-1 1 0,0-1 0,-10-15 0,-53-80 0,54 86 0,5 8 0,-1 0 0,0 0 0,-1 1 0,0 0 0,-1 1 0,0 0 0,0 0 0,-1 2 0,-1-1 0,1 1 0,-1 1 0,-1 0 0,1 1 0,-1 1 0,0 0 0,0 1 0,-1 0 0,-25-3 0,-14-3-110,27 4 189,-1 1 0,-32-1 0,52 5-204,0 1 1,-1 1 0,1 0 0,0 0-1,0 0 1,0 1 0,0 0-1,0 1 1,0 0 0,0 0-1,-12 8 1,5 0-6702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1 24575,'0'0'0,"1"0"0,0 0 0,0 0 0,-1 1 0,1-1 0,0 0 0,-1 0 0,1 1 0,-1-1 0,1 0 0,0 1 0,-1-1 0,1 1 0,-1-1 0,1 1 0,-1-1 0,1 1 0,-1-1 0,1 1 0,-1-1 0,0 1 0,1 0 0,-1-1 0,0 1 0,0-1 0,1 1 0,-1 0 0,0 0 0,0-1 0,0 1 0,0 0 0,0-1 0,0 1 0,0 0 0,0-1 0,0 1 0,0 0 0,0 0 0,0-1 0,0 1 0,-1 0 0,1-1 0,0 1 0,0-1 0,-1 1 0,1 0 0,-1 0 0,-16 36 0,16-36 0,-16 25 0,-1-1 0,-2-1 0,0-1 0,-2 0 0,-30 24 0,-26 29 0,56-54 0,-1 0 0,-1-2 0,-29 20 0,18-15-1365,20-14-5461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24575,'0'6'0,"1"-1"0,-1 0 0,1 1 0,1-1 0,-1 0 0,1 0 0,0 0 0,0 0 0,0 0 0,1 0 0,4 7 0,45 49 0,-42-51 0,1 2 0,-2-1 0,1 2 0,9 16 0,35 86 0,-22-45 0,62 99 0,-89-162-93,-4-5-13,1 0 0,-1 1 0,1-1 0,-1 0 0,0 0 0,0 1 0,0-1 0,0 0 0,0 1 0,0-1 0,0 4 0,-3 5-6720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84 24575,'-13'0'0,"-32"1"0,43-1 0,1 0 0,-1 0 0,1 0 0,-1 0 0,1-1 0,-1 1 0,1 0 0,-1-1 0,1 1 0,0-1 0,-1 1 0,1-1 0,0 0 0,-1 1 0,1-1 0,0 0 0,0 0 0,0 0 0,0 0 0,0 0 0,-2-2 0,3 2 0,0-1 0,0 1 0,0-1 0,1 1 0,-1 0 0,0-1 0,1 1 0,-1-1 0,1 1 0,-1 0 0,1-1 0,-1 1 0,1 0 0,0 0 0,0 0 0,0-1 0,0 1 0,0 0 0,0 0 0,0 0 0,0 0 0,0 1 0,0-1 0,3-1 0,32-20 0,-30 19 0,0 0 0,0 1 0,1 0 0,0 0 0,-1 0 0,1 1 0,0 0 0,0 0 0,0 1 0,-1 0 0,1 0 0,0 0 0,9 2 0,-13-1 0,1 0 0,-1 0 0,0 1 0,-1-1 0,1 0 0,0 1 0,0 0 0,0 0 0,-1 0 0,1 0 0,-1 0 0,0 0 0,0 0 0,0 1 0,0-1 0,0 1 0,0 0 0,0-1 0,-1 1 0,1 0 0,-1 0 0,0 0 0,0 0 0,0 0 0,-1 1 0,1-1 0,-1 0 0,1 0 0,-1 0 0,0 5 0,0 3 0,-1 0 0,0 0 0,0 0 0,-1-1 0,0 1 0,-1-1 0,0 1 0,-1-1 0,0 0 0,-1 0 0,0-1 0,0 1 0,-8 9 0,-7 6 0,-2 0 0,-48 43 0,51-51 0,17-15 0,0-1 0,0 0 0,0 1 0,1-1 0,-1 1 0,1 0 0,-1-1 0,1 1 0,0 0 0,-1 0 0,1 0 0,0 0 0,0 0 0,0 0 0,1 0 0,-1 0 0,1 1 0,-1-1 0,1 0 0,-1 0 0,1 0 0,0 1 0,0-1 0,1 5 0,0-5 0,1 1 0,-1-1 0,1 0 0,0 1 0,0-1 0,-1 0 0,2 0 0,-1 0 0,0 0 0,0 0 0,1-1 0,-1 1 0,1-1 0,-1 0 0,1 1 0,4 0 0,11 4 0,0 0 0,1-2 0,0 0 0,30 2 0,-41-5 20,-1-1 0,1 0 0,-1 0 0,1-1 0,9-1 0,-15 1-98,1 0 0,0 1 0,-1-1-1,0 0 1,1-1 0,-1 1 0,0 0 0,1-1 0,-1 1-1,0-1 1,0 0 0,0 1 0,-1-1 0,1 0 0,0 0-1,-1-1 1,1 1 0,1-3 0,5-15-6748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6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894 100 24575,'1'0'0,"1"1"0,-1-1 0,0 0 0,1 0 0,-1 0 0,0 0 0,1 0 0,-1 0 0,0-1 0,0 1 0,1 0 0,-1-1 0,0 1 0,1-1 0,-1 1 0,0-1 0,0 0 0,0 1 0,0-1 0,0 0 0,0 0 0,0 0 0,0 0 0,0 0 0,0 0 0,0 0 0,0 0 0,-1 0 0,1 0 0,0 0 0,-1 0 0,1-1 0,-1 1 0,1 0 0,-1 0 0,0-1 0,1 1 0,-1 0 0,0-1 0,0 1 0,0 0 0,0-3 0,-1 1 0,0 0 0,1 1 0,-1-1 0,-1 1 0,1-1 0,0 1 0,0-1 0,-1 1 0,1-1 0,-1 1 0,0 0 0,0 0 0,0 0 0,0 0 0,0 0 0,0 1 0,-1-1 0,1 1 0,0-1 0,-5-1 0,-7-2 0,0 2 0,-1-1 0,1 2 0,-1 0 0,1 0 0,-21 2 0,-89 7 0,84-2 0,1 1 0,-1 2 0,1 1 0,1 3 0,-42 17 0,48-11 0,0 1 0,1 2 0,2 1 0,-49 46 0,28-24 0,40-34 0,0 0 0,0 0 0,1 1 0,0 1 0,0-1 0,2 1 0,-1 1 0,2-1 0,0 1 0,0 1 0,1-1 0,-5 21 0,5-8 0,1-1 0,1 1 0,2 0 0,0 0 0,1-1 0,5 29 0,-3-42 0,1 0 0,0-1 0,1 1 0,0-1 0,1 0 0,0-1 0,1 1 0,0-1 0,9 12 0,75 84 0,-74-88 0,3 3 0,1-1 0,1-1 0,0-1 0,1-1 0,37 22 0,-43-31 0,0 0 0,0-1 0,0-1 0,1-1 0,0 0 0,0-1 0,0-1 0,1 0 0,34-1 0,-24-3 0,-1-2 0,1 0 0,-1-2 0,28-9 0,107-41 0,-123 41 0,-17 5 0,0-2 0,-1 0 0,0-1 0,-1 0 0,0-2 0,-1-1 0,-1 0 0,0-1 0,-2-1 0,1-1 0,-2 0 0,-1-1 0,0-1 0,13-25 0,-15 17 0,-2 0 0,-2 0 0,0-1 0,-2 0 0,-1-1 0,-1 0 0,-1 1 0,-2-1 0,-1 0 0,-6-40 0,5 63 0,0 0 0,0 1 0,-1-1 0,0 0 0,-1 1 0,0 0 0,1 0 0,-2 0 0,1 0 0,-1 0 0,0 0 0,0 1 0,-1 0 0,1 0 0,-1 0 0,0 1 0,0-1 0,-1 1 0,0 0 0,-9-5 0,-12-4 0,-1 0 0,0 2 0,-43-12 0,4 2 0,-5-9-1365,51 24-5461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7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24575,'7'1'0,"0"0"0,0 0 0,0 1 0,-1 0 0,11 4 0,21 5 0,-29-9 0,0-1 0,0 0 0,-1-1 0,1 0 0,0 0 0,0-1 0,0 0 0,-1 0 0,1-1 0,13-5 0,-16 4 0,1 0 0,-1 0 0,0-1 0,0 0 0,-1-1 0,1 1 0,-1-1 0,0 0 0,0 0 0,0-1 0,-1 1 0,0-1 0,6-11 0,5-14 0,-13 24 0,1 0 0,0 0 0,0 1 0,1-1 0,0 1 0,0 0 0,7-8 0,-10 14 0,-1 0 0,1 1 0,-1-1 0,1 0 0,0 0 0,-1 1 0,0-1 0,1 1 0,-1-1 0,1 0 0,-1 1 0,1-1 0,-1 1 0,0-1 0,1 1 0,-1-1 0,0 1 0,0 0 0,1-1 0,-1 1 0,0-1 0,0 1 0,0-1 0,0 1 0,0 0 0,0-1 0,0 1 0,0-1 0,0 1 0,0 0 0,0-1 0,0 1 0,0 0 0,2 26 0,-4 119 0,-1-78 0,7 72 0,1-115-1365,1-6-5461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24575,'20'-1'0,"0"-2"0,0 0 0,0-1 0,0 0 0,-1-2 0,0-1 0,0 0 0,29-17 0,-20 12 0,-26 11 0,0-1 0,0 1 0,0 1 0,1-1 0,-1 0 0,0 0 0,1 1 0,-1 0 0,0-1 0,1 1 0,-1 0 0,0 0 0,1 0 0,-1 0 0,1 1 0,-1-1 0,0 1 0,1-1 0,-1 1 0,0 0 0,0 0 0,0 0 0,0 0 0,3 2 0,-2 0 0,1 0 0,-1 1 0,-1-1 0,1 1 0,0 0 0,-1-1 0,0 1 0,1 0 0,-2 1 0,1-1 0,2 9 0,1 8 0,-1 1 0,-1 0 0,-1 0 0,0 28 0,-3 0-93,0-22-225,0 1 0,3 0 0,8 51 0,-4-54-6508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1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24575,'0'-5'0,"1"0"0,0 0 0,0-1 0,0 1 0,1 0 0,-1 0 0,1 0 0,1 1 0,-1-1 0,1 0 0,-1 1 0,1 0 0,0-1 0,1 1 0,-1 0 0,1 1 0,0-1 0,0 1 0,0-1 0,0 1 0,1 0 0,-1 1 0,1-1 0,0 1 0,5-2 0,-3 1 0,1 0 0,-1 0 0,1 1 0,0 0 0,0 1 0,0 0 0,0 0 0,0 0 0,1 1 0,-1 0 0,0 1 0,0 0 0,0 0 0,0 1 0,0 0 0,7 3 0,-9-2 0,-1 1 0,0-1 0,0 1 0,0 1 0,0-1 0,-1 1 0,1-1 0,-1 1 0,-1 1 0,1-1 0,-1 0 0,1 1 0,-2 0 0,1 0 0,-1 0 0,2 6 0,0-1 0,-1 0 0,0-1 0,-1 1 0,0 0 0,-1 0 0,0 1 0,-1-1 0,-2 17 0,-4-1 0,-2 0 0,-1-1 0,-23 46 0,18-41 0,-13 23 0,-45 66 0,-18 36 0,87-149 0,-1 0 0,2 1 0,-1-1 0,1 1 0,1-1 0,-1 1 0,1 0 0,0 0 0,1 0 0,0 0 0,0-1 0,1 1 0,0 0 0,4 14 0,-3-16 0,0-1 0,0 1 0,0-1 0,1 0 0,0 0 0,0 0 0,1 0 0,-1 0 0,1-1 0,0 1 0,0-1 0,1 0 0,-1 0 0,1-1 0,0 1 0,0-1 0,0 0 0,0 0 0,1-1 0,6 3 0,3 0 0,1 0 0,-1 0 0,1-2 0,0 0 0,0-1 0,0 0 0,27-2 0,-36-1 0,0 0 0,1 0 0,-1-1 0,0 0 0,0 0 0,0-1 0,0 0 0,-1 0 0,1-1 0,-1 0 0,1 0 0,-1 0 0,-1-1 0,1 0 0,-1 0 0,0 0 0,0-1 0,0 1 0,4-8 0,24-47-1365,-22 32-5461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0,2 0 0,-1 0 0,1 0 0,0 0 0,-6 0-8191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9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24575,'-17'0'0,"1"2"0,0-1 0,0 2 0,0 0 0,1 1 0,-1 1 0,1 0 0,0 1 0,0 1 0,0 0 0,1 1 0,0 1 0,1 0 0,0 1 0,-15 14 0,18-15 0,0 0 0,1 0 0,0 1 0,0 1 0,1 0 0,0 0 0,1 0 0,0 1 0,1 0 0,-5 15 0,5-8 0,1-1 0,1 1 0,0 0 0,2 1 0,0-1 0,2 30 0,0-39 0,-1-1 0,2 1 0,-1 0 0,1-1 0,1 1 0,0-1 0,0 0 0,1 1 0,0-1 0,1 0 0,0 0 0,0-1 0,1 1 0,0-1 0,0 0 0,1-1 0,0 1 0,11 10 0,0-4 0,-1 0 0,2-1 0,0-1 0,0 0 0,1-2 0,0 0 0,1-1 0,0-1 0,1-1 0,32 7 0,24 8 0,-41-11 0,0-1 0,1-2 0,55 6 0,-63-12 0,44 11 0,-46-7 0,0-1 0,30 0 0,-12-3 0,279-5 0,-304 1 0,-1 0 0,1-1 0,0-1 0,-1-1 0,1 0 0,-1-2 0,-1 0 0,1-1 0,-1-1 0,-1-1 0,0 0 0,0-1 0,-1-1 0,0-1 0,23-25 0,-25 23 0,-2-1 0,0-1 0,-1 0 0,0 0 0,-2-1 0,11-27 0,-14 32 0,-2-1 0,0 1 0,0-1 0,-1 0 0,-1 0 0,0 0 0,-1-1 0,-1 1 0,0 0 0,-2-14 0,-2 15 0,-1 1 0,0 0 0,0 0 0,-1 0 0,-1 1 0,0 0 0,0 0 0,-17-17 0,-6-11 0,20 27 0,0 1 0,0 0 0,-1 1 0,-1 0 0,0 1 0,0 0 0,-1 1 0,1 0 0,-2 1 0,1 1 0,-1 0 0,0 1 0,-1 0 0,1 1 0,-21-3 0,-17-1 0,-1 1 0,-105 3 0,-301 5 0,442 0-247,0 1 0,1 0 0,-1 2 0,-18 5 0,34-8 117,-20 4-6696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0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0 24575,'-1'10'0,"0"0"0,-1 0 0,0-1 0,0 1 0,-1 0 0,-1-1 0,1 0 0,-7 12 0,-52 82 0,0 3 0,47-71-86,11-25-56,0 1-1,0-1 1,-1 0 0,-1 0 0,0-1 0,0 0 0,0 0 0,-14 14 0,2-10-6684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24575,'5'0'0,"2"5"0,0 7 0,-2 12 0,-2 7 0,0 3 0,-2 2 0,0-1 0,4-1 0,2-1 0,-1 0 0,-1-2 0,4-5 0,0-3 0,-1-4-8191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24575,'5'-2'0,"-1"0"0,1 0 0,-1 0 0,0-1 0,1 1 0,-1-1 0,0 0 0,0 0 0,-1-1 0,1 1 0,-1-1 0,0 0 0,3-4 0,8-6 0,-7 7 0,1 0 0,0 1 0,0 0 0,1 0 0,0 1 0,0 0 0,0 0 0,0 1 0,20-5 0,-26 8 0,0 0 0,0 1 0,1-1 0,-1 1 0,0 0 0,0 0 0,1 0 0,-1 0 0,0 1 0,0 0 0,1-1 0,-1 1 0,0 0 0,0 0 0,0 1 0,0-1 0,0 1 0,0-1 0,-1 1 0,1 0 0,0 0 0,-1 0 0,0 0 0,1 1 0,-1-1 0,0 1 0,0-1 0,0 1 0,0 0 0,-1 0 0,1 0 0,-1 0 0,0 0 0,2 5 0,-1-2 0,-1-1 0,1 0 0,-1 1 0,-1-1 0,1 1 0,-1-1 0,0 1 0,0-1 0,0 1 0,-1-1 0,0 1 0,0-1 0,0 1 0,-1-1 0,0 0 0,-4 10 0,-4 3 0,-1 0 0,-1 0 0,-18 20 0,18-24 0,1 0 0,0 1 0,1 1 0,-12 23 0,19-30 0,0 0 0,0-1 0,1 1 0,0 0 0,1 0 0,0 1 0,0-1 0,1 0 0,1 13 0,-1-18 0,1-1 0,-1 0 0,1 0 0,0 0 0,0 1 0,0-1 0,0 0 0,1 0 0,-1 0 0,1-1 0,0 1 0,0 0 0,0-1 0,0 1 0,0-1 0,0 1 0,1-1 0,-1 0 0,1 0 0,0 0 0,-1-1 0,1 1 0,0 0 0,0-1 0,0 0 0,0 0 0,0 0 0,6 1 0,-3 0-59,0-1 0,0 0-1,0 0 1,0-1-1,0 1 1,0-1 0,0-1-1,0 1 1,0-1 0,0 0-1,0 0 1,0-1 0,0 0-1,-1 0 1,1 0-1,-1-1 1,1 0 0,-1 0-1,0 0 1,0 0 0,0-1-1,5-6 1,5-9-6767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3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770 32 24575,'-5'-4'0,"1"1"0,-1 0 0,0 0 0,0 0 0,0 1 0,0 0 0,0 0 0,-1 0 0,1 1 0,0 0 0,-1-1 0,-6 1 0,-73-2 0,61 3 0,-1 1 0,0 1 0,0 2 0,0 0 0,1 1 0,-28 11 0,8-1 0,-76 39 0,103-46 0,1 1 0,0 1 0,1 0 0,0 1 0,1 0 0,0 2 0,1-1 0,0 2 0,1 0 0,0 0 0,1 1 0,1 0 0,0 1 0,1 0 0,1 1 0,1-1 0,0 2 0,1-1 0,1 1 0,1 0 0,0 0 0,-2 32 0,2 15 0,9 115 0,-4-168 0,1 0 0,0 0 0,1-1 0,0 1 0,1-1 0,1 0 0,-1 0 0,2 0 0,0-1 0,0 0 0,0 0 0,1 0 0,12 12 0,-3-8 0,-1 0 0,2-1 0,0 0 0,0-2 0,1 0 0,33 14 0,-17-10 0,1-3 0,0 0 0,1-3 0,0-1 0,0-1 0,1-2 0,0-2 0,65-2 0,-62-1 0,-4 0 0,44-5 0,-68 3 0,0 0 0,1-1 0,-1-1 0,0 0 0,-1 0 0,1-1 0,14-8 0,-25 12 0,27-15 0,-1-2 0,38-31 0,-59 43 0,1 1 0,-1-2 0,0 1 0,-1-1 0,0 1 0,0-1 0,0-1 0,-1 1 0,0-1 0,0 0 0,-1 0 0,0 0 0,-1 0 0,4-16 0,-2-55 0,-6-105 0,-1 49 0,2 120 0,0-1 0,-1 1 0,0 0 0,-1 0 0,-1 0 0,-1 0 0,0 0 0,-1 1 0,0 0 0,-1 0 0,0 1 0,-2 0 0,1 0 0,-2 1 0,1 0 0,-2 0 0,1 1 0,-2 0 0,-17-12 0,20 19-119,0 0 1,-1 0-1,1 1 0,-1 0 0,0 1 1,1 0-1,-1 1 0,0 0 0,0 0 1,-19 2-1,28-1 60,-26 0-6767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24575,'5'0'0,"7"0"0,2-5 0,3-2 0,4 0 0,4 2 0,3 1 0,1 2 0,2 0 0,0 2 0,0 0 0,1 0 0,-1 0 0,0 1 0,-5 4 0,-8 2-8191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24575,'24'1'0,"-1"0"0,1 1 0,-1 1 0,1 1 0,-1 1 0,-1 1 0,1 1 0,38 18 0,-22-8 0,-27-13 0,-1 0 0,0 1 0,-1 0 0,1 0 0,-1 1 0,0 0 0,-1 1 0,1 1 0,-1-1 0,10 12 0,-18-17 0,0-1 0,0 0 0,0 1 0,0-1 0,0 1 0,0-1 0,-1 1 0,1-1 0,0 1 0,-1-1 0,1 1 0,-1 0 0,0-1 0,0 1 0,1 0 0,-1-1 0,0 1 0,0 0 0,-1 0 0,1-1 0,0 1 0,0 0 0,-1-1 0,-1 4 0,1-2 0,-1-1 0,0 1 0,0-1 0,-1 1 0,1-1 0,0 0 0,-1 0 0,0 0 0,1 0 0,-1 0 0,0-1 0,-3 2 0,-10 4 0,1-2 0,-1 0 0,-32 6 0,0-2-49,-69 10-1267,90-18-5510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24575,'1'2'0,"-1"-1"0,0 0 0,1 0 0,-1 0 0,1 0 0,-1 0 0,1 0 0,0 0 0,-1 0 0,1 0 0,0 0 0,0 0 0,-1 0 0,1-1 0,0 1 0,0 0 0,0 0 0,0-1 0,0 1 0,0-1 0,0 1 0,0-1 0,1 1 0,-1-1 0,0 0 0,0 1 0,2-1 0,39 6 0,-36-5 0,42 3 0,-1-2 0,62-5 0,-85-4 0,-23 7 0,-1 0 0,0 0 0,0 0 0,0 0 0,0 0 0,1-1 0,-1 1 0,0 0 0,0 0 0,0 0 0,0 0 0,0-1 0,0 1 0,0 0 0,0 0 0,1 0 0,-1-1 0,0 1 0,0 0 0,0 0 0,0 0 0,0-1 0,0 1 0,0 0 0,0 0 0,0-1 0,0 1 0,0 0 0,-1 0 0,1 0 0,0-1 0,0 1 0,0 0 0,0 0 0,0 0 0,0 0 0,0-1 0,0 1 0,-1 0 0,1 0 0,0 0 0,0 0 0,0-1 0,0 1 0,-1 0 0,1 0 0,0 0 0,-4-2 0,1 0 0,-1 0 0,0 1 0,0-1 0,1 1 0,-1 0 0,0 0 0,-8-1 0,-2 2 0,1 0 0,-1 0 0,1 1 0,-1 1 0,1 0 0,-1 1 0,1 1 0,0 0 0,-16 7 0,1 2 0,2 0 0,0 2 0,-30 22 0,54-36 0,-1 1 0,1-1 0,0 1 0,0 0 0,-1-1 0,1 1 0,1 0 0,-1 0 0,0 1 0,0-1 0,1 0 0,-1 1 0,1-1 0,0 1 0,0-1 0,0 1 0,0-1 0,0 1 0,1 0 0,-1-1 0,0 6 0,2-6 0,0 1 0,0-1 0,0 0 0,0 1 0,0-1 0,0 0 0,1 0 0,-1 0 0,1 0 0,-1 0 0,1 0 0,0-1 0,0 1 0,0 0 0,0-1 0,0 0 0,0 1 0,0-1 0,0 0 0,1 0 0,-1 0 0,0 0 0,1-1 0,3 2 0,77 19 0,-50-14 0,53 19 0,-77-22 0,0 0 0,0 0 0,-1 0 0,0 1 0,0 1 0,0-1 0,0 1 0,-1 1 0,0-1 0,9 11 0,-14-14 0,0-1 0,-1 0 0,1 1 0,0-1 0,-1 1 0,0 0 0,1-1 0,-1 1 0,0 0 0,0 0 0,-1 0 0,1 0 0,0 0 0,-1 0 0,0 0 0,0 0 0,0 0 0,0 0 0,0 0 0,-1-1 0,0 6 0,-1-4 0,0 0 0,0 0 0,-1 0 0,1 0 0,-1-1 0,0 1 0,0-1 0,0 1 0,-1-1 0,1 0 0,-1 0 0,-6 3 0,-10 6 0,0-2 0,-1-1 0,0 0 0,-31 8 0,39-13 0,0 0 0,0-1 0,-1-1 0,1 0 0,-1 0 0,-19-1 0,27-2 0,0 0 0,0 0 0,0-1 0,0 1 0,0-2 0,0 1 0,1 0 0,-1-1 0,1 0 0,0 0 0,0-1 0,0 0 0,0 0 0,1 0 0,-1 0 0,-5-7 0,-21-26-1365,17 23-5461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50 24575,'6'-19'0,"0"-1"0,-6 19 0,-1 1 0,1-1 0,0 0 0,-1 1 0,1-1 0,-1 1 0,1-1 0,-1 1 0,0-1 0,1 1 0,-1-1 0,1 1 0,-1-1 0,0 1 0,1 0 0,-1-1 0,0 1 0,1 0 0,-1 0 0,0-1 0,0 1 0,1 0 0,-1 0 0,0 0 0,0 0 0,1 0 0,-1 0 0,0 0 0,0 0 0,-1 1 0,-6-1 0,-1 2 0,0-1 0,1 1 0,-1 0 0,1 1 0,0 0 0,0 0 0,0 1 0,0 0 0,1 1 0,-1-1 0,-11 11 0,-2 3 0,1 0 0,-33 38 0,37-36 0,0 0 0,1 0 0,1 2 0,1 0 0,2 0 0,0 1 0,1 1 0,1-1 0,1 2 0,1-1 0,2 1 0,0 0 0,-2 48 0,8-65 0,0 1 0,0 0 0,1-1 0,0 1 0,0-1 0,1 1 0,0-1 0,1 0 0,0 0 0,0 0 0,0-1 0,1 0 0,9 11 0,12 12 0,47 44 0,-62-64 0,3 2 0,0-1 0,1-1 0,1 0 0,-1-1 0,1-1 0,1-1 0,32 11 0,-5-5 0,87 13 0,-106-22 0,0-2 0,0 0 0,1-2 0,-1 0 0,36-6 0,-50 4 0,0-1 0,-1 1 0,0-2 0,1 0 0,-1 0 0,-1-1 0,1 0 0,-1 0 0,0-1 0,0 0 0,0-1 0,-1 0 0,0-1 0,0 1 0,7-11 0,13-19 0,-1-2 0,37-70 0,-54 89 0,-1-1 0,-1-1 0,0 0 0,-2 0 0,-1 0 0,0-1 0,2-34 0,-8 48 0,1 0 0,-2-1 0,1 2 0,-1-1 0,0 0 0,-1 0 0,0 1 0,0-1 0,-1 1 0,0 0 0,-1 0 0,0 0 0,0 1 0,-12-14 0,-8-6 0,-1 1 0,-39-29 0,58 49 0,-15-9 0,0 1 0,0 0 0,-2 2 0,1 1 0,-1 1 0,-1 1 0,0 2 0,0 0 0,-1 1 0,0 2 0,1 0 0,-2 2 0,1 1 0,-37 3 0,55-1-80,-1 1 0,1 0-1,0 0 1,0 1 0,0 0-1,1 1 1,-1 0 0,1 0-1,0 0 1,0 1 0,0 0 0,0 0-1,1 1 1,0 0 0,0 0-1,-5 8 1,-3 5-6746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22 104 24575,'2'1'0,"0"-1"0,-1 1 0,1-1 0,-1 1 0,1 0 0,-1-1 0,1 1 0,-1 0 0,1 0 0,-1 0 0,0 0 0,1 1 0,-1-1 0,0 0 0,0 0 0,0 1 0,0-1 0,0 1 0,1 2 0,17 36 0,-14-30 0,16 38 0,-1 0 0,-3 2 0,22 101 0,-39-148 0,1 0 0,-1 1 0,0-1 0,1 0 0,-2 0 0,1 0 0,0 0 0,-1 0 0,1 0 0,-1 0 0,0 0 0,0 0 0,0 0 0,0 0 0,0 0 0,-1-1 0,0 1 0,1 0 0,-1-1 0,0 1 0,0-1 0,0 0 0,0 0 0,-5 3 0,5-3 0,-1-1 0,1 0 0,-1 0 0,0 0 0,1 0 0,-1 0 0,0-1 0,0 1 0,0-1 0,0 0 0,1 0 0,-1 0 0,0 0 0,0-1 0,0 1 0,0-1 0,1 1 0,-1-1 0,0 0 0,1 0 0,-1 0 0,1 0 0,-1-1 0,1 1 0,-1-1 0,1 0 0,-3-2 0,0 0 0,0 0 0,0 0 0,0-1 0,0 1 0,1-1 0,0 0 0,0-1 0,0 1 0,1-1 0,-1 1 0,1-1 0,1 0 0,-1 0 0,1-1 0,0 1 0,1 0 0,-1-1 0,1 1 0,0-1 0,1 1 0,0-1 0,0 1 0,1-10 0,1 8 0,0 0 0,1 0 0,0 0 0,0 0 0,1 0 0,0 1 0,0-1 0,1 1 0,-1 0 0,2 1 0,-1-1 0,1 1 0,0 0 0,0 0 0,1 1 0,-1 0 0,15-9 0,38-19 0,-31 19 0,-1-2 0,-1 0 0,28-25 0,-52 40 0,-1 1 0,1-2 0,-1 1 0,1 0 0,-1 0 0,0 0 0,0 0 0,1-1 0,-1 1 0,0-1 0,0 1 0,0-1 0,-1 1 0,1-1 0,0 0 0,0 1 0,-1-1 0,1 0 0,-1 1 0,0-1 0,1 0 0,-1 0 0,0 1 0,0-1 0,0 0 0,0 0 0,-1 1 0,1-1 0,0 0 0,-1 0 0,1 1 0,-1-1 0,0 0 0,1 1 0,-1-1 0,0 0 0,0 1 0,0 0 0,0-1 0,0 1 0,0-1 0,-1 1 0,1 0 0,0 0 0,-1 0 0,1 0 0,-1 0 0,-1-1 0,-11-6 0,1 0 0,-1 2 0,0 0 0,-23-7 0,23 8 0,-8-3-120,16 5 156,-1 1 1,1-1-1,-1 2 0,0-1 0,1 0 0,-11 0 0,14 3-114,0-1-1,0 0 0,0 1 0,0 0 0,0 0 0,0 0 0,0 0 0,1 0 1,-1 0-1,0 1 0,1 0 0,-1-1 0,1 1 0,-1 0 0,1 0 1,0 0-1,0 0 0,-2 3 0,-10 12-6747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0 24575,'-1'5'0,"-1"0"0,0 0 0,-1 0 0,1 0 0,-1-1 0,0 1 0,0-1 0,0 0 0,-1 0 0,0 0 0,1 0 0,-10 6 0,-7 10 0,-82 110 0,55-68 0,-98 101 0,119-128-1365,18-17-5461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24575,'2'12'0,"1"0"0,0 0 0,0 0 0,1-1 0,1 1 0,0-1 0,0 0 0,1 0 0,1-1 0,14 18 0,18 35 0,35 117 0,-26-55 0,-44-118-105,-2-1 0,1 1 0,-1 0 0,0-1 0,0 1 0,-1 0 0,0 0 0,0 0 0,-1 1 0,0-1 0,0 0 0,-2 9 0,-4 2-6721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95 24575,'0'0'0,"-1"0"0,0 0 0,0 0 0,1 0 0,-1 0 0,0-1 0,0 1 0,1 0 0,-1 0 0,0-1 0,1 1 0,-1 0 0,0-1 0,1 1 0,-1 0 0,0-1 0,1 1 0,-1-1 0,1 1 0,-1-1 0,1 0 0,-1 1 0,1-1 0,-1 1 0,1-1 0,0 0 0,-1 1 0,1-1 0,0 0 0,0 0 0,-1 1 0,1-1 0,0 0 0,0 0 0,0 1 0,0-1 0,0 0 0,0 0 0,0 1 0,0-1 0,0 0 0,1-1 0,-1 0 0,1-1 0,-1 1 0,1-1 0,0 1 0,0 0 0,-1-1 0,2 1 0,-1 0 0,0 0 0,0 0 0,1 0 0,1-2 0,4-1 0,1 0 0,0 0 0,0 1 0,0 0 0,1 1 0,-1-1 0,1 2 0,0-1 0,0 1 0,0 1 0,0-1 0,0 2 0,0-1 0,0 1 0,0 1 0,1-1 0,-1 2 0,0-1 0,13 5 0,-16-4 0,0-1 0,0 1 0,-1 1 0,1-1 0,-1 1 0,1 0 0,-1 0 0,0 1 0,-1 0 0,1-1 0,0 2 0,-1-1 0,5 7 0,-6-8 0,-1 1 0,0 0 0,0 0 0,-1 0 0,1 0 0,-1 0 0,0 1 0,0-1 0,0 0 0,-1 0 0,1 1 0,-1-1 0,0 1 0,0-1 0,-1 0 0,1 1 0,-1-1 0,0 0 0,0 0 0,-3 6 0,-3 6 0,-1-1 0,-1 0 0,0-1 0,-1 1 0,-1-2 0,0 0 0,-1 0 0,0-1 0,-1 0 0,-15 10 0,6-3 0,0 1 0,-27 33 0,44-46 0,0 0 0,0 1 0,0 0 0,1 0 0,0 0 0,1 0 0,-1 0 0,2 1 0,-1 0 0,1-1 0,1 1 0,-2 11 0,3-17 0,0 1 0,0-1 0,0 0 0,0 1 0,1-1 0,-1 0 0,1 1 0,0-1 0,0 0 0,0 0 0,1 0 0,-1 0 0,1 0 0,-1 0 0,1 0 0,0 0 0,4 4 0,-2-3 0,1-1 0,-1 0 0,0 0 0,1 0 0,-1-1 0,1 1 0,0-1 0,0 0 0,0-1 0,8 3 0,10-1 0,0 0 0,1-1 0,0-2 0,26-2 0,-29 1 0,30 0-455,0-3 0,62-13 0,-87 12-6371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0,5 5 0,2 4 0,0 2 0,-2 2 0,-1-1 0,-2 1 0,-1 0 0,5-1 0,1 1 0,0-2 0,-2 1 0,-2 0 0,-1 0 0,0-1 0,-2-5-8191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24575,'18'-1'0,"0"-1"0,0-1 0,26-7 0,-34 6 0,1 1 0,-1 1 0,1 0 0,-1 0 0,1 1 0,0 0 0,0 0 0,-1 2 0,1-1 0,0 1 0,0 1 0,-1 0 0,16 5 0,-20-4 0,-1 1 0,0-1 0,0 1 0,0 1 0,0-1 0,-1 1 0,0-1 0,0 1 0,0 0 0,0 1 0,-1-1 0,0 1 0,0-1 0,0 1 0,-1 0 0,0 0 0,0 0 0,0 1 0,-1-1 0,1 11 0,0 0 0,0 1 0,-1 0 0,-1 0 0,-1 0 0,-1 0 0,-4 21 0,-24 145 0,21-159-1365,-4-5-5461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3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24575,'5'0'0,"7"0"0,7 0 0,5-6 0,4-1 0,2 0 0,1 2 0,-4-4 0,-2 0 0,-5 1-8191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4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94 24575,'-8'3'0,"0"0"0,-1 0 0,1 1 0,0 0 0,1 0 0,-1 1 0,-8 6 0,11-7 0,-7 5 0,0 0 0,1 1 0,1 0 0,0 1 0,0 0 0,1 1 0,0 0 0,-7 14 0,3-3 0,1 0 0,2 1 0,-14 43 0,20-55 0,1 1 0,0-1 0,1 0 0,0 1 0,1-1 0,1 1 0,0-1 0,0 1 0,1-1 0,1 1 0,0-1 0,0 1 0,2-1 0,-1 0 0,2 0 0,-1-1 0,2 1 0,-1-1 0,2 0 0,-1-1 0,2 1 0,-1-1 0,1-1 0,1 1 0,0-1 0,0-1 0,0 0 0,16 10 0,7 4 0,0-2 0,1-1 0,1-1 0,1-2 0,0-2 0,71 19 0,197 27 0,-246-48 0,-32-5 0,0-2 0,0-1 0,27 0 0,-15-3 0,170-4 0,-192 0 0,0-1 0,-1 0 0,0-1 0,0-1 0,0 0 0,0-1 0,-1 0 0,-1-1 0,1-1 0,-1 0 0,0 0 0,-1-1 0,0-1 0,-1 0 0,0 0 0,9-15 0,-12 12 0,-1 0 0,0 0 0,-1-1 0,-1 0 0,6-29 0,-6 21 0,-1 11 0,-2 0 0,0-1 0,-1 1 0,0 0 0,0-1 0,-2 1 0,1 0 0,-2 0 0,1 0 0,-8-20 0,-2 2 0,-1 1 0,-33-54 0,29 54 0,-2 1 0,-2 0 0,0 2 0,-1 0 0,-2 2 0,-1 0 0,0 2 0,-2 0 0,0 2 0,-2 1 0,0 1 0,-50-21 0,59 30 0,0 2 0,-1 0 0,1 1 0,-1 2 0,-1 0 0,1 1 0,-1 1 0,-26 1 0,25 1 0,0 1 0,0 2 0,0 0 0,1 1 0,-1 2 0,1 0 0,0 1 0,1 2 0,-41 21 0,43-21 42,-1-1 0,-36 9 1,33-11-541,2 1 1,-25 12 0,28-11-6329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1229 126 24575,'7'0'0,"0"-1"0,0 0 0,0 0 0,0 0 0,13-5 0,-20 6 0,1 0 0,0-1 0,0 1 0,-1 0 0,1-1 0,0 1 0,0-1 0,-1 1 0,1-1 0,0 1 0,-1-1 0,1 1 0,-1-1 0,1 0 0,0 1 0,-1-1 0,0 0 0,1 0 0,-1 1 0,1-1 0,-1 0 0,1-1 0,-2 0 0,1 1 0,0 0 0,-1-1 0,1 1 0,-1 0 0,0 0 0,1-1 0,-1 1 0,0 0 0,0 0 0,0 0 0,1 0 0,-1 0 0,0 0 0,-1 0 0,1 0 0,0 1 0,0-1 0,0 0 0,-2 0 0,-13-10 0,-1 1 0,0 1 0,-1 0 0,0 2 0,0 0 0,0 1 0,-1 0 0,0 2 0,-1 0 0,1 1 0,0 1 0,-34 1 0,-432 4 0,452-1 0,0 1 0,-45 11 0,7-1 0,56-11 0,1 2 0,0 0 0,0 0 0,1 1 0,-1 1 0,1 0 0,0 1 0,0 1 0,1 0 0,0 0 0,1 1 0,0 1 0,0 0 0,1 0 0,0 1 0,-14 20 0,13-15 0,1 1 0,1 0 0,0 1 0,1 0 0,1 0 0,0 1 0,1 0 0,2 0 0,0 0 0,1 1 0,-1 35 0,3-19 0,2 0 0,1 0 0,13 59 0,-11-80 0,0 0 0,2 0 0,0-1 0,0 0 0,1 0 0,1 0 0,0-1 0,1 0 0,0-1 0,1 0 0,13 12 0,84 71 0,-94-84 0,2-2 0,-1 0 0,1 0 0,0-1 0,1-1 0,22 7 0,14 2 0,-12-3 0,1-1 0,0-2 0,1-1 0,68 4 0,-67-11 0,49 10 0,-50-5 0,58 1 0,-86-8 0,27 1 0,59-7 0,-85 3 0,-1 1 0,1-2 0,-1 0 0,0-1 0,0 0 0,-1-2 0,20-10 0,44-24 0,-47 26 0,37-24 0,-58 32 0,0 0 0,0 0 0,0-1 0,-1 0 0,0-1 0,-1 0 0,11-16 0,-7 7 0,-1 0 0,-1-1 0,-1 0 0,-1 0 0,0 0 0,-1-1 0,-1 0 0,-2-1 0,0 1 0,0-1 0,-2 1 0,-1-1 0,-4-41 0,0 39 0,-2-1 0,0 1 0,-1 0 0,-1 0 0,-2 1 0,0 1 0,-1-1 0,-1 1 0,-1 1 0,-1 0 0,-27-29 0,-14-23 0,45 57 0,-1-1 0,-1 1 0,0 1 0,-1 0 0,-29-24 0,32 32-3,0 1-1,-1 0 0,-19-7 0,7 4-1346,4 0-5476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24575,'-1'48'0,"-2"1"0,-2-1 0,-3 0 0,-15 54 0,23-102-4,-10 40 66,-26 66 1,30-94-229,0 1 1,-1-1 0,0 0 0,-1-1 0,0 0 0,-1 0 0,0-1 0,-22 19 0,16-18-6661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4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24575,'1'2'0,"0"0"0,0 0 0,0 0 0,0 0 0,1-1 0,-1 1 0,0 0 0,1-1 0,-1 1 0,1-1 0,0 1 0,-1-1 0,1 0 0,0 0 0,0 0 0,3 1 0,33 17 0,-33-17 0,0-1 0,-1 0 0,1 0 0,0 0 0,0-1 0,0 1 0,0-1 0,0 0 0,0-1 0,0 1 0,-1-1 0,1 0 0,0 0 0,0-1 0,-1 1 0,1-1 0,0 0 0,-1 0 0,0-1 0,1 1 0,4-5 0,-2 1 0,-1 1 0,1-1 0,-1-1 0,0 1 0,-1-1 0,0 0 0,0 0 0,0 0 0,-1-1 0,0 0 0,4-11 0,42-100 0,-45 112 0,-2 9 0,2 24 0,-4 35 0,-3 380 0,2-440-21,4 45 165,-3-44-204,-1 0 1,0-1-1,1 1 1,-1-1-1,1 1 1,0 0-1,-1-1 1,1 1-1,0-1 1,0 0-1,0 1 1,0-1-1,0 0 1,0 1-1,1-1 1,-1 0-1,0 0 1,1 0-1,-1 0 0,0 0 1,1 0-1,-1-1 1,1 1-1,1 0 1,9 0-6767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6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1835 24575,'6'-1'0,"0"0"0,0 0 0,0 0 0,0-1 0,0 0 0,0 0 0,0 0 0,0-1 0,-1 0 0,1 0 0,-1 0 0,0-1 0,0 0 0,0 0 0,-1 0 0,1 0 0,6-9 0,6-9 0,-1 0 0,22-41 0,-30 48 0,22-38 0,-3-2 0,-2 0 0,-3-2 0,-2 0 0,-3-1 0,-2-1 0,12-110 0,5-343 0,-30 350 0,-6-171 0,3 328 0,0-1 0,0 1 0,0 0 0,0-1 0,-1 1 0,0 0 0,0 0 0,-1 0 0,1 0 0,-1 1 0,0-1 0,-5-5 0,7 9 0,0-1 0,0 1 0,-1 0 0,1 0 0,-1 0 0,1 0 0,-1 0 0,1 0 0,-1 0 0,0 0 0,1 1 0,-1-1 0,0 1 0,1-1 0,-1 1 0,0 0 0,0 0 0,0-1 0,1 1 0,-1 1 0,0-1 0,0 0 0,0 0 0,1 1 0,-1-1 0,0 0 0,0 1 0,1 0 0,-1-1 0,0 1 0,1 0 0,-1 0 0,1 0 0,-1 0 0,1 0 0,0 1 0,-1-1 0,1 0 0,-2 3 0,-3 2 0,1 0 0,-1 1 0,1 0 0,0 0 0,1 0 0,0 1 0,0 0 0,0 0 0,1 0 0,1 0 0,-4 16 0,1 6 0,1 0 0,1 34 0,-3 25 0,-6 48 0,7 180 0,6-217 0,0-84 0,2-1 0,0 1 0,0-1 0,2 0 0,0 0 0,1 0 0,0-1 0,10 16 0,-5-6 0,17 44 0,-10-19 0,3 0 0,2-2 0,2 0 0,50 69 0,-17-26 0,-49-78 9,0 1-1,1-2 1,0 1-1,0-2 1,1 1 0,1-1-1,0-1 1,0 0-1,1-1 1,0 0-1,0-1 1,1 0-1,23 7 1,-29-11-71,1 0 0,0-1 0,0 0 0,0 0 1,0-1-1,1 0 0,-1-1 0,0 0 0,0-1 0,1 1 0,-1-2 0,0 1 1,0-1-1,0-1 0,0 0 0,-1 0 0,1 0 0,-1-1 0,1-1 0,-1 1 1,-1-1-1,1-1 0,8-7 0,-1-2-6764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24575,'3'2'0,"1"1"0,0-1 0,-1 1 0,0 0 0,1 0 0,-1 0 0,0 0 0,-1 1 0,1-1 0,-1 1 0,1-1 0,2 8 0,7 6 0,19 27 0,-1 1 0,36 73 0,-21-33 0,-29-55 36,-2 2 0,17 60 0,1-1-1509,-25-72-5353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24575,'15'0'0,"1"0"0,-1 1 0,0 1 0,1 1 0,-1 0 0,19 6 0,-31-8 0,0 0 0,0 0 0,0 1 0,0-1 0,0 1 0,0 0 0,-1 0 0,1 0 0,-1 0 0,1 0 0,-1 0 0,0 1 0,1-1 0,-1 1 0,0 0 0,-1 0 0,1-1 0,-1 1 0,1 0 0,-1 0 0,0 1 0,0-1 0,0 0 0,0 0 0,-1 0 0,1 1 0,-1-1 0,0 0 0,0 1 0,0-1 0,0 0 0,-1 1 0,1-1 0,-1 0 0,-2 6 0,-1 3 0,-1-1 0,0 0 0,-1 0 0,-1-1 0,1 1 0,-2-1 0,1-1 0,-13 13 0,12-14 0,0 1 0,0 0 0,1 0 0,1 0 0,0 1 0,0 0 0,0 0 0,2 1 0,-7 16 0,11-25 0,-1 0 0,1 0 0,0 0 0,-1 0 0,1 0 0,0 0 0,0 0 0,0 0 0,0 0 0,1 0 0,-1 0 0,0 0 0,1 0 0,0 0 0,-1-1 0,1 1 0,0 0 0,0 0 0,0 0 0,0-1 0,0 1 0,0 0 0,1-1 0,1 2 0,0-1 0,0 0 0,0 0 0,1 0 0,-1 0 0,0-1 0,1 1 0,0-1 0,-1 0 0,1 0 0,0-1 0,0 1 0,3-1 0,7 1 0,0-1 0,0-1 0,0 0 0,-1-1 0,1-1 0,15-4 0,-21 4-227,0 0-1,-1-1 1,1 1-1,-1-1 1,13-10-1,1-4-6598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7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64 24575,'-63'-24'0,"42"22"0,0 0 0,0 2 0,1 0 0,-1 1 0,0 1 0,1 1 0,-1 1 0,1 0 0,0 2 0,0 0 0,1 2 0,0 0 0,0 1 0,1 1 0,0 0 0,0 2 0,1 0 0,1 1 0,0 0 0,1 1 0,1 1 0,0 1 0,-20 27 0,18-18 0,0 0 0,1 1 0,2 1 0,1 0 0,1 1 0,1 0 0,1 0 0,-5 36 0,9-36 0,-6 31 0,3 1 0,0 70 0,8-110 0,0 27 0,7 53 0,-4-84 0,0 0 0,1 0 0,1 0 0,0 0 0,1-1 0,15 29 0,-10-25 0,0-1 0,1 0 0,1-1 0,0-1 0,2 0 0,0 0 0,0-2 0,1 0 0,1-1 0,1 0 0,29 16 0,-29-21 0,0-1 0,1-1 0,-1 0 0,1-1 0,1-1 0,-1-1 0,0-1 0,1 0 0,-1-2 0,26-2 0,12 2 0,162-8 0,-179 3 0,0 0 0,0-3 0,55-18 0,-85 22 0,0-1 0,0-1 0,-1 0 0,1 0 0,-1-1 0,-1 0 0,0 0 0,11-13 0,32-25 0,-35 32 0,-1-1 0,0 0 0,-1-1 0,-1 0 0,0-1 0,18-31 0,-4-1 0,27-66 0,-46 91 0,-1 0 0,-1-1 0,-2 0 0,0 0 0,1-37 0,5-36 0,-6 82 0,-2 0 0,1-1 0,-2 1 0,0 0 0,-1 0 0,0-1 0,-1 1 0,-1 0 0,-1-1 0,0 1 0,-1 1 0,-6-18 0,-2 6 0,2 0 0,-2-1 0,-1 1 0,-1 1 0,-1 0 0,-1 1 0,-1 1 0,-27-28 0,23 34 0,0 1 0,-2 0 0,1 2 0,-2 1 0,0 1 0,0 1 0,-1 1 0,0 1 0,-30-6 0,38 11 0,0 0 0,0 2 0,0 0 0,0 1 0,-1 1 0,1 1 0,0 0 0,0 1 0,0 1 0,0 0 0,0 1 0,0 1 0,1 1 0,-30 15 0,10 9-1365,21-13-5461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24575,'0'37'0,"2"1"0,2-1 0,1 0 0,2 0 0,1 0 0,2-1 0,26 61 0,-30-82-119,19 47 372,-23-58-360,-1-1 0,0 1 0,0 0 0,0 0 0,-1-1-1,1 1 1,-1 0 0,0 0 0,0-1 0,0 1 0,-1 0 0,1 0 0,-2 4 0,-7 7-6719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24575,'0'5'0,"5"2"0,2 5 0,5 0 0,0 3 0,-1 5 0,-4 4 0,-2-2-8191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6 269 24575,'-2'-58'0,"0"40"0,1 0 0,1 0 0,0 0 0,1 0 0,1 0 0,1 0 0,9-31 0,-11 47 0,0 0 0,0-1 0,0 1 0,0 0 0,0 0 0,1 0 0,-1 0 0,1 0 0,-1 0 0,1 0 0,0 1 0,0-1 0,-1 0 0,1 1 0,0-1 0,5-1 0,-6 3 0,1-1 0,0 1 0,-1 0 0,1-1 0,0 1 0,-1 0 0,1 0 0,0 0 0,0 1 0,-1-1 0,1 0 0,0 1 0,-1-1 0,1 1 0,-1-1 0,1 1 0,-1 0 0,3 1 0,2 2 0,-1 0 0,0 1 0,0-1 0,-1 1 0,1 0 0,-1 0 0,0 1 0,0-1 0,-1 1 0,6 10 0,17 63 0,-22-62 0,1-1 0,0 0 0,1 0 0,15 26 0,-21-42 0,0 0 0,0 0 0,0 1 0,0-1 0,0 0 0,0 0 0,0 0 0,0 1 0,0-1 0,0 0 0,0 0 0,1 0 0,-1 0 0,0 1 0,0-1 0,0 0 0,0 0 0,1 0 0,-1 0 0,0 0 0,0 1 0,0-1 0,1 0 0,-1 0 0,0 0 0,0 0 0,0 0 0,1 0 0,-1 0 0,0 0 0,0 0 0,0 0 0,1 0 0,-1 0 0,0 0 0,0 0 0,1 0 0,-1 0 0,0 0 0,0 0 0,0 0 0,1 0 0,-1 0 0,0 0 0,0-1 0,0 1 0,1 0 0,-1 0 0,0 0 0,0 0 0,0 0 0,0-1 0,1 1 0,-1 0 0,6-19 0,-2-23 0,-3 38 0,-1-13 0,1-1 0,7-28 0,-7 41 0,0 1 0,1 0 0,-1 0 0,1 0 0,0 0 0,0 0 0,4-5 0,-5 8 0,0 0 0,0 0 0,0 0 0,0 0 0,0 0 0,0 0 0,1 0 0,-1 0 0,0 1 0,0-1 0,1 0 0,-1 1 0,1-1 0,-1 1 0,0-1 0,1 1 0,-1 0 0,1 0 0,-1-1 0,1 1 0,1 0 0,0 1 0,-1 0 0,0 0 0,0 0 0,0 0 0,0 0 0,0 1 0,0-1 0,0 1 0,0-1 0,-1 1 0,1-1 0,0 1 0,-1 0 0,0 0 0,1 0 0,-1 0 0,0 0 0,0 0 0,0 0 0,0 0 0,1 4 0,15 49 0,-17-54 0,25 106-1365,-18-77-5461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24575,'6'4'0,"1"0"0,0-1 0,-1 0 0,1 0 0,0-1 0,1 0 0,-1 0 0,0-1 0,1 0 0,-1 0 0,14-1 0,-7 1 0,-2-1 0,0-1 0,-1 0 0,1-1 0,-1-1 0,1 0 0,-1 0 0,0-1 0,0 0 0,-1-1 0,1-1 0,-1 1 0,0-2 0,9-6 0,-17 11 0,-1 1 0,1 0 0,0-1 0,-1 1 0,1-1 0,-1 0 0,0 1 0,1-1 0,-1 0 0,0 0 0,0 0 0,0 0 0,0 0 0,-1 0 0,1 0 0,0 0 0,-1 0 0,1 0 0,-1 0 0,0 0 0,0-1 0,0 1 0,0 0 0,0 0 0,0 0 0,-1 0 0,0-4 0,-3-4 0,0 1 0,0 0 0,-1-1 0,-1 2 0,-6-10 0,8 13 0,0 1 0,1-1 0,-1 0 0,1-1 0,0 1 0,0 0 0,1-1 0,0 0 0,0 0 0,0 1 0,0-1 0,1 0 0,0 0 0,0-10 0,2 12 7,0 0-1,1 1 1,0-1 0,-1 0-1,1 0 1,1 1-1,-1-1 1,0 1-1,1-1 1,0 1 0,0 0-1,0 0 1,0 1-1,0-1 1,5-3-1,58-30-1071,-59 33 660,17-8-6421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18 24575,'0'0'0,"0"-1"0,0 0 0,0 0 0,0 1 0,0-1 0,0 0 0,0 1 0,0-1 0,0 0 0,-1 1 0,1-1 0,0 0 0,0 1 0,-1-1 0,1 0 0,-1 1 0,1-1 0,0 1 0,-1-1 0,1 1 0,-1-1 0,1 1 0,-1-1 0,0 1 0,1-1 0,-1 1 0,1 0 0,-1-1 0,-1 0 0,-23 3 0,-21 20 0,38-14 0,-1 0 0,1 1 0,1 0 0,0 0 0,0 1 0,0 0 0,2 0 0,-1 0 0,1 1 0,1 0 0,-4 11 0,-5 24 0,-11 62 0,20-87 0,-2 9 0,2 0 0,0 0 0,3 0 0,0 0 0,2 0 0,1 0 0,6 31 0,-5-52 10,1 0 0,0 1 0,0-1 0,1-1 0,0 1 0,1-1 0,0 0 0,0 0 0,0-1 0,1 1 0,11 8 0,-6-6-222,1 0 0,0-1 0,0-1-1,1 0 1,0 0 0,23 7 0,-18-8-6614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1 129 24575,'0'2'0,"0"0"0,0 0 0,0 0 0,0 0 0,0 0 0,0-1 0,1 1 0,-1 0 0,1 0 0,-1 0 0,1 0 0,0 0 0,0-1 0,0 1 0,0 0 0,0-1 0,0 1 0,0 0 0,1-1 0,-1 0 0,0 1 0,1-1 0,-1 0 0,1 0 0,0 0 0,-1 0 0,1 0 0,0 0 0,0 0 0,-1 0 0,1-1 0,0 1 0,0-1 0,0 1 0,0-1 0,0 0 0,0 0 0,0 0 0,3 0 0,1 0 0,-1-1 0,1 0 0,0 0 0,-1 0 0,0-1 0,1 0 0,-1 0 0,0 0 0,0-1 0,0 1 0,0-1 0,7-6 0,3-6 0,-1 0 0,0-1 0,12-19 0,19-23 0,-45 58 0,1-1 0,-1 0 0,1 0 0,-1 1 0,1-1 0,0 0 0,-1 1 0,1-1 0,0 0 0,0 1 0,-1-1 0,1 1 0,0-1 0,0 1 0,0 0 0,0-1 0,-1 1 0,1 0 0,0 0 0,0-1 0,0 1 0,0 0 0,1 0 0,-1 1 0,-1-1 0,1 1 0,-1-1 0,1 1 0,-1 0 0,1-1 0,-1 1 0,1 0 0,-1-1 0,0 1 0,1 0 0,-1 0 0,0-1 0,0 1 0,0 0 0,0 0 0,1-1 0,-1 1 0,0 0 0,0 1 0,-5 53 0,4-48 0,-8 55 0,3 1 0,3-1 0,7 79 0,0-116-1365,3-6-5461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24575,'-3'6'0,"1"0"0,-1-1 0,0 1 0,0-1 0,-1 1 0,0-1 0,0 0 0,0-1 0,-1 1 0,-5 4 0,2-1 0,-5 7 0,0-1 0,1 2 0,0 0 0,-16 30 0,25-41 0,1-1 0,0 1 0,0-1 0,0 1 0,1 0 0,0-1 0,0 1 0,0 0 0,1 0 0,-1 0 0,1 0 0,0 0 0,1 0 0,-1 0 0,1 0 0,0 0 0,0-1 0,0 1 0,1 0 0,0 0 0,0-1 0,0 1 0,0-1 0,4 5 0,-2-3 0,1-1 0,-1 1 0,1-1 0,1 0 0,-1 0 0,1-1 0,-1 1 0,1-1 0,0 0 0,1-1 0,-1 0 0,1 0 0,-1 0 0,1-1 0,0 0 0,0 0 0,0-1 0,0 1 0,0-2 0,0 1 0,0-1 0,1 0 0,8-1 0,-4-1 0,0-1 0,0 0 0,0-1 0,-1 0 0,1-1 0,-1 0 0,0 0 0,-1-1 0,1-1 0,-1 0 0,-1 0 0,18-17 0,-21 18 0,-1 0 0,1-1 0,-1 1 0,-1-1 0,1 0 0,-1-1 0,0 1 0,-1-1 0,0 1 0,0-1 0,0 0 0,-1 0 0,0-1 0,-1 1 0,0 0 0,0 0 0,-1-1 0,0 1 0,0-1 0,-1 1 0,0 0 0,-1 0 0,0-1 0,0 1 0,-6-14 0,5 18 0,0 0 0,0-1 0,-1 1 0,0 0 0,0 1 0,0-1 0,0 1 0,0 0 0,-1 0 0,1 0 0,-1 0 0,0 1 0,1 0 0,-1 0 0,-8-2 0,-2 0 0,0 0 0,0 0 0,0 2 0,-17-1 0,24 2-273,0 2 0,0-1 0,0 1 0,-15 4 0,2 1-6553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4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24575,'16'1'0,"0"1"0,0 1 0,0 0 0,0 1 0,-1 0 0,0 1 0,0 1 0,0 0 0,-1 2 0,0-1 0,0 2 0,0 0 0,12 11 0,-7-5 0,-2 1 0,0 1 0,-1 0 0,0 1 0,-2 1 0,0 0 0,-1 1 0,14 28 0,-23-39 0,0 0 0,-1 0 0,0 1 0,0-1 0,-1 0 0,0 1 0,0 0 0,-1 0 0,-1-1 0,0 1 0,-2 19 0,0-21 0,0 0 0,0-1 0,0 1 0,-1-1 0,0 0 0,-1 0 0,0 0 0,0 0 0,0-1 0,-1 0 0,0 1 0,0-2 0,-1 1 0,1-1 0,-10 7 0,-10 6-455,-1-1 0,-33 16 0,30-19-6371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9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24575,'1'-3'0,"-1"0"0,2-1 0,-1 1 0,0 0 0,0 0 0,1 0 0,0 0 0,0 1 0,0-1 0,0 0 0,0 1 0,0-1 0,0 1 0,4-3 0,38-27 0,-40 30 0,0 0 0,0 1 0,0-1 0,0 1 0,0 0 0,0 0 0,1 0 0,-1 0 0,0 1 0,0 0 0,1 0 0,-1 0 0,0 0 0,0 1 0,1-1 0,-1 1 0,5 2 0,-5-1 0,-1-1 0,0 1 0,1 1 0,-1-1 0,0 0 0,0 1 0,-1 0 0,1 0 0,-1-1 0,1 1 0,-1 1 0,0-1 0,0 0 0,0 1 0,2 5 0,0 3 0,-1-1 0,0 1 0,0 0 0,-2 0 0,1 0 0,-1 0 0,-1 0 0,-1 1 0,1-1 0,-2 0 0,-2 12 0,-4 1 0,0 0 0,-2-1 0,-1 0 0,-20 35 0,17-36 0,1 2 0,1 0 0,2 0 0,-9 29 0,16-44 0,1 1 0,0 0 0,1 0 0,0 0 0,0 0 0,1 0 0,3 21 0,-2-26 0,1-1 0,-1 0 0,1 1 0,0-1 0,1 0 0,-1 0 0,1 0 0,0-1 0,0 1 0,0-1 0,1 1 0,0-1 0,0 0 0,0-1 0,0 1 0,0-1 0,8 5 0,-2-2 24,-1 0 0,1-1 0,0 0 0,17 5 0,-23-9-117,0 0 0,0 0 1,1 0-1,-1-1 0,0 0 0,0 0 0,1 0 0,-1 0 1,0-1-1,0 1 0,0-1 0,1 0 0,-1-1 1,0 1-1,3-2 0,14-8-6733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30 24575,'0'1'0,"0"0"0,1 0 0,-1 0 0,1 0 0,-1 0 0,1 0 0,-1-1 0,1 1 0,0 0 0,0 0 0,-1-1 0,1 1 0,0 0 0,0-1 0,0 1 0,-1-1 0,1 1 0,0-1 0,0 1 0,0-1 0,0 0 0,0 1 0,0-1 0,2 0 0,28 7 0,-27-6 0,24 4 0,0-2 0,1 0 0,-1-2 0,0-1 0,1-1 0,-1-2 0,0 0 0,28-8 0,-54 10 0,0 1 0,-1 0 0,1-1 0,0 1 0,-1-1 0,1 0 0,0 0 0,-1 0 0,1 1 0,-1-1 0,1-1 0,-1 1 0,0 0 0,1 0 0,-1 0 0,0-1 0,2-2 0,-3 4 0,0-1 0,0 0 0,0 0 0,-1 1 0,1-1 0,0 0 0,0 1 0,0-1 0,-1 0 0,1 1 0,0-1 0,-1 0 0,1 1 0,-1-1 0,1 1 0,0-1 0,-1 0 0,0 1 0,1-1 0,-1 1 0,1 0 0,-1-1 0,1 1 0,-1-1 0,0 1 0,1 0 0,-1 0 0,-1-1 0,-3-1 0,-1-1 0,1 1 0,-1 1 0,0-1 0,0 1 0,0 0 0,0 0 0,0 1 0,-7 0 0,5 2 0,0 0 0,-1 0 0,1 1 0,0 0 0,1 0 0,-1 1 0,1 0 0,-1 0 0,1 1 0,0 0 0,1 0 0,-1 1 0,1 0 0,0 0 0,1 0 0,-1 1 0,-5 9 0,-6 11 0,0 1 0,2 1 0,-13 33 0,27-59 0,0-1 0,0 0 0,0 0 0,1 0 0,-1 1 0,1-1 0,-1 0 0,1 0 0,0 1 0,0-1 0,0 0 0,0 1 0,1-1 0,-1 0 0,1 1 0,-1-1 0,1 0 0,0 0 0,0 0 0,0 0 0,0 0 0,0 0 0,0 0 0,0 0 0,1 0 0,-1 0 0,1 0 0,-1-1 0,1 1 0,0-1 0,0 1 0,0-1 0,0 0 0,0 1 0,0-1 0,3 1 0,10 5 0,0-2 0,1 1 0,-1-2 0,22 4 0,-8-2 0,-17-3 0,0 1 0,0 0 0,0 0 0,-1 1 0,0 1 0,0 0 0,0 1 0,16 12 0,-20-12 0,-1-1 0,0 1 0,0 0 0,0 1 0,-1-1 0,-1 1 0,1 0 0,-1 1 0,0-1 0,-1 1 0,0-1 0,3 16 0,-5-19 0,0 0 0,1 1 0,-2-1 0,1 1 0,-1-1 0,1 1 0,-2-1 0,1 1 0,0-1 0,-1 1 0,0-1 0,-1 1 0,1-1 0,-1 0 0,-4 10 0,2-10 0,0 0 0,0 0 0,-1 0 0,0 0 0,0-1 0,0 1 0,0-1 0,-1-1 0,1 1 0,-1-1 0,0 0 0,-12 5 0,-1-1 0,0-1 0,0 0 0,0-1 0,-1-1 0,1-1 0,-1-1 0,0 0 0,0-2 0,0 0 0,-29-5 0,35 1 0,1-1 0,0 0 0,1-1 0,-1-1 0,-16-11 0,3 2 0,17 9-49,-1 1 0,1-1 0,1-1 0,0 0 0,0 0-1,0-1 1,-7-10 0,3 3-923,-3-1-5854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639 126 24575,'12'-4'0,"-18"-3"0,-21-7 0,14 13 0,1-1 0,0 2 0,-1 0 0,1 0 0,0 1 0,0 0 0,-1 1 0,1 1 0,0 0 0,1 0 0,-1 1 0,0 1 0,1 0 0,0 0 0,-12 9 0,-13 11 0,2 1 0,1 1 0,-31 34 0,26-25 0,12-9 0,2 1 0,0 1 0,2 1 0,1 1 0,-24 48 0,37-65 0,1 1 0,1 0 0,0 0 0,1 1 0,1 0 0,0 0 0,1 0 0,1 0 0,0 0 0,1 20 0,2-24 0,0 0 0,1-1 0,0 1 0,1-1 0,0 1 0,1-1 0,0 0 0,1-1 0,0 1 0,1-1 0,0 0 0,0 0 0,1 0 0,14 13 0,-1-2 0,0-2 0,2 0 0,0-2 0,1 0 0,1-1 0,0-2 0,2 0 0,-1-2 0,1-1 0,1-1 0,46 11 0,-15-8 0,1-4 0,0-2 0,78 0 0,-93-7 0,0-2 0,85-16 0,-111 14 0,-1-1 0,0-1 0,-1 0 0,1-1 0,-1-1 0,0 0 0,-1-1 0,0-1 0,0 0 0,15-15 0,-9 4 0,0 0 0,-2-2 0,-1 0 0,-1-1 0,0-1 0,-2 0 0,-1-2 0,-1 1 0,-2-1 0,0-1 0,-2 0 0,-1-1 0,-1 0 0,-2 0 0,0 0 0,0-50 0,-5 50 0,1-12 0,-2-1 0,-13-79 0,12 109 0,-1 0 0,-1 0 0,0 0 0,0 1 0,-1 0 0,-1 0 0,0 0 0,0 0 0,-1 1 0,0 0 0,-1 0 0,0 1 0,-1 0 0,-13-11 0,3 6 0,-1 1 0,-1 1 0,0 1 0,0 0 0,-1 2 0,-1 0 0,1 2 0,-40-8 0,10 6 0,0 3 0,-98 1 0,137 6 12,0 0 0,0 1 0,1 0 0,-1 1 0,1 0 0,0 1 0,0 1 0,0 0 0,-22 13 0,4 1-507,1 2 0,-35 32 0,43-35-6331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692 1 24575,'1'0'0,"-1"0"0,0 0 0,0 0 0,0 0 0,0 0 0,0 0 0,1 0 0,-1 0 0,0 0 0,0 0 0,0 0 0,0 0 0,0 0 0,0 0 0,1 0 0,-1 0 0,0 0 0,0 0 0,0 0 0,0 0 0,0 0 0,1 0 0,-1 0 0,0 0 0,0 0 0,0 1 0,0-1 0,0 0 0,0 0 0,0 0 0,0 0 0,1 0 0,-1 0 0,0 0 0,0 1 0,0-1 0,0 0 0,0 0 0,0 0 0,0 0 0,0 0 0,0 0 0,0 1 0,0-1 0,0 0 0,0 0 0,0 0 0,0 0 0,0 0 0,0 1 0,0-1 0,0 0 0,0 0 0,0 0 0,0 0 0,0 0 0,0 0 0,0 1 0,0-1 0,0 0 0,-1 0 0,-9 11 0,-18 9 0,-264 148 0,238-131 0,2 3 0,2 1 0,-52 57 0,85-79 0,1 0 0,2 1 0,0 1 0,1 0 0,-14 31 0,26-50-72,0 0 1,0 0-1,0 0 0,0 0 0,1 0 0,-1 0 0,1 0 0,0 0 1,0 0-1,-1 0 0,1 0 0,0 0 0,1 0 0,-1 0 0,0 0 1,0 0-1,1 0 0,0 2 0,9 12-6754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24575,'0'0'0,"0"1"0,1 0 0,-1-1 0,1 0 0,-1 1 0,0-1 0,1 1 0,-1-1 0,1 1 0,-1-1 0,1 0 0,-1 1 0,1-1 0,-1 0 0,1 0 0,-1 1 0,1-1 0,0 0 0,-1 0 0,1 0 0,-1 0 0,1 0 0,0 0 0,-1 0 0,1 0 0,-1 0 0,1 0 0,0 0 0,-1 0 0,1 0 0,-1 0 0,1 0 0,-1-1 0,1 1 0,0 0 0,-1 0 0,1-1 0,-1 1 0,1 0 0,0-1 0,29-12 0,-29 13 0,47-25 0,-31 15 0,1 0 0,0 2 0,1 0 0,-1 1 0,27-6 0,-40 12 0,0 0 0,1 1 0,-1-1 0,1 1 0,-1 1 0,1-1 0,-1 1 0,0 0 0,1 0 0,-1 0 0,0 1 0,0 0 0,0 0 0,0 0 0,0 1 0,0-1 0,-1 1 0,1 0 0,-1 1 0,0-1 0,0 1 0,0 0 0,0 0 0,4 7 0,-3-5 0,-1 0 0,0 0 0,0 0 0,0 1 0,-1 0 0,0 0 0,0 0 0,-1 0 0,0 0 0,0 1 0,-1-1 0,0 1 0,0-1 0,0 1 0,-1-1 0,0 1 0,-1-1 0,0 1 0,0-1 0,-1 1 0,0-1 0,0 0 0,0 1 0,-1-1 0,0-1 0,-1 1 0,1 0 0,-1-1 0,0 0 0,-1 1 0,-8 7 0,-51 44 0,38-36 0,0 1 0,2 2 0,-31 38 0,51-58 0,1-1 0,-1 2 0,1-1 0,0 0 0,1 1 0,-1-1 0,1 1 0,0 0 0,1 0 0,-1-1 0,1 1 0,0 0 0,1 1 0,-1-1 0,1 0 0,0 0 0,1 0 0,-1 0 0,1 0 0,1 0 0,-1 0 0,1 0 0,0-1 0,0 1 0,1 0 0,-1-1 0,1 0 0,1 0 0,-1 0 0,1 0 0,-1 0 0,2 0 0,-1-1 0,0 0 0,6 5 0,-1-2 0,1-1 0,-1 1 0,1-1 0,0-1 0,0 0 0,1 0 0,0-1 0,0 0 0,0-1 0,0 0 0,0-1 0,0 0 0,1-1 0,-1 0 0,1-1 0,-1 0 0,1-1 0,12-2 0,-17 1-91,0 0 0,0 0 0,-1 0 0,1-1 0,-1 0 0,1 0 0,-1-1 0,0 1 0,0-1 0,-1-1 0,1 1 0,-1-1 0,0 0 0,8-10 0,1-7-6735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9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60 24575,'3'11'0,"-3"-4"0,-15-10 0,-16-9 0,0 2 0,0 1 0,-45-6 0,21 7 0,3-1 0,-1 3 0,-84 1 0,120 5 0,-1 2 0,1 0 0,0 1 0,0 1 0,1 1 0,-1 0 0,1 1 0,0 1 0,0 0 0,1 1 0,0 1 0,-15 11 0,7-1 0,0 0 0,2 2 0,0 1 0,1 0 0,2 2 0,0 0 0,2 1 0,0 0 0,2 2 0,1-1 0,-18 51 0,26-48 0,0-1 0,2 1 0,1 0 0,1 0 0,5 45 0,-1 3 0,-3-58 0,1 1 0,1-1 0,1 1 0,1-1 0,1 0 0,0 0 0,1 0 0,1-1 0,1 0 0,1 0 0,0-1 0,1 0 0,1-1 0,1 0 0,0 0 0,1-1 0,0-1 0,2-1 0,20 17 0,-17-18 0,1-1 0,1 0 0,0-1 0,0-2 0,1 0 0,0-1 0,0-1 0,27 4 0,5-3 0,0-3 0,66-2 0,-93-2 0,0-1 0,0-1 0,-1-1 0,1-2 0,-1 0 0,0-2 0,0 0 0,-1-2 0,0-1 0,-1 0 0,39-25 0,-45 24 0,-1-1 0,0 0 0,-1-1 0,0-1 0,-1 0 0,-1-1 0,0 0 0,-1-1 0,-1 0 0,-1-1 0,0-1 0,-1 0 0,0 0 0,-2 0 0,0-1 0,-2 0 0,0 0 0,0-1 0,-2 0 0,-1 1 0,0-36 0,-2 13 0,-2 0 0,-2 0 0,-16-72 0,12 85 0,-1 1 0,-2 0 0,0 1 0,-2 0 0,-1 0 0,-19-26 0,27 43 0,-1 0 0,0 0 0,0 0 0,-1 0 0,0 1 0,-1 1 0,0-1 0,0 2 0,-1-1 0,0 1 0,0 0 0,-19-8 0,1 5 60,-44-10 0,63 19-225,-1-1 0,1 1 0,-1 0 0,1 1 0,-1 0 0,1 1 0,-1 0 0,-16 4 0,6 2-6661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24575,'4'2'0,"1"-1"0,0 1 0,-1 1 0,1-1 0,-1 1 0,0-1 0,1 1 0,-2 0 0,8 7 0,10 6 0,8 3 0,-1 1 0,-1 2 0,-1 1 0,40 44 0,79 116 0,-88-108 0,-54-71-85,1 1 0,0-1-1,-1 1 1,0 0 0,0 0-1,-1 0 1,1 0 0,-1 1-1,0-1 1,-1 0 0,1 1-1,-1 0 1,0-1 0,0 1-1,-1 10 1,-4 1-6741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2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0 190 24575,'1'3'0,"-1"-1"0,0 0 0,1 1 0,-1-1 0,1 0 0,0 0 0,0 0 0,-1 1 0,2-1 0,-1 0 0,0 0 0,0 0 0,1 0 0,-1-1 0,1 1 0,-1 0 0,1-1 0,0 1 0,0-1 0,-1 1 0,1-1 0,0 0 0,0 0 0,1 0 0,-1 0 0,0 0 0,0 0 0,0 0 0,1-1 0,-1 1 0,0-1 0,1 0 0,-1 0 0,5 0 0,2 1 0,0-1 0,0 0 0,0-1 0,0 0 0,0-1 0,0 1 0,-1-2 0,11-3 0,-1-3 0,-1-1 0,1-1 0,-2 0 0,0-2 0,0 1 0,-1-2 0,0 0 0,-2-1 0,0-1 0,0 0 0,14-24 0,-5-7 0,-22 48 0,-9 27 0,-6 32 0,1 1 0,4 1 0,2 0 0,3 0 0,4 64 0,0-85-66,0-24-194,1 0 0,0 1 1,2-1-1,4 26 0,1-24-6566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24575,'1'3'0,"-1"-1"0,0 0 0,0 1 0,1-1 0,-1 0 0,1 0 0,0 1 0,0-1 0,0 0 0,0 0 0,0 0 0,0 0 0,1 0 0,-1 0 0,0 0 0,1-1 0,0 1 0,-1 0 0,1-1 0,0 1 0,0-1 0,0 0 0,0 0 0,0 0 0,0 0 0,0 0 0,0 0 0,0 0 0,3 0 0,10 3 0,-1-1 0,1-1 0,26 2 0,12 2 0,-49-5 0,0 1 0,0 0 0,0 0 0,0 0 0,-1 0 0,1 1 0,-1-1 0,1 1 0,-1 0 0,0 0 0,0 1 0,0-1 0,0 0 0,-1 1 0,1 0 0,-1-1 0,0 1 0,0 0 0,0 0 0,-1 1 0,1-1 0,-1 0 0,0 0 0,0 1 0,0 4 0,1 15 0,-1 0 0,0-1 0,-6 39 0,2-17 0,0-9 60,-10 50-1,6-51-801,-2 52 0,8-61-6084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24575,'0'5'0,"10"2"0,9 0 0,7-1 0,3-3 0,3 0 0,0-2 0,1-6 0,-1-2 0,0 0 0,-5-4 0,-3 0 0,-5 2-8191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4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65 24575,'-51'0'0,"11"-1"0,-55 5 0,83-2 0,0 0 0,-1 0 0,1 2 0,0-1 0,0 1 0,1 1 0,0 0 0,-19 12 0,-3 5 0,1 1 0,1 1 0,2 2 0,0 1 0,1 2 0,-24 33 0,41-44 0,1 2 0,1-1 0,1 1 0,0 0 0,2 1 0,0 0 0,1 0 0,2 0 0,0 1 0,1-1 0,1 1 0,1-1 0,4 35 0,-2-47 0,0 1 0,1-1 0,0 0 0,0 0 0,1 0 0,0-1 0,0 1 0,1-1 0,0 0 0,1 0 0,0-1 0,0 1 0,1-1 0,10 8 0,13 11 0,1-2 0,41 24 0,-30-21 0,-1-2 0,1-2 0,1-2 0,0-1 0,2-3 0,0-1 0,1-2 0,0-3 0,1-1 0,71 5 0,-23-2 0,-54-6 0,68 3 0,-86-11 0,1-2 0,-1 0 0,0-1 0,0-1 0,0-1 0,0-1 0,-1-1 0,-1-1 0,25-14 0,-23 12 0,2 0 0,41-26 0,-58 32 0,0-2 0,0 1 0,-1-1 0,1 0 0,-2 0 0,1-1 0,-1 0 0,7-12 0,2-9 0,-2 0 0,-1-1 0,-1-1 0,-2 1 0,-1-2 0,-1 1 0,-2-1 0,-1 0 0,-1 0 0,-2 0 0,-1 0 0,-6-38 0,4 53 0,-2 1 0,0 0 0,-1 1 0,0-1 0,-1 1 0,-1 0 0,0 0 0,-1 1 0,-1 0 0,-20-25 0,13 20 0,-2 0 0,0 1 0,-1 1 0,-1 0 0,0 2 0,-29-17 0,12 14 0,1 2 0,-2 2 0,0 1 0,0 2 0,-2 2 0,1 1 0,-61-4 0,7-1 0,52 6 0,-72-3 0,91 10-120,13-2 25,0 2-1,-1-1 0,1 2 0,-1-1 0,1 1 1,-1 0-1,1 1 0,0 0 0,0 1 0,0 0 1,0 0-1,-16 9 0,11 1-6730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15 113 24575,'-1'-1'0,"-1"-1"0,1 0 0,-1 0 0,1 0 0,0 0 0,0 0 0,0 0 0,0-1 0,0 1 0,0 0 0,1 0 0,-1-1 0,1 1 0,0 0 0,0-1 0,-1 1 0,1 0 0,1-1 0,-1 1 0,0 0 0,1-1 0,-1 1 0,1 0 0,-1-1 0,1 1 0,0 0 0,0 0 0,0 0 0,0 0 0,1 0 0,-1 0 0,1 0 0,-1 0 0,1 0 0,-1 1 0,1-1 0,0 1 0,3-3 0,-2 1 0,0 0 0,1 0 0,-1 1 0,1-1 0,-1 1 0,1 0 0,0 0 0,0 0 0,0 1 0,0-1 0,0 1 0,0 0 0,0 0 0,1 0 0,-1 1 0,0-1 0,1 1 0,-1 0 0,0 1 0,0-1 0,7 2 0,-6 0 0,0 1 0,0 0 0,0 0 0,-1 1 0,1-1 0,-1 1 0,0 0 0,0 0 0,0 0 0,0 1 0,-1-1 0,0 1 0,0 0 0,0 0 0,-1 0 0,1 0 0,-1 0 0,0 1 0,-1-1 0,0 1 0,1 5 0,2 13 0,-1 1 0,-1-1 0,-3 35 0,1-59 0,-1 14 0,-1 0 0,-1 0 0,0 0 0,-1-1 0,-1 0 0,-9 20 0,7-18 0,1 1 0,1 0 0,0 0 0,-3 22 0,7-32 0,0 1 0,0-1 0,1 0 0,0 0 0,0 1 0,0-1 0,1 0 0,0 0 0,0 1 0,1-1 0,3 8 0,-3-11 0,0 0 0,1 0 0,-1 0 0,1 0 0,-1-1 0,1 1 0,0-1 0,0 0 0,0 0 0,0 0 0,0 0 0,1 0 0,-1-1 0,1 1 0,-1-1 0,1 0 0,-1 0 0,1-1 0,0 1 0,5 0 0,4 0-195,-1 1 0,0-2 0,1 0 0,-1 0 0,0-2 0,15-2 0,2-3-6631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24575,'-2'7'0,"0"0"0,0-1 0,0 1 0,-1-1 0,0 0 0,0 0 0,-1 0 0,-5 7 0,-5 11 0,-6 18 0,-2-1 0,-1-1 0,-3-2 0,-1 0 0,-1-1 0,-47 45 0,32-28-1365,31-39-5461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24575,'1'1'0,"-1"0"0,1 1 0,-1-1 0,1 0 0,-1 0 0,1 1 0,0-1 0,-1 0 0,1 0 0,0 0 0,0 0 0,0 0 0,0 0 0,0 0 0,0-1 0,0 1 0,0 0 0,1 0 0,-1-1 0,0 1 0,0-1 0,0 1 0,1-1 0,-1 1 0,0-1 0,1 0 0,-1 0 0,0 0 0,1 0 0,-1 0 0,0 0 0,1 0 0,-1 0 0,2-1 0,47-4 0,-39 1 0,0-1 0,0 0 0,-1 0 0,1-1 0,-2 0 0,1-1 0,0 0 0,-1-1 0,-1 0 0,1 0 0,-1-1 0,-1 0 0,0 0 0,10-17 0,-16 25 0,-1-1 0,1 1 0,0-1 0,-1 1 0,1 0 0,0-1 0,0 1 0,0 0 0,0 0 0,0 0 0,0 0 0,0 0 0,1 0 0,-1 0 0,0 0 0,1 0 0,-1 0 0,0 1 0,1-1 0,1 0 0,-2 1 0,0 1 0,0-1 0,-1 1 0,1-1 0,0 1 0,0-1 0,-1 1 0,1-1 0,-1 1 0,1 0 0,0 0 0,-1-1 0,1 1 0,-1 0 0,1 0 0,-1-1 0,0 1 0,1 0 0,-1 0 0,0 0 0,0 0 0,1 0 0,-1 1 0,6 69 0,-8 214-1365,2-259-5461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24575,'6'-5'0,"-1"0"0,1 0 0,0 1 0,1-1 0,-1 2 0,0-1 0,1 0 0,0 1 0,0 1 0,0-1 0,0 1 0,1 0 0,9-1 0,-15 3 0,1 0 0,0 0 0,0 0 0,0 0 0,0 0 0,0 1 0,0-1 0,-1 1 0,1 0 0,0 0 0,-1 0 0,1 0 0,0 1 0,-1-1 0,1 1 0,-1-1 0,0 1 0,1 0 0,-1 0 0,0 0 0,0 0 0,0 0 0,-1 0 0,1 1 0,0-1 0,-1 1 0,0-1 0,1 1 0,-1-1 0,0 1 0,0 0 0,-1 0 0,1-1 0,0 1 0,-1 0 0,0 4 0,0 3 0,-1 0 0,0 0 0,-1-1 0,0 1 0,0 0 0,-1 0 0,0-1 0,-1 0 0,0 0 0,-1 0 0,-6 9 0,-11 29 0,18-35 0,0 0 0,1 0 0,0 1 0,1-1 0,-1 21 0,3-30 0,0 0 0,0 0 0,0 0 0,1 0 0,-1-1 0,1 1 0,-1 0 0,1 0 0,0-1 0,0 1 0,1 0 0,-1-1 0,3 4 0,-3-5 0,0 1 0,1-1 0,-1 0 0,1 0 0,0 0 0,-1 0 0,1 0 0,0 0 0,-1-1 0,1 1 0,0-1 0,0 1 0,-1-1 0,1 1 0,0-1 0,0 0 0,0 0 0,0 0 0,0 0 0,0 0 0,-1 0 0,5-2 0,-3 2-91,0-1 0,-1 0 0,1 0 0,0 0 0,0-1 0,0 1 0,-1-1 0,1 1 0,-1-1 0,1 0 0,-1 0 0,0 0 0,0 0 0,3-4 0,9-13-6735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9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958 125 24575,'6'0'0,"12"-4"0,-17 3 0,-1 0 0,0 0 0,1 0 0,-1 0 0,0 0 0,1 0 0,-1-1 0,0 1 0,0 0 0,0 0 0,0 0 0,0-1 0,0 1 0,0 0 0,0 0 0,-1 0 0,1 0 0,0-1 0,-2 0 0,1-2 0,0 0 0,0 1 0,-1-1 0,0 1 0,1 0 0,-1 0 0,0-1 0,-1 1 0,1 0 0,-1 1 0,1-1 0,-1 0 0,0 1 0,-5-4 0,1 1 0,-1 1 0,0-1 0,0 2 0,-1-1 0,-15-4 0,-2 2 0,-1 2 0,1 0 0,-34 1 0,-217 5 0,248 2 0,-1 2 0,1 1 0,1 1 0,-1 2 0,1 1 0,-32 17 0,40-17 0,1 1 0,0 0 0,0 2 0,1 0 0,1 1 0,1 1 0,0 0 0,1 2 0,1-1 0,-16 26 0,25-32 0,0 0 0,1 1 0,0-1 0,1 1 0,0 0 0,1 0 0,0 0 0,1 0 0,0 0 0,2 14 0,0 4 0,2 1 0,13 54 0,-10-64 0,1 0 0,1 0 0,1-1 0,1 0 0,1-1 0,0 0 0,1-1 0,2 0 0,-1 0 0,2-2 0,0 0 0,1-1 0,19 14 0,-9-9 0,1-1 0,1-1 0,1-2 0,0 0 0,1-2 0,0-2 0,1 0 0,36 7 0,-29-13 0,0-2 0,0-1 0,0-2 0,41-3 0,-3 0 0,-50 0 0,1-1 0,-1-1 0,0-1 0,48-17 0,-44 9 0,0-1 0,-1-2 0,-1-1 0,0-2 0,32-27 0,-49 36 0,0-1 0,0-1 0,-1 1 0,-1-2 0,0 0 0,-1 0 0,0 0 0,-1-1 0,-1 0 0,8-23 0,4-19 0,13-79 0,-29 126 0,2-7 0,-2-1 0,1 1 0,-2-1 0,-1 0 0,-2-30 0,1 37 0,-1 0 0,-1 0 0,0 0 0,-1 0 0,1 0 0,-2 1 0,0-1 0,0 1 0,0 0 0,-10-11 0,-3-3 0,4 3 0,-35-34 0,42 47 0,0 1 0,-1 0 0,0 1 0,0 0 0,0 0 0,-1 1 0,1 0 0,-14-4 0,4 2-89,-1-1 144,-2 1 0,1 1 0,-40-5 1,54 10-131,0 0 0,1 0 0,-1 0 0,1 1 0,-1-1 1,1 1-1,-1 1 0,1-1 0,-1 1 0,1 0 0,0 0 1,0 1-1,0-1 0,0 1 0,1 0 0,-1 0 0,1 1 1,-1 0-1,-5 6 0,-4 8-6751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2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 24575,'-1'3'0,"0"0"0,0 1 0,0-1 0,-1 0 0,1 0 0,-1 0 0,0 0 0,0 0 0,0 0 0,-4 5 0,-38 41 0,7-6 0,-91 151 0,20-27 0,96-152-46,-2 0 0,0-2 1,-1 1-1,0-2 0,-23 15 0,11-8-1044,8-5-5736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6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24575,'0'3'0,"1"-1"0,-1 0 0,1 1 0,0-1 0,0 1 0,0-1 0,0 0 0,0 0 0,0 0 0,1 0 0,-1 0 0,1 0 0,-1 0 0,1 0 0,0 0 0,0-1 0,0 1 0,0-1 0,0 1 0,0-1 0,0 0 0,0 0 0,0 0 0,1 0 0,-1 0 0,1 0 0,2 0 0,7 3 0,0-1 0,1-1 0,22 2 0,-25-3 0,0-1 0,0 0 0,0-1 0,0 0 0,0 0 0,0-1 0,-1 0 0,1-1 0,-1 0 0,12-5 0,-9 1 0,1-1 0,-1 0 0,0-1 0,-1 0 0,0-1 0,13-14 0,3-9 0,-20 24 0,0 1 0,0 0 0,0 0 0,12-9 0,-19 17 0,1 0 0,-1-1 0,1 1 0,-1 0 0,1-1 0,-1 1 0,1 0 0,-1 0 0,1 0 0,-1 0 0,1-1 0,-1 1 0,1 0 0,-1 0 0,1 0 0,-1 0 0,1 0 0,-1 0 0,1 0 0,-1 1 0,1-1 0,-1 0 0,1 0 0,-1 0 0,1 0 0,-1 1 0,1-1 0,-1 0 0,1 0 0,-1 1 0,1-1 0,-1 0 0,0 1 0,1-1 0,-1 1 0,0-1 0,1 0 0,-1 1 0,0-1 0,1 1 0,-1-1 0,0 1 0,0-1 0,0 1 0,1-1 0,-1 1 0,0-1 0,0 1 0,0-1 0,0 1 0,0-1 0,0 2 0,4 32 0,-4-31 0,-1 42 0,-1 1 0,-14 67 0,8-63 0,4-6-682,0 64-1,5-82-6143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7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63 24575,'1'0'0,"0"1"0,0-1 0,1 1 0,-1-1 0,0 1 0,0 0 0,0-1 0,0 1 0,0 0 0,0 0 0,0 0 0,0-1 0,-1 1 0,1 0 0,0 0 0,0 0 0,-1 1 0,1-1 0,-1 0 0,1 0 0,-1 0 0,1 0 0,-1 0 0,0 1 0,1-1 0,-1 0 0,0 0 0,0 1 0,0-1 0,0 0 0,0 0 0,0 1 0,0-1 0,-1 0 0,1 0 0,-1 2 0,-7 47 0,-9 6 0,9-30 0,1 0 0,-4 28 0,10-46 0,0 0 0,0 1 0,1-1 0,1 1 0,-1-1 0,2 0 0,-1 0 0,1 1 0,0-1 0,6 15 0,-6-20 0,-1 0 0,1 0 0,0 0 0,0 0 0,0 0 0,0-1 0,1 1 0,-1-1 0,1 1 0,-1-1 0,1 0 0,0 0 0,0 0 0,0 0 0,0-1 0,0 1 0,0-1 0,1 0 0,-1 0 0,0 0 0,1 0 0,-1 0 0,1-1 0,-1 0 0,1 1 0,-1-1 0,1-1 0,-1 1 0,0 0 0,1-1 0,-1 0 0,1 0 0,5-2 0,0 0 0,0 0 0,0-1 0,-1 0 0,1 0 0,-1-1 0,0 0 0,0-1 0,0 0 0,-1 0 0,0-1 0,7-8 0,-6 5 0,-1 0 0,-1-1 0,0 0 0,0 0 0,-1 0 0,-1-1 0,0 0 0,0 0 0,-1 0 0,-1 0 0,0-1 0,0 1 0,-1-1 0,-1-14 0,-1 19 0,1 0 0,-1 0 0,-1 0 0,1 0 0,-1 1 0,-1-1 0,0 0 0,0 1 0,0 0 0,-1-1 0,0 1 0,0 1 0,0-1 0,-1 1 0,0-1 0,-1 1 0,1 1 0,-1-1 0,0 1 0,-1 0 0,1 0 0,-14-6 0,4 3-227,1 2-1,-1 0 1,-1 0-1,1 2 1,-21-4-1,10 5-6598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8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924 36 24575,'17'-4'0,"-25"-3"0,-28-6 0,4 8 0,0 2 0,0 0 0,0 3 0,0 0 0,-59 9 0,78-5 0,-1 1 0,1 0 0,0 0 0,0 1 0,-18 13 0,-25 11 0,-27 10 0,47-21 0,-65 24 0,85-39 0,1 2 0,0 0 0,0 1 0,1 0 0,0 1 0,0 1 0,0 0 0,1 1 0,1 1 0,0 0 0,0 0 0,1 1 0,1 1 0,0-1 0,0 2 0,2-1 0,-1 2 0,2-1 0,0 1 0,1 0 0,0 0 0,1 0 0,1 1 0,0 0 0,1 0 0,-1 23 0,2 0 0,2 0 0,7 68 0,-5-94 0,1-1 0,0 0 0,0 0 0,2 0 0,-1-1 0,1 1 0,1-1 0,0 0 0,1-1 0,0 1 0,0-1 0,16 15 0,25 19 0,3-1 0,1-3 0,2-2 0,75 39 0,-85-56 0,1-3 0,1-2 0,0-2 0,52 10 0,-48-12 0,-11-6 0,0-1 0,0-2 0,0-2 0,48-4 0,-4 1 0,-69 1 0,-1 0 0,0-1 0,1-1 0,-1-1 0,0 0 0,0 0 0,-1-1 0,0-1 0,1 0 0,-2 0 0,1-2 0,-1 1 0,0-1 0,-1-1 0,15-14 0,-5 2 0,-1 0 0,-1-1 0,-1-1 0,-1-1 0,-1-1 0,16-35 0,-24 41 0,-1-1 0,-1 0 0,-1-1 0,0 1 0,0-31 0,5-26 0,-4 51 0,-1 0 0,-2 0 0,-1 0 0,-3-46 0,0 57 0,-1 1 0,0-1 0,-1 1 0,0 0 0,-1 0 0,-1 0 0,0 1 0,-1 0 0,-16-22 0,2 7 0,-2 1 0,-2 1 0,0 2 0,-1 0 0,-1 2 0,-2 1 0,0 1 0,-1 2 0,-61-28 0,77 40 0,-1 2 0,0 0 0,0 1 0,0 0 0,0 1 0,-30 1 0,-43-8 0,75 6-119,8 2 46,0-1 0,0 1-1,0 0 1,0 0 0,0 0 0,0 1-1,0 0 1,0 0 0,0 0-1,0 0 1,0 1 0,0 0-1,0 0 1,1 0 0,-1 1-1,-8 3 1,-1 7-6753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24575,'1'1'0,"-1"0"0,0 0 0,1 0 0,-1 0 0,0 0 0,1 0 0,-1 0 0,1 0 0,0 0 0,-1 0 0,1 0 0,0-1 0,-1 1 0,1 0 0,0 0 0,0-1 0,0 1 0,0 0 0,-1-1 0,1 1 0,0-1 0,0 1 0,0-1 0,0 0 0,0 1 0,0-1 0,2 0 0,36 7 0,-26-5 0,-1 0 0,55 10 0,0-2 0,84 0 0,0-12-1365,-125 2-5461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24575,'36'-1'0,"1"2"0,69 12 0,-94-11 0,1 2 0,-1 0 0,-1 0 0,1 1 0,-1 0 0,1 1 0,-2 0 0,1 1 0,-1 0 0,0 1 0,0 0 0,10 11 0,-12-11 0,0 1 0,-1 0 0,0 0 0,-1 0 0,1 0 0,6 16 0,-12-22 0,0 0 0,0 0 0,0 0 0,-1 1 0,1-1 0,-1 0 0,1 1 0,-1-1 0,0 0 0,-1 1 0,1-1 0,0 0 0,-1 1 0,0-1 0,0 0 0,0 0 0,0 1 0,0-1 0,-1 0 0,1 0 0,-1 0 0,0-1 0,0 1 0,0 0 0,0-1 0,-3 3 0,-24 24 0,-2-2 0,-1-1 0,-1-1 0,-1-2 0,-44 23 0,54-35-1365,3-3-5461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0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18 24575,'-57'-17'0,"57"17"0,0 0 0,0 0 0,0 0 0,-1 0 0,1 0 0,0 0 0,0 0 0,0 0 0,0 0 0,0 0 0,0 0 0,0 0 0,-1 0 0,1 0 0,0 0 0,0 0 0,0 0 0,0 0 0,0 0 0,0 0 0,0 0 0,0 0 0,0 0 0,-1 0 0,1 1 0,0-1 0,0 0 0,0 0 0,0 0 0,0 0 0,0 0 0,0 0 0,0 0 0,0 0 0,0 0 0,0 1 0,0-1 0,0 0 0,0 0 0,0 0 0,0 0 0,0 0 0,0 0 0,0 0 0,0 0 0,0 1 0,0-1 0,0 0 0,0 0 0,0 0 0,0 0 0,0 0 0,0 0 0,0 0 0,0 0 0,0 1 0,0-1 0,0 0 0,0 0 0,0 0 0,0 0 0,1 0 0,-1 0 0,0 0 0,0 0 0,7 14 0,10 14 0,-2-7 0,38 50 0,82 145 0,-119-182 0,2 0 0,1-2 0,2 0 0,43 51 0,95 90 0,-197-218 0,1-3 0,3 0 0,-43-84 0,44 64-118,-57-109 367,75 152-548,0 1 0,-2 1 0,-1 0-1,-36-35 1,38 44-6527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23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1103 101 24575,'0'0'0,"1"0"0,-1 0 0,1 0 0,-1 0 0,0 0 0,1 0 0,-1 0 0,1 0 0,-1 0 0,0 0 0,1 0 0,-1 0 0,1 0 0,-1 0 0,1-1 0,-1 1 0,0 0 0,1 0 0,-1 0 0,0 0 0,1-1 0,-1 1 0,0 0 0,1-1 0,-1 1 0,0 0 0,1 0 0,-1-1 0,0 1 0,0 0 0,1-1 0,-1 1 0,0-1 0,0 1 0,0 0 0,1-2 0,-9-14 0,-22-12 0,30 28 0,-8-6 0,0 0 0,0 1 0,-1 1 0,0-1 0,0 1 0,0 1 0,0 0 0,-1 0 0,1 1 0,-1 0 0,-18-1 0,-13 1 0,-65 5 0,35 1 0,-13-5 0,-85 4 0,146 0 0,-1 0 0,1 1 0,-1 1 0,1 2 0,-23 9 0,25-8 0,1 1 0,1 0 0,0 1 0,0 2 0,1 0 0,1 1 0,-21 19 0,24-18 0,1 2 0,1 0 0,0 0 0,1 1 0,1 0 0,0 1 0,2 0 0,0 1 0,1-1 0,0 2 0,-3 23 0,0 7 0,3-1 0,2 1 0,2 69 0,4-109 0,0 1 0,1 0 0,0-1 0,1 1 0,0-1 0,1 0 0,8 18 0,43 68 0,-33-60 0,-10-14 0,1-1 0,2-1 0,0 0 0,1 0 0,0-2 0,2 0 0,0-1 0,1 0 0,1-2 0,0 0 0,1-2 0,1 0 0,0-1 0,0-1 0,2-2 0,39 13 0,-10-10 0,94 11 0,-128-21 0,1-2 0,-1 0 0,0-1 0,1-1 0,-1-1 0,0 0 0,0-2 0,26-9 0,-23 6 0,-1-1 0,0 0 0,-1-2 0,0-1 0,-1 0 0,0-1 0,-1-1 0,-1-1 0,26-28 0,-27 26 0,0-1 0,-2-1 0,0 0 0,-1-1 0,12-26 0,-12 20 0,0-2 0,-2 1 0,-1-2 0,-1 1 0,-2-1 0,-1 0 0,-1-1 0,2-48 0,-7 68 0,0-23 0,-7-53 0,5 74 0,-1 0 0,0 1 0,0 0 0,-1 0 0,-1 0 0,0 0 0,0 0 0,-8-10 0,-7-11 0,9 15 0,0 0 0,0 0 0,-27-27 0,36 41 0,-1 0 0,0 0 0,0 1 0,-1-1 0,1 1 0,0 0 0,-1 0 0,1 0 0,-1 0 0,0 1 0,1-1 0,-1 1 0,0 0 0,0 0 0,0 1 0,0-1 0,0 1 0,0 0 0,0 0 0,0 0 0,0 0 0,0 1 0,0-1 0,0 1 0,-4 2 0,6-2-85,-1 0 0,1 0-1,0 0 1,0 1 0,0-1-1,0 1 1,0-1 0,1 1-1,-1 0 1,0-1 0,1 1-1,-1 0 1,1 0 0,0 1-1,-2 2 1,-5 14-6741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9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46 24575,'56'1'0,"-34"1"0,0-1 0,0-1 0,-1-1 0,1-1 0,0-1 0,-1-1 0,0-1 0,26-8 0,-26-2 0,-21 15 0,0 0 0,0 0 0,0-1 0,0 1 0,0 0 0,0 0 0,0-1 0,0 1 0,0 0 0,0 0 0,0-1 0,0 1 0,0 0 0,0 0 0,0-1 0,-1 1 0,1 0 0,0 0 0,0 0 0,0 0 0,0-1 0,-1 1 0,1 0 0,0 0 0,0 0 0,0 0 0,-1 0 0,1-1 0,0 1 0,0 0 0,-1 0 0,1 0 0,0 0 0,0 0 0,-1 0 0,1 0 0,0 0 0,0 0 0,-1 0 0,1 0 0,0 0 0,0 0 0,-1 0 0,1 0 0,-6 0 0,1 0 0,0 0 0,-1 1 0,1-1 0,0 1 0,-1 0 0,-5 3 0,-10 3 0,0 2 0,1 1 0,-1 0 0,-19 15 0,34-21 0,-1 0 0,1 1 0,1 0 0,-1 1 0,1-1 0,0 1 0,0 0 0,1 0 0,-1 1 0,1-1 0,1 1 0,-1 0 0,1 0 0,1 0 0,-1 0 0,-1 9 0,4-14 0,-1 0 0,1 0 0,0 1 0,0-1 0,0 0 0,1 1 0,-1-1 0,0 0 0,1 0 0,-1 1 0,1-1 0,0 0 0,0 0 0,0 0 0,0 0 0,0 0 0,0 0 0,3 3 0,0-1 0,0 0 0,0 0 0,0-1 0,1 0 0,-1 0 0,1 0 0,9 4 0,6 1 0,1 0 0,0-2 0,23 4 0,-37-8 0,9 1 0,0 1 0,-1 1 0,1 1 0,-1 0 0,29 16 0,-40-19 0,1-1 0,-1 2 0,0-1 0,0 0 0,0 1 0,0 0 0,0 0 0,-1 0 0,0 0 0,1 1 0,-2-1 0,1 1 0,-1 0 0,1 0 0,-1 0 0,0 0 0,-1 0 0,0 0 0,1 0 0,-1 1 0,-1-1 0,1 6 0,-2-7 0,1-1 0,-1 1 0,0 0 0,0-1 0,0 1 0,0-1 0,-1 0 0,0 1 0,1-1 0,-1 0 0,0 0 0,-1 0 0,1 0 0,0 0 0,-1-1 0,0 1 0,1-1 0,-1 0 0,0 1 0,0-1 0,0-1 0,-1 1 0,-6 2 0,0 1 0,-1 0 0,0-2 0,0 1 0,-1-2 0,1 1 0,-16 0 0,-52 1 0,-120-11 0,169 3-1365,4-3-5461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0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369 129 24575,'-11'1'0,"1"1"0,0-1 0,0 2 0,-1-1 0,1 2 0,1-1 0,-1 1 0,0 1 0,1-1 0,0 2 0,0-1 0,1 1 0,-1 1 0,1-1 0,1 1 0,-1 1 0,1-1 0,-12 18 0,-7 12 0,2 1 0,-39 80 0,59-110 0,-8 22 0,0-1 0,2 2 0,1-1 0,1 1 0,2 0 0,2 1 0,-3 61 0,8-80 0,1-1 0,0 1 0,0-1 0,1 0 0,1 0 0,0 0 0,1 0 0,0-1 0,1 0 0,10 16 0,-6-11 0,1-1 0,0-1 0,1 0 0,0 0 0,1-1 0,24 18 0,-11-15 0,0 0 0,0-2 0,2-1 0,0-1 0,0-1 0,1-2 0,47 10 0,-15-9 0,0-3 0,107-1 0,-152-7 0,1-1 0,-1 0 0,0-2 0,1 0 0,-2 0 0,28-13 0,87-49 0,-113 56 0,-1-1 0,-1-1 0,0-1 0,0 0 0,-1-1 0,-1 0 0,-1-1 0,19-28 0,-17 21 0,0-1 0,-2 0 0,-1-1 0,-1 0 0,13-50 0,-18 52 0,-1-1 0,-1 1 0,-1-1 0,-1 0 0,-1 1 0,-1-1 0,-1 1 0,-1-1 0,-1 1 0,-1 0 0,-1 0 0,-1 0 0,-1 1 0,-1 0 0,0 0 0,-2 1 0,-24-35 0,19 31 0,-1 1 0,-1 1 0,-1 0 0,-1 2 0,0 0 0,-2 1 0,-31-21 0,34 29 0,-1 0 0,1 1 0,-2 1 0,1 0 0,-2 2 0,1 1 0,0 0 0,-1 2 0,0 0 0,-23 0 0,29 3 0,-17-2 0,0 2 0,-56 6 0,80-4 0,1 0 0,-1 1 0,1 0 0,-1 1 0,1-1 0,0 2 0,0-1 0,0 1 0,0 0 0,1 1 0,-1 0 0,1 0 0,1 1 0,-1 0 0,-6 7 0,7-6-136,0 0-1,0 1 1,1 0-1,0 0 1,1 0-1,0 0 1,0 1-1,1-1 0,-4 14 1,3 2-6690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1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 24575,'-2'4'0,"0"0"0,0 0 0,0 0 0,-1 0 0,1 0 0,-1 0 0,0-1 0,0 1 0,0-1 0,0 0 0,-5 3 0,-4 6 0,-5 10 0,0 1 0,-17 30 0,25-37 0,-1 1 0,0-2 0,-1 1 0,-1-1 0,-1-1 0,0 0 0,-18 14 0,-8-1-1365,21-17-5461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2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24575,'0'-4'0,"1"1"0,0 0 0,0 0 0,0-1 0,0 1 0,1 0 0,-1 0 0,1 0 0,0 1 0,0-1 0,0 0 0,0 1 0,0-1 0,0 1 0,1-1 0,-1 1 0,1 0 0,0 0 0,-1 0 0,1 1 0,0-1 0,0 1 0,0-1 0,0 1 0,5-1 0,10-4 0,1 0 0,-1 2 0,22-4 0,-35 8 0,0-1 0,-1 1 0,1 0 0,-1 1 0,1-1 0,0 1 0,-1 0 0,1 0 0,-1 0 0,0 0 0,1 1 0,-1 0 0,0 0 0,0 0 0,0 0 0,0 1 0,0-1 0,-1 1 0,1 0 0,-1 0 0,1 1 0,-1-1 0,0 1 0,-1-1 0,1 1 0,-1 0 0,1 0 0,-1 0 0,0 1 0,-1-1 0,1 0 0,-1 1 0,0-1 0,0 1 0,0-1 0,0 1 0,-1-1 0,0 1 0,0 0 0,0-1 0,-1 1 0,1-1 0,-1 1 0,0-1 0,0 1 0,-1-1 0,0 1 0,1-1 0,-1 0 0,-1 0 0,-2 5 0,-9 9 0,-1 0 0,-1-2 0,-35 30 0,29-27 0,1 1 0,-24 27 0,40-41 0,0 0 0,1 1 0,0 0 0,0 0 0,0 0 0,1 0 0,0 1 0,0 0 0,1-1 0,0 1 0,0 0 0,0 12 0,2-15 0,1 1 0,0-1 0,0 1 0,0-1 0,1 1 0,0-1 0,0 0 0,0 0 0,1 0 0,0 0 0,0 0 0,0 0 0,0-1 0,1 1 0,0-1 0,0 0 0,0 0 0,0-1 0,1 1 0,-1-1 0,7 4 0,8 5 0,0-1 0,1-1 0,1-1 0,22 8 0,-34-14 0,0 0 0,1 0 0,0-1 0,0 0 0,-1-1 0,1 0 0,0 0 0,0-1 0,0-1 0,0 0 0,0 0 0,0-1 0,11-3 0,-10 1 0,0-1 0,-1 0 0,0 0 0,0-1 0,-1-1 0,0 0 0,0 0 0,0 0 0,-1-1 0,0-1 0,9-11 0,26-26-1365,-23 28-5461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1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 24575,'11'0'0,"0"0"0,1 1 0,-1 0 0,0 1 0,0 0 0,1 1 0,-2 0 0,1 1 0,0 0 0,-1 1 0,0 0 0,0 0 0,16 12 0,86 71 0,-75-56 0,55 35 0,-73-56 0,-12-8 0,0 1 0,0 0 0,0 1 0,0 0 0,-1 0 0,0 0 0,0 1 0,0-1 0,-1 2 0,7 7 0,-13-14 0,1 0 0,0 0 0,0 0 0,0 0 0,0 0 0,0 0 0,0 0 0,0 0 0,0 0 0,0 0 0,-1 0 0,1 0 0,0 0 0,0 0 0,0 0 0,0 0 0,0 0 0,0 0 0,0 0 0,-1 0 0,1 0 0,0 0 0,0 0 0,0 0 0,0 0 0,0 0 0,0 0 0,0 0 0,0 0 0,0 0 0,0 0 0,-1 0 0,1 0 0,0 1 0,0-1 0,0 0 0,0 0 0,0 0 0,0 0 0,0 0 0,0 0 0,0 0 0,0 0 0,0 0 0,0 1 0,0-1 0,0 0 0,0 0 0,0 0 0,0 0 0,0 0 0,0 0 0,0 0 0,0 1 0,0-1 0,0 0 0,0 0 0,0 0 0,0 0 0,0 0 0,0 0 0,0 0 0,0 0 0,0 1 0,-14-9 0,-14-13 0,-23-20 0,-87-55 0,-5-3 0,119 80-97,10 7-157,0 1 0,0 0 1,-1 1-1,-23-11 1,22 16-6573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19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24575,'-10'1'0,"0"0"0,1 0 0,-1 1 0,1 1 0,0-1 0,-1 1 0,1 1 0,0 0 0,1 0 0,-1 1 0,1 0 0,0 0 0,0 1 0,1 0 0,-1 1 0,1 0 0,1 0 0,-10 12 0,7-7 0,0 1 0,0 0 0,1 1 0,1 0 0,0 0 0,1 1 0,1 0 0,0 0 0,1 0 0,-4 30 0,7-41 5,1 1 0,0 0 0,1 0-1,-1 0 1,1-1 0,0 1 0,0 0 0,0-1-1,1 1 1,-1 0 0,1-1 0,0 0 0,1 1-1,-1-1 1,1 0 0,-1 0 0,1-1-1,1 1 1,-1 0 0,0-1 0,1 0 0,0 0-1,0 0 1,8 5 0,0-2-191,1 1 1,0-2-1,0 0 0,0 0 1,1-1-1,-1-1 1,21 3-1,-7-3-6640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24575,'-4'4'0,"1"0"0,0 1 0,0-1 0,1 1 0,-1 0 0,1-1 0,0 1 0,0 0 0,1 0 0,-1 1 0,1-1 0,-1 10 0,-1 71 0,3-63 0,0-17 0,1 1 0,-1-1 0,1 0 0,0 0 0,1 0 0,-1 0 0,1 0 0,0 0 0,1 0 0,0-1 0,-1 1 0,2-1 0,-1 1 0,6 6 0,-7-10 0,0-1 0,0 1 0,0 0 0,0-1 0,0 1 0,0-1 0,1 1 0,-1-1 0,0 0 0,1 0 0,-1 0 0,1 0 0,-1-1 0,1 1 0,0-1 0,-1 1 0,1-1 0,0 0 0,-1 0 0,1 0 0,-1 0 0,1-1 0,0 1 0,-1-1 0,1 0 0,-1 1 0,1-1 0,-1 0 0,1 0 0,-1-1 0,0 1 0,1-1 0,-1 1 0,0-1 0,3-3 0,1 0 0,0 0 0,-1-1 0,0 1 0,0-1 0,-1-1 0,1 1 0,-1-1 0,-1 1 0,1-1 0,-1 0 0,0-1 0,-1 1 0,3-9 0,-2 1 0,-1 1 0,0 0 0,-1-1 0,0 0 0,-1 1 0,-2-16 0,1 27 0,1 0 0,0 1 0,-1-1 0,1 1 0,-1-1 0,0 1 0,0-1 0,0 1 0,0-1 0,-1 1 0,1 0 0,0 0 0,-1 0 0,0 0 0,1 0 0,-1 0 0,-4-3 0,6 5 0,-1-1 0,1 1 0,-1 0 0,0 0 0,1-1 0,-1 1 0,1 0 0,-1 0 0,0 0 0,1 0 0,-1 0 0,0 0 0,1 0 0,-1 0 0,0 0 0,1 0 0,-1 0 0,0 0 0,1 0 0,-1 1 0,0-1 0,1 0 0,-1 0 0,1 1 0,-2 0 0,1 0 0,-1 0 0,1 1 0,0 0 0,-1-1 0,1 1 0,0 0 0,0-1 0,0 1 0,0 0 0,1 0 0,-1 0 0,0 3 0,-1 3 0,0 0 0,1 0 0,1 0 0,-1 1 0,1-1 0,1 0 0,-1 0 0,1 0 0,1 1 0,0-1 0,0-1 0,0 1 0,7 13 0,-8-19 0,0 1 0,0 0 0,0-1 0,1 0 0,-1 1 0,1-1 0,0 0 0,0 0 0,-1 0 0,2 0 0,-1 0 0,0 0 0,0 0 0,0-1 0,1 1 0,-1-1 0,1 0 0,-1 0 0,1 1 0,-1-2 0,1 1 0,0 0 0,0 0 0,-1-1 0,1 0 0,0 1 0,0-1 0,0 0 0,-1-1 0,1 1 0,0 0 0,0-1 0,-1 1 0,1-1 0,0 0 0,-1 0 0,1 0 0,0 0 0,-1-1 0,0 1 0,1-1 0,3-2 0,-2 1-124,1 0 0,-1-1 0,0 1 0,0-1 0,0 0 0,-1 1-1,1-2 1,-1 1 0,0 0 0,5-10 0,0-6-6702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14 419 24575,'9'-1'0,"1"0"0,0 0 0,0-1 0,0 0 0,-1-1 0,1 0 0,-1-1 0,0 0 0,12-7 0,-19 11 0,0-2 0,1 1 0,-1 0 0,0 0 0,0-1 0,0 1 0,0-1 0,0 1 0,-1-1 0,1 0 0,0 0 0,-1 0 0,1 0 0,-1 0 0,0 0 0,0 0 0,0-1 0,0 1 0,0 0 0,0-1 0,-1 1 0,1-1 0,-1 1 0,1 0 0,-1-1 0,0 1 0,0-1 0,0 1 0,0-1 0,-1 1 0,1-1 0,0 1 0,-1-1 0,0 1 0,0 0 0,0-1 0,0 1 0,0 0 0,0 0 0,0 0 0,-3-3 0,-6-7 0,0 0 0,-2 1 0,-17-14 0,21 19 0,0 0 0,0-1 0,1 0 0,0 0 0,0-1 0,0 0 0,1 0 0,1 0 0,-1-1 0,-5-13 0,10 19 6,1 0 0,-1-1-1,1 1 1,0-1 0,0 1-1,0-1 1,0 1 0,0-1 0,1 1-1,0 0 1,0-1 0,0 1-1,0 0 1,0-1 0,1 1-1,-1 0 1,1 0 0,0 0 0,0 0-1,4-4 1,2-2-303,0 0 0,1 1 0,0 0 0,16-12 0,-2 5-6529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1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24575,'-1'6'0,"0"-1"0,-1 1 0,0-1 0,0 0 0,-1 1 0,1-1 0,-1 0 0,-6 7 0,-5 12 0,10-16 0,1-1 0,0 1 0,1 0 0,-1-1 0,1 1 0,1 0 0,0 0 0,0 0 0,0 1 0,1-1 0,0 0 0,2 11 0,-1-15 0,0 1 0,1-1 0,-1 0 0,1 0 0,0 0 0,0 0 0,0 0 0,0-1 0,1 1 0,0-1 0,-1 1 0,1-1 0,0 0 0,1 0 0,-1 0 0,0-1 0,1 1 0,0-1 0,0 0 0,-1 0 0,1 0 0,0 0 0,1-1 0,3 2 0,-2-1 0,0 0 0,0 0 0,0-1 0,0 1 0,0-1 0,1-1 0,-1 1 0,0-1 0,0 0 0,0-1 0,1 0 0,-1 0 0,0 0 0,0 0 0,0-1 0,0 0 0,0 0 0,-1-1 0,1 0 0,-1 0 0,1 0 0,-1 0 0,0-1 0,0 0 0,-1 0 0,1 0 0,-1-1 0,0 1 0,0-1 0,0 0 0,-1-1 0,0 1 0,0 0 0,0-1 0,0 0 0,-1 1 0,0-1 0,-1 0 0,1 0 0,-1 0 0,1-8 0,-2 9 6,1 1-1,-1 0 1,-1-1-1,1 1 0,0 0 1,-1-1-1,0 1 1,0 0-1,0-1 1,-1 1-1,1 0 1,-1 0-1,0 0 0,0 0 1,-1 1-1,1-1 1,-1 1-1,1-1 1,-1 1-1,0 0 1,-6-5-1,1 1-191,-1 1 1,-1-1-1,1 2 0,-1-1 1,0 1-1,0 1 1,-16-6-1,5 4-6640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0,-1 0 0,1 1 0,11 6 0,6 1 0,362 104 0,-241-85 0,215 15 0,-259-30 57,-62-7-768,66 2 0,-80-9-6115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55 24575,'-1'0'0,"1"0"0,0 0 0,-1 0 0,1 0 0,0 0 0,0 0 0,-1 0 0,1 0 0,0 0 0,-1 1 0,1-1 0,0-1 0,-1 1 0,1 0 0,0 0 0,0 0 0,-1 0 0,1 0 0,0 0 0,-1 0 0,1 0 0,0 0 0,0-1 0,-1 1 0,1 0 0,0 0 0,0 0 0,-1 0 0,1-1 0,0 1 0,0 0 0,0 0 0,-1-1 0,1 1 0,0 0 0,0 0 0,0-1 0,0 1 0,9-10 0,20-5 0,-16 10 0,-1 0 0,2 1 0,-1 0 0,0 2 0,1-1 0,14 0 0,-24 3 0,0 0 0,0 0 0,0 1 0,0-1 0,0 1 0,0 0 0,1 0 0,-2 0 0,1 0 0,8 5 0,-11-5 0,1 0 0,0 1 0,0-1 0,0 1 0,-1-1 0,1 1 0,-1 0 0,1 0 0,-1 0 0,0 0 0,0 0 0,0 0 0,0 0 0,0 0 0,0 0 0,-1 1 0,1-1 0,-1 0 0,1 0 0,-1 1 0,0 1 0,0 1 0,-1-1 0,0 0 0,1 1 0,-2-1 0,1 0 0,0 0 0,-1 0 0,0 0 0,0 0 0,0 0 0,0 0 0,-1-1 0,1 1 0,-1-1 0,0 0 0,0 0 0,0 0 0,-4 3 0,-16 20 0,22-26 0,1 1 0,0-1 0,-1 1 0,1 0 0,0-1 0,0 1 0,-1 0 0,1-1 0,0 1 0,0 0 0,0 0 0,0-1 0,0 1 0,0 0 0,0-1 0,0 1 0,0 0 0,0 0 0,1-1 0,-1 1 0,0 0 0,0-1 0,1 1 0,-1 0 0,0-1 0,1 1 0,-1-1 0,0 1 0,1 0 0,-1-1 0,1 1 0,-1-1 0,1 1 0,0-1 0,-1 0 0,1 1 0,-1-1 0,1 0 0,0 1 0,-1-1 0,1 0 0,0 1 0,-1-1 0,2 0 0,37 12 0,-35-11 0,14 3 0,0 1 0,0 1 0,-1 1 0,28 14 0,-41-19 0,-1 0 0,0 0 0,1 1 0,-1-1 0,0 1 0,-1-1 0,1 1 0,0 0 0,-1 0 0,0 0 0,1 1 0,2 6 0,-4-8 0,-1 0 0,1 1 0,-1-1 0,0 0 0,0 0 0,0 1 0,0-1 0,0 0 0,0 1 0,-1-1 0,1 0 0,-1 0 0,1 1 0,-1-1 0,0 0 0,0 0 0,0 0 0,0 0 0,-1 0 0,1 0 0,0 0 0,-1 0 0,-3 3 0,-5 4 13,-1 0 0,-1 0 0,0-1 0,0 0 0,0-1 0,-1 0 0,0-1 0,-1-1 0,-18 5 0,12-3-387,0 1 0,1 0 1,-26 17-1,29-15-6452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31 24575,'0'-2'0,"-1"1"0,1 0 0,-1 0 0,1 0 0,-1 0 0,0 0 0,0-1 0,1 1 0,-1 0 0,0 0 0,0 1 0,0-1 0,0 0 0,0 0 0,0 0 0,0 1 0,0-1 0,0 0 0,-1 1 0,1-1 0,0 1 0,0 0 0,0-1 0,-1 1 0,1 0 0,-3-1 0,-41-5 0,39 6 0,-5-2 0,0 1 0,0 1 0,0 0 0,0 1 0,0 0 0,0 0 0,0 2 0,-20 5 0,24-5 0,0 1 0,0 0 0,1 0 0,-1 0 0,1 1 0,0-1 0,0 1 0,1 1 0,0-1 0,0 1 0,0 0 0,0 0 0,-6 14 0,-4 10 0,2 1 0,2 0 0,0 1 0,-9 56 0,-3 4 0,19-81 0,1 1 0,1-1 0,0 0 0,0 1 0,1 0 0,0-1 0,1 1 0,1-1 0,0 1 0,0 0 0,1-1 0,1 0 0,0 1 0,0-1 0,1 0 0,1-1 0,0 1 0,0-1 0,10 15 0,-3-8-72,1 0 1,0-1-1,1 0 0,0-1 0,1-1 0,1-1 0,1 0 0,0-1 1,0 0-1,1-2 0,0 0 0,1-1 0,0 0 0,1-2 0,0-1 1,0 0-1,0-1 0,24 2 0,-18-4-6754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24575,'18'1'0,"-1"1"0,1 1 0,0 0 0,-1 1 0,0 1 0,0 0 0,0 2 0,-1 0 0,1 0 0,-2 2 0,1 0 0,-1 1 0,-1 0 0,25 23 0,-22-17 0,-1 1 0,0 0 0,-2 1 0,0 1 0,-1 0 0,-1 1 0,0 0 0,-2 1 0,-1 0 0,0 0 0,5 24 0,-9-26 0,2 5 0,-1 0 0,-2 1 0,3 31 0,-7-48 0,0 0 0,-1 0 0,0 1 0,0-1 0,0 0 0,-1 0 0,-1 0 0,1 0 0,-1 0 0,-1-1 0,1 1 0,-1-1 0,-9 12 0,-5 3 33,-1-1 0,-30 25 0,32-30-326,0 0 0,1 1 1,0 0-1,-13 21 0,16-15-6533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24575,'0'-259'0,"0"300"0,1-1 0,2 0 0,2 0 0,2 0 0,13 44 0,13 44 104,4 14-1573,-30-123-5357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24575,'6'-1'0,"-1"-1"0,1 0 0,-1 0 0,0 0 0,0 0 0,0-1 0,0 0 0,7-5 0,13-7 0,-19 12 0,0 0 0,1 1 0,0-1 0,-1 1 0,1 0 0,0 1 0,0 0 0,0 0 0,0 0 0,0 1 0,0 0 0,0 1 0,8 0 0,-11 1 0,1-1 0,0 1 0,-1 0 0,1 0 0,-1 0 0,0 1 0,0 0 0,0-1 0,0 1 0,0 1 0,0-1 0,-1 1 0,1-1 0,-1 1 0,0 0 0,-1 0 0,1 0 0,-1 1 0,3 5 0,-1-4 0,-1 1 0,-1-1 0,1 1 0,-1 0 0,-1 0 0,1-1 0,-1 1 0,0 0 0,-1 1 0,1-1 0,-1 0 0,-1 0 0,0 0 0,0 0 0,-2 8 0,-2-1 0,0 1 0,-2-1 0,0 0 0,0 0 0,-17 21 0,17-24 0,0 1 0,0 0 0,1 0 0,0 1 0,-7 25 0,12-35 0,0-1 0,1 1 0,-1 0 0,0 0 0,1 0 0,0 0 0,-1 0 0,1 0 0,0-1 0,1 1 0,-1 0 0,1 0 0,-1 0 0,1 0 0,0 0 0,0-1 0,0 1 0,0 0 0,0-1 0,1 1 0,-1-1 0,1 1 0,0-1 0,-1 0 0,1 0 0,0 1 0,1-1 0,-1-1 0,0 1 0,0 0 0,1 0 0,-1-1 0,4 2 0,4 0 21,0 0-1,0 0 0,0-1 1,0-1-1,13 1 0,24 5-1507,-24-1-5339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24575,'6'1'0,"1"1"0,-1 1 0,0-1 0,-1 1 0,1 0 0,0 0 0,-1 1 0,1 0 0,-1 0 0,0 0 0,4 5 0,7 4 0,168 137 0,-175-142-124,1 1 0,-1 1 0,-1-1 0,1 1 0,-2 1 0,1-1-1,-1 1 1,-1 1 0,0-1 0,8 25 0,-9-13-6702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1 24575,'1'0'0,"-1"0"0,1 0 0,-1 0 0,1 0 0,-1 0 0,1 0 0,-1 0 0,1 0 0,-1 0 0,1 1 0,-1-1 0,1 0 0,-1 0 0,0 0 0,1 1 0,-1-1 0,1 0 0,-1 0 0,0 1 0,1-1 0,-1 0 0,0 1 0,1-1 0,-1 1 0,0-1 0,1 0 0,-1 1 0,0-1 0,0 1 0,0-1 0,1 1 0,-1-1 0,0 1 0,-3 22 0,-16 18 0,-3-2 0,-3-1 0,-1-1 0,-44 48 0,50-64 0,0-1 0,-2-1 0,0-1 0,-1-1 0,0-1 0,-43 22 0,27-18-1365,22-12-5461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3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2 24575,'-9'-1'0,"-9"1"0,1 0 0,-1 1 0,0 1 0,1 0 0,-1 2 0,-17 5 0,13 0 0,0 0 0,1 2 0,0 1 0,1 0 0,0 1 0,-18 17 0,30-23 0,1 0 0,-1 1 0,1 0 0,1 1 0,0-1 0,0 1 0,0 0 0,1 1 0,1-1 0,-1 1 0,1 0 0,1 0 0,0 1 0,1-1 0,-3 19 0,2 8 0,2 0 0,1 0 0,2 0 0,2 0 0,8 36 0,-7-50 0,2-1 0,0 0 0,2 0 0,0 0 0,1-1 0,2-1 0,0 0 0,1-1 0,17 20 0,-16-21 0,19 22 0,60 55 0,-80-84 0,1 0 0,0-1 0,0 0 0,1-1 0,0-1 0,1 0 0,0-1 0,28 8 0,0-4 0,1-2 0,0-2 0,1-2 0,-1-2 0,1-2 0,52-5 0,-75 1 0,1-1 0,-1-1 0,0-2 0,-1 0 0,1-1 0,-1-1 0,-1-1 0,0-1 0,0-1 0,-1 0 0,-1-2 0,18-16 0,-13 9 0,-1-1 0,-2-1 0,0-1 0,-1-1 0,-2-1 0,0-1 0,-2 0 0,19-44 0,-24 40 0,-1 0 0,6-40 0,-8 38 0,-5 22 0,0-1 0,-1 0 0,-1 0 0,1-1 0,-2 1 0,0 0 0,0 0 0,-1 0 0,-1-1 0,0 1 0,0 0 0,-1 1 0,-1-1 0,0 0 0,-1 1 0,0 0 0,-12-19 0,8 15 0,0 1 0,-1 0 0,-1 1 0,0 0 0,-1 1 0,0 0 0,-1 1 0,0 0 0,-1 1 0,0 1 0,-1 0 0,0 1 0,0 0 0,-1 1 0,-28-8 0,-25-4 0,-2 4 0,0 2 0,-87-4 0,149 18 0,0 0 0,-1 1 0,1 0 0,0 0 0,0 1 0,0 0 0,0 0 0,0 1 0,1 1 0,0-1 0,0 1 0,0 1 0,0-1 0,1 1 0,0 0 0,-7 9 0,-3 3 0,0 1 0,2 1 0,1 0 0,0 0 0,-11 25 0,10-16-1365,1-3-5461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0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24575,'4'-10'0,"3"19"0,7 20 0,-3 19 0,-1 0 0,-2 0 0,-3 1 0,-1 0 0,-4 50 0,1-76 6,1 0 1,9 40-1,-3-18-1390,-4-19-5442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66 24575,'-1'18'0,"-1"0"0,0 1 0,-8 24 0,-5 42 0,14-77 0,1-1 0,0 0 0,0 1 0,1-1 0,-1 0 0,2 1 0,-1-1 0,1 0 0,0 0 0,1 0 0,6 13 0,-7-16 0,2 0 0,-1 0 0,0 0 0,1-1 0,0 1 0,0-1 0,0 0 0,0 0 0,0 0 0,1 0 0,-1-1 0,1 0 0,0 0 0,-1 0 0,1 0 0,0-1 0,10 2 0,-1-1 0,0 0 0,0-1 0,-1 0 0,1-1 0,0 0 0,0-1 0,0-1 0,-1 0 0,1-1 0,-1-1 0,0 0 0,22-10 0,-26 10 0,-1-1 0,1-1 0,-1 0 0,0 0 0,0 0 0,-1-1 0,1 0 0,-2-1 0,1 0 0,-1 0 0,0 0 0,-1-1 0,0 1 0,0-1 0,-1-1 0,0 1 0,5-20 0,-8 25 0,0-1 0,0 1 0,0-1 0,-1 0 0,0 0 0,0 1 0,0-1 0,0 0 0,-1 0 0,0 1 0,0-1 0,0 1 0,-1-1 0,1 1 0,-1-1 0,-3-4 0,1 2 0,-1 0 0,0 1 0,-1-1 0,1 1 0,-1 0 0,0 0 0,-1 1 0,-10-8 0,-2 2 0,-1 0 0,0 2 0,0 0 0,-1 1 0,0 1 0,-26-5 0,-18 3-1365,38 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24575,'45'-2'0,"1"3"0,0 2 0,-1 2 0,1 1 0,-1 3 0,71 23 0,-62-12 0,-1 1 0,0 3 0,-2 3 0,74 50 0,-120-73 0,0 0 0,1 0 0,-1 1 0,-1 0 0,1 0 0,-1 0 0,0 1 0,0-1 0,0 1 0,-1 0 0,0 0 0,0 0 0,-1 1 0,1-1 0,-1 1 0,-1-1 0,1 1 0,-1 0 0,0 0 0,-1-1 0,0 1 0,0 0 0,0 0 0,-1 0 0,0-1 0,0 1 0,-1 0 0,0-1 0,0 1 0,0-1 0,-1 1 0,0-1 0,0 0 0,0 0 0,-1-1 0,0 1 0,-8 7 0,-18 19 0,-1-1 0,-2-1 0,-66 44 0,-121 57 0,210-125-76,1-1 1,-1 0-1,0-1 0,-1 0 0,1 0 0,0-1 0,-1-1 0,0 0 1,0 0-1,0-1 0,0 0 0,0-1 0,0 0 0,0-1 1,1 0-1,-1-1 0,-13-3 0,5-2-6750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6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1072 156 24575,'0'-5'0,"0"1"0,-1-1 0,0 1 0,0 0 0,0-1 0,-1 1 0,0 0 0,1-1 0,-1 1 0,-1 0 0,1 0 0,-1 1 0,1-1 0,-1 0 0,0 1 0,0 0 0,-1 0 0,1 0 0,-1 0 0,1 0 0,-1 1 0,0-1 0,0 1 0,0 0 0,-1 0 0,1 1 0,-9-3 0,-11-3 0,-1 1 0,0 1 0,-44-3 0,50 6 0,-62-11 0,56 7 0,0 2 0,-29-1 0,46 4 0,-45-1 0,1 2 0,-102 14 0,139-11 0,0 0 0,0 1 0,0 1 0,0 0 0,1 1 0,0 1 0,0 0 0,1 1 0,0 0 0,0 1 0,1 1 0,0 0 0,1 0 0,-17 20 0,12-10 0,0 2 0,2-1 0,0 2 0,2 0 0,0 1 0,2 0 0,0 0 0,2 1 0,-7 33 0,6-14 0,2-8 0,-6 60 0,13-84 0,0 0 0,1 1 0,0-1 0,0 0 0,1 0 0,1 0 0,0 0 0,10 21 0,16 34 0,-4-9 0,60 102 0,-74-142 0,2-1 0,0 0 0,1-1 0,0-1 0,1 0 0,1-1 0,0-1 0,1 0 0,30 17 0,-7-12 0,1-2 0,1-1 0,1-2 0,-1-2 0,2-2 0,71 7 0,-35-4 0,-36-5 0,77 4 0,-54-10 0,-16 1 0,91-10 0,-127 6 0,0 0 0,0-2 0,0 0 0,0 0 0,-1-2 0,1 0 0,-2 0 0,1-1 0,-1-1 0,18-13 0,-8 3 0,9-7 0,-1-1 0,49-53 0,-72 69 0,0 0 0,-1 0 0,0-1 0,-1 1 0,0-2 0,-1 1 0,0 0 0,0-1 0,-2 0 0,1 0 0,-2 0 0,1-1 0,0-17 0,-2-12 0,-2 1 0,-2-1 0,-1 1 0,-15-65 0,11 77 0,-1 1 0,-2 0 0,0 0 0,-2 1 0,-1 1 0,-1 0 0,-21-27 0,22 33 0,-2 0 0,0 1 0,-2 1 0,0 0 0,0 1 0,-2 1 0,0 1 0,-1 1 0,0 0 0,-1 2 0,-30-13 0,-34-13 0,51 21 0,-66-21 0,90 35 0,-1 0 0,1 0 0,-1 2 0,1-1 0,-1 2 0,0-1 0,1 2 0,-1-1 0,0 2 0,-14 3 0,19-3-76,-1 1 1,2 0-1,-1 0 0,0 1 0,1 0 0,-1 0 0,1 0 0,0 1 1,1 0-1,-1 0 0,1 1 0,0-1 0,0 1 0,1 0 1,-1 1-1,1-1 0,-3 7 0,-3 10-6750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24575,'-1'98'0,"3"162"0,16-132 0,-6-60 0,-6-38-1365,1-4-5461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24575,'5'-1'0,"-1"-1"0,0 0 0,0 0 0,1 0 0,-1 0 0,0 0 0,-1-1 0,1 0 0,0 0 0,-1 0 0,0 0 0,0 0 0,5-7 0,18-15 0,-17 20 0,1 1 0,0-1 0,0 2 0,0-1 0,0 2 0,1-1 0,-1 1 0,1 1 0,0 0 0,-1 0 0,1 1 0,0 0 0,0 1 0,-1 0 0,1 1 0,-1 0 0,1 1 0,11 5 0,-18-6 0,0 0 0,0 1 0,-1 0 0,1-1 0,-1 1 0,1 1 0,-1-1 0,0 0 0,-1 1 0,1 0 0,-1 0 0,1 0 0,-1 0 0,0 0 0,1 5 0,21 72 0,-16-48 0,15 69 0,-13-55 0,24 70 0,-27-95-1365,-1-2-5461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 24575,'11'0'0,"3"-5"0,4-2 0,5 0 0,-2-3 0,1-1 0,2 2 0,2-3 0,1 1 0,3-3 0,0 0 0,0 4 0,1 3 0,0 2 0,0 3 0,-5 1-8191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738 92 24575,'0'-3'0,"0"0"0,1-1 0,-1 1 0,0 0 0,0 0 0,-1-1 0,1 1 0,-1 0 0,1 0 0,-1 0 0,0 0 0,0 0 0,-1 0 0,1 0 0,0 0 0,-1 0 0,0 0 0,0 1 0,0-1 0,0 1 0,0-1 0,0 1 0,-1 0 0,1 0 0,-1 0 0,1 0 0,-1 0 0,0 1 0,0-1 0,0 1 0,0 0 0,0-1 0,0 1 0,0 1 0,0-1 0,0 0 0,-1 1 0,-4 0 0,-12-2 0,0 0 0,0 2 0,0 1 0,0 0 0,0 1 0,0 2 0,0 0 0,1 1 0,0 0 0,-37 17 0,-13 11 0,-97 62 0,145-82 0,10-6 0,0 0 0,1 1 0,0 0 0,0 0 0,1 1 0,0 1 0,1 0 0,-1 0 0,2 0 0,0 1 0,-11 21 0,11-15 0,1 0 0,1 0 0,0 1 0,2 0 0,0 0 0,0 0 0,1 34 0,2-13 0,-1 8 0,7 60 0,-4-91 0,1-1 0,0 0 0,1 0 0,1 0 0,0-1 0,1 1 0,0-1 0,9 13 0,15 20 0,2 0 0,38 43 0,-56-75 0,1 0 0,0-1 0,1 0 0,1-2 0,0 1 0,1-2 0,0-1 0,35 16 0,-11-9 0,2-2 0,-1-2 0,1-2 0,1-1 0,0-3 0,91 3 0,-80-10 0,1-3 0,87-15 0,-120 13 0,0-1 0,0-2 0,-1 0 0,0-1 0,0-2 0,-1 0 0,0-2 0,25-18 0,33-29 0,142-115 0,-209 163 0,-1-1 0,-1-1 0,0 0 0,0 0 0,-1-1 0,-1-1 0,-1 1 0,0-2 0,-1 1 0,-1-1 0,-1 0 0,6-28 0,-8 31 0,-1-1 0,0 1 0,-2-1 0,1 1 0,-2-1 0,0 1 0,-1-1 0,0 1 0,-1 0 0,-1 0 0,0 0 0,-1 0 0,0 0 0,-1 1 0,-13-21 0,8 17 0,-85-115 0,82 117 0,0 0 0,-1 1 0,0 0 0,-2 2 0,1-1 0,-19-9 0,7 8 0,0 2 0,-1 0 0,0 2 0,0 2 0,-1 0 0,0 2 0,-51-4 0,-225 7 0,165 6 0,122-3-101,1-1 159,0 2 1,0 0-1,-32 6 1,45-6-138,0 0 0,0 1 0,0 0 1,1 0-1,-1 0 0,1 0 0,-1 1 0,1 0 0,0 0 1,0 0-1,0 0 0,1 1 0,-1-1 0,1 1 0,0 0 1,0 0-1,0 0 0,-3 7 0,-3 9-6747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24575,'2'1'0,"-1"-1"0,1 1 0,-1 0 0,0 0 0,0 0 0,1-1 0,-1 1 0,0 0 0,0 1 0,0-1 0,0 0 0,0 0 0,0 0 0,0 1 0,0-1 0,-1 0 0,1 1 0,0-1 0,0 3 0,15 37 0,-12-29 0,53 181 0,-44-143 0,-7-18-14,-6-27-121,1 0 0,-1 1-1,1-1 1,1 1 0,-1-1 0,1 0 0,0 0 0,0 0 0,5 9 0,0-9-6691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24575,'0'5'0,"0"7"0,6 2 0,1 3 0,0-1-8191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7 297 24575,'-3'-68'0,"1"44"0,1 0 0,1 0 0,1 0 0,1 0 0,7-32 0,-9 53 0,1 1 0,0-1 0,-1 1 0,1-1 0,0 1 0,0-1 0,0 1 0,1 0 0,-1-1 0,1 1 0,-1 0 0,1 0 0,-1 0 0,1 0 0,0 0 0,0 0 0,0 1 0,0-1 0,1 1 0,-1-1 0,0 1 0,1 0 0,-1 0 0,0 0 0,1 0 0,0 0 0,-1 1 0,4-1 0,-2 1 0,0 1 0,-1-1 0,1 1 0,0 0 0,-1 0 0,1 1 0,0-1 0,-1 1 0,0 0 0,1 0 0,-1 0 0,0 0 0,0 0 0,0 1 0,0-1 0,-1 1 0,1 0 0,3 5 0,1 0 0,-1 1 0,1-1 0,-2 1 0,1 0 0,-1 0 0,-1 0 0,0 1 0,0 0 0,-1-1 0,0 1 0,2 14 0,-7-18 0,-3-12 0,-4-11 0,6 6 0,0 0 0,0 0 0,2-1 0,-2-20 0,3 30 0,-1-1 0,1 1 0,0 0 0,0 0 0,0 0 0,0 0 0,1 0 0,-1 0 0,0 0 0,1 0 0,0 0 0,-1 0 0,1 0 0,0 0 0,0 0 0,0 0 0,0 0 0,0 1 0,1-1 0,-1 0 0,0 1 0,1-1 0,-1 1 0,1 0 0,0-1 0,-1 1 0,1 0 0,0 0 0,0 0 0,0 0 0,0 0 0,0 1 0,0-1 0,3 0 0,-3 1 0,1 0 0,-1 1 0,0-1 0,1 1 0,-1-1 0,1 1 0,-1 0 0,0 0 0,0 0 0,1 0 0,-1 1 0,0-1 0,0 0 0,0 1 0,0 0 0,-1-1 0,1 1 0,0 0 0,-1 0 0,1 0 0,-1 0 0,1 0 0,-1 0 0,2 5 0,24 63 0,-22-56 0,3 11-682,9 50-1,-13-46-6143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24575,'16'0'0,"0"-2"0,0 0 0,0 0 0,26-9 0,-34 9 0,-1 0 0,0-1 0,0 0 0,0 0 0,0-1 0,0 0 0,-1 0 0,0-1 0,0 1 0,0-1 0,8-10 0,-13 14 0,0-1 0,0 1 0,0 0 0,0-1 0,-1 1 0,1-1 0,-1 1 0,1-1 0,-1 0 0,0 1 0,1-1 0,-1 1 0,0-1 0,0 0 0,0 1 0,0-1 0,0 0 0,-1 1 0,1-1 0,0 1 0,-1-1 0,1 1 0,-1-1 0,0 1 0,1-1 0,-1 1 0,0-1 0,0 1 0,-2-3 0,-4-4 0,0 0 0,-1 1 0,-15-13 0,-14-15 0,35 31-37,1 0 0,0 0 1,-1 0-1,1 0 0,0 0 0,1 0 0,-1 0 0,1 0 0,0 0 0,0 0 0,0 0 0,0 0 1,1 0-1,0 0 0,0 0 0,0 0 0,0 0 0,0 0 0,1 1 0,0-1 0,0 0 0,0 1 1,0-1-1,0 1 0,1 0 0,0 0 0,-1 0 0,1 0 0,0 0 0,0 1 0,1-1 0,-1 1 1,1 0-1,-1 0 0,1 0 0,3-1 0,13-6-6789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24575,'-9'0'0,"0"1"0,1-1 0,-1 2 0,1-1 0,-1 1 0,1 1 0,0-1 0,0 1 0,0 1 0,0 0 0,0 0 0,1 0 0,-13 11 0,10-7 0,1 1 0,0 1 0,0 0 0,1 0 0,0 0 0,1 1 0,0 0 0,-8 20 0,7-12 0,1 0 0,1 0 0,0 0 0,2 1 0,0 0 0,1 0 0,1 0 0,1 0 0,1 1 0,1-1 0,6 38 0,-4-44 10,1-1 0,0 1 0,1-1 0,0 0 0,1-1 0,1 1 0,0-1 0,1-1 0,0 1 0,0-1 0,15 14 0,-18-20-72,1 0 0,-1-1 0,1 1 0,0-1 1,0 0-1,1-1 0,-1 0 0,1 0 0,0 0 0,0-1 0,0 0 0,0 0 1,0-1-1,0 1 0,0-2 0,1 1 0,-1-1 0,0 0 0,1-1 0,-1 1 1,0-2-1,0 1 0,10-3 0,3-3-6764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24575,'1'0'0,"1"0"0,-1 1 0,0-1 0,0 0 0,0 1 0,0-1 0,0 1 0,0 0 0,-1-1 0,1 1 0,0 0 0,0-1 0,0 1 0,0 0 0,-1 0 0,1 0 0,0 0 0,-1 0 0,1 0 0,-1 0 0,1 0 0,-1 0 0,1 0 0,-1 0 0,0 0 0,0 0 0,1 1 0,5 35 0,-6-34 0,7 185 0,2 15 0,34 170 0,-40-345 0,-2-16 0,0 0 0,0-1 0,1 1 0,1-1 0,5 16 0,-8-27 0,0-1 0,0 1 0,1 0 0,-1 0 0,0-1 0,0 1 0,0 0 0,0 0 0,0-1 0,0 1 0,0 0 0,1 0 0,-1 0 0,0-1 0,0 1 0,0 0 0,0 0 0,1 0 0,-1 0 0,0-1 0,0 1 0,0 0 0,1 0 0,-1 0 0,0 0 0,0 0 0,1 0 0,-1 0 0,0 0 0,0 0 0,1 0 0,-1 0 0,0 0 0,0 0 0,1 0 0,-1 0 0,0 0 0,0 0 0,0 0 0,1 0 0,-1 0 0,0 0 0,0 0 0,1 0 0,-1 0 0,0 0 0,0 1 0,1-1 0,-1 0 0,0 0 0,0 0 0,0 0 0,0 1 0,1-1 0,-1 0 0,0 1 0,3-27 0,-6 11 0,0-1 0,-1 0 0,-9-23 0,-6-26 0,-25-198 0,38 212 0,4 0 0,1 0 0,8-61 0,-5 96 0,1 0 0,1 1 0,0-1 0,2 1 0,-1 1 0,16-28 0,-19 37 0,0 1 0,1 0 0,-1-1 0,1 1 0,0 0 0,1 0 0,-1 1 0,1-1 0,-1 1 0,1-1 0,0 1 0,0 0 0,0 1 0,1-1 0,-1 1 0,1 0 0,-1 0 0,1 0 0,0 1 0,0-1 0,0 1 0,0 0 0,0 1 0,0-1 0,6 1 0,-4 2 0,1 0 0,-1 0 0,0 1 0,0 0 0,0 1 0,0 0 0,8 6 0,17 8 0,-21-13 0,0 1 0,0 1 0,0 0 0,-1 0 0,0 1 0,-1 0 0,0 0 0,0 1 0,-1 1 0,0 0 0,0 0 0,-1 0 0,-1 1 0,1 0 0,8 23 0,-7-10 0,-2 0 0,0 1 0,-2 0 0,0 0 0,-2 0 0,-2 50 0,0-61 0,-1-1 0,0 0 0,0 0 0,-2 0 0,0 0 0,0 0 0,-1 0 0,-1-1 0,0 1 0,0-1 0,-1 0 0,-12 16 0,12-18 12,0 0 0,0 1 0,1 0 0,1 0 0,-1 1 0,2-1 0,0 1 0,0 0 0,-1 13 0,3-18-105,1 1 0,-1 0 1,1-1-1,0 1 0,1 0 0,0-1 0,0 1 0,1-1 1,0 1-1,0-1 0,1 0 0,-1 1 0,2-1 1,-1-1-1,6 9 0,4 0-6733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24575,'35'-13'0,"-5"1"0,-25 11 0,1 0 0,-1 0 0,1 0 0,-1 1 0,1 0 0,-1 0 0,1 0 0,0 0 0,-1 1 0,0 0 0,1 1 0,-1-1 0,9 4 0,-11-3 0,0 1 0,0-1 0,0 1 0,0-1 0,-1 1 0,1 0 0,-1 0 0,0 0 0,0 0 0,0 1 0,0-1 0,-1 0 0,1 1 0,-1-1 0,0 1 0,0-1 0,0 1 0,-1 0 0,1 0 0,-1-1 0,0 6 0,1 30 0,-2 1 0,-2-1 0,-12 66 0,5-46 0,8-51-85,1 0 0,-1 0-1,1 0 1,1 0 0,0 0-1,0 1 1,0-1 0,1 0-1,0 0 1,1 0 0,0 0-1,0 0 1,0 0 0,1-1-1,7 13 1,3 0-6741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24575,'0'5'0,"11"2"0,8-1 0,6-1 0,5-6 0,1-4 0,2 0 0,-5-5 0,-3-1 0,-5-3 0,0 0 0,-5 3-8191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24575,'9'8'0,"1"-1"0,0 0 0,0-1 0,1 0 0,0 0 0,20 7 0,-17-8 0,-1 1 0,1 1 0,22 15 0,-25-13 0,0-1 0,0 2 0,-1 0 0,0 0 0,-1 0 0,0 1 0,0 1 0,-1 0 0,-1 0 0,0 0 0,-1 1 0,0 0 0,-1 0 0,0 1 0,-1-1 0,-1 1 0,0 0 0,-1 0 0,-1 0 0,1 22 0,-1-28 0,-1 1 0,0-1 0,0 1 0,-1-1 0,0 1 0,0-1 0,-1 0 0,0 1 0,0-1 0,-1 0 0,0 0 0,-1-1 0,0 1 0,0-1 0,0 1 0,-1-1 0,0-1 0,-11 13 0,-44 35-1365,32-29-5461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24575,'40'0'0,"-20"2"0,0-2 0,0 0 0,0-1 0,0-1 0,0-1 0,0-1 0,-1 0 0,34-13 0,-39 5 0,-18 4 0,2 7 0,-1 0 0,1 0 0,-1 0 0,0 1 0,0-1 0,1 1 0,-1 0 0,0-1 0,0 1 0,-3 1 0,-7 1 0,1 1 0,0 1 0,0 0 0,0 0 0,1 1 0,-1 1 0,1 0 0,1 0 0,-1 1 0,1 1 0,0 0 0,1 0 0,0 0 0,0 2 0,1-1 0,0 1 0,-7 11 0,14-20 0,-1 1 0,1-1 0,0 1 0,0 0 0,0-1 0,0 1 0,1 0 0,-1 0 0,0 0 0,1 0 0,-1 0 0,1-1 0,0 1 0,0 0 0,-1 0 0,1 0 0,0 0 0,1 0 0,-1 0 0,0 0 0,1 0 0,-1 0 0,1 0 0,-1 0 0,1 0 0,0-1 0,0 1 0,0 0 0,0 0 0,0-1 0,0 1 0,0-1 0,1 1 0,-1-1 0,1 1 0,-1-1 0,1 0 0,-1 0 0,1 0 0,0 0 0,3 2 0,8 4 0,2-1 0,-1 0 0,1-1 0,22 4 0,-13-3 0,20 8 0,59 24 0,-91-33 0,0 1 0,-1 0 0,1 1 0,-1 0 0,-1 1 0,0 0 0,0 1 0,0 0 0,15 19 0,-24-26 0,1 0 0,0 1 0,-1-1 0,0 1 0,1-1 0,-1 1 0,0 0 0,-1 0 0,1-1 0,0 1 0,-1 0 0,1 0 0,-1 0 0,0 0 0,0 0 0,0-1 0,0 1 0,-1 0 0,1 0 0,-1 0 0,-1 2 0,0 0 0,0 0 0,-1 0 0,0 0 0,0-1 0,0 1 0,-1-1 0,1 0 0,-1 0 0,0 0 0,-7 5 0,-3 0 0,0 0 0,-1 0 0,0-1 0,0-1 0,-1 0 0,-23 6 0,0-6 0,0-1 0,0-2 0,-1-2 0,1-1 0,-78-10 0,115 9-59,-1-1 0,0 1-1,0 0 1,1-1-1,-1 0 1,1 0 0,-1 0-1,1 0 1,-1 0 0,1 0-1,-1-1 1,1 1 0,0-1-1,0 1 1,0-1-1,0 0 1,0 0 0,0 0-1,0 0 1,1 0 0,-1-1-1,-2-4 1,-3-12-6767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434 34 24575,'0'-2'0,"-1"1"0,1 0 0,-1-1 0,0 1 0,1 0 0,-1-1 0,0 1 0,0 0 0,0 0 0,0 0 0,0 0 0,0 0 0,0 0 0,0 0 0,-1 0 0,1 0 0,0 0 0,-1 1 0,1-1 0,0 0 0,-1 1 0,1 0 0,-1-1 0,1 1 0,-1 0 0,1-1 0,-1 1 0,1 0 0,-1 0 0,-1 0 0,-48 1 0,35 2 0,0 1 0,0 1 0,0 1 0,1 0 0,0 1 0,0 0 0,0 1 0,1 1 0,0 0 0,-24 23 0,22-18 0,1 1 0,0 1 0,1 0 0,1 1 0,1 1 0,0 0 0,1 0 0,-9 23 0,14-23 0,0-1 0,2 1 0,0 0 0,1 1 0,1-1 0,-1 36 0,5-15 0,1-1 0,10 49 0,-9-70 0,1-1 0,1 1 0,1-1 0,0-1 0,1 1 0,1-1 0,0-1 0,1 1 0,1-2 0,0 1 0,13 11 0,-5-6 0,2 0 0,0-2 0,1 0 0,1-1 0,1-1 0,30 13 0,-17-11 0,0-3 0,2-1 0,0-1 0,0-3 0,0-1 0,1-2 0,1-1 0,-1-3 0,69-3 0,-85-3 0,0 0 0,0-2 0,0 0 0,-1-2 0,0-1 0,-1 0 0,1-2 0,25-16 0,-15 5 0,-1-1 0,-1-2 0,-1 0 0,36-41 0,-56 54 0,0 0 0,-1-1 0,0 0 0,-1-1 0,-1 1 0,0-2 0,-1 1 0,0-1 0,-1 0 0,4-23 0,-4 11 0,-2-1 0,-1 1 0,-1-1 0,-1 0 0,-5-30 0,3 50 0,1 0 0,-2 0 0,1 0 0,-1 0 0,0 1 0,-1-1 0,0 1 0,0 0 0,0 0 0,-1 0 0,0 1 0,-6-7 0,-12-11 0,-44-34 0,31 28 0,14 10 0,-2 1 0,-1 1 0,0 1 0,-1 1 0,0 1 0,-2 2 0,1 0 0,-2 2 0,1 1 0,-1 2 0,-1 0 0,0 2 0,0 2 0,0 0 0,-31 1 0,29 5 0,-1 2 0,1 1 0,1 1 0,-1 2 0,1 1 0,0 1 0,1 2 0,0 1 0,-40 25 0,61-33-273,1 0 0,0 1 0,0 1 0,-12 12 0,9-5-6553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87 24575,'0'1'0,"0"-1"0,0 0 0,0 1 0,0-1 0,0 0 0,0 1 0,0-1 0,0 0 0,0 1 0,0-1 0,0 0 0,0 1 0,0-1 0,0 0 0,0 1 0,0-1 0,0 0 0,-1 0 0,1 1 0,0-1 0,0 0 0,0 1 0,-1-1 0,1 0 0,0 0 0,0 1 0,0-1 0,-1 0 0,1 0 0,0 0 0,0 1 0,-1-1 0,1 0 0,0 0 0,-1 0 0,1 0 0,0 1 0,-1-1 0,1 0 0,0 0 0,-1 0 0,1 0 0,0 0 0,-1 0 0,1 0 0,0 0 0,-1 0 0,1 0 0,0 0 0,-1 0 0,1-1 0,0 1 0,-1 0 0,1 0 0,0 0 0,0 0 0,-1 0 0,1-1 0,0 1 0,-1 0 0,0-1 0,1 0 0,-1 1 0,1-1 0,-1 0 0,1 1 0,-1-1 0,1 0 0,0 0 0,-1 0 0,1 1 0,0-1 0,0 0 0,0 0 0,-1 0 0,1 0 0,0 0 0,0 1 0,0-1 0,0 0 0,0 0 0,0 0 0,1 0 0,-1 0 0,0 1 0,0-1 0,1 0 0,-1 0 0,0 0 0,1 1 0,-1-1 0,1-1 0,3-2 0,0 0 0,-1 0 0,1 0 0,1 1 0,-1 0 0,0-1 0,1 2 0,-1-1 0,1 0 0,0 1 0,7-3 0,59-17 0,-67 21 0,-1 0 0,1 0 0,-1 0 0,1 1 0,0-1 0,0 1 0,-1 0 0,1 0 0,0 0 0,0 1 0,-1-1 0,1 1 0,0 0 0,-1 0 0,1 0 0,-1 1 0,1-1 0,-1 1 0,0 0 0,0 0 0,6 4 0,-7-3 0,1 0 0,-1 0 0,0 1 0,0-1 0,-1 0 0,1 1 0,-1-1 0,1 1 0,-1 0 0,0-1 0,-1 1 0,1 0 0,-1 0 0,1 0 0,-1-1 0,0 1 0,-1 0 0,1 0 0,-1 0 0,1-1 0,-3 8 0,0-4 0,1 1 0,-1-1 0,-1 1 0,1-1 0,-1 0 0,0-1 0,-1 1 0,0-1 0,-8 10 0,-60 50 0,17-17 0,39-33 0,-5 6 0,-28 36 0,45-52 0,1 1 0,-1-1 0,1 1 0,1 0 0,-1 1 0,1-1 0,0 1 0,1-1 0,0 1 0,-2 15 0,4-21 0,0 1 0,0-1 0,0 0 0,0 1 0,1-1 0,-1 1 0,1-1 0,-1 0 0,1 1 0,0-1 0,0 0 0,0 0 0,0 1 0,1-1 0,-1 0 0,0 0 0,1 0 0,3 3 0,-1-2 0,0 0 0,1 1 0,-1-1 0,1-1 0,0 1 0,0-1 0,0 1 0,6 0 0,6 2 0,1-1 0,-1-1 0,1 0 0,21-1 0,-18-1 30,0-1 0,1 0 0,21-5 0,-36 4-129,-1-1 0,1 1 0,-1-1 0,0 0 0,0-1 0,0 0 0,0 0 0,-1 0 0,1-1 0,-1 1 0,0-1 0,0 0 0,0-1 0,6-6 0,0-4-6727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824 60 24575,'1'-2'0,"-1"0"0,0 0 0,-1-1 0,1 1 0,0 0 0,-1 0 0,1-1 0,-1 1 0,0 0 0,0 0 0,0 0 0,0 0 0,0 0 0,0 0 0,0 0 0,-1 0 0,1 0 0,-1 1 0,1-1 0,-1 1 0,-2-3 0,1 2 0,-1 1 0,0-1 0,1 0 0,-1 1 0,0 0 0,0-1 0,0 2 0,0-1 0,0 0 0,0 1 0,-5 0 0,-5 0 0,-1 1 0,1 1 0,-1 1 0,1 0 0,-24 8 0,-79 25 0,73-24 0,0 2 0,-62 28 0,78-25 0,0 1 0,1 2 0,-29 27 0,26-21 0,12-10 0,1 2 0,1 0 0,1 1 0,1 1 0,1 0 0,0 1 0,1 0 0,2 1 0,-14 39 0,21-51 0,1 1 0,0 0 0,1-1 0,0 1 0,1 0 0,0 0 0,0-1 0,1 1 0,1 0 0,0-1 0,0 1 0,1-1 0,1 0 0,7 16 0,1-1 0,2 0 0,0-2 0,2 0 0,29 34 0,-31-42 0,1-1 0,1-1 0,1 0 0,-1 0 0,2-2 0,0 0 0,0-1 0,31 11 0,-2-3 0,0-3 0,71 14 0,-81-22 0,1-2 0,0-2 0,0-1 0,45-4 0,-58 0 0,-1-1 0,1-1 0,0-1 0,-1-2 0,0 0 0,-1-1 0,32-16 0,-31 11 0,-1-2 0,0 0 0,-1-2 0,0 0 0,32-36 0,-41 39 0,-1-2 0,0 1 0,-1-2 0,0 1 0,-2-2 0,0 1 0,-1-1 0,11-34 0,-9 14 0,12-78 0,-21 103 0,0 0 0,-1 0 0,0 0 0,-1 1 0,-1-1 0,0 0 0,-1 1 0,0-1 0,-1 1 0,-5-14 0,-7-8 0,0 0 0,-36-52 0,45 76 0,-1 0 0,-1 0 0,0 1 0,0 0 0,0 1 0,-1 0 0,-1 0 0,1 1 0,-1 0 0,0 1 0,-20-8 0,-3 2 0,-1 2 0,-63-12 0,80 19 0,-1 1 0,0 1 0,0 1 0,0 0 0,0 2 0,0 0 0,-19 5 0,33-6-170,1 0-1,-1 1 0,0 0 1,1 0-1,-1 0 0,1 1 1,-6 3-1,-4 6-6655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24575,'0'5'0,"5"2"0,1 4 0,1 7 0,-2 4 0,4 5 0,0 2 0,-1 2 0,-2 0 0,-3 1 0,-1 0 0,5-6 0,0-2 0,-1 0 0,-1 2 0,-1 1 0,3-4 0,1-6-8191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24575,'1'-3'0,"-1"0"0,1 0 0,1 0 0,-1 0 0,0 0 0,1 0 0,0 0 0,-1 0 0,1 0 0,0 1 0,0-1 0,1 1 0,-1-1 0,4-2 0,-1 0 0,2 0 0,-1 0 0,0 0 0,14-7 0,-16 10 0,1 1 0,-1-1 0,1 1 0,-1-1 0,1 1 0,0 1 0,0-1 0,0 1 0,-1 0 0,1 0 0,0 0 0,0 1 0,-1-1 0,1 1 0,0 0 0,0 1 0,-1-1 0,1 1 0,-1 0 0,8 4 0,-9-4 0,0 0 0,0 1 0,-1-1 0,1 1 0,-1-1 0,0 1 0,0 0 0,0 0 0,0-1 0,0 2 0,0-1 0,-1 0 0,1 0 0,-1 0 0,0 1 0,0-1 0,-1 0 0,1 1 0,0-1 0,-1 1 0,0-1 0,0 1 0,0-1 0,0 1 0,-1-1 0,0 1 0,1-1 0,-1 1 0,-2 3 0,-3 8 0,-1 0 0,-1 0 0,-1-1 0,-15 21 0,11-17 0,1 0 0,-16 35 0,25-48 0,1 0 0,1 0 0,-1 0 0,1 1 0,-1-1 0,2 0 0,-1 1 0,0-1 0,1 1 0,0-1 0,1 1 0,-1-1 0,1 0 0,0 1 0,3 7 0,-2-8 6,0-1 0,1 1 0,0-1 0,0 0 0,0 0 0,1 0 0,-1 0 0,1-1 0,0 0 0,0 1 0,0-1 0,0-1 0,0 1 0,1-1 0,0 1 0,-1-1 0,1-1 0,0 1 0,6 1 0,-8-2-56,0 0 1,0 0-1,1-1 1,-1 1-1,0-1 1,1 1-1,-1-1 1,0 0-1,1-1 1,-1 1-1,0 0 1,1-1-1,-1 0 1,0 0-1,1 0 1,-1 0-1,0 0 1,0-1-1,0 1 1,0-1-1,-1 0 1,1 0-1,0 0 1,-1 0-1,1-1 1,-1 1-1,0 0 1,1-1-1,1-3 1,5-14-6777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497 2 24575,'-25'0'0,"13"-1"0,0 1 0,0 0 0,0 0 0,0 1 0,1 1 0,-1 0 0,0 1 0,1 0 0,-1 1 0,-14 6 0,5 0 0,-1-1 0,-41 11 0,39-13 0,0 1 0,-24 12 0,40-16 0,1 0 0,-1 1 0,1-1 0,0 2 0,0-1 0,1 1 0,0 0 0,0 0 0,-10 15 0,9-12 0,1 1 0,1 1 0,-1-1 0,2 1 0,0 0 0,0 0 0,1 1 0,0-1 0,1 1 0,0-1 0,1 1 0,0 0 0,1-1 0,1 1 0,-1 0 0,2-1 0,4 22 0,0-16 0,-1 0 0,2 0 0,0 0 0,2-1 0,-1 0 0,2-1 0,0 0 0,1 0 0,0-1 0,24 23 0,-9-15 0,1 0 0,1-1 0,1-2 0,1-1 0,0-2 0,40 16 0,201 60 0,-227-79 0,-4-4 0,0-2 0,0-2 0,1-2 0,-1-1 0,1-2 0,53-7 0,-72 3 0,-1 0 0,1-1 0,-1 0 0,0-2 0,-1-1 0,0 0 0,0-2 0,0 0 0,-2-1 0,1-1 0,18-16 0,-18 12 0,1-1 0,-2-1 0,0-1 0,-2 0 0,0-1 0,-1-1 0,-1-1 0,-1 0 0,13-29 0,-22 43 0,-1-1 0,0 1 0,0-1 0,-1 0 0,0 1 0,-1-1 0,0 0 0,0 0 0,-1 0 0,0-1 0,0 1 0,-1 0 0,-4-15 0,1 12 0,0 1 0,-1 0 0,0 1 0,-1-1 0,0 1 0,-1 0 0,0 0 0,-1 1 0,-16-16 0,6 7 0,-16-17 0,-52-40 0,72 65 0,-1 0 0,1 1 0,-2 1 0,1 0 0,-1 1 0,-1 1 0,-24-7 0,-16 1 0,-2 2 0,1 3 0,-1 2 0,0 3 0,-66 7 0,22 9 92,67-7-820,-50 2-1,60-8-6097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1 564 24575,'5'5'0,"2"7"0,0 7 0,-2 5 0,4-1 0,1-5-8191</inkml:trace>
  <inkml:trace contextRef="#ctx0" brushRef="#br0" timeOffset="1">62 13 24575,'0'-5'0,"0"-2"-8191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24575,'13'-1'0,"-1"2"0,1 0 0,0 0 0,-1 1 0,1 1 0,-1 0 0,1 1 0,-1 0 0,0 1 0,-1 0 0,1 1 0,-1 0 0,0 1 0,-1 0 0,20 17 0,13 14 0,-1 2 0,-1 2 0,-3 2 0,-2 1 0,52 85 0,-84-122-195,0 0 0,-1 1 0,0-1 0,0 1 0,-1 0 0,2 14 0,-2 1-6631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1 620 24575,'0'1'0,"0"-1"0,0 0 0,0 0 0,0 1 0,0-1 0,0 0 0,0 1 0,0-1 0,0 0 0,0 0 0,0 1 0,0-1 0,0 0 0,0 1 0,0-1 0,0 0 0,0 0 0,0 1 0,0-1 0,1 0 0,-1 0 0,0 1 0,0-1 0,0 0 0,0 0 0,1 0 0,-1 1 0,0-1 0,0 0 0,0 0 0,1 0 0,-1 1 0,0-1 0,0 0 0,1 0 0,-1 0 0,0 0 0,0 0 0,1 0 0,-1 0 0,0 0 0,0 1 0,1-1 0,-1 0 0,0 0 0,0 0 0,1 0 0,-1 0 0,1-1 0,15-10 0,12-22 0,265-363 0,-268 370 23,1 0 0,56-40 1,-13 12-1459,-51 38-5391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1 24575,'-1'7'0,"0"1"0,-1 0 0,0-1 0,0 1 0,0 0 0,-1-1 0,0 0 0,0 0 0,-1 0 0,0 0 0,-6 7 0,-69 83 0,11-13 0,-95 149 0,110-167-10,27-34-442,1 0 1,-22 38-1,35-47-6374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24575,'0'-1'0,"1"0"0,-1-1 0,0 1 0,1 0 0,-1 0 0,1 0 0,-1 0 0,1 0 0,0 0 0,-1 0 0,1 0 0,0 0 0,0 0 0,-1 1 0,1-1 0,0 0 0,0 0 0,0 1 0,0-1 0,0 1 0,0-1 0,0 1 0,0-1 0,0 1 0,1-1 0,-1 1 0,0 0 0,0 0 0,0 0 0,0 0 0,1 0 0,-1 0 0,0 0 0,1 0 0,43 5 0,-32 0 0,-1 1 0,0 0 0,0 1 0,0 0 0,-1 1 0,13 10 0,62 64 0,-34-32 0,136 154 0,-110-114 0,-76-88-85,1 1 0,-1 0-1,1 0 1,-1 0 0,0 0-1,0 0 1,0 0 0,0 1-1,-1-1 1,1 1 0,-1-1-1,0 1 1,0 0 0,0-1-1,0 5 1,-3 7-6741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24575,'88'-1'0,"100"3"0,-185-2 0,0 1 0,-1-1 0,1 1 0,0 0 0,-1-1 0,1 1 0,-1 0 0,1 1 0,-1-1 0,0 0 0,1 1 0,-1-1 0,0 1 0,0 0 0,0 0 0,0 0 0,0 0 0,0 0 0,1 2 0,0 1 0,0 1 0,-1-1 0,1 1 0,-1-1 0,0 1 0,-1 0 0,0-1 0,2 10 0,-2 2 0,0 0 0,-1 0 0,-1 0 0,-1 0 0,-5 24 0,-24 83 0,11-52 0,-18 134 0,34-116-1365,5-64-5461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24575,'0'-5'0,"5"-2"0,7 0 0,7 2 0,5 1 0,4 2 0,2 0 0,1 2 0,1 0 0,0 0 0,0 0 0,-6 1-8191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5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551 68 24575,'2'12'0,"-2"-2"0,-16-4 0,-54 1 0,52-7 0,0 1 0,-32 7 0,24-1 0,1 1 0,0 2 0,0 0 0,1 2 0,-44 27 0,56-32 0,0 1 0,1 0 0,0 1 0,0 1 0,1-1 0,0 2 0,1-1 0,0 1 0,1 1 0,0-1 0,1 1 0,0 1 0,1-1 0,0 1 0,1 1 0,0-1 0,1 0 0,-4 28 0,-5 48 0,7-55 0,1 1 0,2-1 0,1 40 0,3-64 0,0 1 0,0 0 0,1-1 0,1 0 0,0 1 0,0-1 0,1 0 0,0 0 0,1-1 0,0 1 0,0-1 0,1 0 0,0 0 0,11 11 0,34 31 0,3-2 0,1-2 0,89 57 0,-132-98 0,0 0 0,0-1 0,1 0 0,0-1 0,0 0 0,19 2 0,41 13 0,-23-2 0,0-1 0,74 12 0,-118-28 0,0 1 0,1-1 0,-1 0 0,0-1 0,1 0 0,-1 0 0,0 0 0,0 0 0,1-1 0,-1 0 0,0-1 0,-1 1 0,1-1 0,5-4 0,11-7 0,-2-1 0,24-22 0,-15 13 0,-19 15 0,-1-1 0,1 0 0,-2-1 0,1 1 0,-1-2 0,-1 1 0,10-21 0,34-96 0,-22 49 0,-20 57 0,0-1 0,-1 0 0,-1 0 0,-1-1 0,-2 0 0,0 0 0,0-28 0,-2 26 0,1 0 0,7-30 0,-5 28 0,5-50 0,-10 70 0,0-1 0,-1 0 0,0 1 0,0-1 0,-1 1 0,0-1 0,0 1 0,-1-1 0,-6-12 0,0 5 0,-1 0 0,-1 1 0,-18-21 0,7 15 0,0 2 0,-1 0 0,-1 1 0,0 2 0,-1 0 0,-1 2 0,-42-17 0,50 23 0,-1 2 0,-1 0 0,1 1 0,-1 1 0,0 1 0,-27-1 0,2 3 0,-78 7 0,120-5-44,0-1 0,0 0 0,1 1 0,-1 0 0,0 0 0,0 0 0,0 0 0,1 0 0,-1 0 0,1 1 0,-1-1 0,1 1 0,-1 0 0,1 0 0,0 0 0,0 0 0,0 0 0,0 0-1,0 1 1,0-1 0,1 0 0,-1 1 0,1 0 0,0-1 0,0 1 0,-1 0 0,2 0 0,-1-1 0,0 1 0,0 3 0,-2 17-6782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1 249 24575,'0'3'0,"0"-1"0,0 0 0,0 1 0,1-1 0,-1 0 0,1 0 0,-1 1 0,1-1 0,0 0 0,0 0 0,0 0 0,0 0 0,0 0 0,1 0 0,-1 0 0,0 0 0,1-1 0,-1 1 0,1 0 0,0-1 0,2 3 0,0-2 0,1 0 0,-1 0 0,0 0 0,1 0 0,-1-1 0,1 0 0,0 0 0,-1 0 0,1 0 0,5 0 0,0-1 0,1 0 0,-1-1 0,0 0 0,0 0 0,0-1 0,-1 0 0,1-1 0,0 0 0,16-8 0,-11 2 0,-1-1 0,0-1 0,0 0 0,-1 0 0,0-2 0,-1 1 0,11-17 0,-16 20 0,-1 0 0,0 0 0,-1-1 0,0 0 0,0 0 0,-1 0 0,-1 0 0,0-1 0,0 1 0,-1-1 0,0 0 0,1-17 0,-11-2 0,1 27 0,1 18 0,-1 32 0,3-1 0,1 1 0,6 75 0,-1-28 0,-2-91-50,0 2-38,0-1 0,0 1 1,0 0-1,0 0 0,1 0 1,-1-1-1,1 1 1,1 0-1,-1 0 0,1-1 1,-1 1-1,1-1 0,1 0 1,2 5-1,8 4-6738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3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91 24575,'1'0'0,"-1"0"0,1 1 0,-1-1 0,1 0 0,-1 0 0,1 0 0,-1 1 0,0-1 0,1 0 0,-1 1 0,0-1 0,1 0 0,-1 1 0,0-1 0,1 0 0,-1 1 0,0-1 0,0 1 0,1-1 0,-1 0 0,0 1 0,0-1 0,0 1 0,0-1 0,1 1 0,-1-1 0,0 1 0,0-1 0,0 1 0,0-1 0,0 0 0,0 1 0,0-1 0,0 1 0,-1-1 0,1 1 0,0-1 0,0 1 0,0-1 0,0 1 0,-1-1 0,1 0 0,0 1 0,0-1 0,-1 1 0,1-1 0,0 0 0,-1 1 0,1-1 0,-1 1 0,-18 33 0,12-23 0,1-1 0,1 0 0,0 1 0,1 0 0,0 0 0,0 0 0,1 0 0,1 1 0,0-1 0,-1 23 0,4-29 0,-1-1 0,0 1 0,1-1 0,0 1 0,0-1 0,0 0 0,1 0 0,-1 1 0,1-1 0,0 0 0,0 0 0,1 0 0,-1-1 0,1 1 0,0-1 0,0 1 0,0-1 0,0 0 0,1 0 0,-1 0 0,1 0 0,-1-1 0,1 0 0,0 1 0,0-1 0,0-1 0,9 4 0,-4-2 0,0-1 0,0 1 0,0-1 0,0-1 0,0 0 0,0 0 0,1-1 0,-1 0 0,0 0 0,1-1 0,-1-1 0,0 1 0,0-1 0,0-1 0,13-5 0,-15 4 0,0 1 0,-1-1 0,1-1 0,-1 1 0,0-1 0,-1-1 0,1 1 0,-1-1 0,0 1 0,0-2 0,-1 1 0,0 0 0,0-1 0,0 0 0,-1 0 0,0 0 0,0 0 0,-1 0 0,2-8 0,-1 2 0,-1 0 0,0 0 0,-1 0 0,0 0 0,-1 0 0,-1 0 0,0 0 0,0 0 0,-1 0 0,-6-18 0,6 25 0,0 1 0,0-1 0,0 1 0,-1 0 0,0-1 0,0 1 0,0 1 0,-1-1 0,0 0 0,0 1 0,0 0 0,0-1 0,0 2 0,-1-1 0,0 1 0,0-1 0,0 1 0,0 0 0,0 1 0,-1 0 0,1-1 0,-1 2 0,0-1 0,1 1 0,-8-1 0,10 1-45,0 1-1,0 0 1,0 0-1,0 0 1,-1 0-1,1 0 1,0 1-1,0 0 1,0-1-1,0 1 1,0 0-1,0 0 1,0 1-1,0-1 1,0 1-1,1-1 1,-1 1-1,1 0 1,-1 0-1,1 0 1,0 0-1,-1 1 1,1-1-1,0 1 0,1-1 1,-1 1-1,0 0 1,1-1-1,-3 7 1,-5 16-6781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803 99 24575,'1'0'0,"0"0"0,0 0 0,0 0 0,0 0 0,0-1 0,0 1 0,0 0 0,0-1 0,-1 1 0,1 0 0,0-1 0,0 1 0,0-1 0,-1 1 0,1-1 0,0 0 0,-1 1 0,1-1 0,0 0 0,-1 1 0,1-1 0,-1 0 0,1 0 0,-1 0 0,1 1 0,-1-1 0,0 0 0,0 0 0,1 0 0,-1 0 0,0 0 0,0 0 0,0 0 0,0 0 0,0 1 0,0-1 0,0 0 0,0 0 0,0 0 0,0 0 0,0 0 0,-1 0 0,1 0 0,0 0 0,-1 1 0,1-1 0,-1 0 0,0-1 0,0-2 0,-1 1 0,1-1 0,-1 1 0,0-1 0,1 1 0,-2 0 0,1 0 0,0 0 0,-1 0 0,1 0 0,-5-3 0,-1 2 0,0 0 0,0 1 0,0 1 0,-1-1 0,1 1 0,-1 1 0,1-1 0,-14 1 0,-76 3 0,49 0 0,22 0 0,0 0 0,0 2 0,1 1 0,-1 1 0,1 1 0,0 1 0,0 1 0,1 2 0,1 1 0,0 0 0,-38 28 0,41-21 0,1 2 0,1 0 0,1 2 0,2 0 0,0 1 0,1 0 0,1 1 0,1 1 0,2 0 0,0 0 0,-6 29 0,12-35 0,1 0 0,0 0 0,1 0 0,2 1 0,0-1 0,1 1 0,1-1 0,0 1 0,2-1 0,1 0 0,6 22 0,-4-31 0,0 0 0,0-1 0,1 0 0,1 0 0,0 0 0,0-1 0,1 0 0,0 0 0,0-1 0,18 11 0,15 8 0,55 27 0,-89-50 0,69 39 0,-39-21 0,1-1 0,76 28 0,-71-36 0,0-2 0,61 6 0,-84-14 0,0-2 0,1 0 0,-1-1 0,0-2 0,0 0 0,0-1 0,26-7 0,-26 2 0,-1 0 0,0-1 0,-1-1 0,0-1 0,-1-1 0,0 0 0,22-20 0,-4-2 0,-1-1 0,33-44 0,-51 58 0,0 0 0,-1 0 0,18-31 0,-29 43 0,0-1 0,-1 0 0,0 0 0,-1-1 0,0 1 0,-1-1 0,0 1 0,1-23 0,-1 13 0,-1 0 0,-2-1 0,0 1 0,0 0 0,-2-1 0,-1 1 0,0 0 0,-2 1 0,0-1 0,-1 1 0,-17-31 0,14 32 0,0 2 0,-1 0 0,-1 0 0,-1 1 0,0 0 0,-1 1 0,0 1 0,-1 0 0,-1 1 0,-28-17 0,31 22 0,-6-5 0,0 2 0,-1 1 0,0 0 0,-25-7 0,39 14 0,1 1 0,-1 0 0,0 0 0,1 1 0,-1 0 0,0 0 0,0 0 0,0 0 0,1 1 0,-1 0 0,0 0 0,1 1 0,-1-1 0,1 1 0,-1 1 0,1-1 0,0 1 0,0 0 0,0 0 0,-8 6 0,-19 22-1365,18-19-5461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 24575,'-1'6'0,"-1"-1"0,0 1 0,0-1 0,0 1 0,-1-1 0,0 0 0,0 0 0,0 0 0,-1 0 0,0 0 0,0-1 0,0 0 0,0 0 0,-9 7 0,5-4 0,0 0 0,1 1 0,-12 16 0,15-17 0,0 0 0,1 0 0,0 1 0,0-1 0,0 1 0,1-1 0,0 1 0,1 0 0,0 0 0,0 0 0,0-1 0,1 1 0,1 0 0,-1 0 0,1 0 0,3 12 0,-2-14 0,0-1 0,0 1 0,1-1 0,0 0 0,0 0 0,0 0 0,0 0 0,1 0 0,0-1 0,0 0 0,0 1 0,1-2 0,-1 1 0,1 0 0,0-1 0,0 0 0,0 0 0,0 0 0,1-1 0,-1 0 0,1 0 0,7 2 0,-5-2 0,-1 0 0,1 0 0,-1-1 0,1 0 0,-1-1 0,1 1 0,0-1 0,-1-1 0,1 0 0,-1 0 0,1 0 0,-1-1 0,1 0 0,-1 0 0,0-1 0,0 0 0,0 0 0,0-1 0,0 0 0,-1 0 0,0-1 0,0 1 0,0-1 0,0-1 0,-1 1 0,0-1 0,0 0 0,0 0 0,-1 0 0,0-1 0,0 1 0,-1-1 0,0 0 0,0 0 0,0 0 0,-1-1 0,2-8 0,-1 1 0,-1 0 0,0 0 0,0 0 0,-2-1 0,0 1 0,-3-20 0,3 29 0,-1-1 0,0 1 0,0-1 0,-1 1 0,0-1 0,0 1 0,-1 0 0,1 0 0,-1 0 0,-1 1 0,1-1 0,-1 1 0,0-1 0,0 1 0,0 1 0,-10-9 0,14 12 0,0 1 0,-1 0 0,1-1 0,0 1 0,-1-1 0,1 1 0,-1 0 0,1-1 0,0 1 0,-1 0 0,1-1 0,-1 1 0,1 0 0,-1 0 0,1-1 0,-1 1 0,1 0 0,-1 0 0,1 0 0,-1 0 0,0 0 0,1 0 0,-1 0 0,1 0 0,-1 0 0,1 0 0,-1 0 0,1 0 0,-1 0 0,1 0 0,-1 0 0,1 1 0,-1-1 0,1 0 0,-1 0 0,1 1 0,-1-1 0,1 0 0,-1 1 0,1-1 0,-1 0 0,1 1 0,0-1 0,-1 1 0,1-1 0,0 0 0,-1 1 0,1-1 0,0 1 0,0-1 0,0 1 0,-1-1 0,1 1 0,0-1 0,0 1 0,0 0 0,0-1 0,0 1 0,0-1 0,0 1 0,0-1 0,0 1 0,0-1 0,0 1 0,0 0 0,8 38 0,18 15 0,59 90 0,-6-12 0,-53-83 0,-3 1 0,-2 1 0,-2 0 0,-3 2 0,-1 0 0,-3 0 0,-3 1 0,-1 1 0,-4-1 0,-1 1 0,-6 65 0,2-111 0,0-1 0,-1 1 0,0-1 0,0 1 0,-1-1 0,0 0 0,0 0 0,-1 0 0,0 0 0,0 0 0,-1-1 0,0 0 0,-11 12 0,13-16 0,0-1 0,0 1 0,0-1 0,-1 0 0,1 0 0,-1 0 0,1 0 0,-1 0 0,0-1 0,0 0 0,1 0 0,-1 0 0,0 0 0,0 0 0,0-1 0,0 0 0,0 0 0,0 0 0,0 0 0,0-1 0,0 1 0,0-1 0,0 0 0,0 0 0,0-1 0,1 1 0,-1-1 0,0 1 0,1-1 0,-1-1 0,-4-3 0,1 1 0,1 0 0,0 0 0,1-1 0,-1 0 0,1 0 0,1 0 0,-1 0 0,1-1 0,0 0 0,0 0 0,1 0 0,0 0 0,0 0 0,1-1 0,0 0 0,0 1 0,-1-15 0,0-13 0,2 1 0,5-65 0,0 30 0,-4 40-98,0 19-60,0-1 0,0 0-1,1 0 1,0 0-1,1 1 1,0-1-1,5-14 1,6-1-6668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24575,'1'0'0,"0"0"0,0 1 0,0-1 0,0 1 0,0-1 0,0 1 0,0-1 0,0 1 0,0 0 0,0-1 0,0 1 0,0 0 0,0 0 0,0 0 0,-1 0 0,1 0 0,0 0 0,-1 0 0,1 0 0,-1 0 0,1 0 0,-1 0 0,1 0 0,-1 0 0,1 2 0,9 38 0,-5-21 0,3 12 0,-1 1 0,-2 0 0,-1 0 0,-2 0 0,-1 1 0,-4 44 0,5 84 0,2-136-1365,3-7-5461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24575,'15'-1'0,"0"-1"0,28-7 0,-31 6 0,0 0 0,0 1 0,0 0 0,0 1 0,0 0 0,13 2 0,-21-1 0,-1 1 0,0 0 0,1 0 0,-1 0 0,1 0 0,-1 1 0,0-1 0,0 1 0,0 0 0,0 0 0,0 0 0,0 0 0,-1 0 0,1 1 0,-1-1 0,1 1 0,-1 0 0,0 0 0,0 0 0,0 0 0,-1 0 0,1 0 0,-1 0 0,1 1 0,0 5 0,3 10 0,-1 0 0,-1 1 0,-1 0 0,-1-1 0,0 1 0,-4 26 0,2-21 0,1-1 0,0 1 0,7 38 0,-4-49-118,0-3-60,-1 1 0,0-1 0,0 0-1,-1 1 1,-1-1 0,-1 23 0,-4-14-6648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24575,'11'5'0,"8"2"0,12 0 0,5-2 0,2-1 0,0-2 0,-2 0 0,-1-7 0,-2-2 0,-1 0 0,-6-4 0,-2 0 0,0 2 0,-4-3 0,-6 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313 276 24575,'-10'1'0,"1"1"0,0-1 0,0 2 0,0-1 0,0 1 0,0 0 0,1 1 0,-1 0 0,1 0 0,0 1 0,0 0 0,1 1 0,0-1 0,0 2 0,0-1 0,-7 9 0,-7 9 0,1 1 0,1 0 0,-23 41 0,32-44 0,0 0 0,1 1 0,1 1 0,1-1 0,1 1 0,1 0 0,1 0 0,2 1 0,0-1 0,1 1 0,2-1 0,4 28 0,-2-35 0,0-1 0,2 0 0,0-1 0,0 1 0,2-1 0,0 0 0,1-1 0,0 1 0,1-2 0,0 1 0,1-1 0,1-1 0,19 18 0,3 1 0,1-2 0,2-2 0,66 39 0,-70-50 0,1-2 0,0 0 0,1-3 0,53 12 0,44 14 0,-72-19 0,2-3 0,70 8 0,-130-23 0,35 5 0,1-2 0,0-2 0,0-1 0,0-2 0,-1-1 0,1-3 0,-1 0 0,62-20 0,-61 14 0,-16 7 0,0-2 0,-1-1 0,34-17 0,-47 20 0,0 1 0,0-1 0,-1-1 0,1 1 0,-1-1 0,-1-1 0,1 1 0,-1-1 0,0 1 0,0-2 0,-1 1 0,0 0 0,4-11 0,11-27 0,-1-1 0,-3 0 0,-2-1 0,-1-1 0,-3 0 0,-2 0 0,1-75 0,-8 91 0,-1 0 0,-2 1 0,-11-56 0,10 73 0,-1 1 0,0 0 0,0 0 0,-2 0 0,1 1 0,-2 0 0,1 0 0,-2 1 0,1 0 0,-2 0 0,-10-10 0,-27-22 0,-2 2 0,-1 2 0,-2 2 0,-100-53 0,82 60 0,-1 2 0,-1 4 0,-144-28 0,199 48 0,1 1 0,-1 1 0,0 0 0,0 2 0,0-1 0,0 2 0,0 1 0,0 0 0,0 1 0,0 0 0,1 2 0,-1 0 0,1 0 0,1 2 0,-1 0 0,-25 16 0,-4 3 0,16-9 0,-48 34 0,37-30-1365,20-15-5461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24575,'0'5'0,"0"7"0,-5 2 0,-2 3 0,-10-11 0,-2-8-8191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2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0 731 24575,'2'0'0,"0"0"0,-1 1 0,1-1 0,0 0 0,-1 1 0,1-1 0,0 1 0,-1 0 0,1 0 0,0 0 0,-1 0 0,0 0 0,1 0 0,-1 0 0,2 2 0,-2-2 0,0-1 0,0 1 0,-1 0 0,1 0 0,0 0 0,0-1 0,0 1 0,0-1 0,0 1 0,0 0 0,0-1 0,0 0 0,0 1 0,1-1 0,-1 0 0,0 1 0,0-1 0,0 0 0,0 0 0,0 0 0,1 0 0,-1 0 0,0 0 0,0 0 0,0-1 0,0 1 0,1 0 0,-1-1 0,0 1 0,0 0 0,0-1 0,0 0 0,0 1 0,0-1 0,2-1 0,14-12 0,-1-2 0,0 0 0,-1 0 0,0-2 0,-2 1 0,0-2 0,-1 0 0,17-36 0,-11 21 0,39-53 0,123-135 0,-167 205 0,-1 0 0,-1-1 0,10-20 0,-15 25 0,1-1 0,0 1 0,2 1 0,-1-1 0,1 2 0,1-1 0,16-14 0,-10 17-1365,-3 8-5461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86 24575,'10'-1'0,"-1"-2"0,0 1 0,1-1 0,-1 0 0,0-1 0,-1 0 0,1-1 0,-1 1 0,1-2 0,-1 1 0,-1-1 0,8-7 0,-14 13 0,-1-1 0,0 1 0,1-1 0,-1 1 0,1 0 0,-1-1 0,0 1 0,0-1 0,1 1 0,-1-1 0,0 1 0,0-1 0,1 1 0,-1-1 0,0 0 0,0 1 0,0-1 0,0 1 0,0-1 0,0 1 0,0-1 0,0 1 0,0-1 0,0 0 0,0 1 0,0-1 0,0 1 0,0-1 0,-1 1 0,1-1 0,0 1 0,0-1 0,-1 1 0,1-1 0,0 1 0,-1-1 0,1 1 0,0 0 0,-1-1 0,1 1 0,-1-1 0,1 1 0,-1 0 0,1 0 0,-1-1 0,1 1 0,-1 0 0,1 0 0,-1-1 0,1 1 0,-1 0 0,1 0 0,-1 0 0,1 0 0,-1 0 0,0 0 0,1 0 0,-1 0 0,1 0 0,-1 0 0,-37-3 0,29 4 0,0 1 0,1 0 0,-1 0 0,1 1 0,0 0 0,-1 0 0,1 1 0,1 0 0,-1 0 0,1 1 0,-1 0 0,1 0 0,1 1 0,-1 0 0,1 0 0,0 1 0,0 0 0,-8 13 0,7-8 0,1 0 0,0 0 0,0 0 0,1 1 0,1 0 0,0 0 0,1 1 0,0-1 0,1 1 0,0-1 0,1 21 0,1 21 0,-1-30 0,1 0 0,1 1 0,1-1 0,8 34 0,-8-54 5,0 1-1,1-1 1,-1 1 0,1-1-1,1 0 1,-1 0-1,1 0 1,-1 0 0,1-1-1,1 1 1,-1-1 0,1 0-1,-1-1 1,1 1-1,0-1 1,1 0 0,-1 0-1,0 0 1,1-1-1,0 0 1,-1 0 0,1 0-1,0-1 1,0 0-1,7 1 1,2 0-170,1-1 0,-1-1 0,1 0 0,-1-1 0,1 0 0,-1-1 0,0-1 0,28-9 0,-23 5-6661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24575,'0'-1'0,"0"1"0,0 0 0,0 0 0,0-1 0,0 1 0,-1 0 0,1-1 0,0 1 0,0 0 0,0-1 0,0 1 0,0 0 0,0-1 0,0 1 0,0 0 0,0 0 0,0-1 0,0 1 0,0 0 0,0-1 0,0 1 0,1 0 0,-1-1 0,0 1 0,0 0 0,0-1 0,0 1 0,1 0 0,-1 0 0,0-1 0,0 1 0,0 0 0,1 0 0,-1 0 0,0-1 0,0 1 0,1 0 0,-1 0 0,0 0 0,1 0 0,-1-1 0,0 1 0,0 0 0,1 0 0,-1 0 0,0 0 0,1 0 0,-1 0 0,0 0 0,1 0 0,-1 0 0,0 0 0,1 0 0,-1 0 0,0 0 0,1 0 0,-1 0 0,0 0 0,1 1 0,-1-1 0,0 0 0,1 0 0,12 20 0,-11-8 0,-1 1 0,0 0 0,-1 19 0,1 32 0,0-60 0,-1 0 0,1 0 0,0 0 0,0 0 0,0 0 0,1-1 0,-1 1 0,1 0 0,0-1 0,0 1 0,0-1 0,3 4 0,-4-6 0,0 1 0,0-1 0,0 0 0,1 0 0,-1 0 0,0 1 0,1-1 0,-1 0 0,1-1 0,-1 1 0,1 0 0,-1 0 0,1-1 0,0 1 0,-1-1 0,1 1 0,0-1 0,-1 0 0,1 1 0,0-1 0,0 0 0,-1 0 0,4-1 0,-2 0 0,-1 0 0,1 0 0,-1 0 0,0-1 0,0 1 0,0-1 0,0 1 0,0-1 0,0 0 0,0 0 0,0 0 0,-1 0 0,1 0 0,1-3 0,2-3 0,0-1 0,-1-1 0,0 1 0,0 0 0,-1-1 0,0 0 0,1-11 0,-2-8 0,-3 24 0,1-1 0,-1 1 0,2 0 0,-1-1 0,0 1 0,1 0 0,0-1 0,1 1 0,-1 0 0,1 0 0,0 0 0,3-7 0,-3 15 0,0 0 0,0 1 0,-1-1 0,1 1 0,-1-1 0,0 1 0,0-1 0,0 1 0,0 0 0,-1 6 0,1-8 0,1 6 11,0-1 0,0 0 0,1 0 0,0 0 0,1 0 0,0-1-1,0 1 1,0-1 0,1 0 0,9 11 0,-12-15-56,0 0 0,0 0 0,0 0 0,0-1 0,0 1 0,0 0 0,1-1 0,-1 1 0,1-1 0,-1 0 0,1 0 0,-1 0 0,1 0 0,0 0 0,-1 0 0,1-1 0,0 1 0,0-1 0,-1 0 0,1 0 0,0 0 0,0 0 0,-1-1 0,1 1 0,0-1 0,0 1 0,-1-1 0,1 0 0,0 0 0,-1 0 0,1-1 0,2-1 0,9-9-6781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0 272 24575,'1'2'0,"-1"0"0,1 1 0,0-1 0,0 0 0,0 0 0,0 0 0,1 0 0,-1-1 0,0 1 0,1 0 0,-1-1 0,1 1 0,0 0 0,-1-1 0,1 0 0,0 1 0,0-1 0,0 0 0,0 0 0,0 0 0,4 1 0,46 14 0,-49-15 0,0-1 0,1 0 0,-1 0 0,0 0 0,0 0 0,0 0 0,1-1 0,-1 1 0,0-1 0,0 0 0,0 0 0,0 0 0,0-1 0,0 1 0,0-1 0,-1 1 0,1-1 0,0 0 0,-1 0 0,0 0 0,1 0 0,-1-1 0,0 1 0,0-1 0,0 1 0,0-1 0,-1 0 0,3-4 0,-2 2 0,0 0 0,0 0 0,-1 0 0,0 0 0,1 0 0,-2 0 0,1 0 0,-1 0 0,0 0 0,0 0 0,0-1 0,-1 1 0,1 0 0,-1 0 0,-1 0 0,1 0 0,-3-6 0,-17-27-87,14 28 138,0-2-1,1 1 1,-9-25 0,14 34-111,0-1 1,1 1 0,-1-1 0,1 0 0,-1 1-1,1-1 1,0 0 0,0 1 0,0-1-1,1 0 1,-1 1 0,0-1 0,1 0-1,0 1 1,0-1 0,0 1 0,0-1 0,0 1-1,0-1 1,0 1 0,1 0 0,-1 0-1,1 0 1,2-2 0,12-10-6767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24575,'1'0'0,"0"0"0,0 0 0,0 0 0,-1 0 0,1 0 0,0 1 0,0-1 0,0 0 0,0 1 0,0-1 0,-1 0 0,1 1 0,0-1 0,0 1 0,-1 0 0,1-1 0,0 1 0,-1-1 0,1 1 0,0 0 0,-1 0 0,1-1 0,-1 1 0,0 0 0,1 0 0,-1 0 0,1 0 0,-1-1 0,0 1 0,0 0 0,0 0 0,1 0 0,-1 0 0,0 0 0,0 0 0,0 0 0,0 0 0,0 0 0,-1-1 0,1 1 0,0 0 0,0 0 0,-1 0 0,1 0 0,0 0 0,-1-1 0,1 1 0,-1 1 0,-20 45 0,20-45 0,-2 3 0,0 1 0,1 0 0,0 0 0,0 0 0,0 0 0,1 0 0,-1 0 0,1 0 0,1 0 0,0 1 0,-1-1 0,2 0 0,-1 1 0,1-1 0,0 0 0,0 0 0,3 8 0,-3-11 0,1 0 0,0 0 0,-1 0 0,1 0 0,0-1 0,0 1 0,0 0 0,1-1 0,-1 1 0,1-1 0,-1 0 0,1 0 0,0 0 0,0 0 0,0-1 0,0 1 0,0-1 0,0 1 0,0-1 0,1 0 0,-1 0 0,0-1 0,1 1 0,-1-1 0,1 1 0,-1-1 0,0 0 0,1-1 0,-1 1 0,1 0 0,-1-1 0,7-2 0,-7 3 0,0-1 0,0 1 0,0-1 0,1 0 0,-1 0 0,0-1 0,0 1 0,0-1 0,-1 1 0,1-1 0,0 0 0,-1 0 0,1 0 0,-1 0 0,1-1 0,-1 1 0,0-1 0,0 1 0,0-1 0,0 0 0,-1 1 0,1-1 0,-1 0 0,0 0 0,0 0 0,0-1 0,0 1 0,1-5 0,-2 2 0,0 1 0,0 0 0,-1 0 0,1 0 0,-1 0 0,0 0 0,-1 0 0,1 0 0,-1 0 0,0 0 0,0 1 0,-1-1 0,1 1 0,-1-1 0,0 1 0,0 0 0,-6-5 0,-29-26-1365,19 23-5461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24575,'1'16'0,"1"-1"0,1 0 0,0 0 0,11 28 0,2 11 0,4 51 0,-5 2 0,3 189 0,-19 22 0,1-317 0,-1 0 0,1 0 0,0 0 0,0 0 0,0 1 0,0-1 0,0 0 0,0 0 0,1 0 0,-1 0 0,0 0 0,1 1 0,-1-1 0,0 0 0,1 0 0,-1 0 0,1 0 0,0 0 0,-1 0 0,1 0 0,0 0 0,0 0 0,-1-1 0,3 2 0,-2-2 0,0 0 0,0 0 0,0 0 0,1 0 0,-1 0 0,0 0 0,0 0 0,0-1 0,1 1 0,-1 0 0,0-1 0,0 1 0,0-1 0,0 1 0,0-1 0,0 0 0,0 1 0,0-1 0,1-1 0,10-9 0,0-1 0,18-21 0,-21 21 0,-8 11 0,0-1 0,0 1 0,1-1 0,-1 1 0,0-1 0,1 1 0,-1 0 0,1-1 0,0 1 0,-1 0 0,1 0 0,0 0 0,-1 0 0,1 1 0,0-1 0,0 0 0,0 1 0,0-1 0,0 1 0,0 0 0,0-1 0,0 1 0,0 0 0,0 0 0,0 1 0,0-1 0,0 0 0,0 1 0,0-1 0,-1 1 0,5 1 0,0 2 0,0 1 0,0 0 0,0 0 0,-1 1 0,1-1 0,-1 1 0,4 7 0,3 4-105,21 27 334,-32-42-307,1 0 0,-1-1-1,0 1 1,1-1-1,-1 1 1,1-1 0,0 0-1,-1 0 1,1 1 0,0-1-1,0 0 1,0-1-1,0 1 1,-1 0 0,1 0-1,0-1 1,1 1-1,1-1 1,8-4-6748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6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24575,'1'-4'0,"0"0"0,1 1 0,-1 0 0,0-1 0,1 1 0,0 0 0,0 0 0,0-1 0,0 2 0,1-1 0,4-4 0,14-22 0,-11-7 0,-5 18 0,-3 45 0,-1-8 0,2-1 0,0 1 0,1 0 0,1-1 0,1 0 0,0 0 0,1-1 0,17 30 0,-12-25 0,-2 0 0,0 2 0,-2-1 0,9 39 0,-14-50 0,-2 0 0,1 1 0,-2-1 0,1 0 0,-3 16 0,1-24 0,0 0 0,1 0 0,-2 0 0,1 0 0,0-1 0,-1 1 0,0 0 0,0-1 0,0 0 0,0 1 0,0-1 0,-1 0 0,0 0 0,1 0 0,-1 0 0,0 0 0,0-1 0,-1 0 0,-5 4 0,9-6 0,-4 3 0,0 0 0,0-1 0,-1 0 0,1 0 0,0 0 0,-1-1 0,1 1 0,-1-1 0,1 0 0,-1 0 0,0-1 0,1 1 0,-6-1 0,9-4 0,12-2 0,13-2 0,7-2-118,-16 4-20,0 1-1,1 1 1,0 0-1,-1 1 0,1 1 1,0 0-1,0 1 1,24 2-1,-19 4-6687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24575,'5'0'0,"7"0"0,7 0 0,-1-5 0,3-2 0,3 0 0,2 2 0,2 1 0,2 2 0,0 0 0,1 2 0,0 0 0,1 0 0,-1 0 0,-6 1-8191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24575,'68'-3'0,"-46"1"0,0 1 0,0 1 0,1 1 0,-1 1 0,0 0 0,41 12 0,-56-12 0,-1 1 0,1 1 0,-1-1 0,0 1 0,0 0 0,-1 0 0,1 1 0,-1-1 0,0 1 0,0 1 0,0-1 0,-1 1 0,0-1 0,0 1 0,0 1 0,-1-1 0,0 0 0,0 1 0,0 0 0,-1-1 0,0 1 0,-1 0 0,1 0 0,-1 0 0,0 12 0,-1-11 0,0 0 0,0 0 0,-1 0 0,0 0 0,-1 0 0,0 0 0,0 0 0,0-1 0,-1 1 0,0-1 0,-1 0 0,1 1 0,-2-2 0,1 1 0,-1 0 0,1-1 0,-2 0 0,1 0 0,-1 0 0,0-1 0,0 0 0,-11 7 0,-40 20-682,-108 44-1,138-66-6143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4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0 281 24575,'1'1'0,"-1"0"0,0 0 0,1 0 0,-1 1 0,0-1 0,1 0 0,0 0 0,-1 0 0,1 0 0,-1 0 0,1 0 0,0 0 0,0 0 0,0-1 0,-1 1 0,1 0 0,0 0 0,0-1 0,0 1 0,0 0 0,0-1 0,1 1 0,-1-1 0,0 0 0,0 1 0,0-1 0,0 0 0,0 1 0,1-1 0,-1 0 0,0 0 0,0 0 0,0 0 0,2 0 0,2 0 0,0 0 0,0 0 0,0-1 0,0 1 0,0-1 0,9-3 0,-8 1 0,0-1 0,0 0 0,0 0 0,0 0 0,-1-1 0,0 0 0,0 0 0,0-1 0,0 1 0,-1-1 0,0 0 0,0 0 0,0 0 0,-1-1 0,0 1 0,3-12 0,0 0 0,0 1 0,-2-2 0,0 1 0,-1 0 0,1-25 0,-4 41 0,0-33 0,0 33 0,0 1 0,0-1 0,-1 1 0,1-1 0,0 1 0,-1-1 0,1 1 0,-1-1 0,1 1 0,-1-1 0,1 1 0,-1-1 0,0 1 0,0 0 0,0 0 0,0-1 0,-2-1 0,2 3 0,0 1 0,1-1 0,-1 1 0,0-1 0,1 0 0,-1 1 0,0-1 0,1 1 0,-1-1 0,1 1 0,-1-1 0,1 1 0,-1 0 0,1-1 0,-1 1 0,1 0 0,-1-1 0,1 1 0,0 0 0,-1 0 0,1-1 0,0 1 0,0 0 0,0 0 0,0 0 0,0-1 0,0 1 0,0 0 0,0 1 0,-5 27 0,-1 57 0,6 102 0,2-73 0,-2-108-117,2 25 368,-2-31-309,0 0 1,0 0-1,0 0 0,0 0 1,1 0-1,-1 0 0,0 0 1,1 0-1,-1 0 0,1 0 1,-1 0-1,1 0 0,0 0 1,-1 0-1,1-1 1,0 1-1,-1 0 0,1-1 1,0 1-1,0 0 0,0-1 1,0 1-1,-1-1 0,1 1 1,2 0-1,10-2-6768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5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24575,'2'-1'0,"0"-1"0,0 1 0,0 0 0,0-1 0,0 1 0,0-1 0,0 0 0,-1 1 0,1-1 0,-1 0 0,1 0 0,-1 0 0,0 0 0,0 0 0,0-1 0,0 1 0,0 0 0,0-4 0,19-27 0,-18 31 0,1 0 0,-1 0 0,1 0 0,-1 1 0,1-1 0,-1 0 0,1 1 0,0 0 0,0 0 0,0 0 0,0 0 0,0 0 0,0 0 0,0 1 0,0-1 0,0 1 0,0 0 0,1 0 0,-1 0 0,0 1 0,0-1 0,0 1 0,0-1 0,0 1 0,0 0 0,0 0 0,0 1 0,0-1 0,-1 0 0,1 1 0,0 0 0,4 4 0,-3-2 0,0 0 0,-1 0 0,1 1 0,-1-1 0,0 1 0,0 0 0,-1 0 0,1 0 0,-1 1 0,0-1 0,-1 1 0,1-1 0,-1 1 0,0-1 0,0 1 0,-1-1 0,0 9 0,-1-3 0,-1-1 0,0 0 0,0 0 0,-1 0 0,-1 0 0,0 0 0,0-1 0,0 1 0,-1-1 0,-1 0 0,0-1 0,0 1 0,-1-1 0,-11 11 0,-9 14 0,25-30 0,0 0 0,-1 0 0,1 0 0,0 0 0,0 1 0,1-1 0,-1 1 0,1-1 0,0 1 0,0-1 0,0 1 0,0 0 0,1 0 0,-1-1 0,1 1 0,0 0 0,0 0 0,0-1 0,1 1 0,-1 0 0,1 0 0,2 6 0,-1-7 0,-1 0 0,1-1 0,0 1 0,0-1 0,0 0 0,0 0 0,0 0 0,1 0 0,-1 0 0,1 0 0,-1 0 0,1-1 0,0 1 0,-1-1 0,1 0 0,0 0 0,0 0 0,0 0 0,0 0 0,0-1 0,0 1 0,0-1 0,0 0 0,0 0 0,0 0 0,0 0 0,0 0 0,4-2 0,2 1-114,-1-1 1,0 0-1,0 0 0,0-1 0,-1 0 1,1 0-1,-1-1 0,1 0 0,-1-1 1,0 1-1,10-10 0,-2-2-6712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0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 0 24575,'-7'2'0,"0"1"0,0-1 0,0 1 0,0 1 0,1-1 0,-1 1 0,-8 7 0,-57 41 0,56-38 0,0 1 0,1 0 0,0 1 0,1 0 0,1 1 0,1 1 0,0 0 0,-9 20 0,15-25 0,0 1 0,1-1 0,0 1 0,1 0 0,0 0 0,1 1 0,1-1 0,1 1 0,0-1 0,0 1 0,2 0 0,3 25 0,-1-28 0,1 0 0,1 0 0,-1 0 0,2-1 0,0 0 0,0 0 0,15 18 0,62 66 0,-74-85 0,0-2 0,1 1 0,1-1 0,-1 0 0,1-1 0,1 0 0,-1-1 0,24 9 0,-12-9 0,0 0 0,1-1 0,46 4 0,29 3 0,-56-5 0,60 1 0,-88-7 0,0-1 0,-1 0 0,1-2 0,-1 1 0,1-2 0,-1 0 0,0-1 0,23-9 0,33-14 0,-48 20 0,0-2 0,0 0 0,33-20 0,-32 14 0,-1-1 0,0-1 0,-1-1 0,34-37 0,-47 45 0,-1 1 0,0-1 0,-1-1 0,0 1 0,-1-1 0,0 0 0,-1 0 0,0-1 0,0 1 0,-2-1 0,1 0 0,-1 0 0,0-19 0,-2 18 0,0 0 0,-1 0 0,-1 0 0,0 1 0,-1-1 0,0 0 0,-1 1 0,0 0 0,-1 0 0,0 0 0,-1 0 0,0 1 0,-1 0 0,-14-18 0,8 15 0,-1 0 0,0 1 0,-1 1 0,0 0 0,-1 1 0,0 0 0,0 1 0,-2 1 0,-23-9 0,12 7 0,0 2 0,-1 2 0,0 0 0,0 2 0,-41-1 0,-156 6 0,94 4 0,99-2 0,-1 1 0,-57 15 0,64-12 0,22-5-195,0 1 0,1 0 0,-1 0 0,0 0 0,1 1 0,-9 5 0,-5 5-6631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2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24575,'39'-1'0,"0"-2"0,0-1 0,-1-2 0,1-2 0,-1-2 0,68-26 0,-104 35 0,0 0 0,1 0 0,-1 0 0,0 0 0,1 1 0,-1-1 0,1 1 0,-1-1 0,1 1 0,-1 0 0,1 0 0,-1 0 0,1 0 0,0 0 0,-1 1 0,1-1 0,-1 1 0,0-1 0,1 1 0,-1 0 0,1 0 0,-1 0 0,0 1 0,0-1 0,0 0 0,0 1 0,0-1 0,0 1 0,2 2 0,-1 1 0,0 0 0,0 0 0,0 1 0,-1-1 0,0 1 0,0 0 0,-1-1 0,0 1 0,0 0 0,0 0 0,0 11 0,-2 50 0,-2 0 0,-3 0 0,-21 90 0,3-14 0,20-97 45,-5 24-1455,3-51-5416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3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1 154 24575,'5'0'0,"7"-5"0,12-2 0,7 0 0,-2-3 0,0-1 0,-1 2 0,1-3 0,1-4 0,0 0 0,0 3 0,-5-2 0,-1 3 0,0 2 0,1 3 0,-3 4-8191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1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858 1 24575,'-16'0'0,"-7"-1"0,0 1 0,0 1 0,0 1 0,0 1 0,0 1 0,-36 12 0,-218 99 0,241-96 0,0 0 0,2 3 0,0 0 0,1 3 0,-39 36 0,60-47 0,0 0 0,1 0 0,1 1 0,0 0 0,1 1 0,1 0 0,0 0 0,2 1 0,0 0 0,0 0 0,2 1 0,-4 23 0,1 20 0,2 1 0,4 76 0,2-108 0,-1-21 0,1 0 0,0-1 0,1 1 0,0 0 0,1-1 0,-1 0 0,2 1 0,-1-1 0,1 0 0,0-1 0,10 15 0,6 3 0,0-1 0,24 21 0,-8-8 0,-17-18 0,2 0 0,0-1 0,1-1 0,0-1 0,1-1 0,1-1 0,31 13 0,-18-12 0,1-2 0,0-1 0,0-2 0,57 8 0,44 9 0,-94-16 0,-1-2 0,86 5 0,-121-14 0,149-4 0,-140 2 0,0 0 0,-1-2 0,1 0 0,-1-1 0,1-1 0,26-13 0,-18 5 0,0 0 0,45-34 0,-63 41 0,-1 0 0,1-1 0,-1 1 0,0-2 0,-1 1 0,0-1 0,0 0 0,-1 0 0,0 0 0,-1-1 0,6-17 0,4-33 0,-2-2 0,-2 1 0,-4-2 0,-2 1 0,-2 0 0,-4-1 0,-15-99 0,13 140 0,-1 1 0,-1 0 0,-1-1 0,-1 2 0,-1-1 0,0 1 0,-2 1 0,0 0 0,-1 0 0,-1 1 0,-1 1 0,0 0 0,-2 1 0,0 1 0,0 0 0,-1 1 0,-1 1 0,-31-18 0,16 12 0,0 2 0,-2 1 0,0 2 0,-1 1 0,0 2 0,-1 2 0,0 1 0,-1 1 0,1 3 0,-43-1 0,-76 7-1365,131-2-5461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51 24575,'-12'3'0,"17"5"0,22 3 0,-17-10 0,0-2 0,0 1 0,1-1 0,-1-1 0,0 0 0,0 0 0,12-6 0,71-31 0,-54 21 0,-316 165 0,272-144 0,0 0 0,1 1 0,-1-1 0,1 1 0,0 0 0,0 0 0,0 0 0,1 0 0,-1 1 0,1-1 0,-5 11 0,8-14 0,-1 1 0,1-1 0,-1 1 0,1-1 0,0 1 0,0-1 0,-1 1 0,1-1 0,0 1 0,0-1 0,1 1 0,-1-1 0,0 1 0,0-1 0,1 1 0,-1-1 0,1 1 0,0 1 0,1-1 0,-1 0 0,1 0 0,-1 0 0,1-1 0,0 1 0,0-1 0,0 1 0,0-1 0,0 1 0,0-1 0,0 0 0,0 0 0,1 0 0,-1-1 0,3 2 0,31 7 0,0-2 0,40 4 0,-41-7 0,-1 1 0,58 17 0,-87-20 0,-1 0 0,1 0 0,-1 0 0,1 1 0,-1 0 0,0 0 0,0 0 0,0 0 0,0 0 0,-1 1 0,1 0 0,-1 0 0,0 0 0,0 0 0,0 0 0,1 5 0,-3-6 0,0-1 0,0 0 0,0 1 0,0-1 0,-1 0 0,1 1 0,-1-1 0,0 1 0,0-1 0,0 1 0,0-1 0,0 1 0,-1-1 0,1 1 0,-1-1 0,1 0 0,-1 1 0,0-1 0,0 0 0,0 1 0,0-1 0,0 0 0,-1 0 0,1 0 0,-1 0 0,1 0 0,-1 0 0,0 0 0,1-1 0,-1 1 0,0-1 0,0 1 0,0-1 0,-4 2 0,-8 5 0,-1-1 0,-1-1 0,1 0 0,-1-1 0,-33 6 0,-84 4 0,120-14-84,-95 0 299,98-1-381,0-1-1,-1-1 1,1 1 0,0-2 0,1 0 0,-1 0-1,0 0 1,-10-7 0,0-2-6660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7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1 989 24575,'0'2'0,"0"0"0,0 0 0,0-1 0,0 1 0,0 0 0,1 0 0,-1 0 0,1 0 0,0 0 0,-1 0 0,1-1 0,0 1 0,0 0 0,0-1 0,0 1 0,0 0 0,1-1 0,-1 1 0,0-1 0,1 0 0,-1 0 0,3 2 0,0-1 0,-1 0 0,1-1 0,-1 1 0,1-1 0,0 0 0,0 0 0,0-1 0,-1 1 0,1-1 0,7 0 0,-1 0 0,0-1 0,-1 0 0,1-1 0,-1 0 0,1 0 0,-1-1 0,0 0 0,14-8 0,-14 6 0,1-2 0,-2 0 0,1 0 0,-1 0 0,0-1 0,0 0 0,-1-1 0,0 1 0,-1-2 0,9-14 0,-12 18 0,0 0 0,0-1 0,-1 1 0,0-1 0,0 1 0,-1-1 0,1 0 0,-1 0 0,-1 1 0,1-1 0,-1 0 0,0 0 0,-1 0 0,0 0 0,0 1 0,0-1 0,-1 0 0,-3-7 0,5 12 0,-1 0 0,0 0 0,0 0 0,0 0 0,0 1 0,0-1 0,0 0 0,-1 1 0,1-1 0,0 0 0,-1 1 0,1 0 0,-1-1 0,0 1 0,1 0 0,-1 0 0,0 0 0,0 0 0,0 0 0,0 0 0,0 0 0,0 1 0,0-1 0,0 1 0,0-1 0,0 1 0,0 0 0,0 0 0,0 0 0,0 0 0,-1 0 0,1 0 0,0 1 0,0-1 0,0 1 0,0-1 0,-3 3 0,-1-1 0,0 1 0,0 0 0,0 1 0,1-1 0,0 1 0,-1 0 0,1 1 0,1-1 0,-1 1 0,-7 10 0,3 1 0,1 1 0,0 0 0,2 0 0,0 0 0,1 1 0,1 0 0,0 0 0,1 0 0,1 0 0,1 0 0,1 1 0,0-1 0,2 0 0,0 0 0,1 0 0,0 0 0,8 20 0,-9-30 0,2-1 0,-1 0 0,1 0 0,0-1 0,1 1 0,-1-1 0,1 0 0,1 0 0,-1 0 0,1-1 0,0 0 0,0 0 0,0 0 0,1-1 0,0 0 0,0 0 0,0-1 0,0 0 0,0 0 0,12 2 0,-13-3 0,0-1 0,1 0 0,-1 0 0,1-1 0,-1 0 0,1 0 0,-1 0 0,1-1 0,-1 0 0,0 0 0,1 0 0,-1-1 0,0 0 0,0-1 0,0 1 0,0-1 0,0 0 0,-1-1 0,1 1 0,-1-1 0,0 0 0,0 0 0,0-1 0,6-7 0,12-20 0,0-1 0,-3-1 0,0-1 0,-3-1 0,0 0 0,-3-1 0,-1-1 0,-2-1 0,9-52 0,-9 18 0,-3 0 0,-4-1 0,-2 0 0,-10-84 0,4 129 0,0 0 0,-2 0 0,-1 0 0,-1 1 0,-1-1 0,-2 2 0,-1 0 0,-1 0 0,-32-48 0,45 75 0,-1-1 0,1 0 0,-1 0 0,1 0 0,-1 1 0,1-1 0,-1 0 0,1 1 0,-1-1 0,0 1 0,1-1 0,-1 0 0,0 1 0,1 0 0,-1-1 0,0 1 0,0-1 0,0 1 0,1 0 0,-1-1 0,0 1 0,0 0 0,0 0 0,0 0 0,0 0 0,0 0 0,0 0 0,0 1 0,0 0 0,0-1 0,1 1 0,-1 0 0,0 0 0,1-1 0,-1 1 0,0 0 0,1 0 0,-1 0 0,1 0 0,0 0 0,-1 0 0,1 0 0,0 0 0,-1 0 0,1 1 0,-6 55 0,6-53 0,3 237 0,1-205 0,1 0 0,2 0 0,1-1 0,20 56 0,-2-16 0,25 130 0,-3-10 0,-35-144 0,-3 2 0,7 82 0,-9-90 0,-5-35 0,-1-1 0,-1 0 0,0 0 0,0 1 0,-1 12 0,0-21 0,0 0 0,1-1 0,-1 1 0,0-1 0,0 1 0,0-1 0,0 1 0,-1 0 0,1-1 0,0 1 0,0-1 0,0 1 0,0-1 0,-1 1 0,1-1 0,0 1 0,0-1 0,-1 1 0,1-1 0,0 1 0,-1-1 0,1 1 0,-1-1 0,1 1 0,-1-1 0,1 0 0,0 1 0,-1-1 0,1 0 0,-1 1 0,0-1 0,1 0 0,-1 0 0,1 0 0,-1 0 0,1 1 0,-1-1 0,1 0 0,-1 0 0,0 0 0,1 0 0,-1 0 0,0 0 0,0-1 0,0 1 0,-1-1 0,1 0 0,0 1 0,0-1 0,0 0 0,0 0 0,0 1 0,0-1 0,1 0 0,-1 0 0,0 0 0,0 0 0,0 0 0,1-1 0,-1 1 0,1 0 0,-2-2 0,2-1 0,-1 0 0,0 0 0,1 0 0,0 0 0,0 0 0,0 0 0,0 0 0,0 0 0,1 0 0,0 0 0,0 1 0,0-1 0,0 0 0,1 0 0,-1 1 0,1-1 0,0 1 0,0-1 0,0 1 0,1 0 0,-1 0 0,1 0 0,0 0 0,0 0 0,6-4 0,-1 0 0,1 0 0,-1 1 0,2 1 0,-1-1 0,1 1 0,0 1 0,0 0 0,14-4 0,1 1-1365,-6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24575,'0'69'0,"5"267"0,1-237 0,26 135 0,-24-188-682,4 92-1,-12-112-6143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56 24575,'0'-3'0,"-1"1"0,1-1 0,-1 1 0,0 0 0,1-1 0,-1 1 0,0 0 0,0 0 0,-1 0 0,1 0 0,0 0 0,-1 0 0,1 0 0,-1 0 0,0 0 0,0 1 0,1-1 0,-1 1 0,0-1 0,0 1 0,0 0 0,-1 0 0,1 0 0,0 0 0,0 0 0,-1 0 0,1 1 0,-3-1 0,-1-1 0,1 1 0,-1 0 0,0 0 0,0 0 0,0 1 0,1 0 0,-1 0 0,0 0 0,0 1 0,-9 2 0,-20 12 0,1 1 0,0 2 0,-52 37 0,26-16 0,43-29 0,1 2 0,0 0 0,1 0 0,1 1 0,0 1 0,-22 28 0,28-32 0,2 1 0,-1-1 0,1 1 0,1 1 0,0-1 0,1 1 0,0-1 0,1 1 0,0 0 0,1 1 0,-2 22 0,3-12 0,1 1 0,1 0 0,1-1 0,1 1 0,1-1 0,8 24 0,-8-34 0,1-1 0,1 0 0,0 0 0,0-1 0,1 1 0,1-1 0,0-1 0,0 1 0,1-2 0,0 1 0,1-1 0,14 10 0,-2-3 0,0-1 0,1-2 0,0 0 0,1-1 0,1-2 0,0 0 0,0-2 0,1-1 0,0 0 0,40 3 0,-4-2 0,2 2 0,109 1 0,-152-12 0,1 0 0,-1-1 0,0-2 0,0 0 0,0-1 0,0-1 0,-1-1 0,0 0 0,21-13 0,-16 6 0,0 0 0,-1-2 0,-1-1 0,-1-1 0,0-1 0,-1-1 0,-1 0 0,-1-2 0,-1 0 0,-1-1 0,-1-1 0,-1-1 0,-2 0 0,0-1 0,-1 0 0,-2-1 0,-1 0 0,0 0 0,-3-1 0,0 0 0,-2-1 0,2-28 0,-7 48 0,0-1 0,0 1 0,-1 0 0,0-1 0,0 1 0,-1 0 0,-1 0 0,1 1 0,-1-1 0,-1 1 0,0 0 0,0 0 0,0 0 0,-1 1 0,0 0 0,-1 0 0,1 0 0,-1 1 0,-10-8 0,4 5 0,0 0 0,0 1 0,0 0 0,-1 1 0,0 0 0,-1 1 0,1 1 0,-1 0 0,0 1 0,-1 1 0,-16-2 0,-5 2 0,-1 2 0,1 1 0,-41 6 0,63-3 0,0-1 0,0 2 0,0 0 0,1 1 0,-1 0 0,1 1 0,1 1 0,-1 0 0,1 1 0,-17 13 0,-69 64-1365,76-63-5461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10 24575,'0'0'0,"0"0"0,1 1 0,-1-1 0,0 0 0,0 0 0,1 0 0,-1 0 0,0 0 0,1 0 0,-1 0 0,0 0 0,0 0 0,1 0 0,-1-1 0,0 1 0,1 0 0,-1 0 0,0 0 0,0 0 0,1 0 0,-1 0 0,0-1 0,0 1 0,1 0 0,-1 0 0,0 0 0,0-1 0,0 1 0,1 0 0,-1 0 0,0-1 0,0 1 0,0 0 0,0 0 0,0-1 0,0 1 0,1 0 0,-1 0 0,0-1 0,0 1 0,0 0 0,0-1 0,0 1 0,0-1 0,-1 1 0,1 0 0,0-1 0,-1 1 0,1 0 0,-1 0 0,1-1 0,-1 1 0,1 0 0,-1 0 0,1 0 0,-1-1 0,1 1 0,-1 0 0,1 0 0,-1 0 0,1 0 0,-1 0 0,1 0 0,-1 0 0,1 0 0,-1 0 0,1 0 0,-1 1 0,1-1 0,-1 0 0,1 0 0,-1 0 0,1 1 0,0-1 0,-1 0 0,1 0 0,-1 1 0,-30 18 0,2 1 0,1 1 0,0 2 0,2 0 0,-36 42 0,54-56-41,-155 179 207,148-168-352,1 1 0,1 0-1,1 1 1,1 0 0,1 1 0,1 0-1,-12 46 1,16-43-6640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97 24575,'-1'0'0,"0"0"0,0 0 0,0-1 0,0 1 0,0 0 0,0-1 0,0 1 0,0-1 0,0 1 0,0-1 0,0 1 0,1-1 0,-1 0 0,0 1 0,0-1 0,0 0 0,1 0 0,-1 0 0,0 1 0,1-1 0,-1 0 0,1 0 0,-1 0 0,1 0 0,-1 0 0,1 0 0,0 0 0,0 0 0,-1 0 0,1 0 0,0 0 0,0-1 0,0 1 0,0 0 0,0 0 0,0 0 0,1-1 0,-1 0 0,0-1 0,0 1 0,0 0 0,1-1 0,-1 1 0,1 0 0,-1 0 0,1-1 0,0 1 0,0 0 0,0 0 0,0 0 0,0 0 0,1 0 0,-1 0 0,4-3 0,2 1 0,0 1 0,1-1 0,0 1 0,-1 1 0,1-1 0,0 1 0,0 1 0,16-2 0,-19 2 0,0 1 0,0-1 0,0 1 0,0 1 0,0-1 0,0 1 0,0-1 0,1 1 0,-2 1 0,1-1 0,0 1 0,0 0 0,0 0 0,-1 0 0,5 4 0,-8-5 0,0 0 0,1 1 0,-1-1 0,0 0 0,-1 1 0,1-1 0,0 1 0,0 0 0,-1-1 0,1 1 0,-1 0 0,1-1 0,-1 1 0,0 0 0,1-1 0,-1 1 0,0 0 0,0 0 0,0-1 0,0 1 0,-1 0 0,1-1 0,0 1 0,-1 0 0,0-1 0,1 1 0,-1 0 0,0-1 0,1 1 0,-1-1 0,0 1 0,0-1 0,0 0 0,-2 3 0,-5 6 0,-1 0 0,0-1 0,-15 13 0,16-14 0,-34 24 0,30-24 0,1 0 0,0 1 0,0 0 0,1 1 0,1 0 0,-10 12 0,17-19 0,1-1 0,-1 1 0,1 0 0,0 0 0,0 0 0,0-1 0,0 1 0,0 0 0,1 0 0,-1 0 0,1 0 0,0 0 0,0 1 0,0-1 0,0 0 0,1 0 0,-1 0 0,1 0 0,0 0 0,0-1 0,0 1 0,0 0 0,0 0 0,1 0 0,-1-1 0,1 1 0,0-1 0,-1 1 0,1-1 0,0 0 0,1 1 0,-1-1 0,4 2 0,0 1 0,1 0 0,0-1 0,0 0 0,1 0 0,-1-1 0,1 0 0,-1 0 0,1-1 0,0 0 0,0 0 0,0-1 0,1 0 0,-1 0 0,11-1 0,-8 0 0,0 0 0,-1-1 0,1 0 0,-1-1 0,1 0 0,-1 0 0,1-1 0,-1-1 0,0 1 0,15-10 0,9-15-1365,-23 13-5461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1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 80 24575,'5'-28'0,"-4"25"0,0 0 0,0-1 0,0 1 0,-1-1 0,1 0 0,-1 1 0,0-1 0,-1-4 0,1 7 0,0 0 0,-1 1 0,1-1 0,-1 0 0,0 0 0,1 0 0,-1 0 0,0 0 0,1 1 0,-1-1 0,0 0 0,0 0 0,0 1 0,0-1 0,1 1 0,-1-1 0,0 1 0,0-1 0,0 1 0,0 0 0,0-1 0,0 1 0,0 0 0,-1 0 0,1 0 0,0 0 0,0 0 0,0 0 0,0 0 0,0 0 0,0 0 0,0 0 0,-1 1 0,-8 0 0,1 1 0,-1 0 0,1 0 0,-1 1 0,1 1 0,0-1 0,0 1 0,1 1 0,-1 0 0,-14 11 0,-9 9 0,-39 41 0,1-2 0,25-27 0,2 2 0,-68 80 0,105-112 0,1 1 0,-1 0 0,1 0 0,1 1 0,0-1 0,0 1 0,0 0 0,1 0 0,1 0 0,0 1 0,0-1 0,0 1 0,1-1 0,1 1 0,0-1 0,0 1 0,1 0 0,0-1 0,4 16 0,0-8 0,1 0 0,0 0 0,1-1 0,1 0 0,0 0 0,1-1 0,1 0 0,1-1 0,20 22 0,-4-9 0,1-1 0,2-2 0,0-1 0,2-2 0,0-1 0,1-1 0,1-2 0,1-1 0,0-2 0,1-1 0,64 13 0,-79-21 0,1-1 0,-1-1 0,1-1 0,-1-1 0,1-1 0,0-1 0,-1-1 0,1 0 0,-1-2 0,1 0 0,-1-2 0,-1 0 0,30-14 0,-32 11 0,1-1 0,-2-1 0,1-1 0,-2 0 0,1-1 0,-2-1 0,0-1 0,-1 0 0,0-1 0,-1 0 0,-1-1 0,12-21 0,-12 16 0,-2-1 0,0 0 0,-1-1 0,-1 0 0,-2-1 0,0 1 0,-2-1 0,0 0 0,-1-44 0,-2 50 0,-1 0 0,-1 0 0,0 0 0,-2 0 0,0 1 0,-1-1 0,-1 1 0,-1 0 0,-1 0 0,-14-29 0,8 25 0,0 0 0,-1 1 0,-2 0 0,0 1 0,-27-26 0,33 37 0,1 2 0,-2-1 0,1 1 0,-1 1 0,0 0 0,0 1 0,0 0 0,-1 0 0,0 1 0,0 1 0,0 0 0,-1 0 0,-16 0 0,-189 2 0,98 4 0,60 2-1365,34 2-5461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1 212 24575,'0'2'0,"-1"-1"0,1 1 0,0-1 0,0 1 0,0 0 0,0-1 0,0 1 0,1-1 0,-1 1 0,0-1 0,1 1 0,-1-1 0,1 1 0,-1-1 0,1 1 0,0-1 0,0 1 0,0-1 0,0 0 0,0 1 0,0-1 0,0 0 0,2 2 0,-1-3 0,-1 0 0,1 0 0,-1 1 0,1-2 0,-1 1 0,1 0 0,-1 0 0,1 0 0,-1-1 0,1 1 0,-1 0 0,0-1 0,1 0 0,-1 1 0,1-1 0,-1 0 0,0 1 0,0-1 0,2-2 0,10-7 0,-1-1 0,-1 0 0,14-16 0,-24 26 0,38-48 0,45-74 0,-84 122 0,0 1 0,0 0 0,0 0 0,0-1 0,1 1 0,-1 0 0,0-1 0,0 1 0,0 0 0,0 0 0,0-1 0,0 1 0,1 0 0,-1 0 0,0-1 0,0 1 0,0 0 0,0 0 0,1-1 0,-1 1 0,0 0 0,0 0 0,1 0 0,-1 0 0,0 0 0,0-1 0,1 1 0,-1 0 0,0 0 0,1 0 0,-1 0 0,0 0 0,0 0 0,1 0 0,-1 0 0,0 0 0,1 0 0,-1 0 0,0 0 0,0 0 0,1 0 0,-1 0 0,0 0 0,1 0 0,-1 0 0,0 1 0,0-1 0,1 0 0,-1 0 0,0 0 0,1 1 0,5 20 0,-4 34 0,-2-53 0,-17 214 0,0-3 0,16-166-80,-1-26-177,1 0 0,2 0 0,0 0 0,7 37 0,-1-39-6569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34 24575,'0'0'0,"1"0"0,-1 0 0,1 1 0,0-1 0,-1 0 0,1 1 0,-1-1 0,1 1 0,-1-1 0,1 1 0,-1-1 0,0 1 0,1-1 0,-1 1 0,1-1 0,-1 1 0,0 0 0,0-1 0,1 1 0,-1-1 0,0 1 0,0 0 0,0-1 0,0 1 0,0 0 0,1-1 0,-1 1 0,0 0 0,-1-1 0,1 1 0,0 0 0,0-1 0,0 1 0,0 0 0,0-1 0,-1 1 0,1-1 0,0 1 0,-1 0 0,0 0 0,-12 39 0,10-31 0,-8 18 0,1 1 0,2 0 0,0 0 0,2 1 0,2 0 0,0 0 0,2 0 0,2 41 0,0-67 0,0 1 0,1-1 0,-1 0 0,1 1 0,0-1 0,-1 0 0,2 1 0,-1-1 0,0 0 0,1 0 0,-1 0 0,1 0 0,0 0 0,0 0 0,0-1 0,0 1 0,1-1 0,-1 1 0,1-1 0,-1 0 0,1 0 0,0 0 0,0 0 0,0-1 0,0 1 0,0-1 0,0 0 0,1 0 0,-1 0 0,0 0 0,7 1 0,-3-2 0,0 0 0,0 0 0,-1-1 0,1 0 0,0 0 0,0 0 0,-1-1 0,1 0 0,0 0 0,-1-1 0,0 0 0,0 0 0,0-1 0,11-7 0,-1-4 0,-1 0 0,-1 0 0,0-2 0,-1 0 0,-1 0 0,0-1 0,-2 0 0,0-1 0,-1-1 0,0 1 0,-2-1 0,8-33 0,-13 40 0,0 0 0,0-1 0,-1 1 0,-1 0 0,0-1 0,-4-23 0,4 33 0,-1 1 0,0 0 0,0-1 0,0 1 0,-1 0 0,1 0 0,-1 0 0,0 0 0,0 0 0,0 0 0,0 0 0,0 1 0,0-1 0,-1 1 0,0 0 0,1-1 0,-1 1 0,0 0 0,0 1 0,0-1 0,0 0 0,0 1 0,0 0 0,-1 0 0,1 0 0,0 0 0,-1 0 0,1 1 0,-1-1 0,-5 1 0,-23 2-1365,2 4-5461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5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554 122 24575,'-1'-4'0,"1"0"0,-1 0 0,0 0 0,0 0 0,-1 0 0,1 0 0,-1 0 0,0 1 0,0-1 0,0 1 0,0-1 0,-1 1 0,1 0 0,-1 0 0,0 0 0,0 0 0,0 1 0,0-1 0,-1 1 0,1 0 0,-1-1 0,1 2 0,-1-1 0,-7-2 0,-10-5 0,-1 2 0,1 1 0,-26-5 0,43 10 0,-7-1 0,-1 0 0,1 0 0,-1 1 0,1 1 0,-20 0 0,26 1 0,-1 0 0,1 1 0,-1-1 0,1 1 0,0 0 0,0 0 0,0 1 0,0 0 0,0-1 0,0 2 0,1-1 0,-1 0 0,-5 7 0,-6 5 0,2 0 0,-1 1 0,2 1 0,0 0 0,1 0 0,1 1 0,-17 38 0,7-2 0,-19 81 0,32-101 0,2 0 0,-5 52 0,11-72 0,0 1 0,0-1 0,2 0 0,-1 1 0,2-1 0,0 0 0,1 0 0,9 23 0,19 45 0,-26-62 0,1 0 0,0-1 0,2 0 0,0 0 0,2-1 0,0 0 0,15 18 0,-7-15 0,1-1 0,44 33 0,-55-46 0,1-1 0,1 0 0,-1 0 0,1-1 0,0 0 0,1-1 0,-1 0 0,1-1 0,17 3 0,14 1 0,53 15 0,-61-12 0,1-2 0,58 6 0,-71-15 0,-1-1 0,1-1 0,-1-1 0,0-1 0,0-1 0,-1-1 0,0-1 0,0-1 0,-1-1 0,0 0 0,0-1 0,-1-2 0,17-14 0,-28 20 0,0-1 0,-1 0 0,0-1 0,0 1 0,-1-2 0,0 1 0,-1 0 0,0-1 0,0 0 0,-1-1 0,0 1 0,-1 0 0,0-1 0,2-21 0,-1-12 0,-1 1 0,-6-66 0,1 36 0,1 51 0,-1 1 0,0-1 0,-2 0 0,-1 1 0,0 0 0,-2 0 0,0 0 0,-1 1 0,-1 0 0,-21-33 0,14 29 0,-2 1 0,0 0 0,-1 1 0,-2 1 0,0 1 0,-1 0 0,-37-23 0,45 34-273,-1 0 0,0 1 0,0 0 0,-23-6 0,-17-4-6553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24575,'-8'0'0,"7"0"0,1 0 0,-1 0 0,0 0 0,1 0 0,-1 0 0,1 0 0,-1 0 0,1 0 0,-1 0 0,0 0 0,1 0 0,-1 0 0,1 1 0,-1-1 0,1 0 0,-1 0 0,1 1 0,-1-1 0,1 0 0,-1 1 0,1-1 0,-1 0 0,1 1 0,-1-1 0,1 1 0,0-1 0,-1 1 0,1-1 0,0 1 0,-1-1 0,1 1 0,0-1 0,0 1 0,0-1 0,-1 1 0,1 0 0,0-1 0,0 1 0,0-1 0,0 1 0,0-1 0,0 1 0,0 0 0,0-1 0,0 1 0,0-1 0,1 2 0,-15 76 0,-7 132 0,18 81 0,3-286 0,-1 29 0,0-24 0,0 1 0,1-1 0,0 0 0,1 0 0,0 0 0,1 0 0,4 16 0,-5-25-32,-1 0-1,1 0 1,-1 0-1,1 0 1,0 0-1,0 0 1,0-1-1,-1 1 1,1 0-1,0-1 1,0 1-1,0 0 1,0-1-1,0 1 1,0-1-1,0 0 1,0 1-1,0-1 1,0 0-1,0 1 1,1-1-1,-1 0 1,0 0-1,0 0 1,0 0-1,0 0 1,0 0-1,0 0 1,0-1-1,0 1 1,1 0-1,-1-1 1,0 1-1,0-1 1,0 1-1,0-1 1,0 1-1,-1-1 0,1 1 1,0-1-1,1-1 1,15-8-6794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24575,'0'-1'0,"1"0"0,-1 0 0,0 0 0,1 0 0,-1 0 0,1 0 0,-1 1 0,1-1 0,-1 0 0,1 0 0,0 0 0,-1 0 0,1 1 0,0-1 0,0 0 0,-1 1 0,1-1 0,0 0 0,0 1 0,0-1 0,0 1 0,0 0 0,1-1 0,30-10 0,-20 8 0,-4 0 0,2-1 0,1 0 0,0 1 0,0 0 0,14-1 0,-22 4 0,-1 0 0,1 0 0,-1 0 0,1 0 0,-1 0 0,1 0 0,-1 1 0,1-1 0,-1 1 0,1 0 0,-1 0 0,0 0 0,1 0 0,-1 0 0,0 1 0,0-1 0,0 0 0,0 1 0,0 0 0,0-1 0,0 1 0,-1 0 0,1 0 0,2 4 0,4 9 0,0 1 0,-1 0 0,0 1 0,-2 0 0,0 0 0,-1 0 0,0 0 0,1 28 0,-2 17 0,-6 69 0,0-33 0,3 41-1365,0-111-5461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24575,'5'0'0,"7"0"0,6-5 0,7-2 0,2-5 0,4 0 0,0 1 0,1 4 0,-5 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1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24575,'6'0'0,"6"5"0,7 2 0,5-1 0,4-1 0,2-1 0,2-2 0,-1 0 0,-4-2-8191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338 124 24575,'0'-3'0,"1"0"0,-1-1 0,1 1 0,0 0 0,0 0 0,0 0 0,1 0 0,-1 0 0,2-4 0,-1 5 0,-1 0 0,1-1 0,-1 1 0,0 0 0,0-1 0,0 0 0,-1 1 0,1-1 0,0 1 0,-1-1 0,0 0 0,0 0 0,0 1 0,0-1 0,0 0 0,0 1 0,-1-4 0,1 5 0,-1 0 0,1-1 0,-1 1 0,0 0 0,1-1 0,-1 1 0,0 0 0,1 0 0,-1 0 0,0 0 0,0 0 0,0 0 0,0 0 0,0 0 0,0 0 0,-1 0 0,1 0 0,0 1 0,0-1 0,0 1 0,-1-1 0,-2 0 0,1 0 0,-1 1 0,1-1 0,-1 1 0,1 0 0,0 0 0,-1 1 0,1-1 0,-1 1 0,-3 0 0,-5 3 0,0 0 0,0 1 0,0 0 0,-12 8 0,10-4 0,1 0 0,0 0 0,1 1 0,0 1 0,1 0 0,0 0 0,0 1 0,1 0 0,1 1 0,-10 18 0,8-10 0,1 1 0,1 1 0,1-1 0,1 2 0,1-1 0,-2 25 0,-2 6 0,2-7 0,-4 60 0,11-91 0,2 1 0,-1-1 0,2 0 0,0 0 0,1 0 0,1 0 0,9 25 0,-7-27 0,7 21 0,2 0 0,34 58 0,-44-85 0,0 0 0,1-1 0,0 1 0,0-1 0,1 0 0,0-1 0,0 1 0,1-1 0,-1-1 0,1 0 0,0 0 0,1 0 0,-1-1 0,1 0 0,0-1 0,13 4 0,113 22 0,-51-9 0,1-3 0,0-4 0,112 2 0,-182-15 0,23 0 0,41-6 0,-66 4 0,0 0 0,0-1 0,0-1 0,0 0 0,-1-1 0,22-11 0,-14 5 0,-1-1 0,-1-1 0,0 0 0,-1-2 0,29-29 0,-38 34 0,0 0 0,0-1 0,-1 0 0,-1 0 0,1-1 0,-2 0 0,0 0 0,0 0 0,-1-1 0,-1 1 0,3-20 0,6-46 0,-3 26 0,-2-1 0,0-53 0,-7 89 0,-1 1 0,-1-1 0,0 1 0,-1 0 0,-1 0 0,0 0 0,-1 0 0,-1 0 0,0 1 0,-16-25 0,0 3 0,-2 1 0,-1 2 0,-2 0 0,-32-31 0,47 54 0,0 1 0,0 1 0,-1 0 0,0 0 0,-1 1 0,0 1 0,0 0 0,0 1 0,-1 1 0,0 0 0,0 1 0,0 0 0,-1 1 0,-22-1 0,-226 4 0,110 3 0,138-2 13,0 1-1,0 0 0,-23 7 0,-1 0-1426,18-5-5412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4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0 957 24575,'1'-7'0,"0"0"0,1 0 0,0 1 0,0-1 0,0 0 0,1 0 0,0 1 0,7-12 0,12-28 0,28-92 0,2-5 0,6-28 0,-31 99 0,-20 51 0,8-24 0,3 1 0,25-48 0,-32 76-89,0 0 1,1 1-1,19-19 0,-17 19-921,1-1-5816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0 816 24575,'0'0'0,"0"1"0,0-1 0,0 0 0,1 1 0,-1-1 0,0 0 0,0 1 0,0-1 0,0 0 0,1 1 0,-1-1 0,0 0 0,0 0 0,1 1 0,-1-1 0,0 0 0,0 1 0,1-1 0,-1 0 0,0 0 0,1 0 0,-1 1 0,0-1 0,1 0 0,-1 0 0,0 0 0,1 0 0,-1 0 0,1 0 0,-1 0 0,0 0 0,1 0 0,-1 0 0,0 0 0,1 0 0,-1 0 0,1 0 0,-1 0 0,0 0 0,1 0 0,-1 0 0,0 0 0,1-1 0,-1 1 0,0 0 0,1 0 0,-1 0 0,0-1 0,1 1 0,-1 0 0,0 0 0,0-1 0,1 1 0,-1 0 0,0-1 0,1 1 0,20-18 0,-11 4 0,-1 0 0,0-1 0,-2-1 0,1 1 0,-2-1 0,0 0 0,4-22 0,11-25 0,21-55 0,37-88 0,-67 178-112,0-2-67,2 0 0,0 0 0,2 1 0,1 1 0,2 1 0,22-27 0,-26 40-6647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6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24575,'1'8'0,"0"0"0,0 0 0,1 0 0,0 0 0,1 0 0,-1 0 0,1 0 0,1-1 0,0 1 0,0-1 0,6 9 0,14 16 0,33 35 0,3 4 0,47 51 0,-74-88 0,-2 2 0,43 61 0,20 36 0,-64-95 0,-2 1 0,-2 2 0,38 76 0,-58-103 89,-12-31-1543,-1-3-5372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24575,'1'6'0,"1"-1"0,1 0 0,-1 0 0,1-1 0,-1 1 0,2-1 0,-1 1 0,0-1 0,1 0 0,0 0 0,-1 0 0,9 5 0,9 12 0,85 111 0,97 105 0,-179-214 0,23 23 0,81 101 0,-70-73 0,-36-48 0,-1 2 0,26 42 0,-45-67-151,-1 0-1,1 0 0,0 0 0,0 0 1,0 0-1,1 0 0,-1-1 1,5 5-1,3-3-6674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7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24575,'0'5'0,"0"7"0,0 7 0,0 5 0,0 4 0,0 2 0,0 1 0,5 1 0,2 0 0,5-6 0,0-1 0,-1 0 0,-4 0 0,-2-3-8191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8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24575,'5'0'0,"2"0"-8191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1 313 24575,'1'-1'0,"1"1"0,-1-1 0,0 1 0,1-1 0,-1 0 0,0 0 0,0 0 0,1 1 0,-1-1 0,0 0 0,0 0 0,0 0 0,0-1 0,0 1 0,0 0 0,-1 0 0,1 0 0,0-1 0,-1 1 0,1 0 0,0-1 0,-1 1 0,0-1 0,1 1 0,-1-1 0,0 1 0,0-3 0,6-47 0,-5 46 0,1-182 0,-2 185 0,0 0 0,0 0 0,0 0 0,0 0 0,0 0 0,1 0 0,-1 0 0,1 0 0,0 0 0,0 0 0,-1 1 0,1-1 0,0 0 0,0 0 0,1 1 0,1-3 0,-2 4 0,-1-1 0,1 1 0,0 0 0,0-1 0,-1 1 0,1 0 0,0 0 0,0 0 0,0-1 0,-1 1 0,1 0 0,0 0 0,0 0 0,0 0 0,0 1 0,-1-1 0,1 0 0,0 0 0,0 0 0,0 1 0,-1-1 0,1 0 0,0 1 0,0-1 0,-1 1 0,2 0 0,2 2 0,0 0 0,0 1 0,-1 0 0,1-1 0,-1 1 0,0 1 0,0-1 0,0 0 0,-1 1 0,1-1 0,1 6 0,10 35 0,-1 1 0,7 56 0,-9-70 0,-3-31 0,-2-19 0,-2-26 0,-2 27 0,0-1 0,0 1 0,6-19 0,-7 32 0,0 1 0,1-1 0,-1 1 0,1-1 0,-1 1 0,1-1 0,0 1 0,0 0 0,1 0 0,-1 0 0,1 0 0,-1 0 0,1 1 0,0-1 0,0 1 0,0 0 0,1 0 0,-1 0 0,5-2 0,-6 3 0,1 1 0,-1 0 0,0 0 0,0 0 0,1 0 0,-1 0 0,0 0 0,1 1 0,-1-1 0,0 1 0,0-1 0,0 1 0,0 0 0,1 0 0,-1 0 0,0 0 0,0 0 0,-1 1 0,1-1 0,0 1 0,0-1 0,-1 1 0,1-1 0,-1 1 0,1 0 0,-1 0 0,0 0 0,0 0 0,2 3 0,6 9 0,-1 1 0,11 27 0,-17-37 0,3 10-273,0 0 0,-1 1 0,0 0 0,2 22 0,-4-10-6553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0 348 24575,'5'4'0,"0"-1"0,0 0 0,0 0 0,0 0 0,0-1 0,1 1 0,-1-1 0,1-1 0,-1 1 0,1-1 0,0 0 0,-1 0 0,1 0 0,0-1 0,6 0 0,-3 0 0,-1 0 0,1-1 0,-1 0 0,0-1 0,1 1 0,-1-2 0,0 1 0,0-1 0,13-7 0,-19 10 0,0-1 0,0 0 0,0 0 0,0 0 0,-1-1 0,1 1 0,0 0 0,-1-1 0,1 1 0,-1-1 0,1 1 0,-1-1 0,0 0 0,0 1 0,0-1 0,0 0 0,0 0 0,0 0 0,0 0 0,0 0 0,-1 0 0,1 0 0,-1 0 0,0 0 0,1-3 0,-2 2 0,-1-1 0,1 0 0,-1 1 0,1 0 0,-1-1 0,0 1 0,0 0 0,0 0 0,-1 0 0,1 0 0,-1 0 0,0 1 0,-4-5 0,-20-15 0,17 15 0,0-2 0,0 1 0,1-1 0,-14-18 0,21 25 0,1-1 0,-1 1 0,1-1 0,-1 0 0,1 1 0,0-1 0,0 0 0,0 0 0,1 0 0,-1 0 0,1 0 0,-1 0 0,1 0 0,0 0 0,0 0 0,1 0 0,-1 0 0,0 1 0,1-1 0,0 0 0,0 0 0,0 0 0,0 0 0,0 1 0,2-5 0,4-2-17,0-1 0,0 1 0,1 0 0,0 1-1,0 0 1,11-8 0,3-3-1228,-5 3-5581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19 24575,'0'0'0,"0"0"0,1 1 0,-1-1 0,0 0 0,1 0 0,-1 0 0,0 0 0,1 0 0,-1 0 0,0 0 0,1 0 0,-1 0 0,0 0 0,1 0 0,-1 0 0,0 0 0,1-1 0,-1 1 0,0 0 0,1 0 0,-1 0 0,0 0 0,1-1 0,-1 1 0,0 0 0,0 0 0,1-1 0,-1 1 0,0 0 0,0 0 0,1-1 0,-1 1 0,0 0 0,0 0 0,0-1 0,0 1 0,1 0 0,-1-1 0,0 1 0,0 0 0,0-1 0,0 1 0,0-1 0,0 1 0,0 0 0,0-1 0,0 1 0,0 0 0,0-1 0,0 1 0,0-1 0,-1 0 0,1 1 0,-1-1 0,0 0 0,1 1 0,-1-1 0,1 1 0,-1-1 0,0 1 0,0-1 0,1 1 0,-1-1 0,0 1 0,0 0 0,0-1 0,1 1 0,-1 0 0,0 0 0,0-1 0,0 1 0,0 0 0,0 0 0,1 0 0,-1 0 0,-1 0 0,-6 2 0,0-1 0,1 1 0,-1 1 0,1-1 0,0 1 0,0 1 0,0-1 0,0 1 0,0 0 0,1 0 0,0 1 0,0 0 0,0 0 0,0 1 0,1 0 0,0 0 0,0 0 0,1 0 0,-1 1 0,2-1 0,-1 1 0,-3 8 0,-5 13 0,1 1 0,1 0 0,2 1 0,-7 37 0,11-46 0,1 0 0,0 1 0,2-1 0,0 0 0,1 1 0,2-1 0,4 26 0,-4-39 0,0 0 0,0-1 0,1 1 0,0-1 0,0 0 0,0 0 0,1 0 0,1 0 0,-1-1 0,1 1 0,0-1 0,0 0 0,1-1 0,-1 1 0,1-1 0,1 0 0,-1-1 0,1 0 0,0 0 0,-1 0 0,2-1 0,9 4 0,52 18-1365,-48-20-5461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24575,'1'12'0,"0"0"0,2 1 0,-1-1 0,2-1 0,-1 1 0,8 15 0,11 39 0,-13-4 0,3 122 0,-5-32 0,-2-102 0,4 40 0,-3 0 0,-9 134 0,3-222 0,0 0 0,0 0 0,0 0 0,0 0 0,0 0 0,-1 0 0,1 0 0,-1 0 0,0 0 0,1 0 0,-1 0 0,0 0 0,0-1 0,0 1 0,0 0 0,0 0 0,0-1 0,-1 1 0,1-1 0,-1 1 0,1-1 0,-1 0 0,1 0 0,-1 0 0,0 1 0,1-2 0,-1 1 0,0 0 0,0 0 0,0 0 0,0-1 0,0 1 0,0-1 0,0 0 0,0 1 0,0-1 0,0 0 0,0 0 0,-2-1 0,0 1 0,-1-1 0,1-1 0,0 1 0,0-1 0,0 0 0,0 1 0,0-2 0,1 1 0,-1 0 0,0-1 0,1 0 0,0 0 0,0 0 0,0 0 0,0 0 0,0 0 0,-3-6 0,-2-7 0,0 1 0,2-1 0,0-1 0,0 1 0,-5-33 0,-5-90 0,11 74 0,4 0 0,8-81 0,-4 117 0,2-1 0,1 1 0,2 0 0,0 0 0,2 1 0,1 0 0,18-31 0,-26 54 0,1 0 0,-1 0 0,1 0 0,0 1 0,0 0 0,0-1 0,1 2 0,0-1 0,-1 0 0,1 1 0,1 0 0,-1 0 0,0 1 0,1-1 0,-1 1 0,1 0 0,0 1 0,-1-1 0,1 1 0,0 1 0,0-1 0,0 1 0,0 0 0,0 0 0,0 0 0,0 1 0,0 0 0,-1 0 0,1 1 0,0-1 0,-1 1 0,1 0 0,-1 1 0,1 0 0,-1-1 0,0 2 0,6 4 0,3 5 0,-1 1 0,0 0 0,-1 2 0,-1-1 0,0 1 0,-1 1 0,-1-1 0,0 2 0,-1-1 0,-2 1 0,1 1 0,-2-1 0,0 1 0,-2 0 0,0 0 0,-1 0 0,0 0 0,-4 37 0,-1-39 0,-2 0 0,0-1 0,-1 1 0,-1-1 0,-1 0 0,-18 29 0,18-34 0,1 1 0,0 0 0,0 1 0,1 0 0,1 0 0,0 0 0,1 1 0,1 0 0,0-1 0,0 1 0,0 17 0,6-17 0,0 0 0,1 0 0,0 0 0,1-1 0,0 0 0,2 0 0,10 19 0,12 25 0,47 156-1365,-65-187-5461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24575,'0'-10'0,"0"-1"0,0 1 0,1-1 0,1 1 0,0-1 0,0 1 0,1 0 0,0 0 0,7-14 0,-7 20 0,0-1 0,1 0 0,-1 1 0,1-1 0,0 1 0,0 0 0,1 0 0,-1 1 0,1 0 0,0-1 0,0 1 0,0 1 0,0-1 0,0 1 0,0 0 0,1 0 0,-1 0 0,12-1 0,-8 1 0,1 0 0,-1 1 0,1 0 0,-1 1 0,1 0 0,-1 0 0,1 1 0,0 0 0,13 3 0,-20-2 0,0-1 0,0 0 0,0 1 0,0-1 0,0 1 0,-1 0 0,1 0 0,0 0 0,-1 0 0,0 1 0,1-1 0,-1 0 0,0 1 0,0 0 0,0 0 0,-1-1 0,1 1 0,-1 0 0,0 0 0,1 0 0,-1 1 0,0-1 0,-1 0 0,1 0 0,-1 0 0,1 1 0,-1-1 0,0 0 0,0 1 0,-1 3 0,0 2 0,-1 1 0,0-1 0,-1 0 0,0 0 0,0 0 0,-1 0 0,0-1 0,0 1 0,-1-1 0,0 0 0,-1 0 0,1-1 0,-2 0 0,1 0 0,-10 8 0,8-8 0,1 0 0,0 1 0,1-1 0,-1 1 0,2 1 0,-1-1 0,1 1 0,0 0 0,1 0 0,0 0 0,0 0 0,1 1 0,-4 19 0,7-26-4,0-1 1,0 0-1,0 1 0,0-1 0,0 0 0,1 1 0,-1-1 1,1 0-1,-1 0 0,1 1 0,0-1 0,0 0 0,0 0 1,0 0-1,0 0 0,0 0 0,1 0 0,-1 0 0,1 0 1,2 2-1,-1-2 22,0 1 0,1-1 0,0 0 1,-1 0-1,1 0 0,0-1 0,0 1 0,0-1 1,0 0-1,7 1 0,2-1-230,1 0 0,-1-1 0,0 0-1,0-1 1,0 0 0,19-5 0,-5-2-6614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24575,'8'0'0,"-1"-1"0,1 1 0,-1-2 0,0 1 0,1-1 0,-1 0 0,0 0 0,0-1 0,0 0 0,-1 0 0,1 0 0,-1-1 0,1 0 0,-1-1 0,0 1 0,-1-1 0,1 0 0,8-11 0,0-3 0,-1 0 0,-1-1 0,-1 0 0,15-37 0,-26 57 0,0-1 0,0 1 0,0 0 0,0-1 0,0 1 0,0-1 0,0 1 0,0 0 0,1-1 0,-1 1 0,0 0 0,0-1 0,1 1 0,-1 0 0,0-1 0,0 1 0,1 0 0,-1 0 0,0-1 0,1 1 0,-1 0 0,0 0 0,1-1 0,-1 1 0,1 0 0,-1 0 0,0 0 0,1 0 0,-1 0 0,1 0 0,-1-1 0,0 1 0,1 0 0,8 12 0,3 25 0,-12-34 0,33 111 0,-13-48 0,17 97 0,-36-159 0,-1 1 0,0 0 0,0-1 0,0 1 0,-1 0 0,1-1 0,-1 1 0,0 0 0,0-1 0,-1 1 0,0-1 0,1 0 0,-1 0 0,-1 1 0,1-1 0,-1 0 0,1-1 0,-1 1 0,0 0 0,-1-1 0,1 0 0,0 1 0,-1-1 0,0-1 0,0 1 0,0-1 0,0 1 0,0-1 0,0 0 0,-1 0 0,1-1 0,-1 1 0,1-1 0,-1 0 0,1-1 0,-7 1 0,11-1 0,0 0 0,0 0 0,1 0 0,-1 0 0,0 0 0,0 0 0,0 0 0,1 0 0,-1 0 0,0-1 0,0 1 0,0 0 0,0 0 0,1 0 0,-1 0 0,0 0 0,0-1 0,0 1 0,0 0 0,0 0 0,0 0 0,0-1 0,1 1 0,-1 0 0,0 0 0,0 0 0,0-1 0,0 1 0,0 0 0,0 0 0,0-1 0,0 1 0,0 0 0,0 0 0,0 0 0,0-1 0,0 1 0,0 0 0,-1 0 0,1 0 0,0-1 0,0 1 0,0 0 0,0 0 0,0 0 0,0 0 0,0-1 0,-1 1 0,1 0 0,0 0 0,0 0 0,0 0 0,0 0 0,-1-1 0,1 1 0,0 0 0,0 0 0,0 0 0,-1 0 0,1 0 0,0 0 0,0 0 0,-1 0 0,17-13 0,-4 7 15,-1 1-1,1 0 0,0 0 1,0 1-1,22-4 1,17-6-1467,-29 6-5374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24575,'15'0'0,"1"1"0,-1 1 0,0 0 0,1 1 0,-1 0 0,0 2 0,-1 0 0,1 0 0,-1 1 0,0 1 0,0 1 0,-1 0 0,0 0 0,0 1 0,-1 1 0,-1 0 0,1 1 0,-1 0 0,-1 1 0,0 0 0,-1 0 0,-1 1 0,1 0 0,8 22 0,-9-17-91,0 0 0,-2 0 0,0 1 0,-1 0 0,-1 0 0,-1 0 0,0 0 0,-2 1 0,0-1 0,-1 0 0,-1 1 0,-1-1 0,-1 1 0,-6 23 0,2-17-6735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7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24575,'0'522'0,"0"-507"-170,1 1-1,0-1 0,2 1 1,-1-1-1,2 0 0,0 0 1,11 24-1,-5-19-6655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8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24575,'2'-1'0,"1"0"0,-1-1 0,0 1 0,0-1 0,0 1 0,0-1 0,0 0 0,0 0 0,0 0 0,1-2 0,15-13 0,-10 13 0,0 0 0,0 1 0,0 0 0,0 0 0,1 1 0,-1 0 0,1 0 0,0 1 0,-1 0 0,1 0 0,13 2 0,-19-1 0,1 0 0,0 1 0,0-1 0,0 1 0,0 0 0,-1 0 0,1 0 0,0 0 0,-1 1 0,1 0 0,-1 0 0,1-1 0,-1 2 0,0-1 0,0 0 0,0 1 0,0 0 0,0-1 0,-1 1 0,1 0 0,-1 0 0,0 1 0,0-1 0,0 0 0,0 1 0,0-1 0,1 7 0,-1-4 0,-1 1 0,0-1 0,0 0 0,-1 1 0,0-1 0,0 0 0,0 1 0,-1-1 0,0 1 0,0-1 0,0 0 0,-1 0 0,0 0 0,0 0 0,-7 12 0,-1-2 0,-2 1 0,0-1 0,-25 25 0,26-30 0,0 0 0,1 0 0,1 1 0,0 0 0,1 1 0,0-1 0,0 2 0,-9 24 0,16-32 0,-1 0 0,0 0 0,1 0 0,0 1 0,1-1 0,0 0 0,-1 1 0,2-1 0,-1 0 0,1 1 0,0-1 0,0 0 0,4 9 0,-3-11 0,0-1 0,0 1 0,0-1 0,1 1 0,-1-1 0,1 0 0,0 0 0,0 0 0,0 0 0,0-1 0,1 1 0,-1-1 0,1 0 0,-1 0 0,1 0 0,0 0 0,0-1 0,0 0 0,0 1 0,0-1 0,5 0 0,7 2-76,0-2 1,1 1-1,-1-2 0,0 0 0,0-1 0,1-1 0,-1 0 0,0-1 1,-1-1-1,1 0 0,-1-2 0,1 1 0,-1-2 0,-1 0 1,1-1-1,-1 0 0,14-12 0,-6 2-6750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6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344 282 24575,'-1'-2'0,"0"-1"0,1 1 0,-1 0 0,0-1 0,0 1 0,0 0 0,0 0 0,-1 0 0,1 0 0,-1 0 0,1 0 0,-1 0 0,0 0 0,1 1 0,-1-1 0,0 1 0,0-1 0,0 1 0,0 0 0,0 0 0,-1-1 0,1 2 0,0-1 0,-1 0 0,1 0 0,-3 0 0,-63-13 0,56 12 0,1 1 0,-1 1 0,1 0 0,0 0 0,-1 1 0,1 1 0,-16 3 0,22-3 0,0 0 0,1-1 0,-1 2 0,1-1 0,-1 0 0,1 1 0,0 0 0,0 0 0,0 0 0,0 0 0,0 1 0,1 0 0,0-1 0,-1 1 0,2 0 0,-1 1 0,0-1 0,1 0 0,-3 7 0,-4 15 0,0 2 0,2-1 0,1 1 0,1 0 0,-1 38 0,4-5 0,9 89 0,-4-125 0,1 0 0,2-1 0,1 1 0,0-1 0,2-1 0,0 0 0,2 0 0,23 36 0,-18-34 0,2 0 0,0-2 0,2 0 0,1-2 0,0 0 0,1-1 0,26 17 0,-37-30 0,1-1 0,-1 0 0,2 0 0,-1-1 0,0-1 0,1 0 0,0-1 0,0 0 0,25 1 0,9-2 0,68-5 0,-31-1 0,-54 3 0,0-1 0,1-1 0,-1-1 0,0-2 0,48-16 0,-58 15 0,0-2 0,-1 0 0,0-2 0,0 0 0,-1-1 0,-1 0 0,0-2 0,27-27 0,-24 20 0,-1-1 0,-1 0 0,-1-1 0,-2-1 0,0 0 0,13-31 0,-23 43 0,0 0 0,-1 0 0,0 0 0,-1-1 0,-1 0 0,0 1 0,0-1 0,-2 0 0,1 0 0,-2 0 0,0 0 0,0 0 0,-1 0 0,-1 1 0,-7-23 0,-4 2 0,-2 1 0,-1 0 0,-1 2 0,-2 0 0,-1 0 0,-2 2 0,0 1 0,-2 1 0,-1 1 0,-44-33 0,9 14 0,-2 2 0,-1 4 0,-2 2 0,-74-29 0,119 56 20,-2 1 0,1 1 0,-1 1 0,0 1 0,-41-4 0,54 8-107,0 1-1,0 0 1,1 0 0,-1 1-1,0 1 1,1-1 0,-1 2-1,1-1 1,0 1-1,0 1 1,0-1 0,0 2-1,0-1 1,1 1 0,0 0-1,-11 9 1,0 4-6739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24575,'64'1'0,"-34"1"0,0-1 0,0-2 0,0-2 0,50-9 0,-78 11 0,0 0 0,1 1 0,-1-1 0,0 0 0,1 1 0,-1 0 0,1-1 0,-1 1 0,0 0 0,1 0 0,-1 1 0,1-1 0,-1 0 0,1 1 0,-1-1 0,0 1 0,1 0 0,-1 0 0,0 0 0,0 0 0,0 0 0,0 0 0,4 3 0,-4 0 0,0-1 0,0 1 0,0-1 0,0 1 0,-1 0 0,1 0 0,-1-1 0,0 1 0,0 0 0,0 1 0,-1-1 0,0 0 0,0 7 0,-2 186 0,1 41 0,12-178-1365,-4-33-5461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24575,'5'0'0,"8"0"0,0-5 0,4-2 0,4 0 0,-1-4 0,1 1 0,2 1 0,2 2 0,3 3 0,1 2 0,-4-4 0,-2-1 0,2 0 0,-5 3-8191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158 24575,'0'3'0,"-1"-1"0,0 1 0,0 0 0,0-1 0,0 1 0,0-1 0,-1 0 0,1 1 0,-1-1 0,1 0 0,-1 0 0,0 0 0,0 0 0,0 0 0,0 0 0,0-1 0,0 1 0,0-1 0,-1 1 0,-2 0 0,-50 25 0,-180 45 0,149-48 0,5 4 0,-122 60 0,152-64 0,21-11 0,0 2 0,1 2 0,1 0 0,1 2 0,-48 42 0,64-50 0,1 0 0,0 0 0,1 1 0,0 0 0,1 1 0,1 0 0,0 0 0,0 1 0,2 0 0,-1 0 0,2 0 0,0 0 0,0 1 0,2 0 0,-2 20 0,4-20 0,0 0 0,2 1 0,-1-1 0,2 0 0,0 0 0,1-1 0,0 1 0,1-1 0,1 1 0,0-2 0,1 1 0,1-1 0,0 0 0,0 0 0,1-1 0,1 0 0,0-1 0,12 11 0,41 39 0,76 59 0,-107-96 0,1-2 0,1-1 0,1-1 0,67 26 0,-66-33 0,1-2 0,0-1 0,61 8 0,-80-16 0,0 0 0,0-2 0,0 0 0,0-1 0,0-1 0,-1-1 0,1 0 0,-1-1 0,33-13 0,-12 0 0,-1-2 0,-1-1 0,-1-2 0,-1-1 0,0-2 0,-2-1 0,-2-2 0,40-44 0,-49 46 0,-1-1 0,-1-1 0,-1 0 0,-2-2 0,-1 1 0,-1-2 0,-2 0 0,-1-1 0,-1 0 0,9-61 0,-12 49 0,-3-1 0,-2-1 0,-7-88 0,2 108 0,-1 1 0,-1-1 0,-2 1 0,0 0 0,-2 1 0,-1 0 0,0 0 0,-20-30 0,2 9 0,8 10 0,-3 0 0,-51-60 0,68 87 0,-1 2 0,0-1 0,0 1 0,0-1 0,-1 2 0,0-1 0,0 1 0,0 1 0,-1-1 0,0 2 0,1-1 0,-1 1 0,-1 0 0,1 1 0,0 0 0,-1 0 0,1 1 0,-12 0 0,14 2 0,-1 1 0,1 0 0,-1 0 0,1 1 0,-1-1 0,1 1 0,0 1 0,0 0 0,1 0 0,-1 0 0,1 1 0,0-1 0,0 2 0,-7 6 0,-10 14 0,-39 51 0,48-57 0,-46 56-1365,44-60-5461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7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95 24575,'-1'0'0,"1"0"0,-1 0 0,1 0 0,-1 0 0,1 0 0,-1 0 0,1 0 0,-1 0 0,1 0 0,0 0 0,-1 0 0,1 0 0,-1-1 0,1 1 0,-1 0 0,1 0 0,0 0 0,-1-1 0,1 1 0,-1 0 0,1-1 0,0 1 0,-1 0 0,1-1 0,0 1 0,0 0 0,-1-1 0,1 1 0,0-1 0,0 1 0,-1 0 0,1-1 0,0 1 0,0-1 0,0 0 0,5-18 0,22-16 0,-20 30 0,0 1 0,1 0 0,-1 1 0,1 0 0,0 0 0,0 1 0,0 0 0,1 0 0,-1 1 0,0 0 0,1 0 0,8 1 0,-14 0 0,1 0 0,-1 0 0,1 0 0,-1 0 0,1 1 0,-1 0 0,1 0 0,-1 0 0,1 0 0,-1 0 0,0 1 0,0-1 0,0 1 0,0 0 0,0 0 0,0 0 0,0 0 0,-1 1 0,1-1 0,-1 1 0,1-1 0,-1 1 0,0 0 0,0 0 0,0 0 0,-1 0 0,1 1 0,-1-1 0,1 0 0,0 4 0,-1 0 0,0 0 0,-1-1 0,1 1 0,-1 0 0,-1 0 0,1-1 0,-1 1 0,0 0 0,-1-1 0,0 1 0,0-1 0,0 1 0,0-1 0,-6 8 0,-4 6 0,-1 0 0,-28 33 0,1-2 0,28-36 0,8-9 0,-1-1 0,1 1 0,0 0 0,0 1 0,1-1 0,0 1 0,-4 11 0,7-15 0,0-1 0,0 0 0,0 0 0,0 1 0,0-1 0,1 0 0,-1 0 0,1 0 0,-1 1 0,1-1 0,0 0 0,0 0 0,0 0 0,0 0 0,0 0 0,1-1 0,-1 1 0,0 0 0,1 0 0,0-1 0,-1 1 0,1-1 0,0 0 0,0 1 0,-1-1 0,1 0 0,0 0 0,0 0 0,1 0 0,1 1 0,10 3 0,-1 0 0,1-1 0,-1 0 0,1-1 0,0-1 0,1 0 0,-1-1 0,15 0 0,116-10 0,-120 4-1365,-5-3-5461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15 24575,'0'0'0,"0"-1"0,0 0 0,-1 0 0,1 0 0,0 1 0,-1-1 0,1 0 0,-1 1 0,1-1 0,-1 0 0,1 1 0,-1-1 0,1 0 0,-1 1 0,0-1 0,1 1 0,-1-1 0,0 1 0,1 0 0,-1-1 0,0 1 0,0 0 0,1-1 0,-1 1 0,0 0 0,0 0 0,0 0 0,1 0 0,-1-1 0,0 1 0,0 0 0,0 0 0,0 1 0,1-1 0,-1 0 0,0 0 0,0 0 0,-1 1 0,-1-1 0,-1 1 0,1 0 0,-1-1 0,1 1 0,0 0 0,-1 1 0,1-1 0,-5 3 0,2 3 0,-1 0 0,1 0 0,0 0 0,0 1 0,1 0 0,0 0 0,0 0 0,1 1 0,0-1 0,-4 16 0,0 0 0,2 0 0,-7 48 0,6 31 0,8 129 0,1-92 0,-1-120 20,0 0 0,1-1 0,1 0 0,0 1 0,7 19 0,-6-28-155,0-1 0,0 0 0,1 0 0,0 0 0,1-1 0,0 1 0,0-1 0,1-1 0,0 1 0,11 9 0,6 1-6691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8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24575,'0'5'0,"5"2"0,2 5 0,0 6 0,3 9 0,1 7 0,3 1 0,0 1 0,-3-1 0,-4-1 0,3-6 0,0-3 0,-3 0 0,-2 0 0,-1-3-8191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8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416 739 24575,'-2'-3'0,"0"1"0,0-1 0,0 0 0,0 0 0,0 1 0,0 0 0,-1-1 0,1 1 0,-1 0 0,-4-2 0,-7-9 0,-3-6 0,1-2 0,1 0 0,1 0 0,1-2 0,1 0 0,1 0 0,0-1 0,-6-25 0,12 31 0,0 0 0,1-1 0,1 1 0,1-1 0,1 1 0,0-1 0,1 0 0,1 0 0,1 1 0,1-1 0,9-33 0,-9 43 0,1-1 0,1 1 0,-1-1 0,1 1 0,1 1 0,0-1 0,0 1 0,1 0 0,-1 0 0,2 1 0,11-10 0,-5 7 0,0 1 0,1 0 0,0 0 0,0 2 0,1 0 0,22-7 0,3 4 0,1 1 0,0 1 0,0 3 0,75 0 0,-40 4 0,8-1 0,164 19 0,-223-13 0,0 1 0,0 1 0,-1 1 0,0 2 0,0 0 0,-1 2 0,0 0 0,-1 2 0,0 1 0,31 25 0,-17-8 0,-1 3 0,-2 0 0,-2 2 0,-1 2 0,-1 1 0,32 57 0,-49-72 0,0 2 0,-1-1 0,-2 2 0,-1-1 0,-1 1 0,-1 1 0,-1-1 0,-1 1 0,-2 0 0,-1 0 0,-1 0 0,-4 38 0,0-50 0,0 0 0,-1 0 0,0-1 0,-1 0 0,-1 0 0,0 0 0,-2-1 0,1 1 0,-2-2 0,1 1 0,-2-1 0,0-1 0,-1 0 0,0 0 0,0-1 0,-1 0 0,-23 14 0,14-11 0,-1-1 0,0-1 0,-1-1 0,0-1 0,-1-1 0,0-1 0,-1-1 0,1-2 0,-1 0 0,-39 2 0,21-7 0,-1-1 0,1-2 0,-1-2 0,1-2 0,1-2 0,0-2 0,0-1 0,1-3 0,0-1 0,2-2 0,0-1 0,-55-38 0,35 15 0,1-1 0,3-4 0,2-2 0,1-2 0,4-2 0,-75-105 0,-66-166-21,122 200-1323,34 65-5482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2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24575,'0'3'0,"0"0"0,1-1 0,-1 1 0,1 0 0,0-1 0,0 1 0,0-1 0,0 1 0,0-1 0,0 1 0,1-1 0,-1 0 0,1 0 0,-1 0 0,1 0 0,0 0 0,0 0 0,0 0 0,0 0 0,0-1 0,1 1 0,-1-1 0,0 0 0,1 1 0,-1-1 0,1 0 0,-1-1 0,1 1 0,0 0 0,-1-1 0,5 1 0,12 2 0,-1-1 0,1-1 0,29-2 0,-29 1 0,0 0 0,-14 1 0,0 0 0,1-1 0,-1 0 0,0 0 0,1 0 0,-1-1 0,0 0 0,1 0 0,-1 0 0,0-1 0,0 1 0,0-1 0,0 0 0,6-4 0,-11 6 0,1-1 0,-1 1 0,0-1 0,1 1 0,-1 0 0,0-1 0,1 1 0,-1-1 0,0 1 0,0 0 0,0-1 0,1 1 0,-1-1 0,0 1 0,0-1 0,0 1 0,0-1 0,0 1 0,0-1 0,0 1 0,0-1 0,0 1 0,0-1 0,0 1 0,0-1 0,0 1 0,0-1 0,0 1 0,-1-1 0,1 1 0,0-2 0,-17-10 0,-24-2 0,32 13 0,1-1 0,-1 1 0,0 0 0,0 1 0,0 0 0,0 0 0,0 1 0,1 0 0,-1 0 0,0 1 0,0 1 0,-10 3 0,8 0 0,0 0 0,1 0 0,0 1 0,0 0 0,0 1 0,1 0 0,0 1 0,-11 13 0,16-16 0,-3 1 0,0 1 0,1-1 0,0 1 0,1 0 0,0 1 0,-5 10 0,10-18 0,-1 0 0,1 1 0,-1-1 0,1 0 0,0 0 0,0 1 0,0-1 0,0 0 0,0 1 0,0-1 0,0 0 0,0 1 0,0-1 0,1 0 0,-1 1 0,0-1 0,1 0 0,-1 0 0,1 0 0,0 1 0,0 0 0,1 0 0,0-1 0,0 1 0,0 0 0,0-1 0,1 1 0,-1-1 0,0 0 0,1 0 0,-1 0 0,1 0 0,-1 0 0,1-1 0,-1 1 0,6 0 0,16 1 0,46 0 0,-49-3 0,1 2 0,-1 0 0,29 5 0,-43-4 0,-1-1 0,0 1 0,0 1 0,0-1 0,0 1 0,-1 0 0,1 0 0,-1 0 0,1 1 0,-1 0 0,0 0 0,-1 0 0,1 1 0,-1-1 0,7 10 0,-7-9 0,0 1 0,-1 0 0,1 0 0,-1 0 0,0 1 0,0-1 0,-1 1 0,0-1 0,0 1 0,-1 0 0,0 0 0,0 0 0,0 0 0,-1 0 0,0 0 0,-1 9 0,-1-10 0,0 0 0,0 0 0,-1 0 0,1 0 0,-1 0 0,0-1 0,-1 1 0,1-1 0,-1 0 0,0 0 0,-1 0 0,1-1 0,-1 1 0,0-1 0,0 0 0,0 0 0,-11 5 0,0-1-124,-1 0 0,1-1 0,-1-1 0,-1 0 0,1-1 0,-1-1-1,0-1 1,0-1 0,0 0 0,-33-2 0,24 0-6702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24575,'0'-4'0,"0"1"0,1-1 0,-1 1 0,1-1 0,0 1 0,0-1 0,0 1 0,1 0 0,-1 0 0,1 0 0,0 0 0,0 0 0,0 0 0,0 0 0,3-3 0,1 0 0,1 0 0,-1 1 0,1 0 0,0 0 0,0 1 0,11-6 0,-7 5 0,-1 1 0,1 0 0,0 0 0,0 1 0,0 0 0,1 1 0,-1 1 0,0 0 0,1 0 0,11 1 0,-17 2 0,0-1 0,1 1 0,-2 0 0,1 0 0,0 1 0,0 0 0,-1 0 0,1 0 0,-1 1 0,0 0 0,0 0 0,0 0 0,-1 0 0,0 1 0,1 0 0,-1-1 0,-1 2 0,1-1 0,-1 0 0,0 1 0,0 0 0,-1-1 0,0 1 0,3 12 0,-2-10 0,-1 1 0,0-1 0,-1 1 0,0 0 0,0 0 0,-1-1 0,0 1 0,-1 0 0,0-1 0,0 1 0,-1 0 0,0-1 0,0 1 0,-1-1 0,0 0 0,-1 0 0,-7 13 0,-11 7 0,-1-2 0,-27 25 0,-36 42 0,78-83 0,1 0 0,0 1 0,0 0 0,1 0 0,0 1 0,1 0 0,-5 17 0,9-27 0,0 1 0,1 0 0,-1-1 0,0 1 0,1-1 0,0 1 0,0 0 0,0-1 0,0 1 0,0 0 0,0-1 0,0 1 0,1 0 0,0-1 0,-1 1 0,1-1 0,0 1 0,0-1 0,0 1 0,1-1 0,-1 0 0,1 1 0,-1-1 0,1 0 0,0 0 0,-1 0 0,1 0 0,0-1 0,0 1 0,1 0 0,-1-1 0,0 1 0,1-1 0,-1 0 0,0 0 0,4 1 0,9 3 0,1-2 0,-1 0 0,1 0 0,0-2 0,19 0 0,13 3 0,18 6-682,86 1-1,-126-10-6143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0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1013 24575,'-3'-1'0,"1"1"0,-1-1 0,1 0 0,-1 0 0,1 0 0,0 0 0,0 0 0,-1-1 0,1 1 0,0 0 0,0-1 0,0 0 0,1 0 0,-1 1 0,0-1 0,1 0 0,-1 0 0,1 0 0,0-1 0,-1 1 0,1 0 0,-1-4 0,-22-57 0,22 56 0,-7-31 0,2 0 0,2-1 0,2 1 0,1-1 0,5-65 0,-1 17 0,-1 69 0,0-1 0,1 1 0,1-1 0,1 1 0,1 0 0,0 0 0,1 0 0,1 1 0,1 0 0,0 1 0,1-1 0,1 2 0,1-1 0,0 1 0,1 1 0,0 0 0,1 1 0,1 0 0,29-21 0,-17 14 0,-4 2 0,0 1 0,1 1 0,1 2 0,1 0 0,47-19 0,-42 22 0,1 2 0,62-10 0,-83 18 0,0 0 0,1 0 0,-1 1 0,1 1 0,-1 0 0,0 0 0,1 1 0,-1 1 0,0-1 0,0 1 0,-1 1 0,1 0 0,11 6 0,-3 4 0,1 0 0,-1 1 0,-1 1 0,-1 0 0,0 1 0,-1 1 0,-1 0 0,-1 1 0,-1 1 0,0 0 0,-1 0 0,-2 2 0,0-1 0,7 26 0,0 7 0,-3 1 0,-2-1 0,-3 2 0,3 99 0,-10-121 0,-1 0 0,-3-1 0,0 1 0,-2-1 0,-10 35 0,9-49 0,-1 0 0,-1-1 0,0 1 0,-1-1 0,-1-1 0,-1 0 0,-1-1 0,0 0 0,-26 27 0,4-11 0,0-1 0,-2-1 0,-1-2 0,-60 33 0,79-51 0,0-1 0,0-1 0,-1 0 0,0-2 0,0 0 0,-1-1 0,1-1 0,-1-1 0,0-1 0,0 0 0,0-2 0,-40-3 0,49 0 0,1 0 0,0-1 0,0 0 0,0 0 0,1-1 0,-1 0 0,1-1 0,0 0 0,1 0 0,-1-1 0,1 0 0,1 0 0,-1-1 0,1 0 0,-10-16 0,-7-12 0,2 0 0,-27-61 0,33 59 20,2 0 0,2 0 0,1-2 0,2 1 0,-5-48 0,-2-201-1505,15 217-5341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1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98 926 24575,'-5'-16'-6549,"-12"-10"8238,3 3-553,4 4-671,1 0 1,1-1-1,1-1 1,0 1-1,2-1 1,0 0 0,-2-39-1,6 42-465,-2-49 0,9-110 0,1 145 0,1-1 0,2 1 0,0 1 0,3 0 0,24-45 0,-31 64 0,1 0 0,1 1 0,0 0 0,1 0 0,0 1 0,0 1 0,1-1 0,0 1 0,1 1 0,0 0 0,0 0 0,1 1 0,0 1 0,17-7 0,-19 9 0,-1 1 0,1 0 0,1 1 0,-1 0 0,0 0 0,0 1 0,1 1 0,-1-1 0,0 2 0,1 0 0,-1 0 0,0 0 0,1 2 0,-1-1 0,0 1 0,-1 1 0,1-1 0,-1 2 0,14 7 0,-9-3 0,0 1 0,-1 0 0,0 1 0,0 1 0,-1 0 0,-1 1 0,0 0 0,-1 0 0,12 21 0,-10-12 0,-1 1 0,-1 0 0,-2 0 0,0 1 0,8 41 0,-6 5 0,-4 0 0,-2 1 0,-10 108 0,5-150 0,-2 0 0,-1-1 0,-2 0 0,0 0 0,-2 0 0,-1-1 0,-2 0 0,-16 32 0,22-49 0,-1 1 0,0-1 0,-1-1 0,0 1 0,-1-1 0,0-1 0,0 1 0,-1-1 0,0-1 0,0 0 0,-1 0 0,0 0 0,0-2 0,0 1 0,-1-1 0,0-1 0,0 1 0,0-2 0,-1 0 0,1 0 0,-1-1 0,-19 1 0,20-4 0,0 0 0,1-1 0,-1 0 0,0 0 0,1-1 0,-1-1 0,1 0 0,0 0 0,0-1 0,1 0 0,-1-1 0,1 0 0,-14-12 0,9 6 0,0-1 0,1 0 0,0 0 0,1-1 0,1-1 0,0 0 0,-11-22 0,4-3-215,3-1 0,1-1 0,2 0 0,-12-81-1,22 111-73,-5-29-6537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24575,'0'70'0,"-2"2"0,4 0 0,17 115 0,-13-147-455,-1 1 0,-2 60 0,-3-75-6371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 24575,'1'0'0,"0"0"0,0 0 0,-1 0 0,1 1 0,0-1 0,0 0 0,0 1 0,0-1 0,0 1 0,0-1 0,-1 1 0,1-1 0,0 1 0,0 0 0,-1-1 0,1 1 0,0 0 0,-1-1 0,1 1 0,-1 0 0,1 0 0,-1 0 0,1 0 0,-1 0 0,1-1 0,-1 1 0,0 0 0,0 0 0,1 0 0,-1 0 0,0 0 0,0 0 0,0 0 0,0 1 0,-4 35 0,-25 35 0,19-52 0,2 1 0,0 0 0,1 0 0,2 1 0,0 0 0,-2 26 0,6-39 0,0 1 0,1 0 0,1 0 0,-1 0 0,2-1 0,-1 1 0,1 0 0,5 13 0,-5-19 0,0-1 0,0 1 0,0-1 0,0 0 0,1 0 0,-1 0 0,1 0 0,0 0 0,0-1 0,0 1 0,0-1 0,0 0 0,0 0 0,1 0 0,-1 0 0,1 0 0,-1-1 0,1 1 0,0-1 0,0 0 0,-1-1 0,1 1 0,8 0 0,-5-1 0,0 1 0,0-2 0,0 1 0,0-1 0,0 0 0,0 0 0,0-1 0,-1 0 0,1 0 0,0-1 0,-1 0 0,0 0 0,0 0 0,0-1 0,0 0 0,0 0 0,-1-1 0,1 1 0,-1-1 0,0 0 0,-1-1 0,1 1 0,-1-1 0,0 0 0,-1 0 0,1 0 0,2-8 0,-1 2 0,0 0 0,0 0 0,-1-1 0,-1 1 0,0-1 0,-1 0 0,-1 0 0,0 0 0,0 0 0,-1 0 0,-1 0 0,0 0 0,-1 0 0,-4-14 0,3 19 8,0 1-1,-1 0 1,0-1-1,0 1 1,-1 1-1,0-1 1,0 1-1,-1 0 1,0 0-1,0 0 1,0 1-1,-1 0 1,1 0-1,-1 0 1,-14-6-1,1 1-304,0 2 0,0 0 0,-1 1 0,-38-8 0,28 10-6529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5 887 24575,'-2'-115'0,"-1"40"0,10-98 0,-2 143 0,2 1 0,1 0 0,2 0 0,0 1 0,2 1 0,1-1 0,1 2 0,2 0 0,0 1 0,36-42 0,-40 55 0,0 1 0,0 0 0,1 1 0,0 1 0,0 0 0,1 0 0,1 2 0,-1 0 0,30-10 0,8 2 0,87-15 0,-54 14 0,-63 11 0,1 1 0,1 0 0,-1 2 0,0 0 0,31 3 0,-47 0 0,0 0 0,1 0 0,-1 1 0,0 0 0,0 0 0,0 1 0,0 0 0,-1 0 0,1 0 0,-1 1 0,0 0 0,0 1 0,0-1 0,0 1 0,-1 0 0,0 0 0,0 1 0,0-1 0,-1 1 0,7 11 0,1 6 0,-1 0 0,-1 2 0,-2-1 0,0 1 0,-1 0 0,-1 0 0,3 45 0,-4 14 0,-6 87 0,-1-78 0,2-77 0,-1 0 0,-1 0 0,0 0 0,0 0 0,-2 0 0,0 0 0,-1-1 0,0 0 0,-2 0 0,1 0 0,-2-1 0,0 0 0,0 0 0,-2-1 0,0 0 0,0-1 0,-1 0 0,0 0 0,-1-2 0,0 1 0,-1-1 0,0-1 0,-1 0 0,0-1 0,0-1 0,-28 11 0,20-11 0,0 0 0,-1-1 0,1-1 0,-47 3 0,61-8 0,0 0 0,0-1 0,0 0 0,0 0 0,0-1 0,0 0 0,0 0 0,0-1 0,1 0 0,-1 0 0,1-1 0,0 0 0,0 0 0,0-1 0,1 0 0,-1 0 0,-9-10 0,3-1 14,0 0-1,2-1 0,-1 0 0,2 0 1,0-1-1,1-1 0,1 1 1,-10-36-1,2-10-756,-11-87 1,22 115-6084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2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24575,'0'520'-1365,"0"-493"-5461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64 24575,'0'-2'0,"0"0"0,0 0 0,1 0 0,-1 1 0,1-1 0,-1 0 0,1 0 0,0 0 0,0 0 0,0 0 0,0 1 0,0-1 0,0 0 0,0 1 0,0-1 0,1 1 0,-1-1 0,1 1 0,-1 0 0,3-2 0,1 0 0,0 0 0,0 0 0,1 1 0,-1-1 0,1 1 0,-1 1 0,8-2 0,-4 1 0,1 0 0,-1 1 0,1 0 0,-1 1 0,1 0 0,-1 0 0,1 1 0,17 4 0,-24-3 0,0 0 0,0-1 0,0 2 0,0-1 0,0 0 0,-1 1 0,1-1 0,-1 1 0,1 0 0,-1 0 0,0 0 0,0 0 0,0 0 0,-1 0 0,1 0 0,-1 1 0,0-1 0,0 0 0,0 1 0,0-1 0,0 1 0,-1 0 0,0-1 0,1 1 0,-2 6 0,1 7 0,-1 0 0,-1-1 0,0 1 0,-6 19 0,-4 0 0,-1 1 0,-3-2 0,0 0 0,-2-1 0,-2 0 0,-34 43 0,45-64 0,-1 1 0,0 0 0,1 0 0,0 1 0,1 1 0,1 0 0,0 0 0,2 0 0,-6 24 0,10-38-76,1 0 1,0 0-1,0 0 0,1 0 0,-1 0 0,0 0 0,1 0 0,-1 0 1,1 0-1,-1 0 0,1 0 0,0 0 0,0-1 0,0 1 1,0 0-1,0-1 0,3 4 0,9 6-6750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24575,'18'0'0,"-4"-1"0,0 1 0,0 1 0,1 0 0,-1 1 0,23 6 0,-34-7 0,1 0 0,-1 1 0,1 0 0,-1 0 0,0 0 0,1 0 0,-1 0 0,0 1 0,0-1 0,-1 1 0,1 0 0,-1 0 0,1 0 0,-1 0 0,0 0 0,0 1 0,0-1 0,0 1 0,-1-1 0,0 1 0,1 0 0,-1-1 0,-1 1 0,1 0 0,0 6 0,3 45 0,-2 0 0,-6 56 0,0 7 0,4-101-116,-1 1-92,1-1 0,1 0 0,1 1-1,0-1 1,6 19 0,-2-16-6618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24575,'5'0'0,"7"0"0,7 0 0,5 0 0,4 0 0,2-5 0,1-2 0,1 1 0,0 1 0,-5 6 0,-8 4-8191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306 1220 24575,'-7'-1'0,"0"0"0,1 0 0,-1-1 0,0 0 0,1 0 0,-1-1 0,1 0 0,0 0 0,-1 0 0,2-1 0,-1 0 0,0 0 0,1-1 0,0 1 0,0-1 0,0 0 0,0-1 0,1 1 0,0-1 0,-5-9 0,-6-10 0,1 0 0,1-1 0,-14-43 0,11 15 0,3-2 0,2 1 0,2-2 0,3 1 0,3-1 0,1 1 0,4-1 0,9-63 0,-9 100 0,2 1 0,0-1 0,1 1 0,1 0 0,1 1 0,1-1 0,0 1 0,1 1 0,1 0 0,1 0 0,0 1 0,1 0 0,1 1 0,0 0 0,1 1 0,1 1 0,0 0 0,1 1 0,0 0 0,1 2 0,0 0 0,0 0 0,1 2 0,1 0 0,-1 2 0,1 0 0,21-4 0,-6 3 0,-5 1 0,0 1 0,49-2 0,-67 7 0,-1 0 0,1 1 0,-1 1 0,1 0 0,-1 0 0,0 1 0,0 0 0,0 1 0,0 0 0,-1 0 0,12 8 0,9 9 0,-1 1 0,-1 2 0,0 0 0,-2 2 0,-2 1 0,0 1 0,23 36 0,-23-28 0,-2 1 0,-1 1 0,-3 0 0,0 2 0,21 75 0,-29-69 0,-2 0 0,-1 1 0,-3 0 0,-2 0 0,-2 0 0,-2 1 0,-2-1 0,-2-1 0,-2 1 0,-17 57 0,20-92 0,1 1 0,-2-2 0,1 1 0,-2-1 0,0 1 0,0-2 0,-1 1 0,0-1 0,0 0 0,-1-1 0,-1 0 0,-15 11 0,11-10 0,0-1 0,-1-1 0,0-1 0,0 0 0,-1 0 0,0-2 0,0 0 0,-33 5 0,27-7 0,-1-1 0,1-1 0,-1-1 0,1-1 0,0-1 0,-1-1 0,1-1 0,0-1 0,0-1 0,1 0 0,0-2 0,0-1 0,1 0 0,-33-21 0,19 5 15,1-2 0,1-1 0,2-2 0,1-1 0,1-1 0,2-1 0,-27-45 0,13 9-510,2-2 0,-51-139 0,63 139-6331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1 506 24575,'3'-1'0,"-1"-1"0,1 1 0,-1-1 0,0 0 0,1 0 0,-1 0 0,0 0 0,0 0 0,-1-1 0,1 1 0,0-1 0,-1 1 0,1-1 0,-1 1 0,0-1 0,0 0 0,0 0 0,1-3 0,4-7 0,144-233 0,-147 241-40,110-176-1285,-102 167-5501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24575,'8'1'0,"0"0"0,-1 0 0,1 1 0,-1 0 0,0 0 0,0 1 0,1-1 0,-2 2 0,1-1 0,0 1 0,6 5 0,72 59 0,-53-41 0,4 4-341,0 1 0,-2 1-1,35 46 1,-48-52-6485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0 569 24575,'1'-6'0,"1"1"0,0-1 0,0 1 0,0 0 0,0-1 0,1 1 0,0 0 0,5-7 0,7-12 0,12-41 0,-20 45 0,2 0 0,0 1 0,1 0 0,1 0 0,21-28 0,21-9 0,-37 39 0,0 1 0,-1-2 0,0 0 0,16-28 0,17-47-1365,-37 77-5461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24575,'0'0'0,"0"-1"0,0 0 0,0 1 0,0-1 0,0 0 0,0 1 0,0-1 0,0 1 0,0-1 0,0 0 0,0 1 0,1-1 0,-1 1 0,0-1 0,1 0 0,-1 1 0,0-1 0,1 1 0,-1-1 0,1 1 0,-1-1 0,0 1 0,1 0 0,-1-1 0,1 1 0,-1-1 0,1 1 0,0 0 0,-1 0 0,1-1 0,-1 1 0,1 0 0,0 0 0,26 4 0,23 21 0,-9 2-151,-2 1-1,0 2 0,-2 2 0,-1 1 1,-2 2-1,-1 2 0,-2 0 1,28 47-1,-48-66-6674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1 520 24575,'1'-12'0,"1"0"0,1 1 0,0-1 0,1 0 0,0 1 0,10-17 0,-5 5 0,42-125 0,-7 17 0,-41 123-97,1-1-1,0 1 1,0-1-1,1 1 1,0 0-1,1 1 1,-1 0-1,1-1 1,1 2-1,0-1 1,0 1-1,0 0 0,12-7 1,1 4-6729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24575,'2'0'0,"0"1"0,0-1 0,0 1 0,-1-1 0,1 1 0,0 0 0,0 0 0,0 0 0,-1 0 0,1 0 0,0 0 0,-1 0 0,1 1 0,-1-1 0,0 1 0,3 2 0,21 31 0,-15-19 0,12 9 0,0-1 0,2-1 0,47 36 0,-20-18 0,-27-20-273,-1 0 0,-1 2 0,-1 0 0,32 47 0,-38-46-6553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24575,'0'338'0,"0"-332"0,1 0 0,0 0 0,0 0 0,0 0 0,1 0 0,0 0 0,0-1 0,1 1 0,-1-1 0,1 0 0,0 1 0,1-1 0,-1-1 0,1 1 0,0 0 0,0-1 0,1 0 0,-1 0 0,1 0 0,0-1 0,9 6 0,-6-4 0,1 0 0,0-1 0,0 0 0,1 0 0,-1-1 0,1-1 0,0 1 0,0-1 0,0-1 0,0 0 0,0-1 0,15 0 0,-17-2 0,-1 0 0,0 0 0,0 0 0,0-1 0,0 0 0,0 0 0,-1-1 0,0 0 0,1 0 0,-1-1 0,-1 1 0,1-1 0,-1-1 0,8-9 0,-2 3 0,-2-1 0,1 0 0,-2-1 0,0 0 0,10-24 0,-14 29 0,0 0 0,-1-1 0,-1 1 0,1 0 0,-2-1 0,1 1 0,-1-1 0,-1 0 0,0 1 0,0-1 0,-1 0 0,0 1 0,0-1 0,-1 1 0,-1-1 0,1 1 0,-2 0 0,1 0 0,-1 0 0,-1 0 0,1 1 0,-1 0 0,-1 0 0,0 0 0,0 0 0,0 1 0,-1 0 0,0 1 0,0-1 0,-1 1 0,0 1 0,0-1 0,0 1 0,-1 1 0,-9-4 0,-12-5-455,-1 2 0,-46-11 0,49 16-6371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3 0,11-2 0,3 0 0,-1 0 0,3 2 0,-2 1 0,-2 1 0,1-4 0,-1-2 0,-4 1 0,-1 2 0,-4-4-8191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5 271 24575,'-2'-59'0,"0"38"0,1 0 0,1 0 0,1 0 0,1 0 0,6-28 0,-7 46 0,0 0 0,0 0 0,0 0 0,0 0 0,1 0 0,-1 0 0,1 1 0,0-1 0,0 0 0,0 1 0,0 0 0,0-1 0,0 1 0,1 0 0,-1 0 0,1 0 0,-1 0 0,1 1 0,0-1 0,0 1 0,0-1 0,-1 1 0,1 0 0,1 0 0,-1 0 0,0 1 0,0-1 0,0 1 0,4 0 0,-2 0 0,-1 0 0,1 1 0,-1 0 0,1 0 0,-1 0 0,0 1 0,1-1 0,-1 1 0,0 0 0,0 1 0,0-1 0,0 0 0,0 1 0,-1 0 0,1 0 0,-1 0 0,0 0 0,0 1 0,5 7 0,0 3 0,-1 0 0,0 0 0,-1 1 0,5 20 0,-6-19 0,0-2 0,1 1 0,14 26 0,-20-41 0,0 1 0,1-1 0,-1 1 0,0-1 0,0 1 0,1-1 0,-1 0 0,0 1 0,1-1 0,-1 1 0,0-1 0,1 0 0,-1 0 0,1 1 0,-1-1 0,1 0 0,-1 0 0,1 1 0,-1-1 0,1 0 0,-1 0 0,1 0 0,-1 0 0,1 0 0,-1 0 0,1 0 0,-1 0 0,1 0 0,-1 0 0,1 0 0,-1 0 0,1 0 0,-1 0 0,1 0 0,-1 0 0,1-1 0,-1 1 0,1 0 0,-1 0 0,0-1 0,1 1 0,-1 0 0,1-1 0,-1 1 0,0 0 0,1-1 0,-1 1 0,0-1 0,1 1 0,-1 0 0,0-1 0,0 1 0,1-1 0,-1 1 0,0-1 0,0 1 0,0-2 0,16-34 0,-14 29 0,1 1 0,-1-1 0,1 0 0,1 1 0,-1 0 0,1-1 0,1 2 0,-1-1 0,1 0 0,0 1 0,0 0 0,10-8 0,-13 12 0,1-1 0,-1 1 0,0 0 0,1 0 0,-1 0 0,1 1 0,0-1 0,-1 0 0,1 1 0,0 0 0,-1 0 0,1 0 0,0 0 0,-1 0 0,1 0 0,0 1 0,-1-1 0,1 1 0,-1 0 0,1-1 0,-1 1 0,1 1 0,-1-1 0,0 0 0,1 0 0,-1 1 0,0 0 0,0-1 0,0 1 0,0 0 0,0 0 0,0 0 0,-1 0 0,1 0 0,1 3 0,6 9-97,-1 1-1,0 0 1,-1 1 0,-1 0-1,0 0 1,-1 0 0,3 20-1,-4-23-488,1 9-6240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24575,'0'1'0,"1"1"0,-1-1 0,1 1 0,0-1 0,-1 0 0,1 1 0,0-1 0,0 0 0,0 0 0,0 0 0,0 0 0,0 0 0,0 0 0,0 0 0,1 0 0,-1 0 0,0-1 0,1 1 0,-1 0 0,0-1 0,1 1 0,-1-1 0,1 1 0,-1-1 0,1 0 0,-1 0 0,1 1 0,-1-1 0,1 0 0,1-1 0,48 1 0,-44-1 0,0 0 0,-1 0 0,1-1 0,0 0 0,-1 0 0,1-1 0,-1 0 0,1 0 0,-1 0 0,11-9 0,-16 10 0,1 1 0,-1-1 0,1 0 0,-1 0 0,1 0 0,-1 0 0,0 0 0,0 0 0,0 0 0,0-1 0,0 1 0,-1 0 0,1 0 0,-1-1 0,1 1 0,-1-1 0,0 1 0,0 0 0,0-1 0,0 1 0,0 0 0,-1-1 0,1 1 0,-1 0 0,1-1 0,-1 1 0,0 0 0,0 0 0,0 0 0,0-1 0,0 1 0,-1 0 0,1 0 0,-2-1 0,-34-44 0,29 39 0,1 0 0,0-1 0,0 0 0,1 0 0,0 0 0,-8-21 0,13 29-38,1-1 0,-1 0 0,1 0 1,0 0-1,0 0 0,0 0 0,0 0 0,0 0 0,0 1 0,0-1 0,1 0 0,-1 0 0,1 0 0,-1 0 0,1 1 0,0-1 1,0 0-1,0 1 0,0-1 0,0 0 0,0 1 0,0-1 0,0 1 0,1 0 0,-1-1 0,1 1 0,-1 0 0,1 0 0,-1 0 1,1 0-1,-1 0 0,1 0 0,0 0 0,0 1 0,1-1 0,20-7-6788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4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24575,'-6'3'0,"0"1"0,1 0 0,0 1 0,0-1 0,0 1 0,1 0 0,-1 0 0,1 0 0,0 0 0,1 1 0,-1 0 0,-3 10 0,-5 11 0,-12 42 0,20-57 0,-4 18 0,2 1 0,1 0 0,2 0 0,1 0 0,1 0 0,2 0 0,4 32 0,-3-50-124,1 0 0,0 0 0,1 0 0,0 0 0,1-1 0,0 0-1,1 0 1,0 0 0,1-1 0,14 18 0,-1-4-6702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24575,'4'-2'0,"0"0"0,1 0 0,-1 0 0,-1-1 0,1 1 0,0-1 0,-1 0 0,1 0 0,-1 0 0,0-1 0,3-3 0,6-5 0,-1 2 0,0 1 0,1 0 0,1 1 0,-1 0 0,23-10 0,-33 17 0,0-1 0,0 1 0,0 0 0,1 0 0,-1 1 0,1-1 0,-1 0 0,0 1 0,1 0 0,-1-1 0,1 1 0,-1 0 0,1 0 0,-1 0 0,1 1 0,-1-1 0,1 1 0,-1-1 0,0 1 0,1 0 0,-1 0 0,0 0 0,1 0 0,-1 0 0,0 0 0,0 1 0,0-1 0,0 1 0,0-1 0,-1 1 0,1 0 0,0 0 0,-1 0 0,1 0 0,-1 0 0,0 0 0,1 0 0,-1 0 0,0 1 0,1 3 0,1 6 0,0 1 0,-1-1 0,0 1 0,-1 0 0,-1-1 0,0 1 0,-1 0 0,0 0 0,-1-1 0,0 1 0,-1-1 0,-7 20 0,-5 9 0,-1-2 0,-31 53 0,37-75 0,6-11 0,0 0 0,1 0 0,0 0 0,0 1 0,0-1 0,-2 11 0,5-15 0,0-1 0,0 1 0,0 0 0,0-1 0,0 1 0,0 0 0,0-1 0,1 1 0,-1-1 0,1 1 0,-1-1 0,1 1 0,0-1 0,-1 1 0,1-1 0,0 1 0,0-1 0,0 0 0,0 0 0,0 1 0,0-1 0,1 0 0,-1 0 0,0 0 0,1 0 0,-1 0 0,0-1 0,1 1 0,-1 0 0,1-1 0,-1 1 0,1-1 0,2 1 0,1 1-105,0-1 0,1 0 0,-1 0 0,1-1 0,-1 1 0,1-1 0,-1-1 0,1 1 0,-1-1 0,0 0 0,1 0 0,5-2 0,11-4-6721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24575,'0'0'0,"1"0"0,0 0 0,-1 0 0,1 0 0,0 0 0,0 1 0,-1-1 0,1 0 0,0 0 0,-1 1 0,1-1 0,-1 0 0,1 1 0,0-1 0,-1 0 0,1 1 0,-1-1 0,1 1 0,-1-1 0,1 1 0,-1-1 0,1 1 0,-1 0 0,1-1 0,-1 1 0,0-1 0,1 1 0,-1 1 0,2 24 0,-15 24 0,-11 10 0,13-33 0,0 0 0,-9 38 0,18-57 0,1 0 0,0 0 0,0 0 0,0 0 0,1 0 0,1 0 0,-1 0 0,1 0 0,1 0 0,-1 0 0,1 0 0,1 0 0,3 8 0,-5-13 5,1 0-1,0 0 1,0 0-1,1 0 0,-1 0 1,1 0-1,-1 0 1,1-1-1,0 0 1,0 1-1,0-1 0,0 0 1,0-1-1,1 1 1,-1 0-1,0-1 1,1 0-1,-1 0 1,1 0-1,0 0 0,-1 0 1,1-1-1,0 0 1,-1 1-1,1-1 1,6-1-1,0 0-169,0-1 0,0 1 0,-1-2 0,1 1 0,-1-1 0,0-1 0,1 0 0,14-9 0,-3 0-6661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2 0,6-5 0,1-3 0,-1 2 0,0 0 0,-2-4-8191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24575,'28'-1'0,"0"3"0,0 0 0,0 2 0,0 0 0,48 16 0,-60-14 0,-1 0 0,0 1 0,-1 1 0,0 0 0,0 1 0,0 1 0,-1 0 0,-1 1 0,0 0 0,0 1 0,13 17 0,-8-6 0,-2 1 0,0 1 0,-1 0 0,-2 1 0,0 1 0,11 39 0,-17-45 0,-1 0 0,-1 0 0,0 1 0,-2 0 0,0-1 0,-2 1 0,0 0 0,-1 0 0,-5 24 0,3-36-62,0 0 0,0-1 0,-1 1 0,0-1 0,-1 1 0,0-1 0,0-1 0,-1 1 0,0-1 0,-1 0 0,0 0 0,0-1-1,-1 0 1,1 0 0,-1-1 0,-1 1 0,1-2 0,-1 0 0,0 0 0,-1 0 0,-17 5 0,7-4-6764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90 114 24575,'11'-9'0,"1"0"0,1 1 0,0 1 0,0 0 0,0 0 0,1 1 0,0 1 0,22-5 0,32-14 0,-1 4 0,-59 19 0,-43 8 0,5-1 0,0 1 0,0 1 0,1 2 0,-38 18 0,56-23 0,1 0 0,1 1 0,-1 1 0,1-1 0,0 1 0,0 1 0,1 0 0,0 0 0,1 0 0,-1 1 0,2 0 0,-1 1 0,1 0 0,1 0 0,-6 11 0,10-18 0,0-1 0,1 0 0,-1 0 0,0 1 0,1-1 0,-1 0 0,1 1 0,0-1 0,0 0 0,0 1 0,0-1 0,0 1 0,0-1 0,0 0 0,1 1 0,0-1 0,-1 0 0,1 1 0,0-1 0,0 0 0,0 0 0,0 0 0,2 2 0,0 0 0,0-2 0,0 1 0,1 0 0,-1-1 0,0 1 0,1-1 0,0 0 0,0 0 0,0-1 0,-1 1 0,2-1 0,3 1 0,14 3 0,0-2 0,0-1 0,42-1 0,-60-1 0,12 0 0,-1 0 0,1 1 0,-1 0 0,0 1 0,1 1 0,-1 1 0,0 0 0,20 9 0,-29-10 0,0 0 0,0 1 0,0 0 0,-1 0 0,1 1 0,-1-1 0,0 1 0,-1 0 0,1 0 0,-1 1 0,0-1 0,0 1 0,-1 0 0,0 0 0,0 1 0,0-1 0,-1 0 0,1 1 0,-2 0 0,1-1 0,0 11 0,-1-13 0,-1 1 0,1-1 0,-1 1 0,-1-1 0,1 1 0,-1-1 0,1 1 0,-1-1 0,0 1 0,-1-1 0,1 0 0,-1 0 0,0 0 0,0 0 0,-4 7 0,1-5 0,-1 1 0,1-1 0,-1 0 0,0-1 0,-1 1 0,1-1 0,-1 0 0,-8 4 0,-1-1 0,-1 0 0,1-1 0,-1-1 0,-1 0 0,1-1 0,-1-1 0,-24 2 0,-97-6-56,91-2-1253,22 2-5517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67 157 24575,'-1'0'0,"0"0"0,0-1 0,0 1 0,-1 0 0,1-1 0,0 1 0,0-1 0,0 1 0,0-1 0,0 1 0,0-1 0,0 0 0,1 1 0,-1-1 0,0 0 0,0 0 0,0 0 0,1 0 0,-1 1 0,0-1 0,1 0 0,-1 0 0,1-1 0,-1 1 0,1 0 0,-1 0 0,1 0 0,0 0 0,0 0 0,0 0 0,-1 0 0,1-1 0,0 1 0,0 0 0,1 0 0,-1 0 0,0 0 0,0 0 0,0-1 0,1 0 0,0-3 0,0 0 0,0 0 0,0 0 0,0 1 0,1-1 0,0 0 0,0 1 0,2-5 0,2 2 0,0 1 0,0 0 0,1 0 0,0 0 0,0 1 0,0 0 0,1 0 0,-1 1 0,1 0 0,0 1 0,0-1 0,0 1 0,15-3 0,-19 5 0,-1 1 0,1-1 0,-1 0 0,1 1 0,-1 0 0,1 0 0,-1 0 0,1 0 0,-1 1 0,1-1 0,-1 1 0,0 0 0,1 0 0,-1 0 0,0 0 0,1 0 0,-1 1 0,0 0 0,0 0 0,0 0 0,0 0 0,-1 0 0,1 0 0,-1 1 0,1-1 0,-1 1 0,0 0 0,0-1 0,0 1 0,0 0 0,0 0 0,-1 1 0,1-1 0,-1 0 0,0 0 0,1 6 0,0-1 0,0 0 0,-1 0 0,0 1 0,-1-1 0,1 0 0,-2 1 0,1-1 0,-1 0 0,0 0 0,-1 1 0,0-1 0,0 0 0,-1 0 0,0-1 0,0 1 0,-1-1 0,-9 14 0,-4 2 0,-2 0 0,0-2 0,-43 36 0,39-37 0,1 0 0,2 2 0,-21 25 0,38-42 0,-1 0 0,1 0 0,0 0 0,1 0 0,-1 0 0,1 1 0,0-1 0,1 1 0,-1 0 0,1-1 0,0 1 0,1 0 0,-1 0 0,1 0 0,0-1 0,1 1 0,-1 0 0,1 0 0,0-1 0,1 1 0,-1 0 0,1-1 0,0 1 0,1-1 0,-1 0 0,1 0 0,0 0 0,0 0 0,5 5 0,-1-2 0,-1-1 0,2 0 0,-1 0 0,1 0 0,0-1 0,0 0 0,1-1 0,0 0 0,0 0 0,0-1 0,0 0 0,1 0 0,0-1 0,0-1 0,19 3 0,-15-4 17,0 0 0,0-1 1,0-1-1,0 0 0,0-1 0,18-5 0,-26 6-104,0-1-1,-1 0 1,1 0 0,0-1-1,-1 0 1,1 0 0,-1 0-1,0 0 1,0-1-1,0 0 1,0 0 0,-1 0-1,1-1 1,-1 0 0,0 1-1,4-9 1,1-6-6739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24575,'4'-1'0,"0"0"0,0 0 0,0 0 0,0-1 0,0 0 0,-1 0 0,1 0 0,-1 0 0,6-5 0,13-7 0,-10 9 0,-1 0 0,1 1 0,0 0 0,-1 1 0,2 1 0,-1 0 0,0 1 0,0 0 0,1 0 0,21 3 0,-26-1 0,1 1 0,-1-1 0,0 2 0,0-1 0,-1 1 0,1 0 0,0 1 0,-1 0 0,0 0 0,0 0 0,0 1 0,-1 0 0,1 1 0,-1-1 0,0 1 0,9 12 0,-1 4 0,0 0 0,-2 1 0,-1 0 0,0 1 0,-2 0 0,-1 1 0,-1 0 0,5 29 0,-5-11 0,-2 0 0,-2 0 0,-2 1 0,-5 45 0,-2-45 0,-2-1 0,-3 0 0,-1-1 0,-1 0 0,-35 71 0,28-74-227,-1-1-1,-3 0 1,0-2-1,-2-1 1,-37 38-1,37-46-6598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23 24575,'0'-1'0,"0"0"0,0 0 0,-1 0 0,1-1 0,-1 1 0,1 0 0,-1 0 0,1 0 0,-1 0 0,0 0 0,0 0 0,1 1 0,-1-1 0,0 0 0,0 0 0,0 0 0,0 1 0,0-1 0,0 0 0,0 1 0,0-1 0,0 1 0,0-1 0,0 1 0,0 0 0,-1-1 0,1 1 0,0 0 0,0 0 0,0 0 0,0 0 0,-1 0 0,-1 0 0,-41 5 0,30 3 0,-1 0 0,1 1 0,1 0 0,-1 1 0,-12 12 0,12-10 0,-10 12 0,0 2 0,2 0 0,0 1 0,2 1 0,2 1 0,0 1 0,-23 56 0,34-68 0,1 0 0,1 0 0,1 1 0,0-1 0,2 1 0,0 0 0,1 0 0,1 0 0,0 0 0,2-1 0,0 1 0,1 0 0,1-1 0,1 1 0,0-1 0,2 0 0,0-1 0,0 0 0,2 0 0,0 0 0,1-1 0,1 0 0,16 18 0,-8-13 0,26 30 0,62 54 0,-90-91 0,0 0 0,1-1 0,1-1 0,0-1 0,0-1 0,1 0 0,38 11 0,-28-12 0,-1-1 0,2-1 0,-1-2 0,1-1 0,34-1 0,-53-3 0,1 0 0,0 0 0,1-1 0,21-4 0,-32 5 0,0-1 0,1 0 0,-1 0 0,0-1 0,0 1 0,0 0 0,0-1 0,-1 0 0,1 0 0,0 0 0,-1 0 0,1 0 0,-1 0 0,0 0 0,1-1 0,-1 0 0,-1 1 0,1-1 0,0 0 0,1-4 0,10-29 0,-3 0 0,0-1 0,3-41 0,16-57 0,-21 106 0,-1-1 0,-1 0 0,2-35 0,-7 52 0,-1-1 0,-1 0 0,0 0 0,0 0 0,-2 0 0,1 1 0,-2-1 0,0 1 0,-6-15 0,2 8 0,1 0 0,1-1 0,-6-34 0,-1-7 0,9 50 0,-1 0 0,1 1 0,-2-1 0,0 1 0,0 0 0,-1 1 0,0 0 0,-1 0 0,0 0 0,0 1 0,-1 0 0,0 1 0,-20-14 0,17 14 0,-1 0 0,0 0 0,0 2 0,-1 0 0,1 0 0,-1 1 0,-1 1 0,1 0 0,-1 1 0,1 0 0,-21 0 0,-177 6-1365,185-3-5461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24575,'4'-2'0,"0"-1"0,-1 0 0,1 1 0,-1-1 0,0-1 0,1 1 0,-2 0 0,1-1 0,0 0 0,-1 0 0,1 1 0,1-6 0,8-8 0,11-15 0,-1 0 0,-2-1 0,18-40 0,-33 64 0,5-9 0,1-1 0,1 2 0,1 0 0,0 0 0,27-25 0,86-62 0,-98 83 0,-10 6-1365,-4 0-5461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 24575,'-11'0'0,"-1"1"0,0 1 0,1 0 0,-1 0 0,1 1 0,0 1 0,-1 0 0,2 0 0,-1 1 0,0 1 0,1 0 0,0 0 0,1 1 0,-17 14 0,-5 9 0,2 1 0,-46 63 0,15-16 0,32-45 0,2 2 0,2 1 0,0 1 0,-23 52 0,36-63 0,0 1 0,2 0 0,1 0 0,2 1 0,0 0 0,2 0 0,-2 47 0,5-53 0,1 0 0,0 0 0,2 0 0,1 0 0,0 0 0,2-1 0,0 0 0,1 0 0,12 25 0,-8-25 0,1 0 0,26 37 0,-31-50 0,1 0 0,0-1 0,0 0 0,1 0 0,-1 0 0,2-1 0,-1 0 0,1-1 0,11 6 0,90 45 0,42 17 0,-133-65 0,1-2 0,0 0 0,0-2 0,0 0 0,1-1 0,26 1 0,-7-4 0,-5 2 0,0-2 0,-1-2 0,67-11 0,-90 11 0,-1-1 0,0-1 0,0 0 0,0 0 0,0-1 0,-1 0 0,0 0 0,0-1 0,0-1 0,0 1 0,-1-2 0,0 1 0,-1-1 0,0 0 0,0 0 0,-1-1 0,6-9 0,-3 1 0,-1 0 0,-1 0 0,0 0 0,-1-1 0,-1 1 0,-1-2 0,-1 1 0,2-23 0,-2-21 0,-5-70 0,-1 32 0,3 88 0,0-78 0,-17-132 0,12 194 0,0 1 0,-1 0 0,-2 0 0,-1 1 0,-1 0 0,-1 1 0,-1 0 0,-2 0 0,-19-27 0,23 41 8,0-1 0,-1 2 0,0-1 0,-1 2 0,0-1 0,-1 1 0,0 1 0,0 1 0,-1 0 0,0 0 0,0 1 0,0 1 0,-1 1 0,-17-4 0,9 3-173,1 2 0,-1 0 0,0 2 0,0 0 0,0 2 0,0 0 0,0 1 0,-39 10 0,36-5-6661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24575,'0'2'0,"1"1"0,0 0 0,-1-1 0,1 0 0,0 1 0,0-1 0,0 0 0,1 1 0,-1-1 0,1 0 0,-1 0 0,1 0 0,0 0 0,-1 0 0,1 0 0,3 1 0,40 30 0,-29-22 0,12 9 0,-1 1 0,-2 1 0,0 1 0,-1 2 0,-2 0 0,0 1 0,-2 1 0,26 47 0,-40-55 0,-15-20 0,-20-26 0,-208-252 0,210 232 0,26 46 0,1-1 0,-1 1 0,1-1 0,-1 1 0,1-1 0,0 0 0,-1 1 0,1-1 0,0 1 0,0-1 0,0 0 0,0 1 0,1-3 0,-1 4 0,1-1 0,-1 0 0,0 1 0,1-1 0,-1 1 0,1-1 0,-1 1 0,1 0 0,-1-1 0,1 1 0,0 0 0,-1-1 0,1 1 0,-1 0 0,1 0 0,0-1 0,-1 1 0,1 0 0,0 0 0,-1 0 0,1 0 0,0 0 0,0 0 0,-1 0 0,1 0 0,0 0 0,-1 0 0,1 0 0,0 0 0,-1 1 0,1-1 0,-1 0 0,2 1 0,10 4 0,0 1 0,0 0 0,0 0 0,-1 2 0,0-1 0,0 1 0,0 1 0,13 14 0,14 11 0,6 5 0,60 67 0,-3-1 0,21 26 0,-83-86 0,0 4 120,-38-47-191,1 0 1,-1 1-1,0-1 0,0 0 0,0 1 1,0-1-1,0 1 0,0-1 1,-1 1-1,1 0 0,-1-1 0,0 1 1,0 0-1,0-1 0,0 1 1,0 0-1,0-1 0,-1 1 0,1-1 1,-2 5-1,-8 6-6755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24575,'0'4'0,"0"-1"0,-1 1 0,1-1 0,1 1 0,-1-1 0,0 0 0,1 1 0,-1-1 0,1 1 0,0-1 0,0 0 0,1 0 0,-1 1 0,1-1 0,-1 0 0,1 0 0,0 0 0,0-1 0,0 1 0,1 0 0,-1-1 0,1 0 0,-1 1 0,1-1 0,0 0 0,0 0 0,0-1 0,0 1 0,0 0 0,0-1 0,0 0 0,1 0 0,-1 0 0,0 0 0,1 0 0,-1-1 0,1 0 0,-1 1 0,1-1 0,4-1 0,-3 1 0,0 0 0,0 0 0,-1-1 0,1 0 0,0 0 0,-1 0 0,1 0 0,0-1 0,-1 0 0,0 0 0,1 0 0,-1 0 0,0-1 0,0 1 0,0-1 0,-1 0 0,1 0 0,-1-1 0,6-6 0,0-3 0,0 0 0,-1-1 0,-1 0 0,9-23 0,-2 3 0,-11 34 0,-3 10 0,-2 12 0,-8 25 0,1 1 0,3-1 0,2 2 0,1-1 0,6 64 0,0-94 30,0 0 0,0 0 0,9 24 0,-10-36-136,0 0 0,0-1 0,1 1 0,0-1 0,0 1 0,0-1-1,1 0 1,-1 0 0,1 0 0,0-1 0,1 1 0,-1-1 0,7 5 0,6-1-6720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58 24575,'-1'0'0,"1"0"0,-1 0 0,0 0 0,1 0 0,-1 0 0,0 0 0,1 0 0,-1 0 0,0-1 0,1 1 0,-1 0 0,0 0 0,1 0 0,-1-1 0,0 1 0,1 0 0,-1-1 0,1 1 0,-1-1 0,1 1 0,-1 0 0,1-1 0,-1 1 0,1-1 0,-1 1 0,1-1 0,0 0 0,-1 1 0,1-1 0,0 1 0,-1-1 0,1 0 0,0 1 0,0-1 0,0 0 0,0 1 0,0-1 0,-1 0 0,1 1 0,0-1 0,1 0 0,-1 1 0,0-1 0,0 0 0,0 1 0,0-1 0,0 0 0,1 1 0,-1-1 0,0 0 0,1-1 0,0 0 0,0 0 0,0 0 0,0 0 0,0 0 0,0 0 0,0 1 0,1-1 0,-1 1 0,0-1 0,1 0 0,-1 1 0,1 0 0,0-1 0,3-1 0,-1 2 0,-1 0 0,1 0 0,0 0 0,0 1 0,0-1 0,-1 1 0,1 0 0,0 0 0,0 0 0,0 1 0,0-1 0,0 1 0,-1 0 0,1 0 0,0 0 0,-1 1 0,1-1 0,-1 1 0,1 0 0,-1 0 0,6 4 0,-7-4 0,0 0 0,-1-1 0,1 1 0,0 0 0,-1 0 0,0 0 0,1 0 0,-1 0 0,0 0 0,0 1 0,0-1 0,0 0 0,0 1 0,-1-1 0,1 0 0,-1 1 0,1-1 0,-1 1 0,0-1 0,0 1 0,0-1 0,0 0 0,-1 1 0,1-1 0,-1 1 0,1-1 0,-1 1 0,0-1 0,0 0 0,0 0 0,0 1 0,0-1 0,0 0 0,-1 0 0,-2 2 0,-56 63 0,50-59 0,1 1 0,-1 1 0,2 0 0,-1 0 0,1 0 0,1 1 0,0 0 0,1 1 0,0 0 0,-7 19 0,11-23 0,0-1 0,1 1 0,0 0 0,0-1 0,1 1 0,0 0 0,0 0 0,1-1 0,0 1 0,0 0 0,4 10 0,-4-15 0,0 0 0,1 0 0,-1 0 0,0-1 0,1 1 0,0 0 0,-1-1 0,1 1 0,0-1 0,1 0 0,-1 0 0,0 0 0,1 0 0,-1 0 0,1 0 0,-1 0 0,1-1 0,0 1 0,0-1 0,-1 0 0,1 0 0,0 0 0,0 0 0,0-1 0,1 1 0,-1-1 0,0 0 0,0 1 0,0-1 0,6-1 0,-5 0 7,0 0-1,0 1 0,0-1 0,-1-1 1,1 1-1,0 0 0,0-1 1,-1 0-1,1 0 0,-1 0 1,0 0-1,1-1 0,-1 0 0,0 1 1,-1-1-1,1 0 0,0 0 1,3-6-1,-2 2-171,0 1 0,0-1 0,-1-1 0,0 1 0,0 0 0,-1-1 0,0 1 0,1-13 0,0-6-6661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9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644 65 24575,'0'-2'0,"0"-1"0,0 1 0,0 0 0,-1 0 0,1-1 0,-1 1 0,0 0 0,1 0 0,-1 0 0,0 0 0,0 0 0,0 0 0,-1 0 0,1 0 0,0 0 0,-1 0 0,1 0 0,-1 1 0,0-1 0,1 1 0,-1-1 0,-3-1 0,0 0 0,0 1 0,-1 0 0,1 0 0,-1 0 0,1 0 0,-1 1 0,0 0 0,-10-1 0,-1 1 0,1 1 0,-1 1 0,1 1 0,0 0 0,-29 8 0,22-2 0,1 1 0,0 2 0,1 0 0,0 1 0,-36 28 0,-86 86 0,131-115 0,1 1 0,1 1 0,0-1 0,1 2 0,0-1 0,1 1 0,0 1 0,1-1 0,-9 31 0,9-19 0,2 0 0,0 1 0,2 0 0,1 0 0,2 31 0,1-45 0,-2 25 0,3 0 0,1 0 0,11 50 0,-11-75 0,1-1 0,0 0 0,1-1 0,0 1 0,1-1 0,0 0 0,1 0 0,0 0 0,1-1 0,0 0 0,0-1 0,1 0 0,1 0 0,10 7 0,9 6 0,1-2 0,1-2 0,1 0 0,0-3 0,1 0 0,1-2 0,0-2 0,1-1 0,0-1 0,0-2 0,1-2 0,0-1 0,49-1 0,-49-5 0,-1-1 0,1-2 0,-1-2 0,0-1 0,-1-1 0,61-26 0,-84 31 0,17-7 0,0-1 0,49-28 0,-70 35 0,1 0 0,-1-1 0,0 0 0,0 0 0,-1 0 0,0-1 0,0 0 0,0 0 0,-1-1 0,0 1 0,-1-1 0,0 0 0,0-1 0,3-8 0,3-14 0,-2 1 0,-1-1 0,-2 0 0,0 0 0,-3-1 0,-1-50 0,-2 62 0,-2 0 0,0 1 0,-2-1 0,0 1 0,-1 0 0,-1 0 0,0 1 0,-2 0 0,0 0 0,-1 1 0,-19-26 0,0 5 0,-1 2 0,-2 1 0,-48-41 0,62 61 0,-1 1 0,-1 1 0,0 1 0,-1 0 0,0 2 0,0 0 0,-1 1 0,-38-9 0,5 4 0,28 7 0,-1 0 0,0 2 0,-49-4 0,68 9-108,-2 0-143,0 0-1,0 0 1,0 1-1,-21 4 1,12 2-6575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218 138 24575,'11'-34'0,"1"3"0,-5-41 0,-47 158 0,-58 132 0,80-183-151,2 1-1,1 1 0,1 1 0,2 0 1,2 0-1,2 1 0,1 1 1,-3 75-1,11-89-6674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0,0 0 0,-1 0 0,0 1 0,1 0 0,-1 0 0,0 0 0,0 1 0,0 0 0,0 0 0,0 1 0,-1 0 0,0-1 0,1 2 0,4 5 0,6 7 0,-1 1 0,-1 0 0,17 28 0,-19-26 0,1 0 0,29 31 0,31 25 0,117 160 0,-189-235-42,1 1-1,-1-1 0,0 1 1,0 0-1,1 0 0,-2 0 1,1-1-1,0 1 0,0 0 1,0 0-1,-1 0 0,1 0 1,-1 1-1,0-1 0,0 0 1,1 0-1,-1 0 0,-1 0 1,1 0-1,0 0 0,0 0 1,-1 0-1,1 0 0,-1 0 1,0 0-1,1 0 0,-1 0 1,0 0-1,0 0 0,0 0 1,-2 1-1,-12 13-6783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4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24575,'0'3'0,"0"-1"0,0 0 0,1 1 0,-1-1 0,0 0 0,1 0 0,0 0 0,-1 1 0,1-1 0,0 0 0,0 0 0,0 0 0,0 0 0,1 0 0,-1 0 0,0-1 0,1 1 0,-1 0 0,1-1 0,3 3 0,-2-2 0,1 0 0,0 0 0,0 0 0,0 0 0,0-1 0,0 0 0,0 1 0,0-2 0,1 1 0,5 0 0,-1-1 0,0 0 0,0 0 0,0-1 0,0 0 0,0 0 0,0-1 0,-1-1 0,1 1 0,-1-1 0,12-6 0,-5-3 0,-1 0 0,0 0 0,-1-2 0,-1 0 0,0 0 0,-1-1 0,14-23 0,-33 54 0,0-1 0,1 1 0,1 0 0,1 1 0,0-1 0,1 1 0,-2 27 0,2-11 0,2 1 0,1 0 0,5 47 0,1-56-1365,2-5-5461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8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 24575,'0'-1'0,"0"1"0,0-1 0,0 0 0,0 1 0,0-1 0,1 0 0,-1 1 0,0-1 0,1 1 0,-1-1 0,0 0 0,1 1 0,-1-1 0,1 1 0,-1-1 0,0 1 0,1-1 0,0 1 0,-1-1 0,1 1 0,-1 0 0,1-1 0,-1 1 0,1 0 0,0-1 0,-1 1 0,1 0 0,0 0 0,-1 0 0,1 0 0,0 0 0,-1-1 0,1 1 0,0 0 0,0 0 0,-1 1 0,1-1 0,0 0 0,-1 0 0,1 0 0,0 0 0,-1 1 0,1-1 0,0 0 0,-1 0 0,1 1 0,-1-1 0,1 1 0,0 0 0,32 19 0,-23-7 0,0 0 0,-2 1 0,0 0 0,0 1 0,-1 0 0,-1 0 0,-1 0 0,0 1 0,4 24 0,-1 5 0,-3 0 0,1 53 0,-6 311 108,-2-171-1581,2-212-5353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5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23 24575,'-1'8'0,"-1"-1"0,0 1 0,0-1 0,0 1 0,-1-1 0,0 0 0,-8 14 0,-10 24 0,18-36 0,1 0 0,0 0 0,0 1 0,1-1 0,0 0 0,0 1 0,1-1 0,0 1 0,3 13 0,-2-19 0,0 0 0,1 0 0,-1 0 0,1 0 0,0 0 0,0 0 0,1-1 0,-1 1 0,1-1 0,0 0 0,0 1 0,0-1 0,0-1 0,0 1 0,1 0 0,-1-1 0,1 0 0,0 1 0,0-1 0,0-1 0,0 1 0,7 1 0,-5-1 0,0 0 0,0 0 0,0-1 0,0 0 0,0-1 0,0 1 0,0-1 0,0 0 0,0-1 0,1 1 0,-1-1 0,0 0 0,0-1 0,0 0 0,-1 0 0,1 0 0,0 0 0,-1-1 0,7-4 0,-4 1 0,0 0 0,0-1 0,0 0 0,-1 0 0,0-1 0,-1 0 0,0 0 0,0-1 0,-1 1 0,0-1 0,5-11 0,-8 16 0,0-1 0,-1 1 0,1-1 0,-1 0 0,0 1 0,0-1 0,0 0 0,-1 0 0,1 0 0,-1 1 0,0-1 0,-1 0 0,1 0 0,-1 0 0,0 1 0,0-1 0,-1 0 0,1 1 0,-5-8 0,3 6 0,-1 0 0,-1 0 0,1 1 0,-1-1 0,0 1 0,0 0 0,0 1 0,-1-1 0,1 1 0,-1 0 0,0 1 0,-1-1 0,-6-2 0,2 1-112,3 1-13,-1 0-1,1 0 1,0 1 0,-1 0-1,0 1 1,0 0 0,0 0 0,0 1-1,-14-1 1,5 5-6701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863 35 24575,'-1'-1'0,"1"-1"0,-1 1 0,1 0 0,-1-1 0,0 1 0,1 0 0,-1 0 0,0-1 0,0 1 0,0 0 0,0 0 0,0 0 0,0 0 0,-1 1 0,1-1 0,0 0 0,0 0 0,0 1 0,-1-1 0,1 0 0,-1 1 0,1 0 0,0-1 0,-1 1 0,1 0 0,-1-1 0,-1 1 0,-47-5 0,44 4 0,-66-3 0,-1 3 0,0 3 0,1 3 0,-133 28 0,183-28 0,1 2 0,0 0 0,1 1 0,0 1 0,0 1 0,-34 24 0,46-28 0,0 0 0,0 0 0,1 1 0,0 0 0,1 0 0,-1 1 0,1-1 0,1 1 0,0 1 0,0-1 0,0 1 0,1 0 0,0 0 0,1 0 0,0 1 0,1-1 0,-3 16 0,3 3 0,1 0 0,1 0 0,1 0 0,7 36 0,-5-49 0,0 0 0,1 0 0,1-1 0,1 1 0,0-1 0,0 0 0,2-1 0,0 1 0,12 15 0,19 19 0,2-2 0,2-1 0,1-3 0,69 51 0,-78-72 0,2-2 0,0-1 0,53 17 0,-60-24 0,-1-3 0,0-1 0,0-2 0,0 0 0,0-3 0,1 0 0,-1-2 0,35-3 0,6 1 0,-48 1 0,-1 0 0,0-2 0,1 0 0,-1-1 0,-1-1 0,1-1 0,-1-1 0,0-1 0,0-1 0,27-16 0,-33 16 0,0-1 0,-1 0 0,0-1 0,-1 0 0,0-1 0,-1 0 0,0-1 0,-1 0 0,-1-1 0,0 0 0,0 0 0,-2-1 0,12-31 0,-8 15 0,-2 0 0,10-61 0,-18 80 0,0-1 0,-1 1 0,0-1 0,-1 1 0,0-1 0,-1 1 0,-1 0 0,0-1 0,0 1 0,-9-18 0,-1 3 0,-1 1 0,-1 1 0,-1 1 0,-1 0 0,-2 1 0,-39-39 0,43 49 0,0 0 0,-1 0 0,0 2 0,-1 0 0,0 1 0,-1 0 0,0 2 0,0 0 0,-1 1 0,0 1 0,-23-4 0,33 8 12,-1 1-1,0 1 1,0 0-1,1 0 1,-1 1-1,0 0 1,0 1-1,1 0 0,-12 4 1,-7 5-670,-45 23 0,69-32 494,-18 10-6662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3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 1 24575,'2'0'0,"0"-1"0,1 1 0,-1 1 0,0-1 0,0 0 0,1 1 0,-1-1 0,0 1 0,0-1 0,1 1 0,-1 0 0,0 0 0,0 0 0,0 0 0,0 1 0,0-1 0,0 1 0,-1-1 0,1 1 0,0-1 0,2 4 0,-3-1 0,1-1 0,-1 0 0,1 1 0,-1-1 0,0 0 0,0 1 0,-1 0 0,1-1 0,-1 1 0,0-1 0,0 1 0,0 6 0,-2 3 0,-1 1 0,0 0 0,0-1 0,-2 0 0,1 0 0,-9 14 0,-36 61 0,28-54 0,-27 62 0,9 11 0,21-56 0,-2 0 0,-37 69 0,52-111-124,-1-1 0,0 0 0,0 0 0,-1-1 0,0 1 0,0-1-1,0-1 1,-1 1 0,-1-1 0,-12 7 0,1-4-6702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7 0,0 5 0,0 4 0,0 2 0,0 1 0,5 1 0,3 0 0,-2 0 0,0-5-8191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24575,'0'2'0,"1"-1"0,0 0 0,-1 1 0,1-1 0,0 0 0,-1 1 0,1-1 0,0 0 0,0 0 0,0 0 0,0 0 0,0 0 0,0 0 0,1 0 0,-1 0 0,0-1 0,0 1 0,1 0 0,-1-1 0,0 1 0,1-1 0,-1 1 0,1-1 0,-1 0 0,0 1 0,1-1 0,2 0 0,46 6 0,-44-6 0,89 2 0,41 3 0,-120-3 0,0 0 0,-1 2 0,1 0 0,-1 0 0,1 2 0,18 9 0,-29-12 0,0 1 0,0-1 0,-1 1 0,0 1 0,0-1 0,0 1 0,0-1 0,-1 1 0,0 0 0,0 0 0,0 1 0,0-1 0,-1 0 0,0 1 0,0 0 0,1 9 0,2 6 0,-1 1 0,-1 0 0,0 25 0,-3-35 0,-2 221 0,-3-208-1365,-2-5-5461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8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24575,'5'0'0,"7"-5"0,7-2 0,5 0 0,4 2 0,2 1 0,1 2 0,1 1 0,0 0 0,0 1 0,-1 1 0,-5-6 0,-7-2-8191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9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1070 159 24575,'10'0'0,"0"-1"0,1 1 0,-1-2 0,0 1 0,0-1 0,0-1 0,-1 0 0,1 0 0,-1-1 0,1 0 0,-1-1 0,0 0 0,-1-1 0,14-10 0,-21 16 0,-1-1 0,1 0 0,0 1 0,-1-1 0,1 0 0,-1 0 0,1 0 0,-1 1 0,1-1 0,-1 0 0,1 0 0,-1 0 0,0 0 0,0 0 0,1 0 0,-1 0 0,0 0 0,0 0 0,0 0 0,0 0 0,0 0 0,0 1 0,0-1 0,0 0 0,-1 0 0,1 0 0,-1-2 0,0 1 0,0 1 0,-1-1 0,1 0 0,-1 0 0,1 1 0,-1-1 0,0 1 0,0-1 0,0 1 0,0 0 0,-3-2 0,-8-3 0,0 0 0,-29-7 0,34 11 0,-41-8 0,-1 1 0,1 3 0,-1 2 0,0 2 0,-62 6 0,5-2 0,75-1 0,1 2 0,-1 1 0,1 2 0,-39 11 0,-122 49 0,124-40 0,41-17 0,0 2 0,-44 26 0,65-34 0,-1 1 0,1 1 0,0-1 0,0 1 0,1 0 0,-1 0 0,1 0 0,0 1 0,0 0 0,1 0 0,0 0 0,0 0 0,0 1 0,1 0 0,0 0 0,-2 7 0,4-7 0,1 1 0,0-1 0,0 1 0,1-1 0,0 1 0,0-1 0,1 0 0,0 0 0,0 1 0,0-1 0,1 0 0,0-1 0,1 1 0,7 11 0,2 2 0,0-1 0,2-1 0,24 25 0,27 25 0,46 43 0,-105-105 0,6 8 0,2-1 0,-1-1 0,2-1 0,0 0 0,0 0 0,1-2 0,0 0 0,23 8 0,69 24 0,-74-26 0,1-2 0,54 13 0,-51-18 0,-4 0 0,1-2 0,70 4 0,-69-10 0,0-1 0,70-11 0,-94 9 0,0 0 0,0-1 0,-1-1 0,1 0 0,-1-1 0,0 0 0,-1-1 0,1 0 0,-1-1 0,-1 0 0,15-15 0,-16 15 0,-1 1 0,0-2 0,0 1 0,-1-1 0,0-1 0,-1 1 0,0-1 0,-1 0 0,1 0 0,-2-1 0,0 0 0,0 0 0,-1 0 0,0 0 0,-1 0 0,0 0 0,-1-1 0,0-19 0,-1 21 0,1-17 0,-2-1 0,0 1 0,-2-1 0,0 1 0,-2 0 0,-17-52 0,13 56 0,-5-11 0,-29-54 0,36 76 0,-2 0 0,1 1 0,-1 0 0,-1 0 0,0 1 0,0 0 0,-19-13 0,20 16-170,-1 0-1,0 1 0,0 0 1,0 0-1,0 1 0,-1 1 1,-12-4-1,0 3-6655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7 0,0 5 0,0 4 0,0 2 0,0 1 0,0 1 0,0 0 0,0 0 0,0-1 0,0 0 0,0 0 0,5-5 0,2-3 0,-1-4-8191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24575,'49'-11'0,"-43"8"0,1 1 0,-1 0 0,1 0 0,0 1 0,-1 0 0,10 0 0,-14 1 0,0 0 0,0 0 0,0 1 0,0-1 0,0 1 0,0 0 0,-1-1 0,1 1 0,0 0 0,-1 0 0,1 0 0,0 0 0,-1 0 0,1 1 0,-1-1 0,0 0 0,1 1 0,-1-1 0,0 1 0,0-1 0,0 1 0,0 0 0,0-1 0,0 1 0,0 0 0,-1 0 0,1 2 0,5 20 0,-1 0 0,-2 0 0,0 0 0,-2 1 0,-1-1 0,0 1 0,-5 24 0,1 29 0,4-61-109,0-6-142,0 0 0,-1 0-1,0-1 1,-3 16 0,-3-7-6575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24575,'5'0'0,"7"0"0,7 0 0,5 0 0,4-5 0,2-2 0,2 0 0,-6-3 0,-6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41 24575,'2'0'0,"0"1"0,0 0 0,-1 0 0,1 0 0,0 0 0,0 1 0,0-1 0,-1 0 0,1 1 0,-1-1 0,1 1 0,-1-1 0,0 1 0,3 3 0,15 15 0,-14-18 0,0 0 0,0 0 0,0 0 0,0-1 0,0 0 0,0 0 0,0-1 0,0 1 0,0-1 0,1 0 0,-1 0 0,0-1 0,0 1 0,0-1 0,0-1 0,0 1 0,7-3 0,12-6 0,0 0 0,30-20 0,5-1 0,-58 31 0,0-1 0,-1 1 0,1-1 0,0 1 0,0 0 0,-1-1 0,1 1 0,0 0 0,0-1 0,-1 1 0,1 0 0,0 0 0,0 0 0,0 0 0,0 0 0,-1 0 0,1 0 0,0 0 0,0 0 0,0 0 0,0 0 0,-1 0 0,1 1 0,1-1 0,-8 16 0,-29 23 0,-2-9 0,-73 47 0,69-51 0,-66 55 0,106-79 0,-1-1 0,0 0 0,0 1 0,1-1 0,-1 1 0,1-1 0,-1 1 0,1 0 0,-1 0 0,1 0 0,0 0 0,0 0 0,0 0 0,0 0 0,1 0 0,-1 0 0,0 0 0,1 0 0,0 0 0,-1 1 0,1-1 0,0 0 0,0 0 0,0 1 0,0-1 0,1 0 0,-1 0 0,0 0 0,1 1 0,0-1 0,0 0 0,-1 0 0,1 0 0,0 0 0,0 0 0,1 0 0,-1-1 0,0 1 0,1 0 0,-1 0 0,1-1 0,0 1 0,-1-1 0,1 0 0,0 1 0,0-1 0,4 2 0,5 4 0,1-1 0,-1 0 0,1 0 0,1-2 0,-1 1 0,27 4 0,15 0 0,-21-5 0,-1 2 0,1 1 0,-1 2 0,43 17 0,-67-23 0,0 1 0,0 1 0,-1-1 0,0 1 0,1 0 0,-1 1 0,-1 0 0,1 0 0,-1 1 0,-1-1 0,1 1 0,-1 0 0,0 1 0,0-1 0,-1 1 0,0 0 0,-1 0 0,0 1 0,0-1 0,0 0 0,1 13 0,-3-13 0,-1 1 0,0-1 0,-1 1 0,0-1 0,0 1 0,-1-1 0,0 0 0,0 0 0,-1 0 0,0 0 0,-1 0 0,1 0 0,-2-1 0,1 0 0,-1 0 0,0 0 0,-7 8 0,-1 0 0,-1 0 0,-1-1 0,0-1 0,-1 0 0,0-1 0,-22 13 0,-79 27-1365,96-41-5461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24575,'0'0'0,"1"-1"0,-1 0 0,0 0 0,0 1 0,-1-1 0,1 0 0,0 1 0,0-1 0,0 0 0,0 1 0,-1-1 0,1 0 0,0 1 0,-1-1 0,1 0 0,0 1 0,-1-1 0,1 1 0,-1-1 0,1 1 0,-1-1 0,1 1 0,-1-1 0,1 1 0,-1-1 0,0 1 0,1 0 0,-1-1 0,0 0 0,-24 3 0,-21 20 0,15 1 0,13-10 0,1 0 0,1 1 0,-20 22 0,30-30 0,1 1 0,1 0 0,-1 0 0,1 0 0,1 1 0,-1-1 0,1 1 0,0 0 0,1 0 0,0 0 0,0 0 0,0 11 0,-1 2 0,1 0 0,1-1 0,1 1 0,1 0 0,1 0 0,1-1 0,0 1 0,2-1 0,0 0 0,1 0 0,1 0 0,1-1 0,1 0 0,1 0 0,0-1 0,1-1 0,19 22 0,-12-16 0,1-2 0,1 0 0,0-2 0,2 0 0,0-1 0,28 17 0,-19-17 0,1-1 0,1-1 0,0-2 0,0-2 0,1 0 0,1-3 0,40 7 0,-7-3 0,-41-7 0,-1-2 0,38 3 0,-31-7 0,150-1 0,-156-1 0,0-1 0,0-1 0,0-1 0,42-15 0,-59 16 0,1-1 0,-1 0 0,-1 0 0,1-1 0,-1-1 0,0 1 0,0-1 0,-1-1 0,0 0 0,0 0 0,-1 0 0,8-12 0,-5 3 0,0 0 0,-1 0 0,-1-1 0,-1 0 0,0-1 0,4-19 0,-1 4 0,-3 0 0,0-1 0,-2 1 0,0-45 0,-5 57 0,-1-1 0,-1 1 0,-2 0 0,-6-25 0,8 38 0,-1-1 0,-1 0 0,0 1 0,0-1 0,-1 1 0,0 0 0,0 1 0,-1-1 0,-1 1 0,1 0 0,-11-9 0,4 9 0,-1 0 0,1 1 0,-2 1 0,1 0 0,-1 1 0,1 0 0,-1 1 0,-21-2 0,-7-4 0,-234-49 0,227 49 0,-5 2 0,-1 2 0,0 3 0,0 2 0,-69 8 0,-57 24 0,156-26-341,0 1 0,1 1-1,-40 17 1,47-16-6485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24575,'34'-13'0,"-4"1"0,-23 11 0,0 0 0,0 0 0,-1 0 0,1 1 0,0 0 0,0 0 0,0 1 0,0 0 0,-1 0 0,1 0 0,0 1 0,-1 0 0,12 6 0,-7-2 0,0 2 0,0-1 0,-1 2 0,-1-1 0,1 1 0,11 16 0,104 119 0,67 76 0,-146-174-17,-24-25-432,-1 1-1,27 35 1,-43-48-6377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4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24575,'13'1'0,"0"1"0,1 0 0,-1 1 0,0 0 0,0 1 0,-1 1 0,1 0 0,-1 1 0,0 0 0,-1 0 0,1 1 0,-1 1 0,18 16 0,69 71 0,-97-94-72,0 0 1,0 0-1,0 0 0,0 0 0,0 0 0,0 0 0,0 0 0,-1 0 1,1 1-1,0-1 0,-1 0 0,1 0 0,0 1 0,-1-1 0,0 1 1,1-1-1,-1 0 0,1 3 0,-5 4-6754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24575,'1'-5'0,"0"-1"0,0 0 0,1 0 0,0 1 0,0-1 0,1 1 0,-1 0 0,1-1 0,0 1 0,1 1 0,-1-1 0,1 0 0,0 1 0,0 0 0,0 0 0,1 0 0,0 0 0,-1 1 0,1-1 0,0 1 0,1 1 0,-1-1 0,7-2 0,-8 3 0,1 1 0,-1-1 0,1 1 0,-1 0 0,1 0 0,0 1 0,-1-1 0,1 1 0,0 0 0,-1 0 0,1 0 0,0 1 0,5 1 0,-8-1 0,1 0 0,0 0 0,0 0 0,-1 1 0,1-1 0,-1 1 0,1 0 0,-1 0 0,0 0 0,1 0 0,-1 0 0,0 0 0,-1 0 0,1 1 0,0-1 0,-1 1 0,1 0 0,-1-1 0,0 1 0,1 0 0,0 5 0,-1-4 0,0 0 0,0 0 0,0 0 0,-1 0 0,0 0 0,0 1 0,0-1 0,0 0 0,-1 0 0,1 0 0,-1 0 0,0 0 0,0 0 0,-2 4 0,-2 3 0,-1-1 0,0 0 0,-11 14 0,12-17 0,0-1 0,0 1 0,1 0 0,-1 0 0,2 1 0,-1-1 0,1 1 0,-3 9 0,6-15 0,0 0 0,0 0 0,0 0 0,0 0 0,0 0 0,0 0 0,0 0 0,1 0 0,-1 0 0,1 0 0,0 0 0,-1 0 0,1-1 0,0 1 0,0 0 0,0 0 0,0-1 0,0 1 0,0-1 0,1 1 0,-1-1 0,0 1 0,1-1 0,0 0 0,-1 0 0,1 0 0,-1 0 0,1 0 0,0 0 0,0 0 0,0 0 0,-1-1 0,1 1 0,0-1 0,0 1 0,0-1 0,3 0 0,10 3 0,0-1 0,0-1 0,27-2 0,-31 1 0,1 0-273,0-1 0,0-1 0,0 0 0,23-7 0,-14 1-6553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24575,'5'0'0,"2"5"0,5 2 0,5 0 0,0 3 0,-3 6 0,2 0 0,-2 3 0,-4 2 0,2 4 0,-1 3 0,-3 1 0,-2 1 0,-13-4 0,-5-2 0,-1-4-8191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0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0 24575,'-73'38'0,"60"-31"0,-43 26 0,-80 59 0,121-80 0,1 0 0,0 1 0,1 0 0,1 1 0,0 0 0,0 1 0,2 0 0,0 1 0,1 0 0,-9 22 0,14-27 0,0 0 0,1 0 0,0 1 0,1 0 0,0-1 0,1 1 0,1 0 0,0 0 0,0 0 0,1 0 0,1-1 0,0 1 0,0 0 0,1-1 0,1 0 0,0 0 0,0 0 0,1 0 0,1 0 0,12 18 0,-9-18 0,0 0 0,0-1 0,1 0 0,0-1 0,0 0 0,1-1 0,0 0 0,1 0 0,0-1 0,0-1 0,1 0 0,-1-1 0,1 0 0,0-1 0,1-1 0,-1 0 0,24 3 0,25-2 0,-27-3 0,-1 2 0,34 8 0,-16-4 0,1-1 0,0-3 0,93-5 0,-34-1 0,-85 4 0,1-2 0,-1 0 0,0-2 0,0-1 0,30-9 0,-49 10 0,0 0 0,0 0 0,0 0 0,-1-1 0,1-1 0,-1 1 0,-1-1 0,1 0 0,0-1 0,-1 1 0,0-1 0,-1-1 0,1 1 0,-1-1 0,0 0 0,-1 0 0,0 0 0,0-1 0,0 1 0,-1-1 0,3-9 0,-3 8 0,-1-1 0,0 1 0,0-1 0,-1 0 0,0 1 0,0-1 0,-1 0 0,-1 0 0,0 1 0,0-1 0,-1 0 0,0 1 0,-3-10 0,0 8 0,0 0 0,0 1 0,-1-1 0,0 1 0,-1 0 0,-1 1 0,1-1 0,-1 1 0,-1 1 0,-11-10 0,-51-47 0,47 41 0,-1 2 0,-1 0 0,-1 1 0,-1 2 0,-35-19 0,26 23 0,0 3 0,-65-14 0,43 12 0,-93-17 0,135 28 30,0-1 0,0 2 0,-24-1 0,35 3-144,0 0 0,-1 1-1,1-1 1,0 1 0,0 1 0,0-1-1,0 1 1,0 0 0,0 0 0,0 1-1,1 0 1,-9 5 0,0 4-6712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1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24575,'0'-5'0,"0"-2"-8191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96 24575,'0'1'0,"0"0"0,0 0 0,0-1 0,0 1 0,0 0 0,0-1 0,0 1 0,-1 0 0,1-1 0,0 1 0,0 0 0,-1-1 0,1 1 0,0 0 0,-1-1 0,1 1 0,0-1 0,-1 1 0,1-1 0,-1 1 0,1-1 0,-1 1 0,1-1 0,-1 1 0,1-1 0,-1 0 0,0 1 0,1-1 0,-1 0 0,0 1 0,1-1 0,-1 0 0,0 0 0,1 0 0,-1 1 0,0-1 0,1 0 0,-1 0 0,0 0 0,1 0 0,-1 0 0,0-1 0,1 1 0,-1 0 0,0 0 0,1 0 0,-2-1 0,0 1 0,1-1 0,-1 1 0,1-1 0,-1 0 0,1 0 0,-1 1 0,1-1 0,-1 0 0,1 0 0,0 0 0,-1-1 0,1 1 0,0 0 0,0 0 0,0-1 0,0 1 0,0-1 0,0 1 0,1-1 0,-2-1 0,1 1 0,1 0 0,-1-1 0,1 1 0,0 0 0,0 0 0,0-1 0,0 1 0,0 0 0,0-1 0,0 1 0,1 0 0,-1 0 0,1-1 0,0 1 0,0 0 0,0 0 0,0 0 0,0 0 0,0 0 0,0 0 0,0 0 0,1 0 0,1-1 0,1-1 0,0 1 0,1 0 0,-1 0 0,0 1 0,1-1 0,0 1 0,-1 0 0,1 0 0,0 1 0,6-2 0,2 1 0,1 0 0,-1 0 0,0 1 0,0 1 0,1 0 0,-1 1 0,21 4 0,-27-3 0,0 0 0,0 1 0,0 0 0,0 0 0,-1 1 0,0 0 0,1 0 0,-1 1 0,-1-1 0,1 1 0,-1 0 0,0 1 0,0-1 0,0 1 0,-1 0 0,0 0 0,0 1 0,-1-1 0,1 1 0,-2 0 0,1 0 0,-1 0 0,0 0 0,0 0 0,0 0 0,-1 1 0,-1-1 0,1 0 0,-1 1 0,0-1 0,-1 1 0,0-1 0,0 0 0,0 1 0,-1-1 0,0 0 0,-1 0 0,0 0 0,0-1 0,0 1 0,-1 0 0,-8 11 0,-42 36 0,36-38 0,1 1 0,-14 19 0,29-34 0,1-1 0,-1 1 0,1-1 0,0 1 0,0 0 0,0-1 0,0 1 0,0 0 0,0 0 0,0 0 0,0-1 0,1 1 0,-1 0 0,1 0 0,-1 0 0,1 0 0,0 0 0,0 0 0,0 0 0,0 0 0,0 0 0,0 1 0,1-1 0,-1-1 0,1 1 0,-1 0 0,1 0 0,0 0 0,0 0 0,0 0 0,0 0 0,0-1 0,0 1 0,0 0 0,0-1 0,1 1 0,-1-1 0,1 0 0,-1 1 0,1-1 0,-1 0 0,1 0 0,0 0 0,0 0 0,0 0 0,-1 0 0,1-1 0,3 2 0,7 2 0,1 0 0,-1-1 0,1 0 0,-1-1 0,1 0 0,17 0 0,-25-2-71,7 0-144,0 0-1,1 0 0,-1-1 0,0-1 1,13-3-1,-5-3-6610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24575,'-1'29'0,"-2"-1"0,-7 35 0,5-37 0,1-1 0,-1 48 0,5-70 0,0 0 0,0 0 0,0-1 0,1 1 0,-1 0 0,1-1 0,0 1 0,-1 0 0,1-1 0,1 1 0,-1-1 0,0 0 0,1 1 0,-1-1 0,1 0 0,-1 0 0,1 0 0,0 0 0,0 0 0,0 0 0,0 0 0,1-1 0,-1 1 0,0-1 0,1 1 0,-1-1 0,1 0 0,-1 0 0,1 0 0,-1-1 0,1 1 0,0 0 0,5-1 0,-2 1 0,1-1 0,-1 0 0,1 0 0,0-1 0,-1 0 0,1 0 0,-1-1 0,0 1 0,1-1 0,-1-1 0,0 1 0,0-1 0,6-4 0,-9 5 0,2-2 0,0 1 0,0 0 0,1 0 0,0 0 0,-1 0 0,8-1 0,-12 3 0,0 1 0,0 0 0,1 0 0,-1 0 0,0 0 0,0 0 0,0 0 0,1 0 0,-1 0 0,0 1 0,0-1 0,0 0 0,1 1 0,-1-1 0,0 1 0,0-1 0,0 1 0,0 0 0,0-1 0,0 1 0,0 0 0,0 0 0,0 0 0,-1-1 0,1 1 0,0 0 0,0 0 0,-1 0 0,1 0 0,0 1 0,-1-1 0,1 0 0,-1 0 0,0 0 0,1 0 0,-1 1 0,0 1 0,8 30 0,4 50 0,-5-31 0,-6-46 12,0-1 0,-1 1 0,1 0 0,-1-1 0,0 1 0,-1 0 0,1-1 0,-1 1 0,-2 6 0,2-10-74,0 0 0,0 1 0,0-1 0,-1 0 1,1 0-1,-1 0 0,1 0 0,-1 0 0,0-1 0,0 1 0,1 0 0,-1-1 1,0 1-1,-1-1 0,1 0 0,0 0 0,0 0 0,0 0 0,-1 0 0,1 0 1,-1 0-1,1-1 0,-3 1 0,-18 2-6764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305 1 24575,'-7'1'0,"-1"0"0,1 0 0,0 1 0,0 0 0,0 1 0,0-1 0,1 1 0,-1 1 0,1-1 0,-1 1 0,1 0 0,0 1 0,1-1 0,-1 1 0,1 0 0,0 0 0,-5 7 0,-11 15 0,0 0 0,-20 39 0,35-56 0,-7 13 0,1 1 0,1 0 0,2 1 0,0 0 0,-4 27 0,2 0 0,-7 80 0,18-123 0,0 0 0,0 0 0,1 0 0,0 0 0,0-1 0,1 1 0,0 0 0,1-1 0,5 13 0,4 2 0,27 42 0,-24-43 0,-1 1 0,10 24 0,-16-29 0,0-1 0,1 1 0,1-1 0,0-1 0,1 0 0,1 0 0,1-1 0,0-1 0,1 0 0,16 12 0,29 29 0,-40-36 0,34 27 0,-38-37 0,1-2 0,-1 0 0,1 0 0,1-2 0,-1 0 0,1-1 0,0 0 0,0-1 0,0-1 0,0-1 0,22-1 0,-1-5 0,0-1 0,-1-2 0,0-1 0,40-17 0,33-8 0,-68 21 0,0-3 0,-2-1 0,52-30 0,-52 26 0,-33 16 0,0 1 0,-1-1 0,0 0 0,0-1 0,0 0 0,0 0 0,-1 0 0,0 0 0,-1-1 0,1 0 0,-1 0 0,-1 0 0,1-1 0,-1 1 0,4-16 0,1-4 0,-2-1 0,-1 0 0,2-35 0,-6 50 0,0 0 0,-1 0 0,0 0 0,-1 0 0,0 0 0,-1 1 0,0-1 0,-1 0 0,-1 1 0,0 0 0,0 0 0,-1 0 0,-1 0 0,0 1 0,-8-11 0,-36-60 0,39 61 0,-1 0 0,-2 1 0,0 0 0,-25-27 0,16 24 0,-1 2 0,-1 1 0,-1 1 0,0 1 0,-2 1 0,0 1 0,0 2 0,-44-16 0,-92-12 0,83 23 0,55 14 0,1 0 0,-1 2 0,0 0 0,0 2 0,0 1 0,0 1 0,-52 9 0,73-8-62,0 0 0,0 0 0,1 0 0,-1 1 0,1 0 0,-1-1 0,1 2 0,0-1 0,0 0 0,0 1 0,1 0 0,-1 0-1,1 0 1,0 0 0,0 0 0,0 1 0,1-1 0,-1 1 0,1 0 0,0 0 0,-1 7 0,-6 12-6764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24575,'8'19'0,"0"1"0,-1-1 0,4 22 0,-7-24 0,0-1 0,1 0 0,1 0 0,1-1 0,0 0 0,11 17 0,256 324 0,-264-344 0,10 14-151,-1 1-1,-1 1 0,-1 0 0,-2 1 1,-1 0-1,-1 2 0,-2-1 1,9 36-1,-15-40-6674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24575,'-5'0'0,"-2"5"0,-5 2 0,0 5 0,1 6 0,-1 4 0,-1 4 0,-1-2 0,0 0 0,-2 1 0,-3-4 0,-4-6 0,1-4-8191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24575,'-67'59'0,"55"-48"0,0 1 0,1 0 0,1 1 0,0 0 0,0 0 0,1 1 0,1 0 0,-10 25 0,8-13 0,1 0 0,1 0 0,2 1 0,-5 37 0,10-60 0,1 0 0,0 0 0,-1 1 0,2-1 0,-1 0 0,0 0 0,1 0 0,0 1 0,0-1 0,0 0 0,0 0 0,0 0 0,1 0 0,0-1 0,0 1 0,0 0 0,0-1 0,1 1 0,4 4 0,-2-4 0,0 1 0,0-2 0,1 1 0,0 0 0,-1-1 0,1 0 0,0-1 0,1 1 0,-1-1 0,0 0 0,10 1 0,3 0 0,-1-1 0,0-1 0,0-1 0,0-1 0,1 0 0,-1-1 0,0-1 0,24-7 0,-18 2-1365,-3 2-5461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46 24575,'2'2'0,"-8"5"0,-17 11 0,4-3 0,0 4 0,-31 41 0,45-54 0,1 1 0,0-1 0,0 1 0,1 0 0,-1 0 0,2 0 0,-1 1 0,1-1 0,0 0 0,0 1 0,0 10 0,2-15 0,1-1 0,-1 1 0,1 0 0,-1-1 0,1 1 0,0-1 0,0 1 0,0-1 0,0 0 0,1 1 0,-1-1 0,1 0 0,-1 0 0,1 0 0,0 0 0,0 0 0,0 0 0,0 0 0,0-1 0,0 1 0,0-1 0,0 1 0,1-1 0,-1 0 0,1 0 0,-1 0 0,1 0 0,-1 0 0,1-1 0,0 1 0,-1-1 0,1 0 0,4 0 0,4 2 0,0-2 0,-1 0 0,1 0 0,0-1 0,0 0 0,-1 0 0,13-5 0,-14 3 0,-1-1 0,-1-1 0,1 1 0,0-1 0,-1 0 0,0-1 0,-1 0 0,1 0 0,-1 0 0,0-1 0,0 0 0,-1 0 0,0-1 0,0 1 0,-1-1 0,0 0 0,5-14 0,-3 6 0,0 0 0,-2 0 0,0 0 0,0 0 0,-2-1 0,0 1 0,-1-1 0,-1-25 0,-5 26 0,-3 21 0,-4 26 0,9-15 14,1 0-1,0 1 0,1-1 0,1 1 1,1-1-1,0 0 0,1 1 1,7 26-1,-8-38-53,0-1 0,1 0 0,-1 1-1,1-1 1,0 0 0,0 0 0,0 0 0,1 0 0,-1-1 0,1 1 0,0-1-1,0 1 1,0-1 0,0 0 0,1 0 0,-1 0 0,1-1 0,0 1-1,0-1 1,0 0 0,0 0 0,0-1 0,0 1 0,1-1 0,-1 1-1,0-1 1,1-1 0,-1 1 0,1-1 0,-1 0 0,1 0 0,-1 0 0,1 0-1,-1-1 1,1 1 0,4-3 0,11-3-6786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1 403 24575,'23'1'0,"1"-2"0,-1-1 0,0-1 0,42-10 0,-56 10 0,1-1 0,-1 1 0,0-2 0,0 1 0,0-1 0,-1 0 0,0-1 0,0 0 0,0 0 0,-1-1 0,0 0 0,0 0 0,-1-1 0,6-9 0,-10 16 0,-1 0 0,0-1 0,0 0 0,0 1 0,-1-1 0,1 1 0,0-1 0,-1 0 0,1 0 0,-1 1 0,1-1 0,-1 0 0,0 0 0,0 0 0,0 1 0,0-1 0,0 0 0,0 0 0,0 0 0,-1 1 0,1-1 0,-1 0 0,1 0 0,-1 1 0,0-1 0,1 0 0,-1 1 0,0-1 0,0 1 0,0-1 0,0 1 0,-1 0 0,1-1 0,0 1 0,-3-2 0,-6-5 0,0 2 0,-1-1 0,0 1 0,-19-7 0,21 9 0,0 0 0,0 0 0,1-1 0,-13-8 0,19 11 3,0 0 1,-1 0-1,1 0 0,1-1 0,-1 1 1,0 0-1,1-1 0,-1 1 0,1-1 1,-1 0-1,1 1 0,0-1 0,0 0 1,1 1-1,-1-1 0,0 0 0,1 0 1,0 0-1,0 0 0,0 0 0,0 0 0,0 0 1,0 0-1,1 1 0,-1-1 0,1 0 1,0 0-1,0 0 0,0 1 0,0-1 1,0 0-1,1 1 0,-1-1 0,1 1 1,0 0-1,3-4 0,0 0-117,0 1 0,1 0-1,0 0 1,0 0 0,0 1 0,0-1-1,1 2 1,0-1 0,-1 1 0,1 0-1,1 0 1,12-3 0,8 2-6712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24575,'-1'7'0,"-1"-1"0,1 1 0,-1-1 0,0 1 0,0-1 0,-1 0 0,0 0 0,0 0 0,-6 8 0,4-6 0,0 0 0,1 0 0,0 1 0,-4 13 0,7-19 0,0 1 0,1 0 0,-1 0 0,1-1 0,0 1 0,0 0 0,0-1 0,1 1 0,0 0 0,-1 0 0,1-1 0,0 1 0,0-1 0,1 1 0,-1-1 0,1 0 0,0 1 0,0-1 0,0 0 0,3 3 0,-1-1 0,0-1 0,1 0 0,-1 0 0,1-1 0,0 0 0,0 1 0,0-2 0,0 1 0,1 0 0,-1-1 0,1 0 0,6 1 0,-7-1 0,0-1 0,0 0 0,0 0 0,0 0 0,0-1 0,0 1 0,0-1 0,0 0 0,0-1 0,0 1 0,0-1 0,0 0 0,-1 0 0,1-1 0,0 1 0,0-1 0,-1 0 0,1 0 0,-1-1 0,0 0 0,1 1 0,-1-1 0,0-1 0,-1 1 0,1 0 0,-1-1 0,1 0 0,-1 0 0,0 0 0,0 0 0,3-8 0,-4 8-27,0 0 1,-1-1-1,0 1 0,1-1 0,-2 1 1,1-1-1,0 0 0,-1 1 0,0-1 1,0 0-1,0 1 0,-1-1 0,1 0 0,-1 1 1,0-1-1,-1 1 0,1-1 0,-1 1 1,0 0-1,0 0 0,0 0 0,0 0 1,-1 0-1,0 0 0,0 0 0,0 1 0,0-1 1,0 1-1,-1 0 0,1 0 0,-1 0 1,0 1-1,0-1 0,0 1 0,0 0 1,0 0-1,-1 0 0,1 1 0,-1-1 0,1 1 1,-1 0-1,1 1 0,-1-1 0,0 1 1,1 0-1,-1 0 0,0 0 0,1 1 0,-1-1 1,-6 3-1,-13 2-6799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5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61 24575,'0'0'0,"0"1"0,0-1 0,-1 0 0,1 0 0,0 0 0,0 0 0,0 0 0,0 0 0,-1 0 0,1 0 0,0 0 0,0-1 0,0 1 0,0 0 0,-1 0 0,1 0 0,0 0 0,0 0 0,0 0 0,0 0 0,0 0 0,-1 0 0,1 0 0,0-1 0,0 1 0,0 0 0,0 0 0,0 0 0,0 0 0,0 0 0,0-1 0,-1 1 0,1 0 0,0 0 0,0 0 0,0 0 0,0 0 0,0-1 0,0 1 0,0 0 0,0 0 0,0 0 0,0 0 0,0-1 0,0 1 0,0 0 0,0 0 0,0-1 0,7-10 0,12-9 0,-14 17 0,-1 0 0,1 0 0,0 1 0,0-1 0,0 1 0,0 0 0,1 1 0,-1-1 0,0 1 0,1 0 0,-1 0 0,1 1 0,-1 0 0,1 0 0,-1 0 0,1 0 0,-1 1 0,1 0 0,-1 0 0,1 0 0,-1 1 0,0 0 0,0 0 0,0 0 0,0 1 0,6 3 0,-5-1 0,1 0 0,-1 0 0,-1 0 0,1 0 0,-1 1 0,1 0 0,-2 0 0,1 1 0,-1-1 0,0 1 0,0 0 0,-1 0 0,0 0 0,0 1 0,0-1 0,-1 1 0,-1-1 0,2 10 0,-2-10 0,0 1 0,-1-1 0,0 1 0,0 0 0,-1-1 0,0 1 0,0-1 0,-1 1 0,0-1 0,0 0 0,-1 0 0,0 0 0,0 0 0,-5 7 0,3-7 0,-1 1 0,0-1 0,-1-1 0,0 1 0,0-1 0,0-1 0,0 1 0,-1-1 0,0 0 0,0-1 0,-10 4 0,10-4 0,-15 8 0,22-7 0,16-2 0,3-2 0,-2 0 0,0 0 0,0 1 0,1 1 0,23 8 0,-36-10 0,1 1 0,-1 0 0,0 0 0,0 0 0,-1 0 0,1 1 0,0-1 0,-1 1 0,0 0 0,1 0 0,-1 0 0,0 1 0,-1-1 0,1 1 0,-1 0 0,1 0 0,-1 0 0,0 0 0,0 0 0,-1 0 0,1 0 0,0 5 0,0 3 0,1 0 0,-2 0 0,0 0 0,0 1 0,-1-1 0,-1 0 0,0 0 0,0 1 0,-1-1 0,-5 14 0,5-19 0,-1 0 0,0 0 0,0-1 0,0 1 0,-1-1 0,0 0 0,0 0 0,-1 0 0,0 0 0,0-1 0,0 0 0,0 0 0,-1 0 0,0 0 0,0-1 0,0 0 0,-1-1 0,-6 4 0,-78 20 0,70-22 0,0 1 0,1 0 0,-24 12 0,9 5-1365,20-13-5461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24575,'0'-1'0,"0"0"0,0 0 0,0 0 0,0 0 0,0 0 0,0 0 0,0 0 0,1 0 0,-1 0 0,0 0 0,1 0 0,-1 0 0,1 0 0,-1 0 0,1 0 0,-1 0 0,1 0 0,0 1 0,-1-1 0,1 0 0,1-1 0,-1 2 0,-1 0 0,1 0 0,-1 0 0,1 0 0,-1 0 0,1 0 0,-1 0 0,1 0 0,0 0 0,-1 0 0,1 0 0,-1 1 0,1-1 0,-1 0 0,1 0 0,-1 0 0,1 1 0,-1-1 0,1 0 0,-1 1 0,1-1 0,-1 0 0,0 1 0,1-1 0,-1 1 0,0-1 0,1 0 0,-1 1 0,0-1 0,1 1 0,-1-1 0,0 1 0,0-1 0,1 1 0,-1 0 0,0-1 0,0 1 0,0 0 0,8 23 0,-1 1 0,-1 0 0,-1 1 0,-1 0 0,-1-1 0,-1 30 0,-1-16 0,12 65 0,-4-60-29,-5-18-639,14 43 0,-11-49-6158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24575,'1'-6'0,"0"1"0,0 0 0,0-1 0,1 1 0,0 0 0,0 0 0,0 0 0,1 0 0,-1 0 0,1 1 0,0-1 0,1 1 0,-1-1 0,1 1 0,0 1 0,7-7 0,-7 7 0,-1 0 0,1 0 0,-1 0 0,1 0 0,0 1 0,0 0 0,0 0 0,1 0 0,-1 0 0,0 1 0,1 0 0,-1 0 0,1 0 0,-1 0 0,1 1 0,0-1 0,-1 1 0,1 1 0,-1-1 0,6 1 0,-7 1 0,0-1 0,0 1 0,0 0 0,0 0 0,-1 0 0,1 0 0,-1 1 0,1-1 0,-1 1 0,0-1 0,0 1 0,0 0 0,-1 0 0,1 0 0,-1 0 0,1 0 0,-1 0 0,0 0 0,0 1 0,0-1 0,-1 0 0,1 1 0,-1-1 0,0 0 0,0 6 0,1 3 0,-1 0 0,-1 0 0,0 0 0,-1 0 0,0-1 0,-4 13 0,1-11 0,-1 0 0,-1 0 0,0 0 0,-1-1 0,-11 14 0,11-16 0,1-1 0,0 1 0,1 0 0,0 1 0,1 0 0,0 0 0,-5 18 0,9-27 0,1 0 0,0 0 0,-1 0 0,1 0 0,0 1 0,0-1 0,0 0 0,0 0 0,1 0 0,-1 0 0,1 1 0,-1-1 0,1 0 0,0 0 0,0 0 0,0 0 0,0 0 0,0 0 0,0-1 0,0 1 0,1 0 0,-1 0 0,1-1 0,-1 1 0,1-1 0,0 1 0,-1-1 0,1 0 0,0 0 0,0 0 0,0 0 0,0 0 0,0 0 0,0 0 0,0-1 0,0 1 0,0-1 0,1 1 0,-1-1 0,0 0 0,4 0 0,0 0 0,0 1 0,0-1 0,0 0 0,0-1 0,0 1 0,0-1 0,-1-1 0,1 1 0,0-1 0,-1 0 0,1 0 0,-1 0 0,1-1 0,8-6 0,1-9-1365,-4 0-5461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6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0 24575,'-12'2'0,"1"1"0,-1 0 0,1 1 0,0 0 0,0 0 0,1 1 0,-17 10 0,9-2 0,0 1 0,0 0 0,1 1 0,-27 32 0,0 0 0,35-38 0,2 1 0,-1-1 0,2 2 0,-1-1 0,1 1 0,1 0 0,0 0 0,0 0 0,1 1 0,1 0 0,0-1 0,-2 17 0,2-7 0,1 1 0,1-1 0,1 0 0,1 0 0,1 0 0,6 28 0,-5-36 0,1-1 0,0 1 0,1-1 0,1 0 0,0 0 0,0 0 0,1-1 0,1 0 0,-1-1 0,2 1 0,0-2 0,0 1 0,18 13 0,9 3 0,0-1 0,71 34 0,-106-59 0,17 8 0,1-1 0,1-1 0,-1-1 0,1-1 0,31 3 0,-2 0 0,27 8 0,-35-6 0,1-2 0,76 4 0,-90-11 0,1 0 0,0-2 0,50-10 0,-70 9 0,1 1 0,-1-2 0,0 1 0,0-1 0,0-1 0,-1 0 0,0 0 0,0 0 0,0-1 0,0 0 0,-1-1 0,0 0 0,0 0 0,11-16 0,-4 2 0,-1-1 0,-1 0 0,-1-1 0,-1-1 0,-1 0 0,-1 0 0,-1-1 0,-1 1 0,3-30 0,3-2 0,-9 47 0,0 1 0,-1-1 0,0 1 0,-1-1 0,1 0 0,-2 1 0,1-1 0,-1 0 0,-1 0 0,0 0 0,0 1 0,-4-16 0,-1 9 0,0 0 0,-1 0 0,0 1 0,-1 0 0,-1 1 0,0 0 0,0 0 0,-2 1 0,0 0 0,0 1 0,-1 0 0,0 1 0,-1 0 0,0 1 0,0 0 0,-1 1 0,0 1 0,-1 0 0,0 1 0,0 0 0,0 2 0,0-1 0,-20-1 0,-32-6 0,-1 3 0,-106-1 0,79 10 0,-84 2 0,130 9-1365,29-4-5461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24575,'29'26'0,"63"43"0,-61-47 0,-1 1 0,35 34 0,111 122 0,-164-166 0,-1 1 0,0 0 0,-1 0 0,0 1 0,10 22 0,-19-22-1365,-7-3-5461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24575,'2'56'0,"15"100"0,15 131 0,36 162 0,-45-353-1365,-17-70-5461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47 130 24575,'0'1'0,"0"0"0,-1 0 0,1 0 0,0 0 0,0-1 0,-1 1 0,1 0 0,0 0 0,-1 0 0,1-1 0,-1 1 0,1 0 0,-1-1 0,1 1 0,-1 0 0,0-1 0,1 1 0,-1-1 0,0 1 0,1-1 0,-1 1 0,0-1 0,0 1 0,1-1 0,-1 0 0,0 0 0,0 1 0,0-1 0,0 0 0,1 0 0,-1 0 0,0 0 0,0 0 0,0 0 0,0 0 0,0 0 0,1 0 0,-1 0 0,0 0 0,-1-1 0,1 1 0,0 0 0,0-1 0,0 1 0,0 0 0,0-1 0,0 1 0,0-1 0,0 1 0,0-1 0,1 1 0,-1-1 0,0 0 0,0 0 0,1 1 0,-1-1 0,0 0 0,1 0 0,-1 0 0,0 0 0,1 1 0,-1-1 0,1 0 0,0 0 0,-1 0 0,1 0 0,0 0 0,-1 0 0,1 0 0,0-1 0,0 1 0,0 0 0,0 0 0,0 0 0,0 0 0,0 0 0,1 0 0,-1 0 0,0 0 0,1-1 0,0-1 0,1 0 0,-1 0 0,1 0 0,0 0 0,0 0 0,0 0 0,0 1 0,1-1 0,-1 1 0,1-1 0,-1 1 0,1 0 0,0 0 0,0 0 0,0 1 0,4-3 0,60-21 0,-45 17 0,2 0 0,1 1 0,0 0 0,0 2 0,33-2 0,-49 6 0,-1 0 0,0 1 0,0 0 0,1 0 0,-1 1 0,0 0 0,0 1 0,0-1 0,0 2 0,0-1 0,-1 1 0,1 0 0,-1 1 0,1 0 0,-1 0 0,0 0 0,8 8 0,-11-7 0,0 0 0,0 0 0,-1 0 0,1 0 0,-1 0 0,-1 1 0,1-1 0,-1 1 0,0 0 0,0 0 0,0 0 0,-1 0 0,0 0 0,0 0 0,-1 0 0,0 0 0,0 1 0,-2 10 0,0-4 0,0 0 0,-1 0 0,-1 0 0,0 0 0,-1 0 0,-1-1 0,-9 18 0,-12 16 0,6-8 0,-3 0 0,-43 53 0,0-9 0,-75 116 0,140-195 0,0 0 0,0 0 0,1 1 0,-1-1 0,1 1 0,-1-1 0,1 1 0,0-1 0,0 1 0,1 0 0,-1 0 0,1-1 0,0 1 0,0 0 0,0 5 0,1-6 0,0 0 0,0 0 0,0-1 0,1 1 0,-1 0 0,1-1 0,-1 1 0,1-1 0,0 1 0,0-1 0,0 0 0,0 0 0,0 0 0,0 0 0,1 0 0,-1 0 0,1-1 0,-1 1 0,6 2 0,13 4-151,0 0-1,1-2 0,-1 0 0,1-1 1,0-1-1,0-1 0,1-1 1,43-3-1,-40 1-6674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24575,'0'0'0,"-1"0"0,1 0 0,-1 0 0,1 0 0,-1-1 0,1 1 0,0 0 0,-1 0 0,1 0 0,-1 0 0,1 0 0,-1 1 0,1-1 0,0 0 0,-1 0 0,1 0 0,-1 0 0,1 0 0,0 1 0,-1-1 0,1 0 0,0 0 0,-1 0 0,1 1 0,0-1 0,-1 0 0,1 1 0,0-1 0,-1 0 0,1 1 0,0-1 0,-1 1 0,10 10 0,21 7 0,-14-11 0,2-1 0,-1 0 0,24 3 0,-29-7 0,0 1 0,0-1 0,0 2 0,-1 0 0,0 0 0,1 1 0,-2 0 0,1 1 0,-1 1 0,11 7 0,-18-11 0,-1-1 0,0 1 0,1 0 0,-1 0 0,0 0 0,0 0 0,-1 1 0,1-1 0,-1 0 0,0 1 0,1-1 0,-2 1 0,1-1 0,0 1 0,-1 0 0,1-1 0,-1 8 0,-2 3 0,0-1 0,0 0 0,-7 22 0,-4 16 0,4-5 6,-18 58 1,9-43-1385,11-34-5448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 24575,'0'-5'0,"6"-2"0,6 1 0,7 0 0,5-3 0,4 0 0,2 1 0,1 2 0,-4 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7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555 34 24575,'-4'-3'0,"0"0"0,0 0 0,0 0 0,-1 1 0,1 0 0,-1 0 0,1 0 0,-1 0 0,0 1 0,0 0 0,-7-1 0,-60-3 0,55 5 0,8 0 0,0 1 0,1 0 0,-1 1 0,0 0 0,1 0 0,0 0 0,-1 1 0,1 1 0,0-1 0,0 1 0,1 1 0,-1 0 0,1 0 0,0 0 0,-8 8 0,-10 12 0,1 1 0,-32 43 0,32-38 0,5-5 0,1 1 0,2 1 0,1 0 0,1 2 0,1-1 0,2 2 0,-8 33 0,14-43 0,2-1 0,0 1 0,2 0 0,0 1 0,1-1 0,1 0 0,1 0 0,1 0 0,1 0 0,1-1 0,0 1 0,2-1 0,0-1 0,2 1 0,0-1 0,1 0 0,0-1 0,2 0 0,0-1 0,1-1 0,1 1 0,0-2 0,1 0 0,34 25 0,-38-34 0,-1 0 0,1-1 0,1 0 0,-1-1 0,1 0 0,0-1 0,0 0 0,0-1 0,0 0 0,15 0 0,-2-1 0,-1-1 0,1-1 0,0-2 0,27-5 0,-36 3 0,-1 0 0,0-1 0,0 0 0,-1-1 0,1-1 0,-2 0 0,1-1 0,-1-1 0,0 0 0,14-15 0,-10 8 0,0-2 0,-1 1 0,-1-2 0,-1 0 0,0-1 0,10-24 0,-19 33 0,-1 1 0,0-1 0,-1 1 0,-1-1 0,1 0 0,0-24 0,-6-78 0,0 45 0,2 35 0,-2 0 0,-1 0 0,-1 0 0,-19-61 0,19 79 0,0 1 0,-1 0 0,-1 0 0,0 1 0,-1 0 0,-1 0 0,0 1 0,-1 0 0,0 1 0,-1 0 0,0 0 0,-21-15 0,24 22-136,-1 0-1,1 1 1,-1 0-1,-1 0 1,1 1-1,0 0 1,-1 1-1,0 0 0,-15-1 1,-1 1-6690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7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 24575,'1'1'0,"-1"1"0,1-1 0,0 0 0,-1 1 0,1-1 0,0 0 0,0 0 0,-1 1 0,1-1 0,0 0 0,0 0 0,1 0 0,-1 0 0,0 0 0,0 0 0,0-1 0,1 1 0,-1 0 0,0-1 0,1 1 0,-1 0 0,0-1 0,1 0 0,-1 1 0,1-1 0,-1 0 0,3 0 0,47 6 0,-46-5 0,90 0 0,-88-1 0,1-1 0,-1 0 0,1 0 0,-1 0 0,0-1 0,0 0 0,0-1 0,0 0 0,0 0 0,8-5 0,-56 1 0,28 8 0,1 1 0,0 1 0,0 0 0,0 0 0,0 1 0,0 1 0,1 0 0,0 0 0,0 1 0,0 1 0,1-1 0,-19 17 0,24-18 0,-1 0 0,1 0 0,0 0 0,0 1 0,1 0 0,0 0 0,0 0 0,0 1 0,1-1 0,0 1 0,0 0 0,0 0 0,1 0 0,0 0 0,1 1 0,0-1 0,0 0 0,0 1 0,1-1 0,0 0 0,0 1 0,1-1 0,2 9 0,-2-12 0,0-1 0,1 1 0,-1-1 0,1 1 0,0-1 0,0 0 0,0 1 0,1-1 0,-1 0 0,1-1 0,0 1 0,-1 0 0,1-1 0,0 1 0,1-1 0,-1 0 0,0 0 0,1 0 0,-1-1 0,1 1 0,-1-1 0,6 1 0,12 4 0,1-2 0,-1 0 0,23 0 0,24 5 0,-58-6 0,0 1 0,-1-1 0,1 2 0,-1-1 0,0 1 0,-1 0 0,1 1 0,-1 0 0,0 1 0,-1-1 0,1 1 0,-1 1 0,-1-1 0,12 18 0,-15-21 0,-1 0 0,0 0 0,0 0 0,0 0 0,0 0 0,-1 1 0,0-1 0,0 1 0,0-1 0,0 1 0,-1-1 0,1 1 0,-1-1 0,0 1 0,-1 0 0,1-1 0,-1 1 0,0-1 0,0 1 0,0-1 0,-1 1 0,0-1 0,0 0 0,0 0 0,0 0 0,0 0 0,-1 0 0,0 0 0,0-1 0,0 1 0,0-1 0,0 0 0,-1 0 0,-4 3 0,-5 4 0,-1-2 0,0 1 0,-1-2 0,0 0 0,0-1 0,0 0 0,-1-1 0,0-1 0,0 0 0,0-1 0,-1-1 0,-23 0 0,26-1 0,1-1 0,0-1 0,0 0 0,0-1 0,0 0 0,0-1 0,0-1 0,0 0 0,1 0 0,0-1 0,0-1 0,0 0 0,0-1 0,1 0 0,-18-15 0,-15-26-1365,33 33-5461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26 24575,'0'-1'0,"0"0"0,-1 0 0,1 0 0,-1 0 0,1 1 0,-1-1 0,1 0 0,-1 0 0,0 0 0,1 1 0,-1-1 0,0 0 0,0 0 0,1 1 0,-1-1 0,0 1 0,0-1 0,0 1 0,0-1 0,0 1 0,0 0 0,0-1 0,0 1 0,-2 0 0,-28-7 0,27 6 0,-3 0 0,0 0 0,0 1 0,-1 0 0,1 1 0,0-1 0,0 1 0,0 1 0,-1-1 0,1 1 0,1 0 0,-1 1 0,0 0 0,1 0 0,-1 0 0,1 1 0,0 0 0,0 0 0,0 1 0,1-1 0,-1 1 0,1 0 0,0 1 0,1-1 0,-6 10 0,-10 14 0,2 1 0,1 1 0,-23 61 0,23-50 0,9-24 0,2 2 0,0-1 0,1 0 0,1 1 0,-3 33 0,6 101 0,3-88 0,-1-46 0,1 1 0,1-1 0,0 1 0,2-1 0,1 0 0,0-1 0,1 1 0,2-1 0,16 29 0,-17-35 0,0 0 0,0-1 0,1 0 0,1 0 0,0-1 0,0 0 0,1-1 0,1-1 0,0 1 0,0-2 0,0 0 0,1 0 0,0-1 0,16 5 0,-4-5 0,0-2 0,0 0 0,36 1 0,19 3 0,-56-5 0,0 0 0,1-2 0,-1-1 0,0-1 0,0 0 0,43-8 0,-57 5 0,0 1 0,1-2 0,-1 1 0,-1-1 0,1-1 0,0 0 0,-1 0 0,0-1 0,-1 0 0,1-1 0,-1 1 0,0-2 0,-1 1 0,1-1 0,-2 0 0,1-1 0,9-15 0,6-15 0,-1-1 0,16-47 0,-29 65 0,-1 0 0,-2 0 0,0-1 0,-1 0 0,1-45 0,-4 49 0,-2 0 0,0 0 0,-1-1 0,-1 1 0,-1 1 0,-1-1 0,0 1 0,-2-1 0,0 1 0,0 1 0,-2 0 0,-16-25 0,-6-9 0,-41-92 0,69 138 0,0-1 0,-1 1 0,1 0 0,-1 0 0,0 0 0,-1 1 0,1-1 0,-1 1 0,1 0 0,-1 0 0,-1 1 0,1 0 0,0-1 0,-1 2 0,1-1 0,-1 1 0,0 0 0,0 0 0,0 0 0,-10-1 0,-4 0 0,-1 1 0,1 1 0,-1 1 0,-38 4 0,43-1-124,0 1 0,1 0 0,-1 1 0,1 1 0,0 0 0,0 1-1,1 1 1,0 0 0,0 1 0,-18 16 0,15-10-6702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24575,'0'10'0,"0"10"0,0 5 0,-6-1 0,-1 1 0,1 1 0,-5 1 0,0 2 0,-3 1 0,-4 0 0,-6-5 0,-2-6 0,-3-7 0,4 0 0,1-2 0,4-2-8191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66 24575,'1'-2'0,"0"0"0,0 0 0,0 0 0,0 0 0,0 0 0,0 1 0,1-1 0,-1 0 0,1 1 0,-1-1 0,1 1 0,0 0 0,0 0 0,-1 0 0,1-1 0,3 0 0,34-16 0,-24 13 0,0 1 0,0 1 0,0 0 0,1 1 0,-1 0 0,1 2 0,27 2 0,-37-2 0,-1 1 0,1 0 0,-1 0 0,1 1 0,-1 0 0,0 0 0,0 0 0,0 0 0,0 1 0,0 0 0,5 4 0,-8-5 0,0 0 0,1 0 0,-1 1 0,-1-1 0,1 1 0,0 0 0,0 0 0,-1-1 0,0 1 0,1 0 0,-1 0 0,0 0 0,-1 1 0,1-1 0,0 0 0,-1 0 0,0 0 0,0 0 0,0 1 0,-1 4 0,0-2 0,0 0 0,-1 0 0,0 0 0,0 0 0,0-1 0,-1 1 0,0-1 0,0 0 0,0 0 0,-1 0 0,0 0 0,-8 8 0,-60 49 0,59-52 0,3-2 0,-14 11 0,0 0 0,1 1 0,0 2 0,-33 42 0,53-59 0,0 0 0,0-1 0,0 1 0,1 0 0,0 0 0,0 1 0,0-1 0,0 0 0,1 1 0,0-1 0,0 1 0,0-1 0,1 1 0,0-1 0,0 1 0,0 0 0,1-1 0,0 1 0,0-1 0,0 1 0,1-1 0,0 0 0,0 0 0,0 1 0,1-1 0,4 7 0,-1-4 0,0 0 0,1-1 0,0 1 0,0-1 0,0-1 0,1 0 0,0 0 0,1 0 0,-1-1 0,1 0 0,0-1 0,0 0 0,18 6 0,-15-7 14,0 0-1,-1-1 0,1 0 0,0-1 1,0 0-1,0-1 0,0 0 1,14-3-1,-21 2-84,1 0 1,-1 0-1,0 0 0,0-1 0,0 0 1,0 0-1,0-1 0,0 1 1,-1-1-1,1 0 0,-1 0 0,0-1 1,1 1-1,-2-1 0,1 0 1,0 0-1,-1 0 0,0-1 0,0 1 1,3-7-1,3-9-6755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1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31 24575,'1'0'0,"0"0"0,0 0 0,0 1 0,0-1 0,-1 0 0,1 0 0,0 0 0,0 0 0,0 0 0,0 0 0,-1 0 0,1 0 0,0-1 0,0 1 0,0 0 0,0 0 0,-1-1 0,1 1 0,0 0 0,0-1 0,-1 1 0,1-1 0,0 1 0,0-1 0,-20-8 0,-41-6 0,2 13 0,1 1 0,-1 4 0,-110 18 0,167-21 0,-63 9 0,1 2 0,-115 36 0,172-44 0,-32 9 0,1 3 0,1 1 0,1 1 0,-39 26 0,65-37 0,0 1 0,1 0 0,0 0 0,0 0 0,1 1 0,0 1 0,0-1 0,1 1 0,0 0 0,0 0 0,1 1 0,0 0 0,1 0 0,0 0 0,1 0 0,0 1 0,0-1 0,1 1 0,1 0 0,-1 12 0,1 17 0,1 1 0,3-1 0,1 0 0,13 57 0,-12-76 0,1 1 0,1-1 0,1 0 0,1 0 0,16 27 0,-15-33 0,1 1 0,1-2 0,0 1 0,1-2 0,0 0 0,1 0 0,1-1 0,25 16 0,13 2 0,72 32 0,-103-52 0,-9-5 0,0 0 0,1-1 0,-1-1 0,1 0 0,-1-1 0,24 1 0,89-5 0,-52-1 0,-56 1 0,-1 0 0,1 0 0,-1-2 0,0 0 0,0-1 0,0-1 0,21-11 0,-15 7 0,-2-2 0,1-1 0,-2 0 0,35-29 0,-39 27 0,1 0 0,-2-1 0,0-1 0,-1 0 0,-1-1 0,0 0 0,-1-1 0,-2-1 0,13-29 0,-12 22 0,-2-1 0,-1 0 0,6-45 0,-1-2 0,-7 43 0,-1 0 0,2-52 0,-8 74 0,1-1 0,-1 1 0,-1 0 0,1 0 0,-2 0 0,0 0 0,0 1 0,0-1 0,-1 1 0,-1 0 0,1 0 0,-11-13 0,6 9 15,-1 0 0,0 1 0,-1 0 0,-1 0 0,0 2 0,0-1 0,-19-11 0,25 19-93,-1 0 0,0 0 0,1 0-1,-1 0 1,0 1 0,0 0 0,0 1 0,0 0 0,-1 0-1,1 0 1,0 1 0,0 0 0,-1 0 0,1 1 0,0 0-1,0 0 1,0 1 0,-10 3 0,-3 3-6748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24575,'0'45'0,"2"5"0,-3 0 0,-2 0 0,-14 75 0,-29 18-169,31-104-1027,9-19-5630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 0 0,0-1 0,0 1 0,0 0 0,0-1 0,0 0 0,0-16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156 160 24575,'-3'18'0,"0"1"0,-1-1 0,0 0 0,-2 0 0,0-1 0,-1 1 0,-1-2 0,0 1 0,-1-1 0,-12 16 0,8-14 0,1 1 0,1 1 0,1 0 0,-12 34 0,20-47 0,0 0 0,0 0 0,1 1 0,0-1 0,1 0 0,-1 1 0,1-1 0,1 1 0,-1-1 0,1 0 0,1 0 0,-1 1 0,1-1 0,1 0 0,-1 0 0,1-1 0,7 13 0,-7-13 0,1 1 0,0-1 0,1 0 0,-1 0 0,1 0 0,0-1 0,1 1 0,0-1 0,-1-1 0,1 1 0,1-1 0,-1 0 0,1 0 0,-1-1 0,1 0 0,0 0 0,1 0 0,-1-1 0,0 0 0,1-1 0,-1 0 0,1 0 0,-1 0 0,1-1 0,-1 0 0,1 0 0,-1-1 0,1 0 0,-1-1 0,1 1 0,-1-1 0,10-5 0,1-3 0,-1 0 0,0-2 0,0 0 0,-2-1 0,1-1 0,-2 0 0,0-1 0,0 0 0,-2-1 0,0-1 0,0 0 0,-2-1 0,0 0 0,-1 0 0,-1-1 0,-1 0 0,0 0 0,-2-1 0,0 0 0,-1 0 0,-1 0 0,0-31 0,-2 27 0,-1 1 0,0 0 0,-2-1 0,-1 1 0,-12-44 0,13 60 0,-1 0 0,0 0 0,0 0 0,-1 1 0,0-1 0,0 1 0,0 0 0,-1 0 0,0 0 0,0 1 0,0 0 0,-1 0 0,0 0 0,0 1 0,0-1 0,-1 1 0,1 1 0,-1-1 0,0 1 0,0 1 0,0-1 0,-9-1 0,-1 0 17,0 1 0,1 1 1,-1 1-1,0 0 0,0 1 0,-34 5 0,44-5-95,0 1 0,0 1 0,0-1-1,0 1 1,1 1 0,-1-1 0,0 1 0,1 0 0,0 1-1,0-1 1,0 1 0,0 0 0,0 1 0,1 0 0,0 0-1,0 0 1,0 0 0,-7 12 0,3 2-6748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2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24575,'1'1'0,"0"-1"0,1 1 0,-1-1 0,0 1 0,0-1 0,1 1 0,-1 0 0,0-1 0,0 1 0,0 0 0,0 0 0,0 0 0,0 0 0,0 0 0,0 0 0,0 0 0,-1 0 0,1 0 0,0 1 0,-1-1 0,1 0 0,-1 0 0,1 1 0,-1-1 0,0 0 0,1 1 0,-1-1 0,0 0 0,0 1 0,0-1 0,0 0 0,0 3 0,0 1 0,0 0 0,0 0 0,0 0 0,-1 0 0,1 0 0,-1 0 0,-3 8 0,2-8 0,-7 13 0,1 1 0,1 0 0,0 0 0,2 0 0,-4 25 0,8-41 0,1 1 0,-1 0 0,1 0 0,0 0 0,0 0 0,1-1 0,-1 1 0,1 0 0,0 0 0,0-1 0,0 1 0,0 0 0,1-1 0,-1 1 0,1-1 0,0 0 0,0 1 0,1-1 0,-1 0 0,0 0 0,1-1 0,0 1 0,0 0 0,0-1 0,0 1 0,0-1 0,0 0 0,0 0 0,1-1 0,-1 1 0,1-1 0,-1 1 0,1-1 0,6 1 0,5 1 0,-1 0 0,1-1 0,0-1 0,-1 0 0,1-1 0,0-1 0,0 0 0,-1-1 0,24-7 0,-31 8 0,-1-1 0,1 0 0,-1 0 0,1-1 0,-1 0 0,0 0 0,0 0 0,-1-1 0,1 0 0,-1 0 0,0-1 0,0 1 0,0-1 0,0 0 0,-1 0 0,0-1 0,0 1 0,0-1 0,-1 0 0,0 0 0,0 0 0,4-12 0,-7 15 0,1 0 0,-1 0 0,1 0 0,-1 1 0,0-1 0,0 0 0,0 0 0,-1 0 0,1 0 0,-1 0 0,1 1 0,-1-1 0,0 0 0,0 1 0,0-1 0,0 0 0,-1 1 0,1-1 0,-1 1 0,-2-3 0,0 0 0,-1 1 0,1 0 0,-1 0 0,0 0 0,0 1 0,-1-1 0,1 1 0,-12-4 0,-2 0 0,-1 1 0,0 1 0,1 0 0,-37-2 0,-11 5-1365,39 3-5461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3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920 68 24575,'-109'-2'0,"-121"5"0,192 2 0,-1 1 0,2 2 0,-1 2 0,1 2 0,1 1 0,0 2 0,1 1 0,-35 22 0,55-28 0,0 0 0,1 1 0,0 1 0,1 1 0,0-1 0,1 2 0,1 0 0,0 0 0,1 1 0,0 0 0,-13 31 0,12-20 0,2 0 0,0 1 0,2 1 0,1-1 0,1 1 0,-1 52 0,6-68 0,1 1 0,0-1 0,1 0 0,0 0 0,1 0 0,1 0 0,0 0 0,0-1 0,1 0 0,9 15 0,0-2 0,2-1 0,0 0 0,29 30 0,-35-43 0,2 0 0,-1-1 0,1 0 0,1-1 0,-1 0 0,2-1 0,18 8 0,3-2 0,63 17 0,-58-24 0,1-1 0,-1-1 0,1-3 0,56-5 0,1 1 0,-87 4 0,0-1 0,0-1 0,0 0 0,0 0 0,0-1 0,0 0 0,-1-1 0,1 0 0,-1-1 0,0 0 0,20-11 0,90-49 0,-108 57 0,1 0 0,-1-1 0,0-1 0,-1 0 0,0 0 0,0-1 0,-1 0 0,0-1 0,-1-1 0,-1 1 0,1-1 0,-2 0 0,8-17 0,-6 9 0,-2 0 0,-1 0 0,0-1 0,-1 1 0,-2-1 0,0 0 0,-1-1 0,-1 1 0,-2-27 0,0 11 0,-2 1 0,-1 0 0,-1 1 0,-2-1 0,-2 1 0,-15-39 0,16 57 14,0 0-1,-1 1 0,-1 0 0,0 0 1,-2 1-1,1 1 0,-2 0 1,-20-18-1,24 23-127,-2 1 0,1 0-1,-1 0 1,0 2 0,0-1 0,-1 1-1,0 1 1,0 0 0,0 1 0,-1 0-1,1 1 1,-23-3 0,8 5-6712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1 425 24575,'-1'1'0,"1"-1"0,0 1 0,0 0 0,0-1 0,1 1 0,-1 0 0,0-1 0,0 1 0,0 0 0,0 0 0,1-1 0,-1 1 0,0-1 0,1 1 0,-1 0 0,0-1 0,1 1 0,-1-1 0,1 1 0,-1 0 0,1-1 0,-1 1 0,1-1 0,-1 0 0,1 1 0,-1-1 0,1 1 0,0-1 0,-1 0 0,1 0 0,0 1 0,-1-1 0,1 0 0,0 0 0,-1 0 0,1 0 0,0 0 0,0 0 0,-1 0 0,1 0 0,0 0 0,-1 0 0,1 0 0,0 0 0,0 0 0,-1-1 0,1 1 0,0 0 0,0-1 0,32-17 0,145-171 0,-162 172 0,40-55-20,-47 57-114,0 1-1,2 0 1,-1 1-1,2 0 1,0 1-1,0 1 1,1-1-1,0 2 1,20-13-1,-14 16-6691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24575,'7'1'0,"-1"0"0,0 0 0,0 0 0,0 1 0,0 0 0,0 1 0,0-1 0,0 1 0,-1 0 0,1 0 0,-1 1 0,0 0 0,0 0 0,0 0 0,-1 0 0,9 10 0,5 8 0,-1 1 0,19 33 0,-32-50 0,83 138 0,99 156 0,-169-277 0,2 0 0,38 37 0,-56-59-32,-1-1 1,1 0-1,-1 1 0,0-1 0,1 0 1,-1 1-1,1-1 0,-1 1 0,1-1 1,-1 1-1,0-1 0,1 1 0,-1-1 1,0 1-1,0-1 0,1 1 0,-1 0 1,0-1-1,0 1 0,0-1 0,0 1 1,0-1-1,0 1 0,0 0 0,0-1 1,0 1-1,0 0 0,0-1 0,0 1 1,0-1-1,0 1 0,0-1 0,-1 1 1,1 0-1,0-1 0,0 1 0,-1-1 1,1 1-1,0-1 0,-1 1 0,1-1 1,-1 1-1,-11 10-6794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24575,'-2'147'0,"5"160"0,-3-301-124,1 1 0,0-1 0,0 1 0,1-1 0,-1 0 0,2 1-1,-1-1 1,0 0 0,1 0 0,4 6 0,6 3-6702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24575,'2'-3'0,"0"1"0,0 0 0,0 0 0,0 0 0,0 0 0,1 0 0,-1 1 0,1-1 0,-1 1 0,1-1 0,-1 1 0,1 0 0,0 0 0,0 0 0,-1 1 0,6-2 0,2-1 0,-4 0 0,0 1 0,1 0 0,0 0 0,-1 0 0,1 1 0,0 0 0,0 0 0,0 1 0,0 0 0,11 1 0,-14 0 0,-1 0 0,1 0 0,-1 1 0,0-1 0,1 1 0,-1-1 0,0 1 0,0 0 0,0 0 0,0 1 0,-1-1 0,1 1 0,-1-1 0,1 1 0,-1 0 0,0 0 0,0 0 0,0 0 0,0 0 0,-1 0 0,1 0 0,1 6 0,3 15 0,-1 0 0,-1 1 0,-1 0 0,-1 0 0,-1 0 0,-1 0 0,-5 39 0,0 22 0,5-56-1365,0-4-5461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24575,'5'0'0,"7"-5"0,7-2 0,-1-4 0,3-1 0,3-4 0,2-3 0,-3 0-8191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4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919 98 24575,'-34'-1'0,"1"1"0,0 2 0,0 1 0,0 1 0,0 2 0,1 2 0,-34 12 0,29-8 0,-73 15 0,76-21 0,0 3 0,1 0 0,-36 16 0,56-20 0,-1 1 0,1 1 0,0 0 0,0 0 0,1 2 0,0-1 0,0 2 0,1-1 0,1 2 0,0-1 0,0 2 0,1-1 0,0 1 0,1 0 0,0 1 0,1 0 0,0 0 0,-5 17 0,-10 32 0,2 0 0,3 1 0,3 0 0,3 2 0,2-1 0,0 80 0,12-121 0,0-1 0,2 0 0,0 0 0,2 0 0,0-1 0,1 0 0,2 0 0,0-1 0,1-1 0,20 29 0,-21-35 0,0 0 0,1-1 0,1-1 0,-1 0 0,2-1 0,-1 0 0,2 0 0,-1-1 0,1-1 0,0-1 0,1 0 0,0-1 0,0 0 0,25 5 0,2-2 0,1-2 0,0-3 0,1-1 0,49-3 0,-88 0 0,17 1 0,0-2 0,0 0 0,0-1 0,0-1 0,0-1 0,-1-1 0,1 0 0,34-16 0,-36 10 0,-1-1 0,0 0 0,0-2 0,-1 0 0,-1-1 0,-1-1 0,0 0 0,-1-2 0,0 1 0,-2-2 0,20-34 0,-11 11 0,-1-1 0,-2-1 0,-3-1 0,19-76 0,-22 67 0,-2 0 0,-3 0 0,2-89 0,-10 97 0,2 20 0,-2 0 0,-1-1 0,-1 1 0,-1 0 0,-2 0 0,0 1 0,-11-31 0,-4 0 0,13 33 0,-1 0 0,-1 0 0,-14-23 0,21 41 0,-1 1 0,0-1 0,-1 0 0,1 1 0,-1 0 0,0 0 0,0 0 0,0 0 0,0 0 0,-1 1 0,0 0 0,0 0 0,1 0 0,-2 1 0,1 0 0,0-1 0,0 2 0,-8-3 0,6 3 9,1 0-1,0 0 1,0 1-1,-1 0 1,1 0 0,-1 0-1,1 1 1,0 0-1,0 0 1,-1 1-1,1 0 1,0 0-1,-8 4 1,10-4-92,0 1 1,0 0-1,0 0 1,0 0-1,1 1 1,-1-1-1,1 1 1,0 0-1,0 0 1,0 0-1,0 1 1,1-1-1,0 0 1,0 1-1,0 0 1,1-1-1,-3 9 1,-1 13-6744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61 194 24575,'-2'-1'0,"-1"1"0,1 0 0,0-1 0,0 1 0,0-1 0,0 0 0,0 1 0,0-1 0,0 0 0,0-1 0,0 1 0,0 0 0,0 0 0,0-1 0,1 1 0,-1-1 0,1 1 0,-1-1 0,1 0 0,0 0 0,-1 0 0,1 1 0,0-1 0,0 0 0,0 0 0,1-1 0,-1 1 0,0 0 0,1 0 0,-1-3 0,0 1 0,0 0 0,1 0 0,-1 0 0,1 0 0,0 0 0,0-1 0,0 1 0,1 0 0,0 0 0,-1 0 0,1 0 0,1 0 0,-1 0 0,0 1 0,4-6 0,0 2 0,1 1 0,0 0 0,0 0 0,1 0 0,0 1 0,0 0 0,0 0 0,0 1 0,1 0 0,0 0 0,0 1 0,0 0 0,12-3 0,-13 4 0,1 0 0,-1 0 0,1 1 0,-1 1 0,1-1 0,-1 1 0,1 0 0,-1 1 0,1 0 0,-1 0 0,1 0 0,-1 1 0,0 0 0,1 1 0,11 5 0,-15-5 0,0 1 0,-1-1 0,1 1 0,-1 0 0,1 0 0,-1 0 0,0 0 0,-1 1 0,1-1 0,-1 1 0,0-1 0,0 1 0,0 0 0,-1 0 0,1 0 0,-1 0 0,-1 0 0,1 0 0,-1 7 0,1-4 0,0 1 0,-2-1 0,1 1 0,-1-1 0,0 1 0,0-1 0,-1 1 0,-1-1 0,1 0 0,-8 16 0,0-10 0,-1 0 0,-1 0 0,0-1 0,0 0 0,-1-1 0,-1-1 0,0 0 0,-23 13 0,15-10 0,2 1 0,0 1 0,-24 24 0,39-34 0,0 0 0,0 1 0,1-1 0,0 1 0,0 0 0,0 0 0,1 1 0,0-1 0,0 1 0,1 0 0,0-1 0,1 1 0,-1 0 0,2 0 0,-1 12 0,1-16 0,0 1 0,1-1 0,0 0 0,0 0 0,0 0 0,0 0 0,0-1 0,1 1 0,-1 0 0,1 0 0,0-1 0,1 1 0,-1-1 0,0 0 0,1 0 0,0 1 0,0-2 0,0 1 0,0 0 0,0-1 0,0 1 0,1-1 0,-1 0 0,1 0 0,0 0 0,0-1 0,-1 1 0,1-1 0,0 0 0,0 0 0,6 0 0,11 2-114,-1-2 1,1-1-1,0 0 0,-1-1 0,1-2 1,0 0-1,-1-1 0,0-1 0,0-1 1,-1 0-1,27-14 0,-28 12-6712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24575,'-4'2'0,"0"0"0,0 0 0,0 0 0,0 1 0,1 0 0,-1 0 0,1 0 0,0 0 0,0 0 0,0 1 0,0-1 0,1 1 0,-5 7 0,-2 1 0,-6 10 0,0 0 0,1 1 0,1 1 0,1 1 0,1-1 0,1 2 0,2-1 0,0 1 0,2 1 0,-5 37 0,11-60 0,-1 1 0,1-1 0,0 1 0,0-1 0,1 1 0,-1 0 0,1-1 0,0 1 0,0-1 0,0 0 0,1 1 0,0-1 0,0 0 0,0 0 0,0 0 0,0 0 0,1 0 0,0-1 0,0 1 0,0-1 0,0 0 0,6 5 0,-3-4 0,0-1 0,0 1 0,0-1 0,1-1 0,0 1 0,-1-1 0,1 0 0,0 0 0,0-1 0,0 0 0,0-1 0,0 1 0,0-1 0,8-1 0,-12 1-105,0-1 0,1 1 0,-1-1 0,0 0 0,0 1 0,1-1 0,-1-1 0,0 1 0,0-1 0,0 1 0,0-1 0,5-4 0,6-8-6721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0,1-1 0,-1 1 0,1-1 0,-1 1 0,1 0 0,-1 0 0,0 0 0,0 0 0,1 0 0,-1 0 0,0 0 0,0 0 0,0 0 0,0 0 0,0 1 0,1 2 0,18 31 0,-14-22 0,147 288 0,-128-247-273,-2 1 0,-2 1 0,-2 0 0,16 89 0,-30-118-6553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6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24575,'0'5'0,"0"7"0,6 1 0,1 10 0,-1 5 0,0 3 0,-2 2 0,-2 1 0,-1-1 0,0-1 0,-1 0 0,0 0 0,-6-7 0,-1-6-8191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493 59 24575,'-35'-12'0,"5"-1"0,21 12 0,0-1 0,0 1 0,0 0 0,1 1 0,-1 0 0,0 1 0,0 0 0,0 0 0,0 1 0,0 0 0,1 0 0,-1 1 0,1 0 0,0 1 0,-13 7 0,11-4 0,0 1 0,0 0 0,1 0 0,1 1 0,-1 0 0,1 1 0,1 0 0,0 0 0,0 1 0,-8 19 0,-30 53 0,31-59 0,0 0 0,1 2 0,1-1 0,2 1 0,0 1 0,2 0 0,-8 50 0,1 35 0,7-66 0,-2 73 0,10-81 0,1 1 0,8 47 0,-6-72 0,0 0 0,1 0 0,0-1 0,1 1 0,1-1 0,0 0 0,0-1 0,2 1 0,12 16 0,33 43 0,-31-40 0,45 49 0,-58-72 0,1 0 0,-1-1 0,2 0 0,-1 0 0,1-1 0,0-1 0,0 1 0,1-2 0,15 6 0,29 4 0,88 13 0,26 6 0,-127-24 0,64 6 0,-13-3 0,-73-9 0,-1-2 0,1 0 0,-1-1 0,1 0 0,-1-2 0,1-1 0,-1 0 0,1-2 0,-1 0 0,0-1 0,-1-1 0,1-1 0,-1-1 0,0 0 0,-1-2 0,24-15 0,19-13 0,-43 29 0,0-2 0,-1 0 0,0-1 0,-1 0 0,0-1 0,-1-1 0,0-1 0,-1 0 0,19-27 0,-18 15 0,0-1 0,-2 0 0,0-1 0,-2 0 0,-2-1 0,-1 0 0,-1-1 0,6-52 0,-1-11 0,4-73 0,-16 147 0,0-1 0,-2 1 0,0 0 0,-1-1 0,-2 1 0,-7-23 0,-3-3 0,-3 0 0,-1 2 0,-28-46 0,38 76 0,0 1 0,0 0 0,-1 0 0,-1 1 0,0 1 0,-1 0 0,0 0 0,-1 1 0,0 1 0,0 0 0,-1 1 0,0 0 0,-19-7 0,-25-3 0,-1 3 0,-1 2 0,-73-6 0,28 9 0,-34-4 0,131 11 0,-1 1 0,0 1 0,0 0 0,0 0 0,1 0 0,-1 1 0,0 1 0,0-1 0,0 2 0,0-1 0,0 1 0,1 0 0,-1 1 0,1 0 0,0 0 0,-1 1 0,1 0 0,-14 10 0,-13 11-118,8-6-132,1 0 1,0 2 0,1 1-1,-32 38 1,46-45-6577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24575,'0'6'0,"0"6"0,0 7 0,0 5 0,0 4 0,0 2 0,0 1 0,-6-4 0,-1-2 0,1 0 0,0 1 0,-3 2 0,-5-5 0,-1-1 0,8-3 0,5-6-8191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24575,'5'5'0,"7"7"0,7 7 0,5 5 0,4 4 0,-3 2 0,0 1 0,-5 1 0,-1-5 0,-2-2 0,0 0 0,2 1 0,-2 1 0,2 1 0,-3 1 0,-4 2 0,-4-6-8191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6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24575,'1'-4'0,"0"-1"0,0 1 0,1-1 0,0 1 0,0-1 0,0 1 0,0 0 0,0 0 0,1 0 0,0 0 0,0 0 0,0 0 0,0 1 0,0 0 0,1-1 0,6-3 0,-2 0 0,0 2 0,0-1 0,1 1 0,-1 0 0,1 0 0,0 1 0,12-3 0,-13 5 0,0 0 0,1 0 0,-1 1 0,0 1 0,1-1 0,-1 1 0,0 1 0,1-1 0,-1 2 0,14 2 0,-19-3 0,-1 0 0,1 1 0,0-1 0,-1 1 0,1-1 0,-1 1 0,0 0 0,1 0 0,-1 0 0,0 0 0,0 0 0,0 0 0,0 1 0,-1-1 0,1 1 0,-1-1 0,1 1 0,-1 0 0,0-1 0,0 1 0,0 0 0,0 0 0,-1 0 0,1 0 0,-1 0 0,0-1 0,1 1 0,-1 0 0,-1 0 0,1 0 0,0 0 0,-2 5 0,0 2 0,-1-1 0,1 0 0,-2 0 0,1-1 0,-1 1 0,-1 0 0,1-1 0,-2 0 0,1 0 0,-1-1 0,0 0 0,-10 10 0,-15 19 0,30-35-3,0 1-1,0-1 1,-1 0-1,1 1 1,0-1-1,1 0 1,-1 1-1,0-1 0,0 1 1,1 0-1,-1-1 1,0 1-1,1 0 1,0-1-1,-1 1 1,1 0-1,0-1 1,0 1-1,0 0 1,0-1-1,0 1 1,0 0-1,1 0 1,0 1-1,0-1 15,0-1 1,0 1 0,1-1-1,-1 1 1,1-1-1,-1 0 1,1 1-1,0-1 1,0 0-1,-1 0 1,1 0-1,0 0 1,0 0-1,0-1 1,0 1-1,4 0 1,10 2-292,0-1 1,1 0-1,29-2 1,-40 0-76,23-1-6471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0,0-1 0,0 1 0,0 0 0,0-5-8191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24575,'-11'-1'0,"1"1"0,-1 1 0,0 0 0,1 0 0,-1 1 0,0 1 0,1 0 0,0 0 0,0 1 0,0 0 0,0 0 0,1 1 0,-1 1 0,1 0 0,0 0 0,1 0 0,0 1 0,-14 15 0,-15 15 0,10-11 0,1 1 0,-29 40 0,51-59 0,0 0 0,1 0 0,0 0 0,0 0 0,0 1 0,1-1 0,0 1 0,1-1 0,0 1 0,0 0 0,1 0 0,0-1 0,1 1 0,0 0 0,0 0 0,1-1 0,0 1 0,0-1 0,1 1 0,4 9 0,4 6 0,0 1 0,2-1 0,1-1 0,0-1 0,25 30 0,-28-39 0,0-1 0,1 0 0,0-1 0,0 0 0,2-1 0,-1 0 0,1-1 0,0 0 0,1-1 0,0-1 0,0-1 0,1 0 0,0-1 0,17 4 0,57 10 0,-32-6 0,1-2 0,0-2 0,72 0 0,-105-9 0,-1-1 0,0-2 0,49-10 0,-60 9 0,1-1 0,-1-1 0,0 0 0,-1-1 0,0 0 0,0-1 0,24-19 0,-26 18 0,32-26 0,47-51 0,-78 73 0,-1-1 0,0 0 0,-1-1 0,0 0 0,-1-1 0,-1 0 0,12-32 0,-19 46 0,5-15 0,-1 0 0,-1 0 0,0 0 0,2-22 0,-6 32 0,-1 0 0,1 1 0,-1-1 0,0 1 0,-1-1 0,0 1 0,0-1 0,0 1 0,0 0 0,-1 0 0,0 0 0,-1 0 0,1 1 0,-6-8 0,-6-5 0,0 1 0,-1 0 0,-1 1 0,-1 1 0,0 0 0,-33-19 0,-6 2 0,-64-26 0,92 46 0,0 1 0,0 2 0,-1 0 0,0 3 0,0 0 0,-46-2 0,52 7 0,0 1 0,0 1 0,1 2 0,-1 0 0,0 1 0,1 1 0,0 1 0,-44 19 0,59-21-170,0 0-1,0 1 0,0 0 1,1 1-1,0-1 0,0 2 1,-10 10-1,0 4-6655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24575,'0'-1'0,"0"-1"0,0 1 0,0 0 0,0 0 0,0-1 0,1 1 0,-1 0 0,0-1 0,1 1 0,-1 0 0,0 0 0,1-1 0,0 1 0,-1 0 0,1 0 0,0 0 0,-1 0 0,1 0 0,0 0 0,0 0 0,2-1 0,-2 2 0,-1-1 0,1 1 0,0 0 0,-1 0 0,1 0 0,0 0 0,-1 0 0,1 0 0,0 0 0,0 1 0,-1-1 0,1 0 0,0 0 0,-1 0 0,1 1 0,0-1 0,-1 0 0,1 1 0,-1-1 0,1 1 0,0-1 0,-1 1 0,1-1 0,-1 1 0,1-1 0,-1 1 0,0-1 0,1 1 0,-1-1 0,1 1 0,-1 0 0,0-1 0,0 1 0,1 0 0,-1-1 0,0 1 0,0 0 0,0 0 0,11 31 0,-2 0 0,-1 0 0,-2 0 0,-1 1 0,-2 0 0,0 37 0,-1-21 0,14 85 0,-5-77-29,-5-25-639,17 57 0,-14-64-6158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24575,'1'-7'0,"0"0"0,1 0 0,-1 0 0,2 0 0,-1 1 0,1-1 0,-1 1 0,2 0 0,-1 0 0,1 0 0,0 0 0,0 0 0,1 1 0,-1 0 0,1 0 0,10-8 0,-11 9 0,1 0 0,-1 1 0,1-1 0,0 1 0,0 0 0,0 0 0,1 1 0,-1-1 0,1 1 0,-1 0 0,1 1 0,0-1 0,-1 1 0,1 0 0,0 1 0,0 0 0,0-1 0,0 2 0,0-1 0,6 2 0,-8 0 0,0 0 0,0 0 0,-1 1 0,1-1 0,-1 1 0,0 0 0,0 0 0,0 0 0,0 0 0,0 1 0,-1-1 0,1 1 0,-1-1 0,0 1 0,0 0 0,-1 0 0,1 0 0,-1 0 0,0 0 0,0 0 0,0 1 0,0-1 0,-1 0 0,1 1 0,-2 6 0,2 4 0,-1 1 0,-1-1 0,0 0 0,-1 0 0,-1 0 0,-5 15 0,1-13 0,0 0 0,-2-1 0,0 0 0,-1 0 0,-15 18 0,16-22 0,-1 0 0,2 1 0,0 0 0,0 0 0,2 1 0,-1 0 0,-6 23 0,13-34 0,-1-1 0,1 1 0,-1 0 0,1 0 0,0 0 0,0-1 0,0 1 0,1 0 0,-1 0 0,1-1 0,-1 1 0,1 0 0,0 0 0,0-1 0,0 1 0,0-1 0,1 1 0,-1-1 0,1 0 0,-1 1 0,1-1 0,0 0 0,0 0 0,0 0 0,0 0 0,0 0 0,0-1 0,1 1 0,-1-1 0,0 1 0,1-1 0,0 0 0,-1 0 0,1 0 0,0 0 0,-1 0 0,1-1 0,0 1 0,0-1 0,-1 0 0,6 0 0,0 1 0,-1-1 0,1 0 0,0 0 0,-1-1 0,1 0 0,-1 0 0,1 0 0,-1-1 0,0 0 0,0-1 0,1 0 0,-2 0 0,1 0 0,12-9 0,0-10-1365,-6-2-5461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439 0 24575,'-15'3'0,"0"0"0,0 1 0,1 1 0,0 0 0,0 1 0,0 0 0,-19 14 0,9-4 0,1 1 0,1 1 0,0 2 0,-35 40 0,0 0 0,47-49 0,0 2 0,1-1 0,0 1 0,1 1 0,0-1 0,1 1 0,1 1 0,0-1 0,1 1 0,1 0 0,0 0 0,-2 21 0,2-9 0,2 0 0,1 0 0,0 0 0,3 0 0,0 0 0,8 35 0,-6-45 0,1-1 0,0 0 0,2 0 0,0-1 0,0 0 0,2 0 0,0-1 0,0 0 0,1 0 0,1-1 0,0 0 0,1-1 0,23 18 0,10 3 0,2-2 0,90 45 0,-137-76 0,24 10 0,1-1 0,-1-2 0,1 0 0,1-2 0,39 4 0,-2 0 0,34 10 0,-45-7 0,2-3 0,96 5 0,-113-13 0,0-2 0,0-2 0,64-12 0,-89 12 0,0-1 0,-1 0 0,1-1 0,-1 0 0,1-1 0,-2 0 0,1 0 0,-1-1 0,0-1 0,0 0 0,-1 0 0,0-1 0,0 0 0,14-20 0,-5 1 0,-2 0 0,0 0 0,-2-2 0,-1 0 0,-1 0 0,-2-1 0,-1-1 0,-2 0 0,4-36 0,5-4 0,-12 61 0,0 1 0,-2-1 0,1 0 0,-1 0 0,-1-1 0,0 1 0,0 0 0,-2 0 0,1-1 0,-1 1 0,-1 0 0,-4-20 0,-1 12 0,-1 0 0,-1 1 0,0-1 0,-2 2 0,0-1 0,0 2 0,-2-1 0,0 2 0,-1 0 0,0 0 0,-1 1 0,-1 1 0,0 1 0,-1 0 0,0 1 0,-1 1 0,0 1 0,-1 0 0,0 1 0,0 1 0,0 1 0,-1 1 0,-25-4 0,-41-6 0,0 3 0,-136 0 0,100 11 0,-107 5 0,166 10-1365,38-6-5461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59 110 24575,'1'-7'0,"1"1"0,0-1 0,0 0 0,1 1 0,0-1 0,0 1 0,0 0 0,1 0 0,0 0 0,0 1 0,0-1 0,1 1 0,0 0 0,0 0 0,0 0 0,11-7 0,-15 12 0,1-1 0,-1 1 0,0 0 0,0-1 0,0 1 0,0 0 0,0-1 0,1 1 0,-1 0 0,0 0 0,0 0 0,0 0 0,1 0 0,-1 0 0,0 1 0,0-1 0,0 0 0,0 1 0,0-1 0,1 0 0,-1 1 0,0 0 0,0-1 0,1 2 0,1 0 0,-1 0 0,0 1 0,0-1 0,0 1 0,0-1 0,0 1 0,0 0 0,-1 0 0,2 3 0,3 8 0,-1 0 0,6 30 0,-11-43 0,2 10 0,-1-1 0,0 0 0,-1 1 0,0-1 0,-1 1 0,0-1 0,-1 1 0,0-1 0,-5 17 0,-6 10 0,-24 44 0,19-41 0,-20 39 0,21-48 0,2 0 0,1 1 0,2 1 0,-16 67 0,27-96 4,0 0 0,1 0-1,0 0 1,0 0-1,0 0 1,1 0 0,-1 0-1,1 0 1,0 0 0,0-1-1,0 1 1,0 0-1,1 0 1,0-1 0,0 1-1,0-1 1,0 1 0,0-1-1,1 0 1,-1 0-1,1 0 1,0 0 0,0-1-1,0 1 1,0-1 0,0 1-1,1-1 1,-1 0-1,1 0 1,-1-1 0,1 1-1,6 1 1,7 2-216,0-1 0,0 0 0,0-1-1,0-1 1,0-1 0,22-1 0,-11 0-6614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24575,'37'33'0,"80"56"0,-77-62 0,-2 2 0,46 45 0,140 155 0,-208-212 0,-2 0 0,0 1 0,-1 0 0,0 1 0,12 28 0,-23-27-1365,-10-5-5461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1 24575,'-1'0'0,"1"0"0,-1 0 0,1 0 0,-1 0 0,0 0 0,1 0 0,-1 0 0,1 0 0,-1 0 0,1 0 0,-1 0 0,1 0 0,-1 0 0,0 0 0,1 0 0,-1 0 0,1 0 0,-1 1 0,1-1 0,-1 0 0,1 0 0,0 1 0,-1-1 0,1 0 0,-1 1 0,1-1 0,-1 1 0,1-1 0,0 0 0,-1 1 0,1-1 0,-1 2 0,13 11 0,25 10 0,-15-14 0,0-1 0,0 0 0,31 4 0,-38-10 0,0 1 0,0 1 0,0 0 0,0 1 0,0 1 0,-1 0 0,0 1 0,-1 1 0,1 0 0,12 10 0,-23-15 0,0 1 0,0 0 0,0-1 0,0 1 0,-1 0 0,1 0 0,-1 0 0,0 1 0,0-1 0,-1 0 0,1 1 0,-1-1 0,0 1 0,0 0 0,-1-1 0,1 1 0,-1 9 0,-2 3 0,0 0 0,-2 0 0,-8 28 0,-3 19 0,3-4 6,-23 73 1,12-55-1385,15-44-5448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24575,'0'-7'0,"7"-1"0,9-1 0,8 3 0,7-6 0,4 0 0,4 2 0,1 2 0,-5 3-8191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710 43 24575,'-5'-4'0,"0"0"0,-1 1 0,1 0 0,-1 0 0,1 0 0,-1 0 0,0 1 0,0 0 0,0 0 0,-1 1 0,-9-2 0,-76-3 0,71 6 0,10 0 0,-1 1 0,1 1 0,0 0 0,0 0 0,0 1 0,1 0 0,-1 1 0,1 0 0,-1 1 0,1 0 0,1 1 0,-1 0 0,1 0 0,0 1 0,-11 10 0,-12 15 0,1 0 0,-40 57 0,41-50 0,6-5 0,1 1 0,2 0 0,2 2 0,1 0 0,2 1 0,1 1 0,-9 43 0,18-55 0,2-1 0,0 1 0,2 0 0,1 0 0,1 0 0,2 0 0,0 0 0,2 0 0,1-1 0,1 1 0,1-1 0,2-1 0,0 1 0,2-1 0,0-1 0,2 0 0,1-1 0,1 0 0,0-1 0,2-1 0,0 0 0,2-2 0,0 0 0,43 33 0,-48-44 0,0-1 0,0 0 0,0-1 0,1-1 0,0 0 0,0-1 0,0 0 0,1-1 0,-1-1 0,20 0 0,-3 0 0,-1-3 0,1 0 0,-1-2 0,36-8 0,-47 5 0,0 0 0,-1-2 0,0 0 0,-1-1 0,1-1 0,-2 0 0,1-2 0,-2 0 0,0-1 0,19-19 0,-12 10 0,-2-2 0,-1 0 0,0-1 0,-2-1 0,-1 0 0,14-32 0,-25 43 0,0 1 0,-2-1 0,0 0 0,0 0 0,-2-1 0,2-29 0,-7-101 0,-2 57 0,4 46 0,-2-1 0,-2 1 0,-2 0 0,-23-79 0,24 102 0,-1 1 0,-1-1 0,-1 2 0,0-1 0,-1 1 0,-1 1 0,-1 0 0,-1 0 0,0 2 0,-1-1 0,0 2 0,-26-21 0,29 28-136,0 1-1,0 1 1,-1 0-1,1 0 1,-1 1-1,0 0 1,-1 1-1,1 1 0,-20-2 1,-2 1-6690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1 24575,'1'2'0,"0"0"0,-1-1 0,1 1 0,0 0 0,0-1 0,0 1 0,0 0 0,0-1 0,0 1 0,1-1 0,-1 0 0,0 1 0,1-1 0,-1 0 0,1 0 0,-1 0 0,1 0 0,0 0 0,-1 0 0,1-1 0,0 1 0,0 0 0,0-1 0,-1 1 0,1-1 0,0 0 0,3 0 0,60 8 0,-58-8 0,114 2 0,-111-2 0,-1-1 0,1 0 0,-1 0 0,0-1 0,1-1 0,-1 1 0,0-2 0,0 1 0,-1-1 0,12-7 0,-73 2 0,37 11 0,0 0 0,0 2 0,1-1 0,0 2 0,0 0 0,0 1 0,0 0 0,1 1 0,0 1 0,0 0 0,1 1 0,-23 20 0,28-23 0,2 0 0,-1 1 0,1 0 0,0 0 0,0 1 0,0-1 0,1 1 0,1 1 0,-1-1 0,1 1 0,1 0 0,0-1 0,0 1 0,1 1 0,0-1 0,0 0 0,1 1 0,0-1 0,1 1 0,0-1 0,0 0 0,1 1 0,2 10 0,-1-15 0,0-1 0,0 1 0,0 0 0,0-1 0,0 0 0,1 0 0,0 0 0,0 0 0,0 0 0,1 0 0,-1-1 0,1 1 0,0-1 0,-1 0 0,2 0 0,-1-1 0,0 1 0,0-1 0,1 0 0,0 0 0,-1 0 0,7 1 0,16 4 0,1-2 0,-1 0 0,30 1 0,30 5 0,-75-7 0,0 0 0,1 1 0,-2 0 0,1 1 0,-1 0 0,1 1 0,-2 1 0,1-1 0,-1 2 0,0-1 0,-1 1 0,0 1 0,0 0 0,13 21 0,-19-26 0,0 0 0,0 0 0,0 0 0,-1 0 0,0 1 0,0 0 0,0-1 0,-1 1 0,0 0 0,0 0 0,0-1 0,-1 1 0,0 0 0,0 0 0,-1 0 0,1 0 0,-1 0 0,0-1 0,-1 1 0,0 0 0,0-1 0,0 1 0,0-1 0,-1 0 0,0 1 0,0-1 0,0 0 0,-1-1 0,1 1 0,-1-1 0,0 0 0,-1 0 0,1 0 0,-6 4 0,-8 4 0,1-1 0,-1 0 0,-1-1 0,0-1 0,-1-1 0,1-1 0,-2-1 0,1 0 0,0-2 0,-1 0 0,0-1 0,-31-1 0,35-1 0,0-1 0,0-1 0,0 0 0,1-1 0,-1-1 0,0-1 0,1-1 0,0 0 0,0-1 0,0 0 0,1-1 0,0-1 0,0-1 0,1 0 0,-23-19 0,-20-34-1365,43 43-5461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34 24575,'0'-2'0,"-1"1"0,1 0 0,-1 0 0,1-1 0,-1 1 0,0 0 0,0 0 0,1 0 0,-1 0 0,0 0 0,0 0 0,0 0 0,0 1 0,0-1 0,0 0 0,0 0 0,-1 1 0,1-1 0,0 0 0,0 1 0,0 0 0,-1-1 0,1 1 0,-2-1 0,-38-8 0,37 9 0,-6-2 0,1 2 0,0-1 0,0 1 0,-1 1 0,1 0 0,0 0 0,0 1 0,0 0 0,0 0 0,0 1 0,0 0 0,1 1 0,-1 0 0,1 0 0,0 1 0,0 0 0,1 0 0,-1 1 0,1 0 0,1 0 0,-1 1 0,1 0 0,0 0 0,-7 11 0,-12 20 0,2 1 0,2 0 0,-31 79 0,30-65 0,12-29 0,2 0 0,1 1 0,0 0 0,2 0 0,-3 43 0,6 129 0,4-113 0,-1-58 0,2 0 0,1 0 0,1 0 0,1 0 0,1 0 0,1-1 0,1-1 0,2 1 0,22 37 0,-24-45 0,1-1 0,1 0 0,1-1 0,0 0 0,1-1 0,0-1 0,1 0 0,1 0 0,0-1 0,1-1 0,0-1 0,0 0 0,1-2 0,19 8 0,-4-7 0,0-2 0,1-2 0,44 3 0,26 4 0,-72-7 0,0 0 0,0-2 0,0-2 0,0 0 0,0-2 0,54-9 0,-72 7 0,0-1 0,0 0 0,0-1 0,-1 0 0,1-1 0,-1 0 0,0-1 0,-1 0 0,0-1 0,0 0 0,-1-1 0,1-1 0,-2 1 0,0-1 0,0-1 0,-1 0 0,13-20 0,7-19 0,-1-1 0,21-60 0,-38 84 0,-2-2 0,-1 1 0,-1-1 0,-1 0 0,2-59 0,-7 64 0,0-1 0,-2 1 0,-1-1 0,0 1 0,-2 0 0,-1 0 0,-1 0 0,-1 1 0,-1 0 0,-1 1 0,-1 0 0,-21-32 0,-8-11 0,-52-118 0,88 176 0,0 1 0,0-1 0,-1 0 0,0 1 0,0 0 0,-1 0 0,1 1 0,-1-1 0,0 1 0,-1 0 0,1 1 0,-1 0 0,0 0 0,0 0 0,0 1 0,-1 0 0,1 0 0,-1 1 0,1 0 0,-13-2 0,-6 0 0,-1 2 0,1 0 0,-1 2 0,-48 6 0,55-3-124,-1 2 0,1 1 0,0 0 0,1 1 0,0 1 0,0 1-1,1 1 1,0 1 0,0 0 0,-23 21 0,19-13-6702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24575,'0'13'0,"0"12"0,0 7 0,-7-1 0,-2 1 0,0 1 0,-4 2 0,-1 2 0,-4 1 0,-6 1 0,-6-7 0,-3-8 0,-4-8 0,4-1 0,2-2 0,6-4-8191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84 24575,'1'-3'0,"0"1"0,0-1 0,1 1 0,-1 0 0,1-1 0,-1 1 0,1 0 0,0 0 0,0 0 0,0 0 0,0 1 0,1-1 0,-1 1 0,0-1 0,1 1 0,3-2 0,43-21 0,-30 18 0,0 1 0,1 1 0,-1 0 0,1 2 0,0 0 0,0 1 0,36 3 0,-49-1 0,0 0 0,0 0 0,0 1 0,-1 0 0,1 0 0,0 1 0,-1 0 0,1 0 0,-1 0 0,0 1 0,7 5 0,-10-7 0,0 1 0,-1 0 0,1 0 0,0 1 0,-1-1 0,0 1 0,0-1 0,0 1 0,0 0 0,-1-1 0,0 1 0,1 0 0,-1 0 0,0 0 0,-1 0 0,1 0 0,-1 0 0,0 0 0,0 0 0,-1 8 0,0-5 0,-1 1 0,0-1 0,-1 1 0,0-1 0,0 0 0,0 0 0,-1 0 0,0 0 0,0-1 0,-1 0 0,0 0 0,-10 11 0,-77 63 0,75-67 0,5-3 0,-20 13 0,1 2 0,2 1 0,1 2 0,-44 54 0,68-76 0,0 0 0,0 0 0,1 0 0,-1 1 0,2-1 0,-1 1 0,1 0 0,0 0 0,0 0 0,1 0 0,0 0 0,0 0 0,0 0 0,1 0 0,0 0 0,1 0 0,0 0 0,0 0 0,0 0 0,1 0 0,0 0 0,0 0 0,1 0 0,0-1 0,0 1 0,6 8 0,-1-4 0,0-1 0,0-1 0,1 1 0,0-1 0,1-1 0,0 0 0,0 0 0,1-1 0,0-1 0,0 0 0,1 0 0,0-1 0,22 7 0,-19-8 14,0 0-1,0-1 0,0-1 0,1 0 1,-1-1-1,0-1 0,1 0 1,17-4-1,-27 3-84,1 0 1,0-1-1,0 0 0,-1 0 0,1 0 1,-1-1-1,0 0 0,0-1 1,0 1-1,0-1 0,-1 0 0,1 0 1,-1-1-1,0 0 0,0 0 1,-1 0-1,1 0 0,-1-1 0,-1 0 1,5-7-1,3-13-6755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1338 39 24575,'1'0'0,"0"1"0,0-1 0,0 0 0,0 1 0,1-1 0,-1 0 0,0 0 0,0 0 0,0 0 0,0 0 0,0 0 0,0-1 0,0 1 0,0 0 0,0 0 0,0-1 0,0 1 0,0-1 0,0 1 0,0-1 0,0 1 0,0-1 0,0 1 0,1-2 0,-26-9 0,-53-8 0,3 16 0,0 3 0,0 2 0,-141 26 0,214-28 0,-81 11 0,1 3 0,-146 47 0,219-58 0,-40 13 0,1 2 0,1 3 0,0 1 0,-48 33 0,83-47 0,0 0 0,0 1 0,0 0 0,2 1 0,-1 0 0,1 1 0,0 0 0,1 0 0,1 1 0,0-1 0,0 2 0,1-1 0,1 1 0,0 0 0,0 0 0,2 1 0,0-1 0,0 1 0,1 0 0,0 15 0,0 23 0,3-1 0,2 1 0,2-1 0,16 73 0,-14-96 0,1-1 0,1 1 0,1-2 0,2 1 0,19 34 0,-17-41 0,0-1 0,1 0 0,0-1 0,2 0 0,0-1 0,1-1 0,1-1 0,32 20 0,16 4 0,94 40 0,-133-66 0,-12-6 0,1-1 0,0-1 0,0-1 0,1 0 0,-1-1 0,30 0 0,114-6 0,-66 0 0,-73 1 0,1-1 0,-1 0 0,1-2 0,-1 0 0,0-2 0,-1 0 0,28-14 0,-21 7 0,0-1 0,-1-1 0,0-1 0,42-37 0,-47 35 0,-2 0 0,0-2 0,-1 0 0,-1-1 0,-1-1 0,-1 0 0,-1-2 0,-1 0 0,15-38 0,-16 28 0,-1 0 0,-2-1 0,9-58 0,-3-1 0,-8 54 0,-1 0 0,1-67 0,-9 95 0,1 0 0,-2 0 0,1 0 0,-2 0 0,0 1 0,0-1 0,-1 1 0,-1 0 0,0 0 0,-1 0 0,0 1 0,-12-18 0,6 13 15,0-1 0,-2 2 0,0 0 0,-1 0 0,0 1 0,-1 1 0,-23-15 0,30 23-93,1 1 0,0 0 0,-1 1-1,0 0 1,1 0 0,-1 1 0,-1 0 0,1 0 0,0 1-1,0 0 1,0 1 0,-1 0 0,1 1 0,0 0 0,0 0-1,-1 1 1,1 0 0,-12 4 0,-5 4-6748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24575,'1'58'0,"0"6"0,-2-1 0,-2 1 0,-19 96 0,-37 23-169,40-133-1027,11-24-5630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3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35 24575,'87'-5'0,"-80"4"0,0 0 0,0-1 0,0 0 0,0 0 0,0-1 0,-1 1 0,1-2 0,-1 1 0,10-7 0,-121 60 0,83-41 0,1 0 0,1 2 0,0 1 0,0 0 0,1 1 0,1 1 0,-18 17 0,35-30 0,0 0 0,0 0 0,1 0 0,-1 0 0,0 0 0,0 1 0,0-1 0,1 0 0,-1 0 0,1 1 0,-1-1 0,1 0 0,0 0 0,-1 1 0,1-1 0,0 0 0,0 1 0,0-1 0,0 1 0,0-1 0,0 0 0,0 1 0,0-1 0,1 3 0,1-2 0,-1 0 0,0 0 0,1 0 0,-1 0 0,1-1 0,0 1 0,-1 0 0,1-1 0,0 1 0,0-1 0,0 0 0,0 1 0,3 0 0,10 4 0,0 0 0,1-1 0,23 4 0,-27-6 0,0 0 0,0 1 0,0 0 0,0 2 0,0-1 0,-1 1 0,0 1 0,0 0 0,-1 0 0,0 1 0,0 0 0,-1 1 0,0 0 0,0 1 0,-1 0 0,0 0 0,-1 0 0,0 1 0,-1 0 0,0 1 0,4 13 0,-5-14 0,-2 0 0,1 0 0,-2 1 0,1-1 0,-2 1 0,0-1 0,0 1 0,-1-1 0,0 1 0,-1 0 0,0-1 0,-1 1 0,0-1 0,-1 0 0,0 0 0,-1 0 0,0 0 0,-1 0 0,0-1 0,-1 0 0,0 0 0,-10 13 0,13-20-25,-180 206-1315,163-189-5486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5 0,0 2 0,0 3 0,0-1 0,0 1 0,0-1 0,0 1 0,0-2 0,0 1 0,0-21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24575,'2'0'0,"0"0"0,-1 1 0,1 0 0,0-1 0,-1 1 0,1 0 0,-1 0 0,1 0 0,-1 0 0,0 0 0,1 0 0,-1 0 0,0 1 0,0-1 0,0 0 0,0 1 0,0-1 0,0 1 0,0-1 0,0 1 0,-1 0 0,1-1 0,0 1 0,-1-1 0,0 1 0,1 0 0,-1 0 0,0-1 0,0 1 0,0 0 0,0 0 0,0 2 0,0 2 0,1 1 0,-2-1 0,1 1 0,-1-1 0,1 1 0,-2-1 0,-2 10 0,1-9 0,-9 16 0,2 1 0,1 0 0,1 0 0,1 1 0,-5 31 0,11-51 0,1-1 0,-1 1 0,1 0 0,0 0 0,0 0 0,1 0 0,0 0 0,-1 0 0,2-1 0,-1 1 0,0 0 0,1-1 0,0 1 0,0-1 0,0 1 0,1-1 0,0 0 0,-1 0 0,1 0 0,1 0 0,-1-1 0,0 1 0,1-1 0,0 0 0,0 0 0,0 0 0,0 0 0,0-1 0,1 0 0,-1 0 0,1 0 0,-1 0 0,1-1 0,8 2 0,5 1 0,1-1 0,0 0 0,0-2 0,0 0 0,-1-1 0,1-1 0,0 0 0,0-2 0,29-7 0,-39 8 0,-1-1 0,1 1 0,-1-1 0,0-1 0,0 1 0,-1-1 0,1-1 0,-1 1 0,0-1 0,0-1 0,0 1 0,-1-1 0,0 0 0,0-1 0,0 1 0,-1-1 0,0-1 0,-1 1 0,1 0 0,-1-1 0,-1 0 0,6-15 0,-8 19 0,-1 0 0,1 1 0,-1-1 0,1 1 0,-1-1 0,0 0 0,-1 1 0,1-1 0,0 0 0,-1 1 0,0-1 0,0 1 0,0-1 0,-1 1 0,1-1 0,-1 1 0,1 0 0,-1 0 0,0 0 0,-3-4 0,-1 1 0,0 1 0,0-1 0,0 1 0,0 1 0,-1-1 0,0 1 0,0 0 0,-14-6 0,-4 2 0,0 0 0,0 1 0,-1 2 0,-45-4 0,-15 6-1365,51 4-5461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1176 87 24575,'-139'-3'0,"-155"7"0,245 2 0,0 3 0,1 1 0,0 3 0,0 1 0,2 3 0,0 2 0,1 2 0,-44 28 0,69-37 0,2 2 0,-1 0 0,2 1 0,0 1 0,1 0 0,1 1 0,0 1 0,1 1 0,1 0 0,1 0 0,-18 39 0,16-25 0,2 1 0,2 1 0,0 0 0,3 0 0,1 0 0,-3 68 0,9-87 0,1-1 0,1 1 0,0 0 0,1-1 0,1 0 0,0 1 0,1-2 0,1 1 0,0 0 0,12 17 0,0-1 0,2-1 0,1-1 0,36 38 0,-43-54 0,0 0 0,1-1 0,1-1 0,0 0 0,0-2 0,1 1 0,24 8 0,4 0 0,80 20 0,-73-30 0,-1-2 0,1-2 0,0-2 0,72-7 0,2 2 0,-112 3 0,0 0 0,0 0 0,0-2 0,0 1 0,0-2 0,0 0 0,-1 0 0,1-2 0,-1 1 0,0-2 0,24-13 0,117-62 0,-138 72 0,0-1 0,0 0 0,-1-1 0,-1 0 0,1-1 0,-2-1 0,0 0 0,-1-1 0,0 0 0,-1-1 0,0-1 0,-2 1 0,11-22 0,-10 12 0,0-1 0,-2 0 0,-1 0 0,-1 0 0,-1-1 0,-2 0 0,0 0 0,-2-1 0,-2-34 0,-1 16 0,-1 0 0,-2 0 0,-2 0 0,-2 1 0,-3 0 0,-18-49 0,20 72 14,0 0-1,-2 1 0,-1 1 0,0 0 1,-1 1-1,-2 0 0,1 1 1,-28-23-1,31 30-127,-1 0 0,0 1-1,-1 1 1,0 0 0,-1 1 0,1 0-1,-2 2 1,1-1 0,-1 2 0,0 0-1,0 1 1,-29-4 0,11 7-6712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1 543 24575,'0'1'0,"0"0"0,0 0 0,0 0 0,0 0 0,0 0 0,0 0 0,0 0 0,0-1 0,0 1 0,1 0 0,-1 0 0,0 0 0,1 0 0,-1-1 0,1 1 0,-1 0 0,1 0 0,-1-1 0,1 1 0,0 0 0,-1-1 0,1 1 0,0 0 0,-1-1 0,1 1 0,0-1 0,0 1 0,-1-1 0,1 0 0,0 1 0,0-1 0,0 0 0,0 1 0,0-1 0,0 0 0,-1 0 0,1 0 0,0 0 0,0 0 0,0 0 0,0 0 0,0 0 0,0 0 0,0-1 0,0 1 0,-1 0 0,1 0 0,0-1 0,1 0 0,40-22 0,186-218 0,-207 218 0,50-69-20,-60 74-114,1-1-1,1 2 1,1 0-1,1 1 1,0 0-1,1 1 1,0 1-1,1 0 1,26-14-1,-20 18-6691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24575,'8'1'0,"0"0"0,0 1 0,0 0 0,0 0 0,0 1 0,-1 0 0,1 0 0,-1 1 0,0 0 0,0 0 0,0 0 0,-1 1 0,1 0 0,-1 1 0,0-1 0,9 13 0,9 11 0,-2 0 0,24 42 0,-41-63 0,106 175 0,127 201 0,-216-354 0,1-1 0,51 49 0,-74-78-32,1 0 1,0 1-1,-1-1 0,1 1 0,-1-1 1,1 1-1,0-1 0,-1 1 0,1 0 1,-1-1-1,0 1 0,1-1 0,-1 1 1,1 0-1,-1 0 0,0-1 0,0 1 1,1 0-1,-1-1 0,0 1 0,0 0 1,0 0-1,0 0 0,0-1 0,0 1 1,0 0-1,0 0 0,0-1 0,0 1 1,0 0-1,-1 0 0,1-1 0,0 1 1,0 0-1,-1 0 0,1-1 0,-1 1 1,1-1-1,0 1 0,-1 0 0,1-1 1,-2 2-1,-13 12-6794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24575,'-3'188'0,"7"204"0,-3-383-124,-1-1 0,2 0 0,-1 1 0,1-1 0,0 0 0,1 0-1,0 0 1,0-1 0,1 1 0,5 8 0,7 2-6702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24575,'3'-3'0,"-1"0"0,1 1 0,-1-1 0,1 0 0,0 1 0,0 0 0,0 0 0,0 0 0,0 0 0,1 0 0,-1 1 0,1-1 0,-1 1 0,1 0 0,-1 0 0,7-1 0,2-2 0,-4 1 0,0 0 0,1 0 0,-1 0 0,1 1 0,0 1 0,-1 0 0,1 0 0,0 0 0,0 1 0,15 2 0,-20-1 0,1 0 0,-1 1 0,0-1 0,1 1 0,-1 0 0,0 1 0,0-1 0,0 0 0,-1 1 0,1 0 0,-1 0 0,1 0 0,-1 1 0,0-1 0,0 1 0,0-1 0,-1 1 0,0 0 0,1 0 0,-1 0 0,0 1 0,1 5 0,5 21 0,-1 1 0,-2-1 0,-1 1 0,-1 0 0,-2 0 0,-1 1 0,-8 48 0,3 29 0,5-72-1365,0-5-5461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1 114 24575,'7'0'0,"8"-6"0,9-3 0,0-6 0,3 0 0,3-5 0,3-5 0,-3 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1175 125 24575,'-43'-1'0,"1"1"0,-1 2 0,1 2 0,0 2 0,0 2 0,0 1 0,-41 17 0,34-10 0,-90 18 0,95-26 0,1 2 0,0 3 0,-44 18 0,69-24 0,1 1 0,0 0 0,0 1 0,1 1 0,0 1 0,1 0 0,0 1 0,1 0 0,0 1 0,1 1 0,1 0 0,0 1 0,1 0 0,0 1 0,2 0 0,0 1 0,0 0 0,-6 21 0,-14 41 0,4 0 0,3 2 0,4 0 0,3 1 0,4 1 0,0 101 0,14-155 0,2-1 0,1 0 0,1 0 0,1 0 0,1-1 0,2 0 0,1-1 0,1 0 0,1 0 0,26 35 0,-27-45 0,0 0 0,1-1 0,0 0 0,1-1 0,1-1 0,0 0 0,1-1 0,1-1 0,-1 0 0,2-2 0,-1 0 0,1-1 0,1 0 0,31 6 0,3-3 0,1-3 0,0-2 0,1-2 0,63-4 0,-113 0 0,22 1 0,1-2 0,-1 0 0,0-2 0,0 0 0,0-2 0,-1-2 0,1 0 0,43-19 0,-45 12 0,-1-1 0,-1-2 0,0 0 0,-1-1 0,-1-1 0,-1-2 0,-1 0 0,-1-1 0,0-1 0,-2 0 0,25-45 0,-13 14 0,-3-1 0,-2-2 0,-3 0 0,24-98 0,-29 87 0,-2-1 0,-4-1 0,3-113 0,-13 125 0,2 24 0,-2 1 0,-1-1 0,-1 1 0,-2 0 0,-2-1 0,-1 2 0,-13-39 0,-6-1 0,17 42 0,-1 1 0,-2 0 0,-16-30 0,24 53 0,0 0 0,0 0 0,0 0 0,0 0 0,-1 1 0,0 0 0,0 0 0,-1 0 0,1 0 0,-1 1 0,0 0 0,0 0 0,0 1 0,-1 0 0,0 0 0,1 0 0,-1 1 0,-10-3 0,9 4 9,0 0-1,0 0 1,0 0-1,0 1 1,0 0 0,0 1-1,0 0 1,-1 0-1,1 1 1,1-1-1,-1 2 1,0-1-1,-10 6 1,13-5-92,-1 1 1,1 0-1,0 0 1,0 0-1,1 0 1,-1 1-1,1 0 1,0 0-1,1 0 1,-1 0-1,1 1 1,0-1-1,0 1 1,0 0-1,1 0 1,0 0-1,-2 10 1,-3 17-6744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78 248 24575,'-3'-1'0,"0"1"0,0 0 0,1-1 0,-1 0 0,0 0 0,0 0 0,1 0 0,-1 0 0,1 0 0,-1-1 0,1 1 0,-1-1 0,1 1 0,0-1 0,0 0 0,0 0 0,0 0 0,0 0 0,0-1 0,1 1 0,-1 0 0,1-1 0,-1 1 0,1-1 0,0 1 0,0-1 0,0 0 0,0 0 0,1 1 0,-1-5 0,-1 2 0,1 0 0,1 0 0,-1-1 0,1 1 0,0 0 0,0 0 0,0-1 0,1 1 0,0 0 0,0 0 0,0 0 0,1 0 0,-1 0 0,1 0 0,4-6 0,1 2 0,0 1 0,1 0 0,0 1 0,0 0 0,1 0 0,0 0 0,0 1 0,1 1 0,0 0 0,0 0 0,0 0 0,0 2 0,16-5 0,-17 6 0,0-1 0,1 1 0,0 1 0,-1 0 0,1 0 0,0 1 0,-1 1 0,1-1 0,0 1 0,-1 1 0,1 0 0,-1 0 0,0 1 0,0 0 0,16 8 0,-20-7 0,0 0 0,0 1 0,-1-1 0,1 1 0,-1 1 0,0-1 0,0 0 0,-1 1 0,0 0 0,0-1 0,0 1 0,-1 1 0,1-1 0,-2 0 0,1 1 0,-1-1 0,0 0 0,0 1 0,0 7 0,0-3 0,-1 0 0,0 0 0,-1 0 0,0 0 0,0 0 0,-1 0 0,0 0 0,-1-1 0,-1 1 0,-8 19 0,-1-12 0,-1 0 0,-1 0 0,0-1 0,-1-1 0,-1-1 0,0 0 0,-1-2 0,-30 19 0,21-14 0,0 1 0,2 1 0,-31 31 0,49-43 0,1 0 0,0 0 0,0 0 0,1 1 0,0 0 0,0 0 0,1 1 0,0-1 0,1 1 0,0 0 0,1 0 0,0 0 0,0 0 0,1 1 0,0 14 0,1-20 0,1 1 0,0-1 0,-1 0 0,2 0 0,-1 0 0,0 0 0,1 0 0,0 0 0,0 0 0,1-1 0,-1 1 0,1-1 0,0 1 0,0-1 0,1 0 0,-1 0 0,1 0 0,0-1 0,0 1 0,0-1 0,0 0 0,1 0 0,-1-1 0,1 1 0,0-1 0,0 0 0,-1 0 0,1-1 0,1 1 0,-1-1 0,7 1 0,14 1-114,1-2 1,-1 0-1,1-2 0,-1 0 0,1-2 1,-1-1-1,0-2 0,-1 0 0,1-1 1,-1-2-1,33-16 0,-34 15-6712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24575,'1'1'0,"0"-1"0,0 1 0,0-1 0,0 0 0,0 1 0,-1 0 0,1-1 0,0 1 0,0-1 0,0 1 0,-1 0 0,1 0 0,0 0 0,-1-1 0,1 1 0,0 0 0,-1 0 0,0 0 0,1 0 0,-1 0 0,1 0 0,-1 0 0,0 0 0,1 1 0,6 30 0,-7-28 0,7 52 0,-4 1 0,-4 82 0,-1-47 0,0-58 0,-1-1 0,-10 42 0,0-3 0,10-55-341,0-1 0,-1 0-1,-11 26 1,3-15-6485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235 1 24575,'-5'2'0,"0"1"0,0 0 0,0 0 0,0 0 0,1 1 0,-1 0 0,1-1 0,0 1 0,0 1 0,0-1 0,1 1 0,-1-1 0,-4 11 0,-3 0 0,-9 13 0,1 1 0,1 0 0,1 2 0,2 0 0,1 0 0,2 2 0,1 0 0,1 0 0,2 0 0,-5 49 0,12-76 0,0 0 0,1 0 0,0 0 0,0 0 0,1-1 0,-1 1 0,1 0 0,1 0 0,-1-1 0,1 1 0,0-1 0,0 1 0,1-1 0,-1 0 0,1 0 0,0 0 0,1 0 0,-1 0 0,1-1 0,0 1 0,0-1 0,7 5 0,-3-4 0,-1 0 0,1-1 0,1 0 0,-1 0 0,0-1 0,1-1 0,0 1 0,0-1 0,0-1 0,0 1 0,0-1 0,0-1 0,0 0 0,9-1 0,-14 1-105,1-1 0,-1 1 0,0-1 0,0 0 0,0 0 0,1-1 0,-1 1 0,0-1 0,-1 0 0,1 0 0,0 0 0,6-5 0,8-12-6721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24575,'0'7'0,"0"8"0,7 2 0,2 11 0,0 8 0,-2 4 0,-2 3 0,-2-1 0,-2 1 0,0-2 0,-1 0 0,0-1 0,-7-7 0,-3-9-8191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630 75 24575,'-44'-15'0,"5"-1"0,28 14 0,0 0 0,-1 1 0,1 0 0,-1 0 0,1 2 0,0-1 0,-1 1 0,1 1 0,0 0 0,-1 1 0,1 0 0,1 0 0,-1 2 0,0-1 0,-15 10 0,13-5 0,0 1 0,1 0 0,1 1 0,-1 1 0,2 0 0,0 0 0,0 1 0,1 0 0,1 0 0,-12 26 0,-37 67 0,38-76 0,1 2 0,2 0 0,1 1 0,2 0 0,1 2 0,1-1 0,-10 64 0,2 46 0,9-85 0,-3 92 0,13-101 0,2-1 0,9 61 0,-7-92 0,0 0 0,0 0 0,2-1 0,0 0 0,2 0 0,-1-1 0,2 0 0,0 0 0,18 22 0,40 53 0,-39-50 0,58 63 0,-75-92 0,2-1 0,-1 0 0,1-1 0,1 0 0,-1-1 0,2-1 0,-1 0 0,1-1 0,19 6 0,38 7 0,113 16 0,31 8 0,-160-32 0,81 8 0,-17-3 0,-94-12 0,0-2 0,1 0 0,-1-2 0,0 0 0,1-2 0,-1-1 0,0-2 0,0 0 0,0-1 0,-1-2 0,0-1 0,0-1 0,0 0 0,-1-2 0,-1-1 0,31-21 0,24-15 0,-55 36 0,0-2 0,-1 0 0,-1-1 0,0-1 0,-1-1 0,0-1 0,-2 0 0,0-2 0,24-34 0,-22 20 0,-1-2 0,-2 0 0,-1 0 0,-2-2 0,-2 0 0,-1 0 0,-3-1 0,8-68 0,-1-14 0,7-91 0,-22 186 0,-1-1 0,-1 1 0,-1 0 0,-1 0 0,-2 1 0,-9-31 0,-5-3 0,-2 1 0,-3 1 0,-35-58 0,49 97 0,0 1 0,-2 1 0,0 0 0,0 0 0,-2 1 0,1 1 0,-2 1 0,0 0 0,-1 1 0,0 1 0,-1 0 0,0 1 0,-24-9 0,-32-4 0,-2 4 0,0 2 0,-94-7 0,36 12 0,-44-7 0,167 16 0,0 1 0,0 0 0,-1 0 0,1 1 0,-1 0 0,1 1 0,0 1 0,-1 0 0,1 0 0,0 1 0,0 1 0,-1-1 0,2 2 0,-1 0 0,0 0 0,1 1 0,0 0 0,-18 12 0,-17 16-118,10-9-132,1 1 1,1 2 0,2 1-1,-43 48 1,60-57-6577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24575,'0'7'0,"0"9"0,0 8 0,0 7 0,0 4 0,0 4 0,0 1 0,-7-5 0,-2-3 0,1 0 0,1 1 0,-5 2 0,-6-5 0,-1-2 0,10-4 0,6-7-8191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24575,'7'7'0,"8"9"0,9 7 0,7 8 0,5 5 0,-4 2 0,-1 2 0,-5 1 0,-1-6 0,-4-4 0,0 1 0,4 1 0,-3 2 0,2 1 0,-3 2 0,-5 0 0,-6-6-8191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24575,'1'-6'0,"1"0"0,-1 0 0,1 1 0,0-1 0,1 0 0,0 1 0,-1-1 0,2 1 0,-1 0 0,0 0 0,1 0 0,0 1 0,0-1 0,1 1 0,-1 0 0,9-6 0,-3 2 0,0 1 0,1-1 0,0 2 0,0 0 0,0 0 0,1 1 0,15-5 0,-17 7 0,0 1 0,1 0 0,-1 1 0,1 0 0,0 0 0,-1 1 0,1 1 0,0 0 0,-1 0 0,18 5 0,-24-4 0,0-1 0,-1 1 0,0 0 0,1-1 0,-1 1 0,0 1 0,0-1 0,0 0 0,0 1 0,-1 0 0,1 0 0,-1-1 0,0 1 0,1 1 0,-1-1 0,0 0 0,-1 0 0,1 1 0,-1-1 0,1 1 0,-1 0 0,0-1 0,-1 1 0,1 0 0,0-1 0,-1 1 0,0 0 0,0 0 0,0 0 0,-1-1 0,1 1 0,-2 6 0,-1 2 0,0 0 0,-1 0 0,0-1 0,-1 0 0,0 0 0,0 0 0,-1 0 0,-1-1 0,0 0 0,0-1 0,-1 1 0,-13 11 0,-18 25 0,37-44-3,1-1-1,-1 1 1,1 0-1,-1-1 1,1 1-1,0 0 1,0 0-1,0 0 0,0 0 1,0 0-1,1 0 1,-1 0-1,0 0 1,1 0-1,-1 1 1,1-1-1,0 0 1,0 0-1,0 0 1,0 1-1,0-1 1,1 0-1,-1 0 1,1 2-1,1-2 15,-1 1 1,1-1 0,0 0-1,0-1 1,0 1-1,0 0 1,0-1-1,0 1 1,0-1-1,0 1 1,1-1-1,-1 0 1,1 0-1,-1 0 1,1 0-1,4 0 1,14 3-292,0-1 1,0-1-1,38-2 1,-51 0-76,28-1-6471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4 0,0 4 0,0 1 0,0 1 0,0 0 0,0 0 0,0-8-8191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83 24575,'-14'-1'0,"0"1"0,1 1 0,-1 0 0,0 1 0,1 1 0,-1 0 0,1 0 0,0 2 0,0-1 0,0 2 0,1 0 0,0 0 0,0 1 0,0 0 0,1 1 0,0 1 0,1 0 0,-18 18 0,-19 21 0,12-15 0,2 2 0,-37 50 0,65-75 0,0 0 0,0 0 0,1 1 0,0-1 0,1 1 0,0 0 0,1 0 0,0 0 0,1 0 0,0 1 0,1-1 0,0 0 0,1 0 0,0 0 0,1 1 0,0-1 0,1 0 0,0-1 0,0 1 0,7 12 0,3 9 0,2-1 0,1-1 0,2 0 0,0-1 0,32 36 0,-36-48 0,0-1 0,1-1 0,0 0 0,1-2 0,1 1 0,1-2 0,-1 0 0,2-1 0,0-1 0,0-1 0,0-1 0,1 0 0,1-2 0,21 5 0,72 13 0,-39-7 0,0-2 0,1-5 0,92 2 0,-136-12 0,0-1 0,1-2 0,61-15 0,-75 13 0,-1-1 0,0-1 0,0-1 0,-1-1 0,0 0 0,0-1 0,29-25 0,-31 24 0,39-35 0,61-63 0,-99 92 0,-2-1 0,0 0 0,-1-1 0,0 0 0,-2-1 0,0-1 0,14-41 0,-24 60 0,6-19 0,0-1 0,-1 0 0,-1 0 0,2-28 0,-7 42 0,-1-1 0,1 1 0,-2-1 0,1 1 0,-1-1 0,0 1 0,-1 0 0,0 0 0,0 0 0,0 0 0,-1 1 0,-1 0 0,1-1 0,-8-7 0,-6-8 0,-2 0 0,-1 2 0,0 1 0,-2 0 0,0 1 0,-42-24 0,-8 1 0,-82-32 0,118 59 0,0 1 0,0 2 0,-1 1 0,-1 3 0,0 1 0,-58-3 0,67 8 0,-1 2 0,1 2 0,0 1 0,-1 1 0,1 1 0,1 2 0,-1 1 0,-55 23 0,74-26-170,1 1-1,0 0 0,0 1 1,0-1-1,1 2 0,0 0 1,-12 13-1,-1 7-6655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24575,'3'13'0,"6"-17"0,12-24 0,-12 15 0,-8 13 0,-1 1 0,0-1 0,1 0 0,-1 0 0,1 0 0,-1 0 0,0 0 0,1 0 0,-1 0 0,0 1 0,1-1 0,-1 0 0,1 0 0,-1 1 0,0-1 0,0 0 0,1 0 0,-1 1 0,0-1 0,1 0 0,-1 1 0,0-1 0,0 0 0,0 1 0,1-1 0,-1 1 0,0-1 0,0 0 0,0 1 0,0-1 0,0 1 0,0-1 0,0 0 0,0 1 0,0-1 0,0 1 0,0-1 0,0 0 0,0 1 0,0-1 0,0 1 0,0-1 0,0 0 0,0 1 0,-1 0 0,-1 26 0,1-25 0,-40 323 0,38-304 24,1 0 0,1-1 0,1 1 0,4 35 0,-3-52-75,-1 1 0,1-1-1,-1 1 1,2-1 0,-1 0 0,0 0 0,1 1-1,0-1 1,-1 0 0,2 0 0,-1-1-1,0 1 1,1 0 0,0-1 0,0 1 0,0-1-1,0 0 1,0 0 0,1 0 0,-1-1 0,1 1-1,0-1 1,0 0 0,0 0 0,0 0 0,0 0-1,0-1 1,6 2 0,8-2-6775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88 24575,'0'0'0,"-1"0"0,0 0 0,0 0 0,0 0 0,0 0 0,1 0 0,-1-1 0,0 1 0,0 0 0,0 0 0,1-1 0,-1 1 0,0-1 0,0 1 0,1-1 0,-1 1 0,0-1 0,1 1 0,-1-1 0,1 0 0,-1 1 0,1-1 0,-1 0 0,1 0 0,-1 1 0,1-1 0,0 0 0,-1 0 0,1 1 0,0-1 0,0 0 0,-1 0 0,1 0 0,0 0 0,0 0 0,0 1 0,0-1 0,0 0 0,0 0 0,1 0 0,-1 0 0,0 1 0,0-1 0,0 0 0,1 0 0,-1 0 0,1 1 0,0-2 0,0-2 0,0 0 0,1 1 0,-1 0 0,1-1 0,0 1 0,0 0 0,0 0 0,0 0 0,0 0 0,4-3 0,-3 4 0,0 0 0,-1 0 0,1 0 0,0 0 0,0 1 0,0 0 0,0-1 0,0 1 0,0 0 0,0 0 0,0 1 0,1-1 0,-1 1 0,0-1 0,0 1 0,1 0 0,-1 0 0,0 1 0,5 0 0,-5 0 0,-1 0 0,1 1 0,-1-1 0,1 1 0,-1-1 0,0 1 0,0 0 0,1 0 0,-1 0 0,0 0 0,-1 0 0,1 1 0,0-1 0,-1 1 0,1-1 0,-1 1 0,2 4 0,0 1 0,-1 1 0,1-1 0,-2 1 0,1 0 0,-1-1 0,0 1 0,-1 0 0,0 0 0,-1 0 0,0 0 0,0-1 0,-1 1 0,-3 12 0,-1-8 0,-1 0 0,-1-1 0,0 0 0,0 0 0,-1-1 0,-1 1 0,-14 12 0,13-14 0,1 0 0,1 1 0,0 0 0,0 0 0,1 1 0,1 0 0,-11 22 0,17-32 0,1-1 0,-1 1 0,1-1 0,-1 1 0,1 0 0,-1-1 0,1 1 0,0 0 0,0-1 0,0 1 0,0 0 0,0-1 0,0 1 0,0 0 0,1-1 0,-1 1 0,1-1 0,-1 1 0,1-1 0,-1 1 0,1-1 0,0 1 0,0-1 0,0 1 0,0-1 0,0 0 0,2 2 0,0-1 0,0 0 0,0 0 0,0 0 0,1 0 0,-1-1 0,1 0 0,0 1 0,-1-1 0,1-1 0,0 1 0,6 0 0,3 0 0,0-1 0,1 0 0,-1-1 0,1-1 0,-1 0 0,14-4 0,-19 3-170,1 0-1,-1 0 0,0-1 1,0 0-1,-1-1 0,1 0 1,11-10-1,-4-1-6655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0 208 24575,'2'-3'0,"0"1"0,-1-1 0,1 0 0,0 1 0,1-1 0,-1 1 0,0-1 0,1 1 0,-1 0 0,5-3 0,8-7 0,-7 1 0,1-1 0,-2 0 0,8-16 0,-12 20 0,1 1 0,0-1 0,0 1 0,0 0 0,0 1 0,1-1 0,1 1 0,-1 0 0,1 0 0,0 0 0,0 1 0,0 0 0,14-8 0,-18 12 0,0 0 0,0 0 0,0 1 0,0-1 0,-1 1 0,1-1 0,0 1 0,0 0 0,0 0 0,0 0 0,0 0 0,0 0 0,0 0 0,0 0 0,0 1 0,0-1 0,0 1 0,0-1 0,0 1 0,0 0 0,-1 0 0,1 0 0,0 0 0,2 2 0,-1 0 0,0 0 0,-1 0 0,1 0 0,-1 1 0,0-1 0,0 1 0,-1 0 0,1-1 0,-1 1 0,1 0 0,0 6 0,2 10 0,-2 1 0,0-1 0,-1 34 0,-1-54 0,-3 33 0,-2-1 0,0 1 0,-3-1 0,-20 57 0,16-53 0,1 1 0,-12 74 0,23-106-29,-1-1 0,1 1 0,0 0 0,0-1 0,0 1 0,0 0 0,1-1 0,0 1 0,0-1 0,0 1 0,1-1 0,-1 1 0,1-1 0,0 0 0,0 0-1,1 0 1,-1 0 0,1 0 0,0 0 0,0-1 0,0 1 0,1-1 0,-1 0 0,1 0 0,-1 0 0,1 0 0,0-1 0,0 0 0,1 1 0,-1-2 0,0 1 0,1 0 0,-1-1 0,1 0 0,-1 0 0,1 0-1,-1 0 1,1-1 0,0 0 0,-1 0 0,1 0 0,0-1 0,-1 1 0,1-1 0,0 0 0,4-2 0,12-5-6797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1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586 59 24575,'-4'-1'0,"1"0"0,-1 0 0,1-1 0,0 0 0,0 0 0,-1 0 0,1 0 0,1 0 0,-7-6 0,-17-11 0,14 15 0,0 1 0,0 0 0,0 1 0,0 0 0,0 1 0,0 0 0,-1 1 0,1 0 0,0 1 0,0 0 0,0 1 0,0 1 0,0 0 0,0 0 0,0 1 0,1 1 0,-16 8 0,4-1 0,1 0 0,0 2 0,1 1 0,0 1 0,1 0 0,1 1 0,-23 28 0,30-30 0,1 0 0,0 0 0,2 1 0,0 0 0,0 1 0,2 0 0,0 1 0,1-1 0,1 1 0,0 0 0,1 1 0,2-1 0,0 1 0,0-1 0,3 33 0,-1-16 0,3 0 0,10 61 0,-9-79 0,1-1 0,1 0 0,0 0 0,1 0 0,1-1 0,0 0 0,19 26 0,0-8 0,2-1 0,0 0 0,2-3 0,1 0 0,2-2 0,1-2 0,0-1 0,2-2 0,1-1 0,0-2 0,1-2 0,56 17 0,-43-17 0,0-2 0,0-3 0,2-1 0,-1-4 0,1-1 0,0-3 0,65-4 0,-106 0 0,-1-1 0,1-1 0,-1 0 0,0 0 0,0-1 0,0 0 0,0-1 0,-1-1 0,0 0 0,0 0 0,11-9 0,-8 2 0,1 0 0,-2 0 0,0-2 0,0 0 0,-1 0 0,14-25 0,-5 3 0,-1 0 0,-3-2 0,0 0 0,-3 0 0,-1-1 0,-2-1 0,-2 0 0,-2-1 0,-1 0 0,-3 0 0,-1 0 0,-5-62 0,1 92 0,-1 0 0,0 0 0,-1 0 0,0 0 0,0 0 0,-2 1 0,1 0 0,-1 0 0,-1 0 0,0 1 0,-1 0 0,0 0 0,0 1 0,-1 0 0,0 1 0,0-1 0,-1 2 0,0 0 0,-16-9 0,-12-5 0,-2 1 0,0 1 0,-2 3 0,-47-13 0,53 21 0,1 2 0,-1 2 0,0 0 0,0 3 0,-51 4 0,14-1 0,63-2-105,-1 0 0,0 2 0,1-1 0,-1 1 0,1 1 0,-1 0 0,1 0 0,0 1 0,1 0 0,-1 1 0,1 0 0,-15 11 0,4 0-6721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26 109 24575,'0'-1'0,"-1"-1"0,1 1 0,-1-1 0,0 1 0,1 0 0,-1-1 0,0 1 0,0 0 0,0-1 0,0 1 0,0 0 0,0 0 0,-2-2 0,-9-14 0,12 16 0,-1 0 0,1 1 0,1-1 0,-1 0 0,0 1 0,0-1 0,0 0 0,0 1 0,0-1 0,0 0 0,1 1 0,-1-1 0,0 1 0,1-1 0,-1 0 0,0 1 0,1-1 0,-1 1 0,1-1 0,-1 1 0,1-1 0,-1 1 0,1-1 0,-1 1 0,1 0 0,-1-1 0,1 1 0,0 0 0,-1-1 0,2 1 0,17-8 0,-1 1 0,1 0 0,1 2 0,-1 0 0,21-2 0,19-4 0,-55 10 0,0 0 0,0 0 0,0 0 0,1 1 0,-1-1 0,0 1 0,1 0 0,-1 1 0,0-1 0,0 1 0,1 0 0,-1 0 0,0 0 0,0 0 0,0 1 0,0 0 0,0 0 0,-1 0 0,1 0 0,0 0 0,-1 1 0,0-1 0,1 1 0,-1 0 0,0 0 0,-1 1 0,1-1 0,0 0 0,-1 1 0,0 0 0,0-1 0,0 1 0,0 0 0,-1 0 0,1 0 0,-1 0 0,0 1 0,0-1 0,-1 0 0,1 0 0,-1 1 0,0-1 0,0 0 0,0 0 0,-1 1 0,1-1 0,-1 0 0,0 0 0,-3 7 0,-11 31 0,-39 75 0,36-80 0,0 0 0,-22 72 0,14-30-43,-6 18 178,30-89-281,0 1 1,1-1-1,0 1 0,0 0 1,1-1-1,0 1 0,1 0 0,0-1 1,2 10-1,3 1-6680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24575,'5'0'0,"7"0"0,7 0 0,5 0 0,-1-5 0,0-1 0,2-1 0,1 2 0,-3-4 0,0 0 0,0 1 0,3 2 0,1 3 0,1 1 0,2 1 0,-5 6 0,-1 2 0,-5-1-8191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5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890 63 24575,'-33'0'0,"0"1"0,-1 2 0,1 1 0,1 1 0,-52 16 0,41-7 0,0 3 0,1 1 0,0 2 0,2 2 0,1 1 0,-41 33 0,35-22 0,2 1 0,1 3 0,-48 56 0,78-79 0,1 1 0,0 0 0,1 1 0,0 0 0,-10 29 0,16-35 0,0 1 0,1-1 0,1 0 0,0 1 0,1-1 0,0 1 0,1 0 0,0-1 0,0 1 0,4 16 0,-1-16 0,1 0 0,1 0 0,0 0 0,0-1 0,1 0 0,1 0 0,-1 0 0,2-1 0,13 16 0,13 9 0,39 34 0,-72-68 0,24 19 0,1-2 0,0 0 0,2-2 0,-1-1 0,2-1 0,0-2 0,1-1 0,0-1 0,0-1 0,1-2 0,0-1 0,0-2 0,1 0 0,58-3 0,-56-1 0,-1-2 0,1-2 0,37-8 0,-56 8 0,-1 0 0,0 0 0,-1-2 0,1 0 0,-1 0 0,0-1 0,-1-1 0,0 0 0,20-18 0,2-5 0,50-59 0,-74 76 0,0 0 0,-1-1 0,0 1 0,-1-2 0,-1 1 0,-1-1 0,9-32 0,-3-2 0,-3 1 0,4-60 0,-11 85 0,-2 1 0,-1-1 0,-1 1 0,-1-1 0,-1 1 0,-13-44 0,6 33 0,-1-2 0,-1 1 0,-25-48 0,33 73 0,-1 1 0,0 0 0,0 0 0,-1 1 0,0 0 0,0 0 0,-1 1 0,0 0 0,-1 0 0,1 1 0,-1 0 0,0 0 0,-12-4 0,0 0 0,-1 2 0,0 0 0,0 1 0,0 2 0,-1 0 0,0 1 0,0 2 0,-45 0 0,64 2-105,1 0 0,0 1 0,0-1 0,0 1 0,0 0 0,-1 0 0,1 1 0,0-1 0,1 0 0,-1 1 0,0 0 0,-4 3 0,-6 9-6721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0 24575,'-2'21'0,"0"0"0,-1 0 0,-1 0 0,-1-1 0,-9 23 0,6-19 0,1 1 0,1-1 0,-3 30 0,4 4 0,4 0 0,6 75 0,0-108-1365,2-6-5461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24575,'35'-11'0,"-5"-1"0,-26 11 0,0 0 0,0 1 0,-1-1 0,1 1 0,0 0 0,0 0 0,0 1 0,0-1 0,0 1 0,0-1 0,0 1 0,0 1 0,0-1 0,-1 0 0,1 1 0,0 0 0,-1 0 0,5 3 0,-4-2 0,-1 1 0,1 0 0,-1 0 0,0 0 0,0 0 0,0 1 0,-1-1 0,1 1 0,-1 0 0,0-1 0,-1 1 0,3 8 0,0 12 0,0 1 0,-2 0 0,-1 0 0,-3 41 0,1-46 0,-1 21 0,0 0 0,-16 70 0,13-79-199,1 0-1,1 0 0,2 52 0,2-69-366,-1 11-6260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24575,'6'0'0,"6"0"0,6 0 0,6 0 0,4 0 0,2 0 0,2 0 0,0 5 0,0 2 0,-1 0 0,1 3 0,-6 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6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494 68 24575,'1'0'0,"-1"0"0,1 0 0,0 0 0,-1 0 0,1 0 0,0 0 0,-1 0 0,1 0 0,0 0 0,-1 0 0,1 0 0,0-1 0,-1 1 0,1 0 0,0-1 0,-1 1 0,1 0 0,-1-1 0,1 1 0,-1-1 0,1 1 0,-1 0 0,1-1 0,-1 1 0,1-1 0,-1 0 0,1 1 0,-1-1 0,0 1 0,1-1 0,-1 0 0,0 1 0,0-1 0,0 0 0,1 1 0,-1-1 0,0 0 0,0 1 0,0-1 0,0 0 0,0 1 0,0-1 0,0 0 0,0 0 0,-1 1 0,1-1 0,0 0 0,0 1 0,-1-2 0,0 0 0,1 0 0,-1 0 0,0 0 0,0 1 0,0-1 0,0 0 0,0 0 0,-1 1 0,1-1 0,-1 1 0,1-1 0,-1 1 0,1-1 0,-1 1 0,0 0 0,-2-1 0,-5-2 0,0 1 0,0 1 0,-1-1 0,1 2 0,-1-1 0,0 1 0,1 1 0,-1 0 0,0 0 0,1 1 0,-1 0 0,1 0 0,-16 6 0,11-3 0,1 2 0,0 0 0,0 1 0,0 0 0,1 1 0,0 0 0,0 1 0,-14 13 0,5 1 0,0 0 0,1 1 0,2 1 0,0 0 0,2 2 0,1 0 0,-23 55 0,29-56 0,0 0 0,2 1 0,1 0 0,1 0 0,-3 43 0,8-56 0,0 0 0,1 0 0,0 0 0,1 1 0,1-2 0,0 1 0,1 0 0,0-1 0,1 1 0,1-1 0,0 0 0,12 18 0,2-4 0,1 0 0,1-2 0,2 0 0,0-2 0,1 0 0,2-2 0,0-1 0,1-1 0,43 21 0,-48-27 0,23 12 0,57 23 0,-84-41 0,0-1 0,0-1 0,0 0 0,1-2 0,-1 0 0,31 0 0,-9-1 0,68 12 0,-82-8 0,1-2 0,0-1 0,0-1 0,0-1 0,51-6 0,-59 0 0,-1-1 0,0-1 0,0 0 0,0-2 0,-1 0 0,0-1 0,0-1 0,-1-1 0,18-16 0,-22 17 0,-1-1 0,-1 0 0,0 0 0,-1-2 0,0 1 0,-1-1 0,0 0 0,-1-1 0,-1 0 0,0 0 0,-1-1 0,-1 1 0,0-1 0,-1-1 0,-1 1 0,-1-1 0,0 1 0,-1-18 0,0-21 0,-5-120 0,2 154 0,-1 0 0,-1 0 0,0 0 0,-2 1 0,0 0 0,-10-21 0,9 29 0,0 0 0,-1 0 0,0 0 0,-1 1 0,0 1 0,-11-11 0,-68-53 0,83 70 0,-21-12 0,0 1 0,-1 1 0,0 2 0,-1 0 0,-1 2 0,-47-10 0,37 9 0,-8-1 0,-1 3 0,0 2 0,0 2 0,0 2 0,-1 2 0,-71 9 0,105-7-136,1 1-1,0 1 1,0 0-1,0 1 1,0 0-1,1 1 1,0 1-1,0 0 0,-22 15 1,22-9-6690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0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92 24575,'-2'0'0,"0"1"0,1-1 0,-1 0 0,0 0 0,0 0 0,1-1 0,-1 1 0,0 0 0,1-1 0,-1 1 0,1-1 0,-1 1 0,1-1 0,-1 0 0,1 0 0,-1 1 0,1-1 0,-1 0 0,1-1 0,0 1 0,0 0 0,-1 0 0,1 0 0,0-1 0,0 1 0,0 0 0,0-1 0,1 1 0,-1-1 0,0 1 0,1-1 0,-1 0 0,1 1 0,-1-1 0,1 0 0,0 1 0,0-1 0,-1 0 0,1 1 0,0-1 0,1 0 0,-1 1 0,0-1 0,0 0 0,1 1 0,-1-1 0,1 1 0,-1-1 0,1 0 0,0 1 0,0-1 0,0 1 0,0 0 0,0-1 0,0 1 0,0 0 0,0-1 0,0 1 0,0 0 0,1 0 0,-1 0 0,0 0 0,1 0 0,-1 1 0,1-1 0,-1 0 0,1 1 0,2-2 0,4-1 0,0 0 0,1 1 0,-1 0 0,1 0 0,-1 0 0,1 1 0,-1 1 0,1-1 0,0 1 0,-1 1 0,1 0 0,-1 0 0,1 0 0,-1 1 0,1 1 0,12 5 0,-16-6 0,0 0 0,0 1 0,-1 0 0,1 0 0,-1 0 0,1 1 0,-1 0 0,0-1 0,-1 1 0,1 1 0,-1-1 0,1 0 0,-1 1 0,-1 0 0,1 0 0,-1 0 0,0 0 0,0 0 0,0 0 0,0 0 0,-1 1 0,0-1 0,0 0 0,-1 1 0,0-1 0,0 1 0,0 6 0,-2-3 0,0-1 0,0 0 0,0 0 0,-1 0 0,0 0 0,-1 0 0,0-1 0,0 1 0,0-1 0,-1 0 0,0 0 0,-1-1 0,1 0 0,-9 8 0,-3 1 0,1-1 0,-2-1 0,0 0 0,-26 13 0,2-6 0,29-15 0,1 1 0,0 0 0,0 1 0,0 0 0,1 1 0,-14 12 0,24-19 0,-1 0 0,1 0 0,0 0 0,0 1 0,0-1 0,0 0 0,1 0 0,-1 1 0,0-1 0,0 1 0,1-1 0,-1 1 0,1-1 0,-1 1 0,1-1 0,0 1 0,0-1 0,-1 1 0,1 0 0,0-1 0,0 1 0,1-1 0,-1 1 0,0-1 0,1 4 0,1-3 0,-1 1 0,1 0 0,0 0 0,0-1 0,0 1 0,0-1 0,0 0 0,1 0 0,-1 1 0,1-2 0,-1 1 0,4 2 0,7 3 0,1 0 0,0-1 0,0 0 0,19 4 0,3-2-273,1-2 0,0-2 0,-1-1 0,58-4 0,-68 1-6553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23 24575,'12'-20'0,"-7"18"0,-7 15 0,-14 21 0,0-1 0,-40 58 0,39-68 0,2 0 0,1 2 0,1-1 0,0 2 0,2-1 0,-13 50 0,23-71 0,0-1 0,0 0 0,1 0 0,-1 1 0,1-1 0,0 0 0,0 0 0,1 1 0,-1-1 0,0 0 0,1 0 0,0 1 0,0-1 0,0 0 0,0 0 0,0 0 0,1 0 0,-1 0 0,1 0 0,3 4 0,-1-5 0,-1 1 0,1-1 0,0 1 0,-1-1 0,1 0 0,0 0 0,1-1 0,-1 1 0,0-1 0,0 0 0,1 0 0,-1 0 0,0-1 0,1 1 0,4-1 0,0 1-97,-1 0-1,1-1 1,0 0-1,0-1 1,0 0-1,-1 0 1,1-1-1,0 0 1,-1 0-1,1-1 1,-1 0-1,0 0 0,14-9 1,-7-1-6729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24575,'37'-9'0,"-2"1"0,-34 8 0,1 0 0,-1 1 0,1-1 0,0 0 0,-1 1 0,1-1 0,-1 1 0,1 0 0,-1-1 0,1 1 0,-1 0 0,0 0 0,1 0 0,-1 0 0,0 0 0,0 0 0,1 1 0,-1-1 0,0 0 0,0 1 0,1 1 0,2 5 0,0 1 0,-1 0 0,0-1 0,0 1 0,-1 0 0,0 0 0,0 1 0,-1-1 0,0 0 0,-1 1 0,0-1 0,0 0 0,-1 1 0,-4 17 0,0-3 0,-2 0 0,0-1 0,-1 0 0,-18 34 0,9-23 0,-18 50 0,31-72 0,1-1 0,-1 1 0,2 0 0,0 0 0,0 0 0,1 0 0,1 0 0,1 18 0,0-27-4,-1 0 0,1 0 0,-1-1 0,1 1 0,0 0 0,0 0 0,0-1 0,1 1 0,-1-1 0,0 1 0,1-1 0,0 0 0,0 1 0,-1-1 0,1 0 0,1 0 0,-1 0 0,0-1 0,5 4 0,-3-3 20,1 0 1,-1-1 0,1 1 0,-1-1-1,1 0 1,0 0 0,-1 0-1,1-1 1,0 0 0,0 0-1,5 0 1,0-1-152,0-1 0,0 0 0,0 0 0,0-1 0,0 0 0,-1-1 0,0 0 0,1 0 0,-1-1 0,13-10 0,5-10-6691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0 24575,'-2'1'0,"0"0"0,0 0 0,0 0 0,0 0 0,0 0 0,1 1 0,-1-1 0,0 0 0,1 1 0,-1 0 0,1-1 0,-1 1 0,1 0 0,0 0 0,0-1 0,0 1 0,-1 3 0,-17 36 0,14-28-3,2 1 0,0 0 0,1 0 0,0 0 0,1 0 0,1 0 0,0 0 0,3 18 0,3 11 70,18 57 1,-15-65-559,0 1 0,5 58 0,-13-67-6335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7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497 155 24575,'0'-2'0,"0"0"0,0 0 0,-1 0 0,1 0 0,0 1 0,-1-1 0,0 0 0,1 0 0,-1 0 0,0 1 0,0-1 0,0 0 0,0 1 0,0-1 0,0 0 0,0 1 0,-1 0 0,1-1 0,-1 1 0,-2-2 0,0 0 0,-1 0 0,1 1 0,-1 0 0,0 0 0,0 0 0,0 1 0,-9-2 0,-1 0 0,0 2 0,0 0 0,0 1 0,-25 3 0,29-2 0,0 1 0,1 1 0,-1 0 0,1 1 0,0 0 0,0 0 0,0 1 0,1 0 0,-1 1 0,-13 11 0,10-6 0,0 1 0,1 1 0,0 0 0,1 0 0,1 2 0,-10 14 0,2 5 0,2 0 0,1 0 0,1 2 0,2 0 0,-11 54 0,17-49 0,1 0 0,2 1 0,2-1 0,7 72 0,-4-103 0,1-1 0,-1 1 0,2-1 0,-1 1 0,1-1 0,1 0 0,0 0 0,0-1 0,0 0 0,1 1 0,12 11 0,6 5 0,1-1 0,29 22 0,-29-28 0,0-1 0,2-1 0,0-2 0,1-1 0,54 19 0,153 29 0,-52-31 0,-145-25 0,56 0 0,-61-4 0,1 1 0,43 8 0,-22-1 0,1-3 0,0-2 0,65-4 0,-98 0 0,2-2 0,-1-2 0,0-1 0,-1 0 0,1-2 0,35-14 0,3-1 0,-42 15 0,-1 0 0,0-1 0,0-1 0,-1-1 0,0-1 0,0 0 0,-1-1 0,-1-1 0,0-1 0,16-18 0,-21 20 0,-2 0 0,1-1 0,-2 0 0,0 0 0,0-1 0,-1 0 0,-1-1 0,0 1 0,-1-1 0,-1 0 0,0-1 0,-1 1 0,-1-1 0,1-18 0,-2-8 0,-2 0 0,-1 0 0,-2 1 0,-16-69 0,13 86 0,-1 0 0,-1 1 0,-1-1 0,0 2 0,-2 0 0,-1 0 0,-1 1 0,0 0 0,-20-20 0,7 14 0,-1 1 0,-1 1 0,-1 1 0,-1 1 0,-1 2 0,-1 2 0,0 1 0,-2 1 0,-49-16 0,29 15 0,0 3 0,-1 2 0,0 3 0,-1 2 0,-93 0 0,129 9 0,0 2 0,0 0 0,0 1 0,1 1 0,-24 9 0,15-5 0,-45 9 0,-209 46 0,168-34 0,107-29-59,0 1 0,-1 0-1,1 1 1,0 0-1,0 0 1,1 0 0,-1 1-1,1 1 1,-1-1 0,1 1-1,1 0 1,-1 1 0,1-1-1,0 1 1,0 1-1,0-1 1,1 1 0,0 0-1,1 0 1,-1 0 0,1 1-1,-3 9 1,-4 8-6767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2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97 24575,'-1'0'0,"0"0"0,0 0 0,0 0 0,1 0 0,-1 0 0,0 0 0,0-1 0,0 1 0,1 0 0,-1-1 0,0 1 0,0-1 0,1 1 0,-1 0 0,0-1 0,1 0 0,-1 1 0,1-1 0,-1 1 0,0-1 0,1 0 0,-1 1 0,1-1 0,0 0 0,-1 1 0,1-1 0,0 0 0,-1 0 0,1 0 0,0 1 0,0-1 0,0 0 0,-1 0 0,1 0 0,0 0 0,0 1 0,0-1 0,0 0 0,1 0 0,-1 0 0,0 0 0,0 1 0,0-1 0,1-1 0,0-1 0,-1 0 0,1 1 0,0-1 0,0 0 0,0 0 0,1 1 0,-1-1 0,0 1 0,1-1 0,0 1 0,-1 0 0,3-2 0,4-1 0,0 0 0,1 1 0,-1 0 0,1 1 0,0 0 0,0 1 0,0-1 0,0 2 0,0-1 0,15 0 0,-17 2 0,-1-1 0,1 1 0,0 0 0,0 1 0,0 0 0,0 0 0,0 0 0,-1 1 0,1 0 0,-1 0 0,1 1 0,-1 0 0,0 0 0,11 7 0,-14-7 0,0 1 0,0-1 0,0 1 0,-1 0 0,1-1 0,-1 1 0,0 0 0,0 0 0,-1 1 0,1-1 0,-1 0 0,0 0 0,0 1 0,0-1 0,0 1 0,-1-1 0,0 1 0,0-1 0,0 1 0,-1-1 0,1 1 0,-1-1 0,0 1 0,0-1 0,-1 0 0,1 0 0,-4 6 0,-1 5 0,-2-1 0,1 0 0,-2 0 0,0-1 0,-1 0 0,-16 17 0,6-11 0,-2-1 0,0-2 0,-46 28 0,47-32 0,1 0 0,1 1 0,0 1 0,0 1 0,2 1 0,-20 21 0,32-29 0,0-1 0,1 1 0,0 0 0,0 0 0,1 1 0,0-1 0,0 1 0,1 0 0,0-1 0,1 1 0,0 0 0,0 10 0,0-14 0,1-1 0,0 0 0,0 1 0,1-1 0,-1 0 0,1 1 0,0-1 0,0 0 0,1 0 0,-1 0 0,1 0 0,0 0 0,0 0 0,0 0 0,0-1 0,1 1 0,0-1 0,-1 1 0,1-1 0,1 0 0,-1 0 0,0 0 0,1-1 0,-1 1 0,1-1 0,5 3 0,5-1 0,1 1 0,0-2 0,0 0 0,0-1 0,0-1 0,22 0 0,91-9 0,-103 2-1365,-5-1-5461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24575,'-4'0'0,"1"1"0,0 0 0,0 0 0,0 0 0,0 1 0,0-1 0,0 1 0,1-1 0,-1 1 0,0 0 0,1 0 0,0 0 0,-1 1 0,1-1 0,0 0 0,-3 6 0,-29 43 0,23-29 0,1 0 0,1 1 0,1 0 0,1 1 0,-7 45 0,7-20 0,1 96 0,6-139 0,1 0 0,-1 1 0,1-1 0,0 0 0,1 1 0,-1-1 0,1 0 0,1 0 0,-1 0 0,1 0 0,0 0 0,0-1 0,0 0 0,1 1 0,0-1 0,0 0 0,1-1 0,8 8 0,-7-7 0,1 0 0,1-1 0,-1 0 0,0 0 0,1-1 0,0 0 0,0 0 0,0-1 0,0 0 0,0 0 0,1-1 0,-1 0 0,1-1 0,9 0 0,-13 0 0,1-1 0,-1 1 0,1-1 0,-1 0 0,1 0 0,-1-1 0,0 0 0,1 0 0,-1 0 0,0 0 0,0-1 0,-1 0 0,1 0 0,-1 0 0,1-1 0,-1 1 0,0-1 0,0 0 0,0 0 0,-1-1 0,0 1 0,1-1 0,-2 1 0,1-1 0,0 0 0,-1 0 0,0-1 0,0 1 0,-1 0 0,1-1 0,-1 1 0,0 0 0,-1-1 0,1-8 0,-1 6 0,1-1 0,-2 1 0,1-1 0,-1 1 0,-1-1 0,1 1 0,-1 0 0,-1 0 0,1 0 0,-2 0 0,1 0 0,-1 1 0,0-1 0,0 1 0,-1 0 0,0 0 0,0 1 0,-1-1 0,0 1 0,0 0 0,0 1 0,-10-7 0,5 6-195,0 1 0,-1 0 0,0 1 0,1 0 0,-1 1 0,-14-3 0,-3 2-6631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8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677 68 24575,'-34'-11'0,"3"-1"0,17 10 0,-1 0 0,0 1 0,-1 0 0,1 1 0,0 1 0,0 0 0,-25 7 0,30-6 0,0 1 0,1 1 0,-1 0 0,1 0 0,-1 0 0,1 2 0,1-1 0,-1 1 0,1 0 0,0 1 0,0 0 0,-7 8 0,-56 64 0,-69 88 0,125-146 0,0 0 0,2 1 0,1 1 0,1 0 0,1 1 0,-10 33 0,9-18 0,3 0 0,0 0 0,-1 47 0,8-70 0,2-1 0,-1 1 0,2 0 0,0-1 0,1 1 0,0-1 0,1 0 0,1 0 0,0 0 0,1-1 0,9 15 0,0-3 0,2-1 0,1 0 0,1-1 0,0-1 0,2-1 0,1-1 0,1-1 0,0-1 0,2 0 0,37 20 0,-14-11 0,0-1 0,2-4 0,1-1 0,1-2 0,86 19 0,-81-27 0,1-2 0,115 3 0,-57-12 0,104-4 0,-187 0 0,0-2 0,0-1 0,-1-1 0,0-2 0,0-1 0,-1-2 0,-1 0 0,0-3 0,0 0 0,-2-2 0,0-1 0,-1-1 0,-1-1 0,34-34 0,-56 49 0,0 0 0,0-1 0,-1 1 0,1-1 0,-1 0 0,-1 0 0,1 0 0,-1-1 0,0 1 0,0 0 0,-1-1 0,2-12 0,-1-8 0,-4-52 0,0 39 0,-2 5 0,-1 0 0,-2 0 0,-1 0 0,-2 1 0,-26-59 0,-5-21 0,32 87 0,0-1 0,-2 1 0,-1 1 0,-1 0 0,-1 0 0,-2 1 0,0 1 0,-1 1 0,-2 1 0,0 0 0,-2 1 0,0 1 0,-1 1 0,-47-30 0,-22-20 0,64 47 0,-2 0 0,-47-26 0,64 43 0,0 0 0,-1 1 0,1 0 0,-1 1 0,0 0 0,0 1 0,-20-1 0,-98 6 0,53 1 0,-5-6 0,55-1 0,1 2 0,-1 1 0,0 2 0,1 0 0,-1 2 0,-28 7 0,7 12-1365,29-12-5461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24575,'0'32'0,"1"71"0,-20 157 0,17-244 0,-13 113 0,14-116 0,1-1 0,0 0 0,1 0 0,0 1 0,1-1 0,1 0 0,0 0 0,5 14 0,4-8-1365,0-4-5461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24575,'-8'1'0,"0"0"0,0 1 0,1-1 0,-1 1 0,1 1 0,-1 0 0,1 0 0,0 0 0,0 1 0,0 0 0,1 0 0,-1 1 0,-10 10 0,-5 6 0,1 0 0,-22 29 0,34-38 0,0-1 0,1 1 0,0 1 0,0 0 0,2 0 0,0 0 0,0 0 0,-6 26 0,11-35 0,0 1 0,1-1 0,-1 1 0,1 0 0,0-1 0,1 1 0,-1 0 0,1-1 0,0 1 0,0-1 0,0 1 0,1-1 0,-1 1 0,1-1 0,0 0 0,1 0 0,-1 0 0,1 0 0,-1 0 0,1-1 0,0 1 0,1-1 0,-1 0 0,0 1 0,1-2 0,0 1 0,0 0 0,0-1 0,0 0 0,0 1 0,6 1 0,0 0 0,-1 0 0,1 0 0,0-1 0,0 0 0,0-1 0,0 0 0,0 0 0,0-1 0,1-1 0,-1 1 0,0-2 0,1 0 0,-1 0 0,0 0 0,0-1 0,0-1 0,0 0 0,0 0 0,0-1 0,-1-1 0,0 1 0,0-1 0,15-11 0,-6 1 0,-2-1 0,1 0 0,-2-1 0,13-19 0,-23 29 0,0 0 0,-1 0 0,0-1 0,0 1 0,-1-1 0,0 0 0,-1 0 0,1 0 0,-1 0 0,-1-1 0,0 1 0,0 0 0,-1-1 0,0-10 0,-2 12 0,0 0 0,0 1 0,0-1 0,-1 1 0,0-1 0,-1 1 0,0 0 0,1 0 0,-2 0 0,1 1 0,-1 0 0,0 0 0,0 0 0,0 0 0,-9-5 0,7 4 0,0 1 0,0 0 0,-1 0 0,1 1 0,-1 0 0,0 1 0,-1 0 0,1 0 0,0 0 0,-1 1 0,-17-2 0,23 4-105,0 0 0,0 1 0,0-1 0,0 1 0,0-1 0,0 1 0,0 0 0,0 0 0,0 0 0,0 1 0,0-1 0,-2 2 0,-9 9-6721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3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0 24575,'-9'2'0,"0"1"0,0-1 0,1 1 0,-1 1 0,1-1 0,0 2 0,0-1 0,0 1 0,0 0 0,1 1 0,0 0 0,-7 6 0,-90 91 0,84-80 0,0 1 0,2 1 0,1 1 0,1 0 0,2 1 0,0 1 0,2 0 0,1 1 0,1 0 0,1 0 0,2 1 0,1 0 0,2 1 0,0-1 0,2 37 0,2-43 0,1 0 0,1 0 0,1 0 0,9 33 0,-9-45 0,2-1 0,-1 0 0,2 0 0,-1 0 0,1-1 0,1 1 0,0-1 0,0-1 0,1 0 0,15 14 0,9 7 0,1-2 0,1-2 0,63 38 0,-78-54 0,0-1 0,1-1 0,-1-1 0,2 0 0,-1-1 0,1-1 0,0-2 0,0 0 0,32 1 0,21-4 0,-1-3 0,82-13 0,-130 11 0,1 0 0,-1-2 0,0-1 0,-1-1 0,1-1 0,-2-1 0,0-1 0,0 0 0,32-26 0,-44 29 0,0-1 0,-1 0 0,0-1 0,-1 0 0,0-1 0,-1 1 0,0-2 0,-1 1 0,0-1 0,-1 0 0,-1 0 0,0-1 0,0 0 0,-2 0 0,0 0 0,2-18 0,-3 12 0,-2 0 0,0 0 0,-1 0 0,-1 1 0,-1-1 0,-1 0 0,0 1 0,-2-1 0,0 2 0,-1-1 0,-11-21 0,3 13 0,-1 0 0,-1 1 0,-1 1 0,-1 0 0,-1 2 0,-2 0 0,0 1 0,-1 2 0,-1 0 0,-1 1 0,-1 2 0,0 0 0,-2 2 0,1 1 0,-2 1 0,-56-17 0,58 21 0,0 2 0,0 1 0,0 1 0,0 1 0,-1 2 0,-54 1 0,78 2-105,0-1 0,0 1 0,0 0 0,0 0 0,0 0 0,0 1 0,0-1 0,0 1 0,1 0 0,-1 0 0,0 1 0,-4 3 0,-12 14-6721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93 24575,'-1'0'0,"0"0"0,-1 0 0,1 1 0,0-1 0,0 0 0,-1-1 0,1 1 0,0 0 0,-1 0 0,1 0 0,0-1 0,0 1 0,-1-1 0,1 1 0,0-1 0,0 1 0,0-1 0,0 0 0,0 0 0,-1 1 0,0-3 0,2 2 0,0 1 0,0-1 0,0 0 0,0 0 0,0 0 0,0 0 0,0 0 0,0 0 0,0 1 0,1-1 0,-1 0 0,0 0 0,1 0 0,-1 0 0,0 1 0,1-1 0,-1 0 0,1 0 0,-1 1 0,1-1 0,0 0 0,0 0 0,5-5 0,0 0 0,1 1 0,-1 0 0,1 0 0,12-6 0,-8 6 0,1 0 0,1 1 0,-1 1 0,1 0 0,-1 1 0,1 0 0,0 0 0,0 2 0,21 1 0,-28-1 0,-1 1 0,1 0 0,-1 0 0,0 0 0,1 1 0,-1 0 0,0 0 0,0 0 0,0 1 0,0 0 0,5 3 0,-8-3 0,1-1 0,0 1 0,-1 0 0,0 0 0,0 0 0,1 0 0,-2 0 0,1 0 0,0 1 0,-1-1 0,1 1 0,-1-1 0,0 1 0,0-1 0,-1 1 0,1 0 0,-1-1 0,1 5 0,-2-3 0,0 0 0,0 0 0,0 0 0,0 0 0,-1 0 0,0-1 0,0 1 0,0-1 0,-1 1 0,1-1 0,-1 0 0,0 0 0,0 0 0,-1 0 0,1 0 0,-1-1 0,-5 5 0,-12 9 0,-44 28 0,51-37 0,-17 12 0,10-9 0,2 2 0,-1 0 0,2 1 0,-28 27 0,43-38 0,0 1 0,0-1 0,0 1 0,0 0 0,1 0 0,-1 0 0,1 0 0,0 0 0,0 0 0,1 1 0,-1-1 0,1 1 0,0-1 0,0 1 0,0 0 0,1-1 0,0 1 0,0 0 0,0-1 0,0 1 0,1 0 0,0-1 0,0 1 0,0 0 0,0-1 0,1 1 0,0-1 0,3 7 0,-1-6 0,-1 0 0,1 0 0,0 0 0,0-1 0,1 0 0,-1 0 0,1 0 0,0 0 0,0-1 0,0 0 0,1 0 0,-1 0 0,1-1 0,0 0 0,-1 0 0,1 0 0,0 0 0,0-1 0,7 0 0,16 3 0,-1-3 0,52-2 0,-61 0 0,-2-1 21,-1 0 1,0-1-1,21-7 0,7-1-1471,-22 6-5376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0,-1 1 0,1-1 0,0 1 0,0 0 0,0-1 0,0 1 0,-1 0 0,1-1 0,0 1 0,-1 0 0,1 0 0,0 0 0,-1 0 0,1 0 0,-1 0 0,0 0 0,1 0 0,-1 0 0,0 0 0,1 0 0,-1 1 0,7 31 0,-7-30 0,8 85 6,-6 176-1,-5-120-1381,3-118-5450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24575,'1'4'0,"1"0"0,-1 0 0,1 0 0,0 0 0,0-1 0,0 1 0,1-1 0,-1 0 0,1 1 0,0-1 0,0 0 0,0-1 0,0 1 0,5 2 0,5 7 0,29 35 0,-3 2 0,-1 1 0,-3 2 0,-2 2 0,42 91 0,-19-40 61,20 46-1487,-68-131-5400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551 280 24575,'0'-2'0,"-1"0"0,1 0 0,-1 0 0,1 0 0,-1 0 0,0 0 0,0 0 0,0 0 0,0 1 0,0-1 0,0 0 0,0 1 0,-1-1 0,1 1 0,0-1 0,-1 1 0,-2-2 0,-35-23 0,20 14 0,11 5 0,0 2 0,-1-1 0,0 1 0,0 0 0,0 1 0,0 0 0,-1 1 0,-14-4 0,17 6 0,0 1 0,-1-1 0,1 1 0,-1 1 0,1-1 0,-1 1 0,1 1 0,0-1 0,-1 1 0,1 1 0,0-1 0,-7 5 0,-2 0 0,-1 1 0,1 0 0,1 1 0,0 1 0,0 1 0,1 0 0,0 0 0,1 2 0,1 0 0,0 0 0,0 1 0,2 0 0,-1 1 0,2 1 0,0-1 0,1 1 0,1 1 0,0 0 0,-8 33 0,6-9 0,2-11 0,-5 57 0,12-77 0,0 0 0,0 0 0,1-1 0,0 1 0,1 0 0,0 0 0,1-1 0,-1 1 0,9 16 0,0-7 0,0 0 0,1 0 0,1-2 0,1 1 0,0-2 0,33 29 0,-13-17 0,2-1 0,56 31 0,-59-42 0,0-2 0,0-2 0,1-1 0,47 9 0,-59-14 0,34 5 0,1-3 0,-1-2 0,1-2 0,0-3 0,0-3 0,62-9 0,-90 7 0,0-2 0,-1 0 0,0-2 0,0-1 0,-1-2 0,-1 0 0,1-2 0,-2 0 0,0-2 0,39-31 0,-20 14 0,-3-2 0,-1-1 0,-1-3 0,-2-1 0,32-43 0,-59 68 0,0-1 0,-2 0 0,1 0 0,-2 0 0,0-1 0,-1 0 0,0-1 0,-1 0 0,-1 1 0,-1-1 0,0 0 0,-2-1 0,1 1 0,-2 0 0,-1-1 0,0 1 0,-1 0 0,-1 0 0,-7-27 0,4 26 0,-1 1 0,-1-1 0,0 2 0,-2-1 0,1 1 0,-2 0 0,0 1 0,-1 1 0,-1 0 0,0 0 0,0 1 0,-2 1 0,1 0 0,-2 1 0,-16-9 0,4 5 0,1 1 0,-2 1 0,0 2 0,0 1 0,-1 1 0,0 1 0,-1 2 0,-42-3 0,-20 3 0,-146 10 0,205 0 0,-1 2 0,-57 18 0,-7 2 0,72-19-1365,3 1-5461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24575,'0'-5'0,"0"3"0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24575,'0'-5'0,"0"3"0,0 8 0,0 7 0,0 7 0,0 6 0,0 3 0,0 2 0,5 1 0,2 0 0,0 0 0,-2-1 0,-1 1 0,-2-1 0,0 0 0,-2-1 0,0-4-8191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24575,'0'-25'0,"1"0"0,1 0 0,8-36 0,-8 52 0,0 0 0,1 0 0,0 0 0,1 1 0,0-1 0,1 1 0,-1 0 0,2 1 0,-1-1 0,1 1 0,0 0 0,11-11 0,-15 17 0,-1 0 0,1 0 0,-1-1 0,1 1 0,-1 0 0,1 0 0,0 0 0,-1 0 0,1 1 0,0-1 0,0 0 0,-1 1 0,1-1 0,0 1 0,0 0 0,0 0 0,0 0 0,0-1 0,0 2 0,0-1 0,0 0 0,-1 0 0,1 1 0,4 0 0,-3 1 0,0 0 0,0 0 0,1 0 0,-1 1 0,-1-1 0,1 1 0,0 0 0,-1-1 0,1 1 0,-1 0 0,4 7 0,2 4 0,-1 2 0,0-1 0,-1 1 0,7 28 0,-1 5 0,-8-62 0,1 0 0,0 0 0,13-23 0,-17 34 0,1 0 0,-1 0 0,0 0 0,1 0 0,0 0 0,-1 1 0,1-1 0,0 0 0,0 1 0,0-1 0,0 1 0,0 0 0,4-2 0,-5 3 0,1 0 0,-1-1 0,0 1 0,0 1 0,1-1 0,-1 0 0,0 0 0,1 0 0,-1 1 0,0-1 0,0 0 0,1 1 0,-1-1 0,0 1 0,0 0 0,0-1 0,0 1 0,0 0 0,0 0 0,0 0 0,0 0 0,0 0 0,0 0 0,0 0 0,0 0 0,-1 0 0,2 2 0,7 15 2,0 0 0,-1 0-1,-1 1 1,-1 0-1,0 0 1,-2 0 0,0 1-1,1 26 1,10 37-1382,-9-56-5446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24575,'0'2'0,"0"1"0,0-1 0,0 0 0,0 1 0,1-1 0,-1 0 0,1 1 0,0-1 0,-1 0 0,1 1 0,0-1 0,0 0 0,0 0 0,1 0 0,-1 0 0,0 0 0,1 0 0,0-1 0,-1 1 0,1 0 0,0-1 0,0 1 0,0-1 0,0 1 0,0-1 0,0 0 0,0 0 0,0 0 0,0 0 0,1-1 0,-1 1 0,0 0 0,0-1 0,1 0 0,-1 1 0,1-1 0,-1 0 0,0 0 0,1 0 0,3-1 0,2 0 0,-1 0 0,1 0 0,-1-1 0,0 0 0,1 0 0,-1-1 0,0 0 0,0 0 0,-1-1 0,1 1 0,11-10 0,-16 11 0,0-1 0,1 0 0,-1 1 0,0-1 0,-1 0 0,1 0 0,0 0 0,-1 0 0,0 0 0,1-1 0,-1 1 0,-1 0 0,1-1 0,0 1 0,-1 0 0,0-1 0,1 1 0,-1-1 0,-1 1 0,1-1 0,0 1 0,-1 0 0,0-1 0,0 1 0,0 0 0,0-1 0,0 1 0,-1 0 0,1 0 0,-1 0 0,-2-3 0,-9-14 0,0 0 0,-2 1 0,-26-27 0,15 17 0,18 19 0,3 5 0,0-1 0,0 0 0,1 0 0,0-1 0,0 1 0,-6-14 0,10 17 0,-1 1 0,1-1 0,0 1 0,-1-1 0,1 0 0,0 1 0,1-1 0,-1 1 0,0-1 0,1 1 0,0-1 0,-1 1 0,1-1 0,0 1 0,0 0 0,0-1 0,1 1 0,-1 0 0,1 0 0,-1 0 0,1 0 0,-1 0 0,1 0 0,3-2 0,12-12-49,2 1-1,33-22 1,-26 20-1168,-10 5-5609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3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14 24575,'11'-7'0,"-11"7"0,0-1 0,0 1 0,0 0 0,0 0 0,0 0 0,0-1 0,0 1 0,0 0 0,0 0 0,0-1 0,0 1 0,0 0 0,0 0 0,0 0 0,0-1 0,0 1 0,0 0 0,-1 0 0,1 0 0,0-1 0,0 1 0,0 0 0,0 0 0,0 0 0,-1 0 0,1-1 0,0 1 0,0 0 0,0 0 0,-1 0 0,1 0 0,0 0 0,0 0 0,-1 0 0,1 0 0,0 0 0,0 0 0,0 0 0,-1 0 0,1 0 0,0 0 0,0 0 0,-1 0 0,1 0 0,0 0 0,0 0 0,-1 0 0,1 0 0,0 0 0,0 0 0,0 0 0,-1 0 0,1 0 0,0 1 0,0-1 0,0 0 0,0 0 0,-1 0 0,-8 3 0,1 0 0,-1 1 0,1 0 0,0 0 0,0 0 0,0 1 0,0 1 0,1-1 0,0 1 0,0 0 0,0 1 0,1 0 0,0 0 0,-8 12 0,-2 5 0,0 0 0,2 2 0,-15 36 0,17-32 0,2 0 0,0 1 0,3 0 0,0 0 0,2 1 0,2 0 0,0 0 0,3 0 0,5 56 0,-5-84-49,1 1 1,0-1-1,0 0 0,1 1 0,-1-1 1,1 0-1,0 0 0,0 0 0,0 0 1,1 0-1,-1-1 0,1 1 0,0-1 1,0 1-1,0-1 0,1 0 0,-1 0 1,1-1-1,-1 1 0,1-1 0,0 0 1,0 0-1,0 0 0,0 0 0,1-1 0,-1 1 1,9 1-1,12 1-6777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96 182 24575,'-1'0'0,"-1"-1"0,1 0 0,-1 1 0,1-1 0,-1 0 0,1 0 0,0 0 0,0 0 0,-1 0 0,1-1 0,0 1 0,0 0 0,0 0 0,0-1 0,0 1 0,1-1 0,-1 1 0,0-1 0,1 1 0,-1-1 0,1 1 0,-1-1 0,1 0 0,0 1 0,0-1 0,-1 1 0,1-3 0,-3-46 0,3 46 0,1-1 0,-1 1 0,1 0 0,1-1 0,-1 1 0,0 0 0,1 0 0,0 0 0,0 0 0,0 0 0,1 0 0,-1 1 0,1-1 0,0 1 0,0 0 0,0-1 0,0 1 0,1 1 0,-1-1 0,1 0 0,0 1 0,0 0 0,0 0 0,0 0 0,0 0 0,0 1 0,0-1 0,0 1 0,1 0 0,-1 1 0,1-1 0,-1 1 0,0 0 0,1 0 0,-1 0 0,1 0 0,-1 1 0,1 0 0,-1 0 0,0 0 0,0 0 0,1 1 0,-1-1 0,0 1 0,0 0 0,-1 1 0,1-1 0,4 4 0,-4-2 0,0-1 0,0 1 0,-1-1 0,0 1 0,0 0 0,0 0 0,0 1 0,-1-1 0,0 1 0,0-1 0,0 1 0,0-1 0,0 1 0,-1 0 0,0 0 0,0 0 0,-1 0 0,1 0 0,-1 0 0,0 0 0,0 0 0,-1 0 0,0 0 0,1 0 0,-2 0 0,1 0 0,-1 0 0,1-1 0,-1 1 0,0 0 0,-1-1 0,1 0 0,-6 7 0,-8 10 0,-2-1 0,0-1 0,-1-1 0,-1 0 0,-27 17 0,10-6 0,28-22 0,1 1 0,0 0 0,0 1 0,1 0 0,0 0 0,1 0 0,-8 14 0,13-21 0,0 0 0,0 0 0,0 0 0,0 1 0,0-1 0,0 0 0,0 1 0,1-1 0,-1 0 0,1 1 0,0-1 0,0 1 0,-1-1 0,2 0 0,-1 1 0,0-1 0,0 1 0,1-1 0,-1 0 0,1 1 0,0-1 0,0 0 0,0 1 0,0-1 0,0 0 0,0 0 0,1 0 0,-1 0 0,1 0 0,-1 0 0,1-1 0,0 1 0,0 0 0,0-1 0,0 1 0,0-1 0,0 0 0,0 0 0,0 0 0,4 2 0,5 0-80,0 0 0,0 0-1,0-1 1,0-1 0,1 0-1,-1 0 1,1-1 0,-1-1-1,0 0 1,1 0 0,-1-1 0,0 0-1,0-1 1,0-1 0,0 0-1,15-7 1,-6-2-6746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24575,'-22'22'0,"1"0"0,2 2 0,0 1 0,1 0 0,-19 39 0,29-49 0,0 1 0,1 1 0,1-1 0,1 1 0,0 0 0,1 1 0,1-1 0,0 1 0,2 0 0,0 29 0,2-43 0,-1 0 0,1 0 0,0-1 0,0 1 0,1-1 0,-1 1 0,1-1 0,0 1 0,-1-1 0,2 0 0,-1 0 0,0 0 0,0 0 0,1 0 0,0 0 0,0-1 0,3 3 0,-1-1 0,1 0 0,0-1 0,1 1 0,-1-1 0,1 0 0,-1-1 0,1 0 0,0 0 0,8 1 0,-8-2 0,0 0 0,0 0 0,0-1 0,0 0 0,-1-1 0,1 1 0,0-1 0,0-1 0,9-2 0,-13 3 0,1 0 0,-1-1 0,0 0 0,1 1 0,-1-1 0,0 0 0,0 0 0,0-1 0,-1 1 0,1-1 0,0 1 0,-1-1 0,0 0 0,0 0 0,0 0 0,0 0 0,3-5 0,-4 5 3,1-1 0,-1 1 0,0 0 0,0-1 0,0 1 0,0 0 0,0-1 0,-1 1 0,0-1 0,0 1 0,0-1 0,0 0 0,0 1 0,-1-1 0,1 1 0,-1-1 0,0 1 0,0 0 0,0-1 0,-1 1 0,1 0 0,-1 0 0,0 0 0,0 0 0,0 0 0,-4-5 0,-3 0-92,-1 0 0,0 1 0,-1 0 0,1 0 0,-1 1 0,-13-5 0,-2-2-734,1 0-6003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5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24575,'13'-1'0,"0"1"0,0 1 0,0 0 0,0 1 0,0 0 0,0 1 0,0 0 0,0 1 0,-1 0 0,0 1 0,0 1 0,0 0 0,-1 1 0,0 0 0,0 0 0,0 1 0,-1 1 0,0-1 0,9 13 0,-9-10 0,-1 1 0,0 0 0,-1 0 0,0 1 0,-1 1 0,0-1 0,-1 1 0,6 21 0,-7-12 0,0 0 0,-2 0 0,-1 1 0,-1 41 0,-1-41 0,-1 1 0,-1-1 0,-2 0 0,-11 44 0,12-59 0,0 0 0,-1 0 0,0 0 0,-1-1 0,0 1 0,0-1 0,-1-1 0,0 1 0,0-1 0,-1 0 0,0 0 0,0 0 0,-1-1 0,0 0 0,-9 5 0,-16 6-682,-58 23-1,64-30-6143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5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30 24575,'0'0'0,"0"1"0,0-1 0,-1 0 0,1 0 0,0 0 0,0 1 0,0-1 0,-1 0 0,1 0 0,0 1 0,0-1 0,0 0 0,0 0 0,0 1 0,0-1 0,-1 0 0,1 1 0,0-1 0,0 0 0,0 0 0,0 1 0,0-1 0,0 0 0,0 1 0,0-1 0,0 0 0,0 0 0,1 1 0,-1-1 0,0 0 0,0 1 0,0-1 0,0 0 0,0 0 0,0 1 0,1-1 0,-1 0 0,0 0 0,0 1 0,0-1 0,1 0 0,-1 0 0,18 9 0,22-2 0,-25-5 0,-1 0 0,0-2 0,0 0 0,0 0 0,1-1 0,-1-1 0,0-1 0,0 0 0,0 0 0,-1-1 0,19-9 0,-32 13 0,1 0 0,-1 0 0,1 0 0,-1-1 0,1 1 0,-1 0 0,1 0 0,-1-1 0,0 1 0,1 0 0,-1-1 0,1 1 0,-1-1 0,0 1 0,1-1 0,-1 1 0,0 0 0,1-1 0,-1 1 0,0-1 0,0 1 0,1-1 0,-1 1 0,0-1 0,0 0 0,0 1 0,0-1 0,0 1 0,0-1 0,0 1 0,0-1 0,-14-9 0,-29 3 0,27 6 0,0 1 0,0 0 0,-1 2 0,2 0 0,-1 0 0,0 2 0,0 0 0,1 0 0,0 2 0,0 0 0,0 1 0,-24 14 0,22-10 0,1 1 0,0 1 0,1 0 0,0 1 0,1 0 0,0 1 0,1 1 0,1 0 0,-19 34 0,29-47 0,1-1 0,-1 1 0,1 0 0,0 0 0,0 0 0,0 0 0,0 0 0,0 0 0,1 0 0,-1 1 0,1-1 0,0 0 0,0 0 0,0 0 0,0 0 0,1 5 0,0-6 0,0 0 0,0 0 0,1 0 0,-1 0 0,0 0 0,1 0 0,-1 0 0,1 0 0,-1-1 0,1 1 0,0-1 0,0 1 0,0-1 0,0 1 0,0-1 0,0 0 0,3 1 0,10 3 0,0-1 0,1 0 0,-1-1 0,1-1 0,23 1 0,10 2 0,-36-3 0,0 1 0,0 0 0,0 1 0,0 1 0,-1 0 0,0 1 0,0 0 0,0 1 0,-1 0 0,0 1 0,12 11 0,-16-12 0,0 1 0,-1 0 0,0 0 0,-1 0 0,1 1 0,-2-1 0,1 1 0,-1 0 0,-1 1 0,1-1 0,-2 1 0,1-1 0,-1 1 0,-1 0 0,1 17 0,-2-19 0,0 0 0,0 0 0,-1 0 0,0 0 0,0 0 0,-1 0 0,0 0 0,-1 0 0,1-1 0,-1 1 0,-1-1 0,0 0 0,0 0 0,0 0 0,-1-1 0,0 1 0,0-1 0,0 0 0,-1-1 0,-12 10 0,8-7 0,-2-1 0,1-1 0,-1 0 0,0 0 0,0-1 0,0-1 0,-1 0 0,0 0 0,0-2 0,0 1 0,0-2 0,-16 1 0,11-1 0,-1-1 0,1-1 0,-1-1 0,1 0 0,0-2 0,-33-9 0,43 9 0,0 1 0,0-1 0,0 0 0,1-1 0,-1 0 0,1 0 0,0 0 0,1-1 0,-1 0 0,1-1 0,1 1 0,-1-1 0,1 0 0,0 0 0,1-1 0,-7-12 0,-7-35-1365,12 30-5461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24575,'0'-7'0,"0"1"0,0-1 0,1 1 0,0-1 0,1 1 0,-1 0 0,1-1 0,0 1 0,1 0 0,-1 0 0,1 0 0,0 1 0,6-8 0,-7 10 0,0 1 0,1-1 0,0 1 0,-1 0 0,1-1 0,0 1 0,0 1 0,0-1 0,1 0 0,-1 1 0,0-1 0,1 1 0,-1 0 0,1 0 0,-1 1 0,1-1 0,-1 1 0,1-1 0,-1 1 0,1 0 0,-1 0 0,1 1 0,0-1 0,-1 1 0,6 1 0,-5-1 0,-1 0 0,0 1 0,0-1 0,0 0 0,0 1 0,0 0 0,0 0 0,0 0 0,0 0 0,-1 0 0,1 0 0,-1 1 0,0-1 0,0 1 0,0 0 0,4 5 0,-3-2 0,0 1 0,0-1 0,-1 1 0,0 0 0,0 0 0,-1 0 0,2 12 0,-2 0 0,-1 0 0,-1 0 0,0 0 0,-1-1 0,-6 25 0,2-26 0,0-1 0,-2 0 0,1 0 0,-2 0 0,0-1 0,-16 19 0,16-22 0,0 0 0,1 1 0,0 0 0,1 0 0,1 1 0,0 0 0,0 0 0,-5 27 0,10-35 6,0 0-1,1-1 1,0 1-1,0 0 0,1 0 1,-1 0-1,1 0 1,1 0-1,-1-1 1,1 1-1,0 0 1,0-1-1,1 0 0,-1 1 1,1-1-1,0 0 1,1 0-1,-1-1 1,1 1-1,0-1 1,7 7-1,-2-4-140,0 0 0,1-1 0,0 0 0,0-1 0,0 0 0,0-1 0,1 0 0,0 0 0,-1-1 0,16 2 0,3-1-6691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6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65 24575,'-8'1'0,"-1"0"0,1 0 0,0 1 0,0 1 0,0-1 0,0 1 0,0 1 0,0-1 0,1 2 0,0-1 0,0 1 0,0-1 0,0 2 0,-9 9 0,-10 11 0,-44 57 0,69-81 0,-23 31 0,1 1 0,2 0 0,1 2 0,2 1 0,-14 41 0,22-52 0,2 1 0,1 0 0,1 0 0,2 1 0,0 0 0,2 0 0,1-1 0,4 37 0,-1-49 0,1 0 0,1-1 0,1 0 0,0 0 0,1 0 0,0 0 0,1-1 0,1 0 0,11 15 0,3 2 0,2-1 0,42 39 0,-35-41 0,1-2 0,1-1 0,1-2 0,1-1 0,44 20 0,-64-36 0,-1-1 0,1 0 0,-1 0 0,1-2 0,17 2 0,24 4 0,-28-2 0,1-1 0,39 0 0,-56-4 0,1-2 0,-1 0 0,1 0 0,-1-1 0,0-1 0,0 0 0,24-9 0,-21 5 0,5-1 0,-1 0 0,0-2 0,0 0 0,-1-1 0,0-1 0,-1 0 0,28-26 0,-20 8 0,-1 0 0,-1-2 0,-2 0 0,-1-2 0,-2 0 0,-1-1 0,-2-1 0,-1 0 0,10-45 0,-14 49 0,-2-1 0,-1 1 0,-2-1 0,2-53 0,-7 42 0,1 6 0,-1-1 0,-13-74 0,11 101 0,-1 1 0,0 0 0,-1-1 0,0 2 0,-1-1 0,0 0 0,-1 1 0,0 0 0,0 0 0,-1 1 0,-1 0 0,0 0 0,0 1 0,-11-9 0,1 2 0,-2 1 0,0 0 0,0 2 0,-1 1 0,0 0 0,-1 2 0,-1 0 0,1 1 0,-1 2 0,0 0 0,-1 2 0,1 0 0,-1 2 0,-28 0 0,22 1 0,1 2 0,-1 0 0,-35 8 0,54-6 0,0 0 0,1 0 0,-1 1 0,1 1 0,0 0 0,0 0 0,1 1 0,-1 0 0,1 0 0,1 1 0,-15 14 0,-62 52 34,67-60-234,1 1 0,0 0 0,1 1 0,1 1 1,0 0-1,-14 22 0,17-16-6626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7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154 153 24575,'-2'0'0,"1"1"0,-1-1 0,0 0 0,1 0 0,-1 0 0,0 0 0,1 0 0,-1-1 0,0 1 0,1 0 0,-1-1 0,1 0 0,-1 1 0,0-1 0,1 0 0,0 1 0,-1-1 0,1 0 0,-1 0 0,1 0 0,0 0 0,0-1 0,-2-1 0,2 1 0,1 1 0,0-1 0,0 0 0,-1 1 0,1-1 0,0 1 0,1-1 0,-1 0 0,0 1 0,0-1 0,1 1 0,-1-1 0,1 0 0,-1 1 0,1-1 0,0 1 0,0 0 0,0-1 0,1-1 0,3-4 0,-1 1 0,2 0 0,-1 0 0,1 0 0,0 1 0,0 0 0,0 0 0,1 0 0,7-3 0,13-4 0,47-13 0,-66 22 0,0 1 0,0 0 0,1 1 0,-1 0 0,0 0 0,0 1 0,1 0 0,-1 1 0,0-1 0,15 4 0,-21-3 0,0 0 0,1 0 0,-1 0 0,0 1 0,0-1 0,0 0 0,0 1 0,0-1 0,0 1 0,0 0 0,-1 0 0,1-1 0,0 1 0,-1 0 0,0 0 0,1 1 0,-1-1 0,0 0 0,0 0 0,0 1 0,0-1 0,-1 0 0,1 1 0,-1-1 0,1 1 0,-1-1 0,0 1 0,0-1 0,0 1 0,0-1 0,-1 1 0,1-1 0,0 1 0,-1-1 0,0 0 0,0 1 0,1-1 0,-3 3 0,-1 5 0,0 0 0,-1 0 0,0 0 0,-1 0 0,0-1 0,-1 0 0,-8 10 0,-5-1 0,-1 0 0,-1-1 0,-1-1 0,0-1 0,-46 21 0,-38 24 0,100-55 0,0 1 0,0-1 0,0 1 0,0 0 0,1 1 0,0 0 0,1 0 0,-1 0 0,1 1 0,1-1 0,-1 1 0,-5 16 0,8-20 0,1 1 0,0 0 0,0-1 0,0 1 0,1 0 0,0 0 0,-1 0 0,2 0 0,-1-1 0,0 1 0,1 0 0,0 0 0,0-1 0,1 1 0,-1 0 0,1-1 0,0 1 0,0-1 0,1 0 0,-1 0 0,1 0 0,0 0 0,0 0 0,0 0 0,5 3 0,0 1 0,1-1 0,1 0 0,-1-1 0,1 1 0,0-2 0,1 0 0,-1 0 0,1-1 0,0 0 0,0-1 0,1 0 0,21 3 0,7-3 0,1-2 0,56-5 0,-6 0 0,-36-1-1365,-36-2-5461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2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738 155 24575,'2'0'0,"-1"0"0,0 0 0,0-1 0,0 1 0,0-1 0,0 1 0,0-1 0,1 1 0,-1-1 0,-1 0 0,1 0 0,0 1 0,0-1 0,0 0 0,0 0 0,0 0 0,-1 0 0,1 0 0,0 0 0,-1 0 0,1 0 0,-1 0 0,1 0 0,-1 0 0,0 0 0,1-1 0,-1 1 0,0 0 0,0 0 0,0 0 0,1 0 0,-2-1 0,1-1 0,0-2 0,0 0 0,0-1 0,0 1 0,-1 0 0,0 0 0,-2-8 0,1 9 0,0 0 0,-1 1 0,1-1 0,-1 1 0,0 0 0,0 0 0,0 0 0,0 0 0,0 1 0,-1-1 0,1 1 0,-1 0 0,0 0 0,0 0 0,-6-2 0,-63-18 0,56 18 0,1 1 0,-1 1 0,0 1 0,0 0 0,0 1 0,0 1 0,0 1 0,0 0 0,0 1 0,1 1 0,-1 1 0,1 0 0,0 1 0,0 0 0,1 2 0,0 0 0,-24 16 0,9-4 0,1 2 0,1 0 0,1 2 0,1 0 0,-43 53 0,57-61 0,1 1 0,0 0 0,1 1 0,1 0 0,1 0 0,1 1 0,0 0 0,1 0 0,1 1 0,1 0 0,-3 40 0,5-30 0,2 0 0,1 0 0,2-1 0,1 1 0,1 0 0,11 35 0,-10-46 0,2-1 0,0 0 0,1 0 0,0-1 0,2 0 0,0 0 0,1-2 0,1 1 0,0-1 0,22 18 0,-16-17 0,1-1 0,1-1 0,1 0 0,0-2 0,0 0 0,1-2 0,1-1 0,0 0 0,38 7 0,-40-11 0,0-1 0,1-2 0,0 0 0,-1-1 0,1-1 0,0-2 0,0 0 0,-1-1 0,1-1 0,39-13 0,-22-1 0,0-2 0,48-32 0,-49 28 0,-20 12 0,0-1 0,-1-1 0,0-1 0,-1 0 0,-1-1 0,-1-1 0,0-1 0,-1 0 0,-1 0 0,-1-2 0,0 0 0,-2 0 0,0-1 0,-1 0 0,-1 0 0,-1-1 0,-2 0 0,0 0 0,-1-1 0,-1 0 0,1-41 0,-3 16 0,-6-53 0,3 84 0,-1 0 0,0-1 0,-2 2 0,1-1 0,-2 0 0,-11-23 0,12 33 0,1 0 0,-1 0 0,-1 0 0,1 1 0,-1-1 0,0 2 0,-1-1 0,1 0 0,-1 1 0,0 1 0,-1-1 0,1 1 0,-1 0 0,0 1 0,1-1 0,-2 2 0,1-1 0,0 1 0,-14-2 0,-14 0 0,-1 1 0,0 2 0,-48 4 0,21 0 0,-5-4 0,-59 3 0,124-1-47,0 0 0,-1 0 0,1 0 0,0 1 0,-1 0 0,1-1 0,0 1 0,0 1 0,0-1-1,1 1 1,-1-1 0,1 1 0,-1 0 0,1 1 0,0-1 0,0 0 0,0 1 0,0 0 0,1-1 0,0 1 0,0 0 0,0 0-1,0 1 1,0-1 0,1 0 0,0 0 0,0 1 0,-1 6 0,-1 12-6779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1 211 24575,'0'1'0,"0"0"0,0 0 0,0-1 0,0 1 0,0 0 0,0 0 0,0-1 0,0 1 0,0 0 0,0 0 0,1-1 0,-1 1 0,0 0 0,1-1 0,-1 1 0,0 0 0,1-1 0,-1 1 0,1-1 0,-1 1 0,1 0 0,-1-1 0,1 1 0,0-1 0,-1 0 0,1 1 0,-1-1 0,1 1 0,0-1 0,1 1 0,26-4 0,-21 0 0,1-1 0,0 1 0,-1-1 0,12-8 0,3-8 0,37-44 0,-43 45 0,1 0 0,0 2 0,34-27 0,-32 33-1365,-1 4-5461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24575,'1'2'0,"-1"0"0,1 0 0,0 0 0,0 0 0,-1 0 0,1 0 0,1 0 0,-1 0 0,0 0 0,0 0 0,1-1 0,-1 1 0,1 0 0,-1-1 0,1 1 0,0-1 0,3 2 0,39 25 0,-29-19 0,97 59 0,111 76 0,-216-138-97,-1 1-1,0-1 1,0 1-1,-1 0 1,0 0-1,0 0 1,0 1-1,-1 0 1,0 0-1,-1 0 1,1 0-1,-2 0 0,4 16 1,-2-2-6729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1 776 24575,'1'-3'0,"0"1"0,0-1 0,1 1 0,-1 0 0,1 0 0,-1-1 0,1 1 0,0 0 0,0 1 0,0-1 0,0 0 0,0 1 0,1-1 0,-1 1 0,0-1 0,5-1 0,6-5 0,9-10 0,-1-1 0,-1-1 0,-1 0 0,-1-2 0,-1 0 0,22-37 0,-2-9 0,29-76 0,-27 56 0,-19 47-273,2 0 0,2 2 0,1 0 0,35-39 0,-49 64-6553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24575,'14'11'0,"0"-1"0,0 0 0,1 0 0,30 12 0,34 23 0,-27-2 0,-2 3 0,-2 2 0,60 76 0,-62-68 0,3-2 0,95 82 0,-89-92 0,141 101 0,-154-119 0,-26-18 0,-1 1 0,-1 1 0,1 0 0,18 18 0,-32-27-27,-1-1 1,1 0-1,-1 0 0,0 1 0,1-1 1,-1 0-1,0 0 0,0 1 0,1-1 1,-1 1-1,0-1 0,0 0 0,1 1 0,-1-1 1,0 0-1,0 1 0,0-1 0,0 1 1,0-1-1,0 1 0,1-1 0,-1 0 1,0 1-1,0-1 0,0 1 0,0-1 0,-1 1 1,1-1-1,0 1 0,0-1 0,0 0 1,0 1-1,0-1 0,0 1 0,-1-1 1,1 0-1,0 1 0,0-1 0,-1 0 0,1 1 1,0-1-1,-1 0 0,1 1 0,0-1 1,-1 0-1,1 0 0,0 1 0,-1-1 0,1 0 1,-1 1-1,-11 3-6799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7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24575,'0'1'0,"0"0"0,0 1 0,1-1 0,-1 0 0,1 0 0,-1 0 0,1 1 0,0-1 0,-1 0 0,1 0 0,0 0 0,0 0 0,-1 0 0,1 0 0,0-1 0,0 1 0,0 0 0,0 0 0,0-1 0,1 1 0,-1 0 0,0-1 0,0 1 0,0-1 0,0 0 0,1 1 0,-1-1 0,0 0 0,0 0 0,1 0 0,-1 0 0,0 0 0,0 0 0,1 0 0,-1 0 0,0 0 0,2-1 0,4 1 0,0-1 0,-1 0 0,1 0 0,-1-1 0,12-4 0,-5-1 0,-1 0 0,0 0 0,-1-1 0,0-1 0,0 0 0,-1-1 0,16-18 0,58-88 0,-22 28 0,-37 56 0,-7 7 0,1 1 0,1 1 0,1 0 0,1 2 0,29-22 0,-32 32-1365,-2 4-5461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24575,'14'13'0,"1"-1"0,1 0 0,0-1 0,23 12 0,-18-11 0,-1 1 0,24 19 0,-7 1 0,-2 1 0,-1 3 0,-1 0 0,-2 2 0,-2 1 0,26 49 0,-42-67 0,1 0 0,1-1 0,1-1 0,1 0 0,1-1 0,1-1 0,21 16 0,-32-27-1365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1 0,1-1 0,-1 0 0,0 0 0,1 0 0,-1 0 0,1 0 0,-1 1 0,0-1 0,1 0 0,0 0 0,-1 1 0,1-1 0,-1 0 0,1 1 0,0-1 0,0 1 0,-1-1 0,1 1 0,0-1 0,0 1 0,0-1 0,-1 1 0,1 0 0,0-1 0,0 1 0,0 0 0,0 0 0,0 0 0,0 0 0,0 0 0,0 0 0,-1 0 0,1 0 0,0 0 0,0 0 0,0 0 0,0 1 0,1-1 0,39 13 0,-23-1 0,0 0 0,-1 1 0,0 0 0,28 31 0,53 73 0,-94-113 0,56 80 0,63 117 0,-49-76 0,-70-112-1365,-6-4-5461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1 218 24575,'0'-5'0,"0"-7"0,0-7 0,10-5 0,4-4 0,5 3 0,-2 0 0,3 5 0,2 6 0,3-1 0,2 3 0,2 4 0,1 2 0,1 3 0,0 2 0,-5 0-8191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144 281 24575,'4'0'0,"0"1"0,1 0 0,-1 0 0,0 1 0,0-1 0,-1 1 0,1 0 0,0 0 0,-1 0 0,1 1 0,-1-1 0,1 1 0,2 3 0,47 48 0,-35-34 0,-1-3 0,-1 0 0,-1 1 0,22 35 0,-32-42 0,1-1 0,-1 1 0,-1 0 0,0 0 0,-1 1 0,0-1 0,-1 1 0,0 0 0,0 16 0,-1-20 0,0 10 0,0-1 0,-2 1 0,0-1 0,0 1 0,-8 30 0,8-44 0,-1 0 0,0 0 0,0 0 0,0 0 0,0 0 0,0 0 0,-1-1 0,0 1 0,0-1 0,0 0 0,0 0 0,0 0 0,0 0 0,-1 0 0,0-1 0,1 1 0,-1-1 0,0 0 0,0 0 0,0-1 0,0 1 0,-1-1 0,1 0 0,0 0 0,-1 0 0,1-1 0,0 1 0,-6-1 0,5 0 0,1 0 0,-1 0 0,0 0 0,1-1 0,-1 1 0,0-1 0,1 0 0,-1-1 0,1 1 0,-1-1 0,1 0 0,0 0 0,-1 0 0,1-1 0,0 1 0,1-1 0,-8-6 0,6 3 0,0 0 0,0-1 0,0 0 0,1 1 0,0-2 0,0 1 0,1 0 0,0-1 0,-4-14 0,3 4 0,0 0 0,1 0 0,2-1 0,0 1 0,0-1 0,2 0 0,0 1 0,6-30 0,-5 42 0,-1-1 0,1 1 0,1-1 0,-1 1 0,1 0 0,0 0 0,0 0 0,1 0 0,0 1 0,0 0 0,0-1 0,1 1 0,-1 1 0,1-1 0,11-7 0,0 3 0,0 1 0,0 0 0,1 1 0,30-7 0,-43 12 0,1 0 0,-1 0 0,1 0 0,-1 0 0,0-1 0,0 0 0,0 1 0,0-2 0,-1 1 0,1 0 0,-1-1 0,1 1 0,-1-1 0,-1 0 0,1 0 0,0-1 0,-1 1 0,0 0 0,0-1 0,0 1 0,-1-1 0,1 0 0,-1 0 0,0 1 0,-1-1 0,1 0 0,-1 0 0,0 0 0,0 0 0,0 0 0,-2-6 0,1-2 0,-1 1 0,-1 0 0,0 0 0,0 0 0,-1 0 0,-1 1 0,0-1 0,-1 1 0,0 0 0,0 1 0,-13-16 0,11 16 0,-2 1 0,1 0 0,-1 1 0,0 0 0,-1 0 0,0 1 0,0 1 0,-1 0 0,0 0 0,-19-6 0,26 11 0,-1-1 0,1 1 0,0 0 0,-1 0 0,1 0 0,-1 1 0,1 0 0,-1 0 0,1 1 0,-1-1 0,1 1 0,-1 0 0,1 1 0,0-1 0,0 1 0,-1 0 0,1 0 0,1 1 0,-1-1 0,0 1 0,0 0 0,1 1 0,0-1 0,0 1 0,0 0 0,0 0 0,-4 5 0,-36 55-1365,33-45-5461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19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1 652 24575,'0'2'0,"0"-1"0,0 0 0,-1 1 0,2-1 0,-1 1 0,0-1 0,0 1 0,0-1 0,1 1 0,-1-1 0,0 0 0,1 1 0,-1-1 0,1 0 0,0 1 0,-1-1 0,1 0 0,0 0 0,0 0 0,0 1 0,0-1 0,0 0 0,2 1 0,-2-2 0,0 1 0,1-1 0,-1 0 0,1 0 0,-1 0 0,1 0 0,-1 0 0,1 0 0,-1 0 0,1 0 0,-1 0 0,1-1 0,-1 1 0,0 0 0,1-1 0,-1 0 0,1 1 0,1-2 0,4-3 0,1 0 0,-1 0 0,0 0 0,0-1 0,0 0 0,7-10 0,0-4 0,0-1 0,-2 0 0,19-44 0,8-17 0,-1 9 0,-29 52 0,1 1 0,1 0 0,0 1 0,2 0 0,0 1 0,17-18 0,-8 13 0,25-37 0,-29 34 0,33-33 0,-36 44-1365,-4 1-5461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92 24575,'0'-3'0,"0"-1"0,-1 1 0,1 0 0,-1 0 0,1 0 0,-1 0 0,0 0 0,0 0 0,-1 0 0,1 0 0,-1 0 0,1 0 0,-1 0 0,0 1 0,0-1 0,0 1 0,0-1 0,0 1 0,-4-3 0,1 1 0,-1 1 0,1-1 0,-1 1 0,0 1 0,0-1 0,0 1 0,0 0 0,-1 0 0,-8-1 0,4 2 0,0-1 0,0 2 0,0 0 0,0 0 0,0 0 0,0 2 0,0-1 0,0 1 0,1 1 0,-1 0 0,-17 8 0,18-4 0,-1 1 0,1 0 0,1 0 0,0 1 0,0 0 0,1 1 0,0 0 0,1 1 0,0-1 0,0 1 0,1 0 0,0 1 0,1 0 0,-5 19 0,1-3 0,2 0 0,1 1 0,1 0 0,2 0 0,-1 39 0,4-61 0,1-1 0,-1 1 0,1 0 0,0 0 0,1 0 0,-1-1 0,1 1 0,1-1 0,-1 1 0,1-1 0,0 0 0,1 0 0,-1 0 0,1-1 0,0 1 0,1-1 0,-1 0 0,1 0 0,0 0 0,0-1 0,7 4 0,0 0 0,1-1 0,0-1 0,0 0 0,1 0 0,-1-2 0,1 1 0,1-2 0,26 4 0,85 16-1365,-103-21-5461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24575,'-3'1'0,"0"0"0,0 0 0,1 0 0,-1 0 0,0 0 0,0 1 0,1-1 0,-1 1 0,1-1 0,-1 1 0,1 0 0,0 0 0,0 0 0,0 1 0,0-1 0,0 0 0,0 1 0,0 0 0,1-1 0,0 1 0,-2 3 0,-24 60 0,24-54 0,0-1 0,0 1 0,1 1 0,0-1 0,1 0 0,1 0 0,0 0 0,1 1 0,0-1 0,4 17 0,-4-24 0,1-1 0,-1 0 0,1 1 0,0-1 0,0 0 0,1 0 0,-1 0 0,1 0 0,0-1 0,0 1 0,0-1 0,0 0 0,1 0 0,0 0 0,-1 0 0,1 0 0,0-1 0,0 0 0,0 1 0,1-2 0,-1 1 0,0 0 0,1-1 0,-1 0 0,1 0 0,-1 0 0,1-1 0,0 1 0,-1-1 0,7-1 0,-6 1 0,0 0 0,0 0 0,0-1 0,0 0 0,0 0 0,0 0 0,0-1 0,0 1 0,0-1 0,-1 0 0,1-1 0,-1 1 0,0-1 0,0 0 0,1 0 0,-2 0 0,6-5 0,-3 1 0,-1 0 0,1-1 0,-1 0 0,-1 0 0,1 0 0,-1 0 0,-1-1 0,5-13 0,-1-5 0,-2-1 0,0 0 0,-2 1 0,-1-33 0,-2 59 0,0 14 0,-1 5 0,1 0 0,1 0 0,0 0 0,6 24 0,-6-36 0,0-1 0,1 0 0,0 0 0,1 0 0,-1 0 0,1 0 0,0 0 0,0 0 0,0-1 0,1 0 0,0 1 0,-1-1 0,2-1 0,-1 1 0,0 0 0,1-1 0,-1 0 0,10 4 0,-11-6 5,-1 0-1,1 0 1,0 0 0,0 0-1,0-1 1,0 0 0,0 1-1,-1-1 1,1 0-1,0 0 1,0-1 0,0 1-1,0-1 1,0 1-1,0-1 1,-1 0 0,1 0-1,0 0 1,-1 0-1,1-1 1,-1 1 0,1-1-1,-1 0 1,1 1-1,3-5 1,4-4-376,0 0-1,0-1 1,14-22 0,-8 10-6455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24575,'13'0'0,"-1"2"0,0 0 0,-1 0 0,1 1 0,0 0 0,-1 1 0,1 1 0,-1 0 0,0 0 0,-1 1 0,1 0 0,-1 1 0,-1 0 0,1 1 0,-1 0 0,0 0 0,-1 1 0,0 0 0,12 18 0,-4-4 0,-1 1 0,-1 1 0,-1 1 0,-1 0 0,-2 0 0,0 1 0,8 39 0,-17-61 0,0 0 0,0 0 0,0 1 0,0-1 0,-1 0 0,0 0 0,0 1 0,-1-1 0,1 0 0,-1 0 0,0 0 0,0 0 0,-4 10 0,3-12 0,-1 0 0,1 0 0,-1 0 0,1 0 0,-1 0 0,0-1 0,0 0 0,0 1 0,0-1 0,0 0 0,0-1 0,-1 1 0,1 0 0,-1-1 0,1 0 0,-1 0 0,0 0 0,1 0 0,-1 0 0,-4-1 0,3 1 0,1-1 0,-1 0 0,0 0 0,1 0 0,-1 0 0,1-1 0,-1 0 0,1 0 0,-1 0 0,1 0 0,0-1 0,0 0 0,-1 0 0,1 0 0,0 0 0,1-1 0,-8-4 0,10 5 0,-1 0 0,0 0 0,1 0 0,-1 0 0,1 0 0,-1 0 0,1 0 0,0-1 0,0 1 0,0-1 0,0 1 0,1 0 0,-1-1 0,1 1 0,-1-1 0,1 1 0,0-1 0,0 0 0,0 1 0,0-1 0,0 1 0,1-1 0,-1 1 0,1-1 0,0 1 0,-1-1 0,1 1 0,0 0 0,1-1 0,-1 1 0,0 0 0,1 0 0,2-3 0,0-1-97,1 1-1,1 0 0,-1 0 0,1 1 1,0 0-1,0 0 0,0 0 0,1 0 1,9-3-1,-12 5-290,23-11-6438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47 24575,'-4'0'0,"1"1"0,0-1 0,-1 1 0,1 0 0,0 0 0,0 0 0,-1 0 0,1 0 0,0 1 0,0-1 0,0 1 0,0 0 0,1 0 0,-1 0 0,0 0 0,1 0 0,0 1 0,-1-1 0,-2 5 0,1-1 0,0 0 0,1 0 0,-1 1 0,1 0 0,0-1 0,1 1 0,-1 0 0,1 0 0,-1 11 0,2-12 0,0-1 0,0 1 0,0 0 0,1 0 0,0 0 0,0 0 0,1 0 0,-1 0 0,1 0 0,1-1 0,-1 1 0,1 0 0,0-1 0,0 1 0,1-1 0,-1 1 0,1-1 0,0 0 0,1 0 0,-1-1 0,1 1 0,0-1 0,0 1 0,0-1 0,1-1 0,9 7 0,-6-6 0,-1 0 0,2-1 0,-1-1 0,0 1 0,1-1 0,-1 0 0,1-1 0,-1 0 0,1-1 0,0 1 0,-1-2 0,1 1 0,0-1 0,-1-1 0,1 1 0,-1-1 0,13-5 0,-16 4 0,1 0 0,0 0 0,-1 0 0,0-1 0,0 0 0,0 0 0,0 0 0,-1-1 0,0 0 0,0 1 0,0-2 0,0 1 0,-1 0 0,0-1 0,0 1 0,0-1 0,-1 0 0,0 0 0,0 0 0,0 0 0,-1 0 0,0 0 0,0-1 0,0-8 0,-1 9 0,0 0 0,0 0 0,0 0 0,-1 1 0,1-1 0,-2 0 0,1 0 0,-1 1 0,1-1 0,-1 1 0,-1-1 0,1 1 0,-1 0 0,0 0 0,0 0 0,-1 0 0,1 1 0,-1-1 0,0 1 0,-6-5 0,2 3 0,-1 0 0,0 0 0,-1 1 0,1 1 0,-1-1 0,0 2 0,0-1 0,0 1 0,0 1 0,-15-2 0,-44-7-1365,45 4-5461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7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24575,'18'-19'0,"0"-1"0,15-24 0,12-14 0,-45 57 0,1-1 0,0 1 0,0 0 0,0 0 0,0 0 0,0 0 0,0 1 0,0-1 0,0 0 0,0 0 0,0 1 0,0-1 0,0 0 0,0 1 0,1-1 0,-1 1 0,0 0 0,1-1 0,-1 1 0,0 0 0,2 0 0,-2 0 0,0 0 0,-1 1 0,1-1 0,0 1 0,0 0 0,-1-1 0,1 1 0,0-1 0,0 1 0,-1 0 0,1 0 0,-1-1 0,1 1 0,-1 0 0,1 0 0,-1 0 0,1 0 0,-1 0 0,0 0 0,0 0 0,1 1 0,1 10 0,0 0 0,-1 1 0,0 18 0,0-18 0,5 39 0,3-1 0,19 67 0,-14-65 0,14 103 0,-28-150 0,0 1 0,-1-1 0,0 1 0,0-1 0,-1 0 0,1 1 0,-1-1 0,-1 0 0,1 0 0,-1 0 0,0 0 0,-1-1 0,1 1 0,-1-1 0,0 0 0,-1 0 0,1 0 0,-1-1 0,0 1 0,0-1 0,0 0 0,0-1 0,-1 1 0,0-1 0,0 0 0,0 0 0,0-1 0,0 0 0,0 0 0,0-1 0,-1 1 0,1-1 0,-1 0 0,1-1 0,-1 0 0,1 0 0,-10-1 0,16 1 0,-1 0 0,1 0 0,0 0 0,-1 0 0,1 0 0,-1-1 0,1 1 0,0 0 0,-1 0 0,1 0 0,0 0 0,-1 0 0,1 0 0,0-1 0,-1 1 0,1 0 0,0 0 0,-1-1 0,1 1 0,0 0 0,0 0 0,-1-1 0,1 1 0,0 0 0,0-1 0,0 1 0,-1 0 0,1-1 0,0 1 0,0 0 0,0-1 0,0 1 0,0-1 0,0 1 0,0 0 0,0-1 0,0 1 0,0-1 0,0 1 0,0 0 0,0-1 0,0 0 0,14-16 0,24-9 0,-9 13 0,1 1 0,0 1 0,1 2 0,0 1 0,0 2 0,1 1 0,-1 1 0,1 2 0,0 1 0,36 3 0,-63-1-124,1 0 0,0 0 0,-1 0 0,1 1 0,0 0 0,-1 0-1,0 0 1,1 1 0,-1-1 0,7 6 0,1 5-6702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8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24575,'7'-1'0,"0"0"0,0 0 0,0-1 0,0 0 0,8-3 0,24-6 0,45-4 0,-39 6 0,0 2 0,62-2 0,228 11-1365,-309-2-5461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9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24575,'0'-1'0,"1"0"0,-1 0 0,1 0 0,-1 0 0,1 0 0,-1 0 0,1 0 0,0 0 0,0 1 0,-1-1 0,1 0 0,0 0 0,0 0 0,0 1 0,0-1 0,0 1 0,0-1 0,0 0 0,0 1 0,0 0 0,0-1 0,0 1 0,0 0 0,1-1 0,-1 1 0,0 0 0,0 0 0,0 0 0,0 0 0,1 0 0,1 1 0,39 1 0,-19 4 0,1 1 0,-1 0 0,0 2 0,39 21 0,-16-8 0,-36-18 0,-1 1 0,0 0 0,0 1 0,0 0 0,-1 1 0,1-1 0,-2 2 0,1-1 0,-1 1 0,10 14 0,-15-19 0,0-1 0,0 1 0,-1 0 0,1 1 0,-1-1 0,0 0 0,0 0 0,0 1 0,-1-1 0,1 0 0,-1 1 0,1-1 0,-1 0 0,0 1 0,-1-1 0,1 1 0,-1-1 0,1 0 0,-1 1 0,0-1 0,0 0 0,0 0 0,-1 0 0,1 0 0,-1 0 0,1 0 0,-1 0 0,0 0 0,-1 0 0,1-1 0,0 1 0,-1-1 0,1 0 0,-1 0 0,-4 4 0,-18 10 3,-1 0 0,0-2 0,-1-1 0,-36 13 0,-9 4-1383,50-20-5446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0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90 24575,'23'0'0,"-1"0"0,0-2 0,0-1 0,0-1 0,-1 0 0,1-2 0,-1-1 0,32-14 0,-20 9 0,-24 9 0,0 0 0,-1 0 0,1-1 0,-1 0 0,9-6 0,-23 8 0,0 2 0,0-1 0,0 1 0,0 0 0,-12 1 0,-14 5 0,1 0 0,-1 3 0,1 1 0,1 1 0,0 1 0,1 2 0,0 1 0,1 1 0,0 1 0,-25 23 0,49-37 0,0 0 0,1 0 0,0 1 0,-1-1 0,2 1 0,-1 0 0,0 0 0,1 0 0,-1 0 0,1 0 0,0 1 0,1-1 0,-1 1 0,1-1 0,0 1 0,-1 7 0,2-9 0,0 0 0,0 0 0,1 0 0,-1 0 0,1-1 0,-1 1 0,1 0 0,0 0 0,0-1 0,0 1 0,1-1 0,-1 1 0,1-1 0,-1 1 0,1-1 0,0 0 0,0 0 0,0 0 0,0 0 0,0 0 0,0 0 0,1 0 0,-1-1 0,0 1 0,1-1 0,-1 0 0,6 2 0,16 5 0,1-1 0,1-1 0,-1-1 0,1-1 0,42 0 0,-42-3 0,0 1 0,0 1 0,-1 1 0,1 2 0,37 12 0,-54-14 0,-1 0 0,0 0 0,0 1 0,0 0 0,-1 1 0,1 0 0,-1 0 0,-1 1 0,1-1 0,-1 1 0,0 1 0,-1-1 0,0 1 0,6 12 0,-8-15 0,-1 0 0,0 0 0,0 0 0,-1 1 0,1-1 0,-1 1 0,0-1 0,-1 1 0,1-1 0,-1 1 0,0 0 0,-1-1 0,1 1 0,-1-1 0,0 1 0,0-1 0,-1 1 0,0-1 0,0 0 0,0 0 0,-1 0 0,1 0 0,-1 0 0,0 0 0,-5 4 0,0 0 0,-1 0 0,0-1 0,-1 0 0,0 0 0,0-1 0,-1-1 0,0 0 0,0 0 0,0-1 0,-1 0 0,1-1 0,-1 0 0,0-1 0,-1-1 0,-14 2 0,-10-1 0,0-1 0,-1-2 0,-67-8 0,57-4-1365,28 5-5461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1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467 125 24575,'0'-2'0,"-1"1"0,1-1 0,-1 1 0,1 0 0,-1-1 0,0 1 0,0 0 0,0-1 0,0 1 0,0 0 0,0 0 0,0 0 0,0 0 0,0 0 0,0 0 0,-1 0 0,1 1 0,0-1 0,-1 0 0,1 1 0,0-1 0,-1 1 0,1-1 0,-1 1 0,1 0 0,-1-1 0,1 1 0,-1 0 0,1 0 0,-3 0 0,-47 1 0,43 2 0,-1 0 0,1 1 0,0 0 0,0 0 0,1 1 0,-1 0 0,1 0 0,0 1 0,0 0 0,1 0 0,-1 0 0,-7 12 0,-9 12 0,-30 53 0,43-66 0,-42 74 0,-54 129 0,99-200 0,1 1 0,1 0 0,1 0 0,0 0 0,2 1 0,0-1 0,2 1 0,0-1 0,1 1 0,1-1 0,2 0 0,0 0 0,13 40 0,-11-49 0,1 1 0,0-1 0,1 0 0,1-1 0,0 1 0,1-2 0,0 1 0,0-2 0,1 1 0,13 8 0,4 1 0,1 0 0,1-3 0,34 16 0,-8-12 0,0-3 0,1-1 0,80 9 0,-107-20 0,-1-1 0,1-2 0,0-1 0,0-1 0,0-2 0,-1-1 0,55-13 0,-61 10 0,1-2 0,-1-1 0,-1-1 0,0-1 0,0-1 0,-1-1 0,0 0 0,-1-2 0,33-31 0,-37 30 0,-1-1 0,0-1 0,-2 0 0,0-1 0,-1 0 0,-1-1 0,-1 0 0,0-1 0,-2 0 0,0 0 0,-2-1 0,0 0 0,-2 0 0,0-1 0,-1 1 0,-1-1 0,-2-24 0,0-9 0,1 1 0,-3 1 0,-2-1 0,-19-98 0,19 137 0,-1 0 0,0 1 0,-1 0 0,-1 0 0,0 1 0,-1-1 0,-1 2 0,0-1 0,-1 1 0,0 1 0,-1-1 0,0 2 0,-1 0 0,-1 0 0,1 1 0,-2 0 0,-21-11 0,7 8 0,0 1 0,-1 1 0,0 1 0,-1 2 0,0 1 0,-37-4 0,-9 3 0,-101 4 0,167 4-45,1 1-1,0 0 1,-1 1-1,1 0 1,0 1-1,0 0 1,0 0-1,0 1 1,1 0-1,0 0 1,-1 1-1,1 0 1,1 1-1,-1 0 1,1 0-1,0 0 1,1 1-1,-1 0 1,1 0-1,1 1 1,-1 0-1,1 0 1,1 0-1,-1 0 0,1 1 1,1 0-1,0 0 1,0 0-1,-2 15 1,0 3-6781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7.8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565 0 24575,'-6'2'0,"0"0"0,1 0 0,-1 0 0,1 1 0,0 0 0,0 0 0,0 0 0,0 1 0,0 0 0,1 0 0,0 0 0,-5 5 0,1-1 0,-24 23 0,3 2 0,0 1 0,2 1 0,2 1 0,-34 65 0,-83 211 0,103-218 0,24-58-115,0 2-302,-2-2 1,-29 49-1,35-69-6409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2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50 24575,'-4'0'0,"-30"-1"0,33 1 0,1 0 0,-1 0 0,0 1 0,0-1 0,1 0 0,-1 0 0,0-1 0,0 1 0,1 0 0,-1 0 0,0 0 0,0 0 0,1-1 0,-1 1 0,0 0 0,1-1 0,-1 1 0,0-1 0,1 1 0,-1 0 0,1-1 0,-1 0 0,0 1 0,1-1 0,-1 1 0,1-1 0,0 1 0,-1-1 0,1 0 0,-1-1 0,4 0 0,0 0 0,0 0 0,0 0 0,0 1 0,0-1 0,0 1 0,1 0 0,-1 0 0,0 0 0,1 0 0,5 0 0,3-3 0,-2 1 0,1-1 0,-1 2 0,1-1 0,0 1 0,0 1 0,0 0 0,14 1 0,-23 0 0,1 0 0,-1 1 0,1 0 0,-1-1 0,1 1 0,-1 0 0,0 0 0,1 0 0,-1 0 0,0 1 0,0-1 0,0 1 0,0-1 0,0 1 0,0 0 0,0-1 0,-1 1 0,1 0 0,0 0 0,-1 0 0,0 1 0,1-1 0,-1 0 0,0 0 0,0 1 0,-1-1 0,1 1 0,0-1 0,-1 1 0,1-1 0,-1 1 0,0-1 0,0 1 0,0-1 0,0 1 0,0-1 0,-1 4 0,0 1 0,1 0 0,-1 1 0,-1-1 0,1 0 0,-1 0 0,0 0 0,-1 0 0,0-1 0,0 1 0,0-1 0,-1 1 0,0-1 0,0 0 0,-1-1 0,1 1 0,-7 5 0,-8 5 0,0-1 0,-1-1 0,-32 19 0,33-23 0,1 1 0,0 1 0,1 0 0,-28 28 0,42-37 0,1 0 0,-1 0 0,1 0 0,-1 0 0,1 1 0,0-1 0,0 1 0,0 0 0,1-1 0,-1 1 0,1 0 0,0 0 0,0 0 0,1 0 0,-1 0 0,1 0 0,-1 0 0,1 1 0,1-1 0,-1 0 0,1 0 0,-1 0 0,1 0 0,0 0 0,0 0 0,1 0 0,-1-1 0,1 1 0,0 0 0,0-1 0,0 1 0,1-1 0,-1 0 0,1 0 0,0 0 0,0 0 0,4 4 0,3 2 0,1-1 0,0 0 0,0 0 0,0-1 0,1-1 0,0 0 0,0-1 0,0 0 0,1 0 0,18 3 0,10-3 0,0-2 0,0-2 0,0-1 0,49-8 0,31-15-1365,-95 19-5461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8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0 24575,'-15'1'0,"0"1"0,1 0 0,-1 1 0,1 1 0,0 0 0,0 1 0,0 0 0,-13 8 0,-102 63 0,117-67 0,-1 0 0,1 1 0,1 1 0,0 0 0,1 0 0,0 1 0,0 1 0,1 0 0,1 0 0,0 0 0,1 1 0,0 0 0,1 1 0,1-1 0,1 1 0,0 0 0,0 1 0,2-1 0,-2 25 0,-10 35 0,10-58 0,0 1 0,-1 26 0,5-37 0,0-1 0,0 0 0,1 1 0,0-1 0,0 0 0,0 0 0,1 0 0,0 0 0,0 0 0,1 0 0,2 6 0,12 16 0,1-1 0,0-1 0,3 0 0,0-2 0,1 0 0,1-1 0,1-1 0,1-2 0,1 0 0,1-2 0,0-1 0,2-1 0,0-1 0,0-1 0,1-2 0,1-1 0,0-2 0,0-1 0,1-1 0,0-2 0,1-1 0,44 0 0,-57-4 0,15 0 0,0-1 0,62-10 0,-85 8 0,-1 0 0,1-1 0,-1 0 0,0-1 0,0 0 0,0-1 0,0 0 0,-1 0 0,0-1 0,-1-1 0,16-15 0,-11 7 0,0-1 0,-2 0 0,0-1 0,-1 0 0,-1-1 0,-1 0 0,0 0 0,-1-1 0,-2 0 0,0-1 0,-1 0 0,-1 0 0,-1 0 0,0 0 0,-2 0 0,-1-1 0,0 1 0,-5-27 0,2 37 0,-1-1 0,0 2 0,-1-1 0,0 0 0,-1 1 0,0 0 0,-1 0 0,0 1 0,0 0 0,-1 0 0,0 0 0,-1 1 0,-15-11 0,2 2 0,-2 1 0,0 1 0,-1 1 0,-41-17 0,-13 5 0,-156-33 0,208 54 60,-53-4 0,72 8-195,0 1 0,-1 0 0,1 1 0,0 0 0,0 0 0,0 1 0,0 0 0,1 0 0,-1 0 0,-14 8 0,2 4-6691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93 24575,'-1'-4'0,"1"1"0,-1 0 0,0 0 0,0-1 0,-1 1 0,1 0 0,-1 0 0,0 0 0,1 1 0,-1-1 0,0 0 0,-1 1 0,1-1 0,0 1 0,-1-1 0,1 1 0,-6-3 0,2 0 0,-1 1 0,0-1 0,0 1 0,0 1 0,-1 0 0,-10-4 0,9 5 0,0 0 0,1 1 0,-1 0 0,-13 1 0,22-1 0,-1 1 0,0 0 0,0 0 0,0 0 0,0 0 0,0 0 0,1 0 0,-1 0 0,0 0 0,0 0 0,0 0 0,0 1 0,1-1 0,-1 0 0,0 1 0,0-1 0,0 0 0,1 1 0,-1-1 0,0 1 0,1-1 0,-1 1 0,0-1 0,1 1 0,-1 0 0,1-1 0,-1 1 0,1 0 0,-1-1 0,1 1 0,-1 0 0,1 0 0,0 0 0,-1-1 0,1 1 0,0 0 0,0 0 0,0 0 0,0 0 0,-1-1 0,1 1 0,0 0 0,0 0 0,1 0 0,-1 0 0,0 0 0,0-1 0,0 1 0,1 0 0,-1 0 0,0 0 0,1-1 0,-1 1 0,0 0 0,1 0 0,-1-1 0,1 1 0,-1 0 0,1-1 0,0 1 0,0 0 0,12 14 0,0 0 0,1-1 0,0-1 0,1 0 0,1-1 0,29 17 0,9 9 0,251 171 0,-301-206 0,-1-1 0,0-1 0,0 1 0,-1 0 0,1-1 0,-1 2 0,1-1 0,-1 0 0,0 0 0,0 1 0,0-1 0,0 1 0,0-1 0,-1 1 0,1 0 0,-1 0 0,1 0 0,0 4 0,-3-6 2,1-1 0,-1 1 0,0-1 0,0 1 1,0-1-1,1 1 0,-1-1 0,0 1 0,0-1 0,0 1 0,0-1 0,0 0 0,0 0 0,0 0 0,0 1 0,0-1 0,0 0 0,0 0 0,0 0 0,0 0 0,0-1 1,0 1-1,-1 0 0,-31-4-697,29 3-25,-27-3-6106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38 471 24575,'-3'2'0,"0"0"0,0 0 0,0 1 0,0-1 0,0 1 0,1 0 0,-1 0 0,1 0 0,0 0 0,0 0 0,0 0 0,0 1 0,-2 6 0,9-8 0,11-9 0,14-9 0,54-45 0,-3-4 0,111-112 0,-22 17 0,-152 143-1365,-4 1-5461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5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47 125 24575,'-3'0'0,"1"1"0,0-1 0,0 1 0,0 0 0,0 0 0,0-1 0,0 1 0,0 0 0,0 1 0,0-1 0,0 0 0,0 1 0,1-1 0,-1 1 0,1-1 0,-1 1 0,1 0 0,-1-1 0,1 1 0,-2 3 0,2-3 0,1-1 0,-1 0 0,0 0 0,1 0 0,-1 1 0,1-1 0,-1 0 0,1 0 0,-1 1 0,1-1 0,0 1 0,0-1 0,0 0 0,0 1 0,0-1 0,0 0 0,0 1 0,0-1 0,0 0 0,1 1 0,-1-1 0,0 0 0,1 1 0,-1-1 0,1 0 0,0 0 0,-1 1 0,1-1 0,0 0 0,0 0 0,0 0 0,0 0 0,1 1 0,4 2 0,1-1 0,0 1 0,0-2 0,0 1 0,0-1 0,0 0 0,0 0 0,1-1 0,-1 0 0,1 0 0,-1 0 0,0-1 0,1-1 0,-1 1 0,13-4 0,-6 2 0,0-2 0,0 0 0,0 0 0,-1-1 0,0-1 0,0-1 0,16-9 0,-7 1 0,-3 3 0,0 0 0,-1-1 0,0-1 0,-1-1 0,-1-1 0,17-19 0,-23 7 0,-11 19 0,-9 17 0,4 1 0,1 0 0,0 0 0,0 1 0,1-1 0,1 1 0,-1 0 0,2 0 0,-1 1 0,1-1 0,-1 15 0,1 18 0,2 52 0,1-54 0,-1-5-115,-1-15 196,1 0 1,4 32-1,-4-48-159,1-1-1,0 0 0,0 0 1,0 0-1,0 0 0,1 0 1,-1 0-1,1 0 0,0 0 1,0-1-1,1 1 1,-1-1-1,1 1 0,0-1 1,0 0-1,0 0 0,0 0 1,4 2-1,10 4-6747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6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0 115 24575,'1'-4'0,"0"-1"0,1 0 0,-1 1 0,1-1 0,0 1 0,0 0 0,1 0 0,-1-1 0,1 2 0,0-1 0,0 0 0,0 0 0,0 1 0,1 0 0,-1-1 0,1 1 0,0 1 0,7-5 0,-4 2 0,1 0 0,0 0 0,0 1 0,0 0 0,0 1 0,1 0 0,0 0 0,-1 1 0,12-2 0,-17 5 0,0-1 0,0 0 0,-1 1 0,1-1 0,0 1 0,0 0 0,-1 0 0,1 0 0,0 0 0,-1 0 0,1 1 0,-1-1 0,1 1 0,-1 0 0,0 0 0,0 0 0,0 0 0,0 0 0,0 0 0,0 0 0,0 1 0,-1-1 0,1 1 0,-1-1 0,0 1 0,0-1 0,0 1 0,0 0 0,0 0 0,0-1 0,-1 1 0,1 0 0,-1 5 0,1 1 0,0 0 0,0 0 0,-1 1 0,0-1 0,-1 0 0,0 0 0,-1 0 0,0 0 0,-4 14 0,0-12 0,-1 0 0,1 0 0,-2-1 0,1 0 0,-2-1 0,-14 14 0,16-16 0,-1 0 0,1 1 0,0-1 0,1 1 0,0 0 0,0 1 0,1 0 0,0-1 0,1 2 0,-6 13 0,10-21 0,-1 0 0,0 0 0,1 0 0,0 0 0,-1 0 0,1 0 0,0 0 0,0 0 0,0 0 0,0 0 0,0 0 0,1 0 0,-1 0 0,1 0 0,-1 0 0,1 0 0,0 0 0,0 0 0,1 1 0,-1-2 0,0 0 0,0 0 0,0 0 0,0 0 0,1 0 0,-1-1 0,0 1 0,1 0 0,-1-1 0,0 1 0,1-1 0,-1 0 0,1 1 0,-1-1 0,1 0 0,-1 0 0,1 0 0,-1 0 0,3 0 0,4-1 0,0-1 0,0 0 0,-1 0 0,1-1 0,-1 0 0,0 0 0,0 0 0,8-6 0,-4 1-341,0 0 0,0-1-1,14-15 1,-3-1-6485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7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559 32 24575,'-22'0'0,"-4"-1"0,1 1 0,-1 0 0,1 2 0,0 1 0,0 1 0,0 2 0,0 0 0,-27 11 0,40-11 0,-31 13 0,-47 28 0,77-39 0,1 1 0,0 0 0,0 0 0,0 2 0,1-1 0,1 1 0,-16 22 0,21-25 0,1 1 0,0 0 0,1 0 0,0 0 0,0 0 0,1 1 0,0-1 0,0 1 0,1-1 0,1 1 0,0 0 0,0-1 0,0 1 0,3 11 0,1 0 0,0 0 0,1-1 0,1 0 0,1 0 0,14 29 0,-1-11 0,1-1 0,2-1 0,2-2 0,57 64 0,-59-76 0,0-1 0,1-1 0,1-1 0,1-1 0,1-1 0,0-1 0,43 17 0,155 50 0,-189-72 0,1-3 0,0 0 0,0-2 0,52 1 0,-55-5 0,57 11 0,-56-7 0,50 3 0,-51-8 0,0-2 0,38-5 0,-58 4 0,1-1 0,-1-1 0,0 0 0,0-1 0,0 0 0,-1-1 0,19-12 0,5-5 0,46-36 0,-70 48 0,-1-1 0,0 0 0,-1-1 0,-1 0 0,0 0 0,14-26 0,-3 1 0,-3 0 0,17-48 0,-28 64 0,-1 0 0,-2 0 0,0-1 0,-1 0 0,0-40 0,-3 44 0,0-12 0,-1 1 0,-1 0 0,-9-40 0,8 59 0,0 1 0,0 0 0,-2 0 0,1 0 0,-1 0 0,0 1 0,-1-1 0,0 2 0,-1-1 0,0 0 0,0 1 0,-1 1 0,-8-8 0,-3-1 0,0 1 0,-1 0 0,-1 1 0,0 2 0,-1 0 0,0 1 0,-1 1 0,0 1 0,0 2 0,-1 0 0,-43-6 0,-178-19 0,151 19 0,38 5 0,-69-1 0,62 8 0,-118 4 0,178-3-44,0 1 0,0-1 0,0 1 0,1-1 0,-1 1 0,0 0 0,0 0 0,1 0 0,-1 1 0,1-1 0,-1 0 0,1 1 0,-1 0 0,1 0 0,0 0 0,0 0 0,0 0 0,0 0-1,0 0 1,1 0 0,-1 1 0,0-1 0,1 1 0,0-1 0,0 1 0,0 0 0,0 0 0,0-1 0,0 1 0,0 4 0,-2 16-6782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152 140 24575,'1'-5'0,"0"-1"0,0 1 0,0 0 0,0 0 0,1 0 0,0 0 0,0 0 0,0 0 0,1 0 0,0 0 0,0 1 0,0-1 0,0 1 0,6-5 0,48-43 0,-45 42 0,-31 34 0,0 0 0,1 1 0,1 1 0,-20 43 0,-44 122 0,43-95 0,31-80-455,2 1 0,-8 33 0,9-24-6371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0 230 24575,'3'2'0,"-1"0"0,1 1 0,-1-1 0,1 0 0,0 0 0,0 0 0,0-1 0,0 1 0,0-1 0,0 1 0,1-1 0,-1 0 0,0 0 0,1-1 0,-1 1 0,1-1 0,-1 0 0,1 0 0,3 0 0,-1-1 0,0 0 0,-1-1 0,1 1 0,0-1 0,-1-1 0,1 1 0,-1-1 0,1 0 0,-1 0 0,5-5 0,5-4 0,0-2 0,-1 1 0,0-2 0,-2 0 0,18-27 0,1-14 0,-29 53 0,0 0 0,-1-1 0,1 1 0,-1-1 0,0 0 0,0 1 0,-1-1 0,1 0 0,-1 1 0,0-1 0,1 0 0,-2 0 0,0-6 0,1 9 0,-1 1 0,1 0 0,-1 0 0,1 0 0,0 0 0,-1 0 0,1-1 0,-1 1 0,1 0 0,-1 0 0,1 0 0,-1 0 0,1 0 0,-1 0 0,1 1 0,0-1 0,-1 0 0,1 0 0,-1 0 0,1 0 0,-1 0 0,1 1 0,0-1 0,-1 0 0,1 0 0,-1 1 0,1-1 0,0 0 0,-1 1 0,1-1 0,0 0 0,-1 1 0,1-1 0,0 1 0,0-1 0,0 0 0,-1 1 0,1-1 0,0 1 0,0-1 0,0 1 0,-14 19 0,2 6 0,1 0 0,2 1 0,1 0 0,1 1 0,1-1 0,1 1 0,2 1 0,0-1 0,2 0 0,5 53 0,-3-77-105,-1-1 0,1 0 0,-1 0 0,1 0 0,0 1 0,1-1 0,-1 0 0,0 0 0,1 0 0,-1-1 0,1 1 0,3 3 0,9 7-6721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95 24575,'-3'3'0,"1"1"0,-1 0 0,0 0 0,0-1 0,0 0 0,-1 0 0,1 0 0,-1 0 0,1 0 0,-1-1 0,0 1 0,-5 1 0,-8 7 0,7-3 0,1 0 0,0 1 0,0 0 0,0 1 0,1 0 0,-11 18 0,16-22 0,0 0 0,0 1 0,1-1 0,-1 1 0,1 0 0,1-1 0,0 1 0,0 0 0,0 0 0,0 0 0,1 0 0,1 0 0,1 13 0,-1-16 0,0-1 0,0 1 0,0-1 0,1 1 0,0-1 0,-1 0 0,1 1 0,0-1 0,1 0 0,-1 0 0,1 0 0,-1-1 0,1 1 0,0-1 0,0 1 0,0-1 0,0 0 0,0 0 0,0 0 0,1-1 0,-1 1 0,1-1 0,-1 0 0,1 1 0,-1-2 0,1 1 0,0 0 0,0-1 0,-1 0 0,1 0 0,5 0 0,-2 0 0,1 0 0,-1 0 0,0-1 0,0 0 0,0-1 0,0 1 0,0-1 0,0-1 0,-1 1 0,1-1 0,-1 0 0,0-1 0,1 1 0,-1-1 0,10-9 0,-8 2 0,1-1 0,-1 0 0,-1 0 0,0-1 0,-1 0 0,0 0 0,-1 0 0,-1-1 0,0 0 0,-1 0 0,0 0 0,-1 0 0,-1 0 0,0 0 0,-1-1 0,0 1 0,-1 0 0,-3-15 0,2 23-40,1 1 0,-1 0 0,0 0 0,-1 0-1,1 1 1,-1-1 0,0 1 0,0-1 0,-1 1 0,1 0 0,-1 0-1,0 0 1,0 1 0,0-1 0,0 1 0,-1 0 0,1 0-1,-1 0 1,0 1 0,0 0 0,0 0 0,0 0 0,0 1 0,0-1-1,0 1 1,-1 0 0,1 1 0,0-1 0,-1 1 0,1 0-1,-1 0 1,1 1 0,-7 1 0,-8 5-6786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1 24575,'0'42'0,"1"25"0,-3 1 0,-15 95 0,-14 80 0,26-207 54,-1 60 0,5-64-545,-1 0 0,-8 47 0,3-53-6335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4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799 2 24575,'-31'0'0,"-19"-2"0,0 3 0,0 1 0,1 3 0,0 2 0,-72 20 0,83-16 0,1 3 0,1 1 0,-37 21 0,58-27 0,1 0 0,1 1 0,0 1 0,0 0 0,1 0 0,0 1 0,1 1 0,1 0 0,-17 27 0,16-24 0,2 0 0,0 1 0,1 0 0,1 0 0,0 1 0,1 0 0,1 0 0,1 1 0,1-1 0,0 1 0,0 23 0,3-11 0,1 0 0,2 0 0,10 55 0,-8-67 0,1-1 0,1 0 0,0 0 0,1-1 0,1 0 0,1-1 0,15 22 0,4-3 0,0-1 0,3-2 0,1-1 0,1-2 0,1-1 0,1-1 0,2-3 0,0 0 0,58 23 0,-74-36 0,0-2 0,1-1 0,0-1 0,1-1 0,-1-1 0,1-1 0,0-1 0,0-1 0,43-2 0,-20 0 0,-1-3 0,1-1 0,60-14 0,-91 13 0,0 0 0,0 0 0,-1-2 0,1 0 0,-1 0 0,-1-2 0,1 1 0,-2-2 0,1 0 0,-1-1 0,-1 0 0,20-23 0,-17 14 0,0-1 0,-1 0 0,-2-1 0,0-1 0,-1 0 0,-1 0 0,-1-1 0,-2-1 0,0 1 0,-1-1 0,-2 0 0,-1-1 0,0 1 0,-3-49 0,0 52 0,0 1 0,-2-1 0,0 1 0,-2 0 0,0 0 0,-1 0 0,-1 0 0,-11-23 0,10 26 0,-1 0 0,-1 1 0,0 0 0,-1 1 0,-1 0 0,-1 1 0,0 0 0,-1 1 0,0 0 0,-1 1 0,-1 0 0,0 1 0,-1 1 0,0 1 0,-20-10 0,-45-20-1365,-19-6-5461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82 24575,'1'-10'0,"0"1"0,1 1 0,0-1 0,1 0 0,-1 0 0,2 1 0,4-12 0,-6 20 0,-2 10 0,-6 13 0,-28 49 0,9-21 0,2 1 0,-20 69 0,15-30-682,-64 141-1,83-212-6143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22 24575,'-37'0'0,"30"0"0,24 0 0,-1 0 0,51 1 0,-1-3 0,90-15 0,-153 16 0,1 0 0,-1 0 0,1 1 0,-1-1 0,1 1 0,0 0 0,-1 0 0,1 0 0,-1 1 0,1-1 0,0 1 0,-1 0 0,1 0 0,-1 0 0,0 0 0,1 1 0,4 2 0,-6-1 0,0-1 0,0 0 0,-1 1 0,1-1 0,-1 1 0,1 0 0,-1-1 0,0 1 0,0 0 0,-1 0 0,1-1 0,0 1 0,-1 0 0,0 0 0,1 0 0,-1 0 0,0 0 0,-1 0 0,1 0 0,-1-1 0,1 1 0,-2 4 0,-38 140 0,29-115 0,2 1 0,0-1 0,3 2 0,-6 61 0,12-82-110,-1 7-204,2 1 1,0 0-1,5 27 0,0-22-6512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24575,'11'0'0,"8"0"0,6 0 0,4 0 0,3 0 0,1 0 0,-1 0 0,1 0 0,-1 0 0,-1 0 0,-5 0-8191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4.0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1442 170 24575,'1'0'0,"-1"0"0,0 0 0,1 0 0,-1 0 0,1 0 0,-1 0 0,1 0 0,-1 0 0,1 0 0,-1 0 0,0 0 0,1 0 0,-1 0 0,1 0 0,-1-1 0,1 1 0,-1 0 0,0 0 0,1 0 0,-1-1 0,1 1 0,-1 0 0,0 0 0,1-1 0,-1 1 0,0 0 0,1-1 0,-1 1 0,0 0 0,0-1 0,1 1 0,-1-1 0,0 1 0,0 0 0,0-1 0,0 1 0,1-1 0,-10-18 0,-21-11 0,16 22 0,0 1 0,-1 1 0,0 0 0,0 1 0,0 1 0,0 0 0,-1 1 0,1 0 0,-19 1 0,-18-6 0,-164-26 0,161 28 0,0 2 0,-110 9 0,139-2 0,1 2 0,1 0 0,-1 2 0,1 1 0,-43 20 0,-108 68 0,149-80 0,1 1 0,1 0 0,0 2 0,1 1 0,2 0 0,0 2 0,1 0 0,1 2 0,1 0 0,1 1 0,2 0 0,0 2 0,-12 31 0,19-38 0,0 0 0,1 1 0,1 0 0,1 0 0,1 1 0,1-1 0,1 1 0,1 25 0,1-45 0,0 16 0,1 1 0,4 30 0,-3-41 0,0-1 0,1 1 0,0-1 0,0 0 0,0 0 0,1-1 0,0 1 0,0-1 0,8 10 0,-9-13 0,20 25 0,41 38 0,-53-57 0,-1 0 0,1-1 0,1-1 0,0 0 0,0 0 0,0-2 0,20 8 0,65 17 0,1-4 0,137 18 0,-158-32 0,-33-4 0,79 3 0,-90-11 0,63-7 0,-83 4 0,0 0 0,0-1 0,0 0 0,0-1 0,0 0 0,-1-1 0,17-11 0,14-10 0,-5 4 0,49-40 0,-75 53 0,-1-1 0,0 0 0,-1 0 0,0-1 0,-1 0 0,0-1 0,-1 0 0,7-15 0,8-24 0,-2 0 0,-2-1 0,18-86 0,-25 84 0,-6 30 0,-1-1 0,4-52 0,-9 67 0,-1 0 0,0 0 0,-1 0 0,0 0 0,-1 0 0,0 0 0,-1 1 0,0-1 0,0 1 0,-1 0 0,-1 0 0,1 1 0,-2-1 0,1 1 0,-11-10 0,-80-99 0,83 103 0,-1 1 0,-1 0 0,-1 1 0,1 1 0,-27-13 0,30 17-118,10 6 72,0 0 0,1 0 0,-1 0 0,0 1-1,0-1 1,0 1 0,0-1 0,0 1 0,0 0-1,-1 0 1,1 1 0,0-1 0,0 1 0,-1-1-1,1 1 1,0 0 0,-1 0 0,1 1 0,0-1-1,-1 1 1,1-1 0,0 1 0,0 0 0,0 0-1,0 1 1,-4 1 0,-11 8-6780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1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 24575,'25'-9'0,"-23"8"0,1-1 0,-1 1 0,0 0 0,0 0 0,0 0 0,1 1 0,-1-1 0,0 0 0,1 1 0,-1 0 0,0-1 0,4 1 0,1 1 0,-1 1 0,1-1 0,-1 1 0,0 0 0,0 1 0,0-1 0,0 1 0,0 0 0,-1 1 0,1-1 0,-1 1 0,8 8 0,7 7 0,29 38 0,-22-25 0,190 253 0,-83-101 0,-102-146 0,19 29 0,-50-66-62,-1 0 0,1 0 0,0 0 0,-1 0 0,1 0 0,-1 0 0,1 1 0,-1-1 0,0 0 0,0 0 0,0 1 0,1-1-1,-1 0 1,0 0 0,0 1 0,-1-1 0,1 0 0,0 0 0,0 1 0,-1-1 0,0 2 0,-6 10-6764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24 158 24575,'-1'0'0,"-1"0"0,1-1 0,0 1 0,0 0 0,0-1 0,0 1 0,0-1 0,0 1 0,0-1 0,0 0 0,0 1 0,0-1 0,0 0 0,0 0 0,0 0 0,1 0 0,-1 0 0,0 0 0,1 0 0,-1 0 0,0 0 0,1 0 0,-1 0 0,1 0 0,0 0 0,-1 0 0,1 0 0,0-1 0,0 1 0,0 0 0,0 0 0,0 0 0,0-1 0,0 0 0,0-3 0,0 0 0,0 0 0,0 0 0,1 0 0,0 0 0,2-9 0,-1 9 0,1 0 0,0 0 0,-1 0 0,2 0 0,-1 0 0,0 1 0,1-1 0,0 1 0,0 0 0,0 0 0,1 1 0,-1-1 0,1 1 0,0 0 0,0 0 0,0 0 0,0 1 0,0 0 0,1 0 0,-1 0 0,1 1 0,-1 0 0,1 0 0,-1 0 0,1 0 0,0 1 0,0 0 0,-1 1 0,1-1 0,0 1 0,6 2 0,-4-2 0,-1 0 0,0 1 0,0 0 0,0 1 0,-1 0 0,1 0 0,-1 0 0,1 1 0,-1 0 0,0 0 0,0 0 0,-1 1 0,1 0 0,-1 0 0,0 0 0,-1 1 0,1 0 0,-1-1 0,0 2 0,0-1 0,-1 0 0,0 1 0,0 0 0,2 9 0,-3-9 0,-1 0 0,0 1 0,-1-1 0,0 1 0,0-1 0,0 0 0,-1 1 0,0-1 0,-1 0 0,1 1 0,-1-1 0,-1 0 0,1 0 0,-1-1 0,-1 1 0,1 0 0,-1-1 0,0 0 0,0 0 0,-1 0 0,-6 6 0,-6 4 0,0-1 0,-1-1 0,-1-1 0,0 0 0,-33 15 0,46-24 0,-1 0 0,1 0 0,0 0 0,0 0 0,-9 11 0,14-14 0,0-1 0,1 1 0,-1 0 0,0 0 0,1 0 0,-1 0 0,1 0 0,-1 0 0,1 0 0,-1 0 0,1 0 0,0 0 0,0 0 0,-1 0 0,1 1 0,0-1 0,0 0 0,0 0 0,0 1 0,1 0 0,0-1 0,-1 0 0,1 0 0,0 1 0,0-1 0,-1 0 0,1 0 0,0 0 0,0 0 0,0 0 0,0-1 0,1 1 0,-1 0 0,0 0 0,0-1 0,0 1 0,1 0 0,-1-1 0,0 0 0,2 1 0,15 3-38,0 0 0,-1-1 0,1-1 0,0-1-1,0-1 1,29-3 0,-13 2-1060,-6 0-5728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24575,'8'-1'0,"-1"0"0,0-1 0,0 0 0,0 0 0,0-1 0,0 0 0,-1 0 0,1-1 0,-1 1 0,0-2 0,0 1 0,0-1 0,-1 1 0,1-1 0,5-8 0,22-15 0,-33 27 0,1 0 0,0 0 0,0 0 0,0 1 0,0-1 0,0 0 0,0 1 0,0-1 0,0 1 0,0-1 0,1 1 0,-1 0 0,0-1 0,0 1 0,0 0 0,0 0 0,1 0 0,-1 0 0,0 0 0,0 0 0,0 0 0,3 0 0,-3 1 0,-1 0 0,1-1 0,0 1 0,0 0 0,0 0 0,-1 0 0,1 0 0,0 0 0,-1-1 0,1 1 0,-1 0 0,1 0 0,-1 0 0,1 1 0,-1-1 0,0 0 0,1 0 0,-1 0 0,0 1 0,1 4 0,-1 1 0,0-1 0,0 0 0,0 0 0,-1 0 0,1 0 0,-4 9 0,-21 63-455,-3-2 0,-44 85 0,62-142-6371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4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585 124 24575,'0'-4'0,"0"1"0,0 0 0,0 0 0,-1 0 0,0 0 0,1 0 0,-1 0 0,0 0 0,-1 0 0,1 0 0,0 1 0,-1-1 0,0 0 0,1 1 0,-1-1 0,0 1 0,0 0 0,-3-3 0,0 1 0,0 1 0,0 0 0,0-1 0,0 2 0,-1-1 0,1 1 0,-1-1 0,-10-1 0,-6-1 0,-1 2 0,0 1 0,-40 0 0,53 2 0,-1 0 0,1 0 0,0 1 0,0 0 0,0 1 0,0 0 0,1 1 0,-1-1 0,0 2 0,1 0 0,0 0 0,0 0 0,0 1 0,0 1 0,1 0 0,0 0 0,0 0 0,1 1 0,-11 11 0,-3 6 0,0 0 0,2 1 0,1 1 0,1 1 0,1 0 0,2 1 0,-17 43 0,26-57 0,1 0 0,1 0 0,0 0 0,0 1 0,2 0 0,-1-1 0,2 1 0,0 0 0,1-1 0,1 1 0,0-1 0,0 1 0,2-1 0,0 0 0,0 0 0,2 0 0,-1 0 0,9 12 0,1-1 0,2-2 0,0 0 0,1-1 0,2 0 0,0-2 0,1 0 0,1-1 0,47 30 0,-39-31 0,1-1 0,0-2 0,1-1 0,0-2 0,1 0 0,0-3 0,38 7 0,113 15 0,-114-21 0,-30-3 0,79 3 0,-105-10 0,1-1 0,-1-1 0,1 0 0,-1 0 0,0-2 0,0 0 0,0 0 0,-1-2 0,16-7 0,-12 4 0,0-1 0,-1 0 0,-1-1 0,0 0 0,-1-2 0,0 1 0,0-2 0,-2 0 0,1 0 0,-2-2 0,0 1 0,-1-1 0,-1-1 0,0 1 0,8-23 0,-11 23 0,49-141 0,-51 140 0,0 1 0,-1-1 0,-1 0 0,-1 0 0,0 0 0,-1 0 0,-4-29 0,1 35 0,0 0 0,-1 0 0,-1 0 0,0 0 0,0 1 0,-1 0 0,0 0 0,-1 0 0,0 1 0,-1 0 0,0 0 0,0 1 0,-1 0 0,0 0 0,0 1 0,-1 0 0,-18-9 0,-14-7 0,-2 3 0,-86-30 0,-399-97 0,516 144-85,-1 0 0,0 1-1,0 0 1,0 1 0,0 1-1,0 0 1,0 1 0,0 1-1,0 0 1,0 1 0,1 0-1,-1 1 1,1 0 0,0 1-1,-20 11 1,16-6-6741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86 24575,'2'-7'0,"0"1"0,0-1 0,1 1 0,0-1 0,0 1 0,0 0 0,1 0 0,-1 1 0,2-1 0,-1 1 0,10-10 0,-14 15 0,0-1 0,0 1 0,1 0 0,-1 0 0,0 0 0,0-1 0,0 1 0,0 0 0,0 0 0,1 0 0,-1 0 0,0-1 0,0 1 0,0 0 0,1 0 0,-1 0 0,0 0 0,0 0 0,1 0 0,-1 0 0,0 0 0,0 0 0,0-1 0,1 1 0,-1 0 0,0 0 0,0 0 0,1 0 0,-1 1 0,0-1 0,0 0 0,1 0 0,-1 0 0,0 0 0,0 0 0,1 0 0,-1 0 0,0 0 0,0 0 0,0 0 0,1 1 0,-1-1 0,0 0 0,0 0 0,0 0 0,4 15 0,-6 17 0,-13 25 36,-3 0 0,-33 74 0,-4 10-1509,48-120-5353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24575,'1'1'0,"0"-1"0,0 0 0,0 0 0,0 0 0,0 1 0,0-1 0,-1 1 0,1-1 0,0 1 0,0-1 0,0 1 0,-1-1 0,1 1 0,0-1 0,-1 1 0,1 0 0,0 0 0,-1-1 0,1 1 0,-1 0 0,1 0 0,-1 0 0,0-1 0,1 1 0,-1 0 0,0 0 0,1 0 0,-1 0 0,0 0 0,0 0 0,0 0 0,0 0 0,0 0 0,0 0 0,0 0 0,-1 1 0,-4 42 0,3-34 0,-16 89 0,10-61 0,-7 70 0,13-80 0,0-4 0,1 1 0,1 0 0,2-1 0,6 42 0,-7-63 0,0 0 0,0 0 0,1 1 0,-1-1 0,1 0 0,-1 0 0,1-1 0,0 1 0,0 0 0,1-1 0,-1 1 0,0-1 0,1 0 0,0 1 0,-1-1 0,5 2 0,0 0 0,0-1 0,-1-1 0,1 1 0,0-1 0,0 0 0,1 0 0,9 0 0,2 0 0,0-2 0,0 0 0,0-1 0,-1 0 0,25-7 0,-28 4 0,1-1 0,-1-1 0,0-1 0,0 0 0,0-1 0,-1-1 0,-1 0 0,1 0 0,-2-2 0,1 1 0,-1-2 0,-1 0 0,0 0 0,-1-1 0,0 0 0,-1-1 0,0 0 0,-1 0 0,-1-1 0,0 0 0,-1 0 0,-1-1 0,0 1 0,-2-1 0,1-1 0,0-20 0,-3 31 0,-2 0 0,1 0 0,-1 0 0,0 0 0,0 0 0,0 0 0,-1 0 0,0 0 0,0 1 0,0-1 0,-1 1 0,0 0 0,0 0 0,-6-7 0,3 4 0,-1 1 0,0 0 0,0 0 0,-1 0 0,0 1 0,0 1 0,-1-1 0,-11-4 0,7 3 0,-1 2 0,1 0 0,-1 0 0,0 2 0,0-1 0,0 2 0,0 0 0,-1 1 0,1 0 0,0 1 0,-1 0 0,-18 4 0,26-2-13,-1 1-1,1 0 1,0 0-1,0 1 0,0 0 1,-7 5-1,-3 2-1256,-3 1-5556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9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24575,'-1'-1'0,"1"0"0,0 1 0,0-1 0,0 1 0,0-1 0,0 1 0,0-1 0,0 1 0,1-1 0,-1 1 0,0-1 0,0 1 0,0-1 0,0 1 0,1-1 0,-1 1 0,0-1 0,0 1 0,1 0 0,-1-1 0,0 1 0,1-1 0,-1 1 0,0 0 0,1-1 0,-1 1 0,1 0 0,-1-1 0,1 1 0,-1 0 0,1 0 0,-1 0 0,0-1 0,1 1 0,-1 0 0,1 0 0,0 0 0,-1 0 0,1 0 0,-1 0 0,1 0 0,-1 0 0,1 0 0,-1 0 0,1 0 0,-1 0 0,1 0 0,-1 0 0,1 1 0,-1-1 0,1 0 0,-1 0 0,1 1 0,-1-1 0,0 0 0,1 0 0,-1 1 0,1-1 0,-1 1 0,1-1 0,25 22 0,-7 4 0,9 10 0,44 76 0,79 212 0,-149-320-105,-1 0 0,1 0 0,-1 1 0,0-1 0,0 0 0,-1 1 0,1-1 0,-1 1 0,0-1 0,0 1 0,0-1 0,-2 7 0,-2 7-6721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24575,'0'5'0,"0"7"0,0 12 0,0 7 0,0 4 0,0 0 0,0 0 0,0-1 0,0 0 0,0-2 0,0-1 0,-5 0 0,-2 0 0,0-1 0,2 1 0,1-1 0,1-5-8191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24575,'0'-1'0,"1"0"0,-1-1 0,1 1 0,-1 0 0,1 0 0,0 0 0,-1 0 0,1 0 0,0 0 0,0 0 0,0 0 0,0 0 0,0 0 0,0 0 0,0 1 0,0-1 0,0 0 0,0 1 0,0-1 0,1 1 0,-1-1 0,0 1 0,0-1 0,3 1 0,42-11 0,-29 8 0,-5 0 0,-2 0 0,0 0 0,0 0 0,1 1 0,-1 1 0,21-1 0,-28 2 0,0 1 0,-1-1 0,1 1 0,0 0 0,-1-1 0,1 1 0,-1 0 0,1 0 0,-1 1 0,1-1 0,-1 1 0,0-1 0,0 1 0,0 0 0,0-1 0,0 1 0,0 0 0,0 0 0,0 1 0,-1-1 0,1 0 0,-1 1 0,0-1 0,1 0 0,-1 1 0,0 0 0,-1-1 0,2 4 0,2 11 0,0 0 0,-2 0 0,0 0 0,0 1 0,-2-1 0,0 1 0,-5 31 0,-34 124 0,17-85 0,14-59-1365,-1-2-5461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24575,'5'0'0,"7"0"0,6 0 0,1-5 0,2-2 0,3 0 0,2-3 0,2-1 0,2 2 0,-5-3 0,-1 1 0,-5 2-8191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1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925 65 24575,'0'-3'0,"-1"1"0,1-1 0,0 0 0,-1 1 0,0-1 0,0 0 0,0 1 0,0-1 0,0 1 0,0 0 0,-1-1 0,1 1 0,-1 0 0,0 0 0,1 0 0,-1 0 0,0 0 0,0 0 0,-1 1 0,1-1 0,0 1 0,0-1 0,-1 1 0,1 0 0,-1 0 0,1 0 0,-1 0 0,1 0 0,-1 0 0,0 1 0,-4-1 0,-11-2 0,-1 1 0,1 1 0,-30 2 0,28-1 0,-24 3 0,0 3 0,1 1 0,0 2 0,0 1 0,1 3 0,1 1 0,-60 30 0,80-33 0,1 1 0,0 1 0,1 1 0,0 0 0,1 1 0,1 2 0,1-1 0,0 2 0,1 0 0,-15 23 0,12-13 0,0 2 0,2 0 0,1 1 0,2 1 0,1 0 0,-11 45 0,17-38 0,1 1 0,2-1 0,2 1 0,1-1 0,6 40 0,-4-64 0,0-1 0,0 1 0,2-1 0,0 0 0,0 0 0,2 0 0,-1-1 0,16 25 0,-8-19 0,1 0 0,0-2 0,2 0 0,34 29 0,-19-22 0,1-1 0,1-2 0,1-1 0,0-2 0,2-2 0,0 0 0,0-3 0,56 13 0,-75-22 0,1 0 0,0-2 0,0 0 0,1-1 0,-1-1 0,0 0 0,0-2 0,0 0 0,0-1 0,23-6 0,-18 1 0,-1 0 0,0-2 0,-1 0 0,0-1 0,0-2 0,-2 0 0,27-22 0,0-3 0,72-78 0,-102 98 0,-2-1 0,0 0 0,-1-1 0,-1-1 0,-1 0 0,-1 0 0,12-35 0,-11 19 0,-1-1 0,-2-1 0,-2 1 0,-2-1 0,0-66 0,-4 81 0,0-9 0,-1 0 0,-11-62 0,9 84 0,0-1 0,-1 1 0,0 0 0,-1 0 0,0 0 0,-1 1 0,0 0 0,-1 0 0,0 0 0,0 1 0,-16-15 0,-6-3 0,-2 0 0,-50-32 0,64 48 0,-1 1 0,0 1 0,0 0 0,-1 2 0,0 0 0,-37-9 0,53 16-45,0-1-1,0 0 1,0 1-1,0 0 1,0 0-1,0 0 1,0 0-1,-1 0 1,1 0-1,0 1 1,0 0-1,1-1 1,-1 1-1,0 0 1,0 0-1,0 1 1,0-1-1,1 1 1,-1-1-1,1 1 1,-1 0-1,1 0 1,0 0-1,0 0 0,-1 0 1,1 0-1,1 1 1,-1-1-1,-1 4 1,-7 18-6781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181 155 24575,'-6'0'0,"1"0"0,0 0 0,0-1 0,-1 1 0,1-1 0,0-1 0,0 1 0,0-1 0,0 0 0,-8-4 0,11 5 0,0-1 0,1 1 0,-1 0 0,1-1 0,-1 1 0,1-1 0,0 0 0,0 1 0,0-1 0,0 0 0,0 0 0,0 0 0,0 0 0,0 1 0,1-1 0,-1 0 0,1 0 0,0 0 0,-1 0 0,1-1 0,0 1 0,0 0 0,0 0 0,0 0 0,1 0 0,-1 0 0,1 0 0,-1 0 0,1 0 0,1-3 0,0 1 0,0 0 0,1 0 0,-1 1 0,1-1 0,0 1 0,0 0 0,0-1 0,0 1 0,1 1 0,-1-1 0,1 0 0,0 1 0,0 0 0,0 0 0,0 0 0,5-2 0,6-1 0,-1 0 0,1 0 0,22-3 0,-25 6 0,-1 1 0,1 0 0,-1 0 0,1 1 0,-1 1 0,1 0 0,-1 0 0,0 1 0,1 1 0,12 4 0,-19-5 0,0 0 0,0 1 0,-1 0 0,1 0 0,0 0 0,-1 1 0,0-1 0,0 1 0,0 0 0,0 0 0,-1 0 0,0 1 0,0-1 0,0 1 0,0 0 0,0 0 0,-1 0 0,0 0 0,0 0 0,-1 0 0,1 1 0,-1-1 0,0 7 0,0-7 0,-1 1 0,0-1 0,0 1 0,0 0 0,-1-1 0,1 1 0,-1 0 0,-1-1 0,1 0 0,-1 1 0,0-1 0,0 0 0,-1 0 0,1 0 0,-1 0 0,0 0 0,-1 0 0,1-1 0,-1 0 0,0 0 0,0 0 0,0 0 0,-7 4 0,-11 8 0,-1-2 0,0-1 0,-46 19 0,15-6 0,30-14 0,0 2 0,2 1 0,-27 22 0,39-28 0,0 0 0,0 0 0,1 1 0,1 0 0,-1 1 0,2 0 0,-1 0 0,-8 19 0,15-27 0,0 0 0,0-1 0,0 1 0,1 0 0,-1-1 0,1 1 0,0 0 0,-1-1 0,1 1 0,1 0 0,-1 0 0,0-1 0,1 1 0,-1 0 0,1 0 0,0-1 0,-1 1 0,1-1 0,1 1 0,0 2 0,1 0 0,1-1 0,-1 0 0,1 1 0,0-1 0,0-1 0,0 1 0,1 0 0,-1-1 0,9 4 0,-1 0 0,1-1 0,1 0 0,-1-1 0,1-1 0,0 0 0,0-1 0,17 2 0,138-4 38,-94-2-1441,-49 1-5423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15 24575,'0'-1'0,"0"1"0,0-1 0,0 1 0,0-1 0,0 0 0,-1 1 0,1-1 0,0 1 0,0-1 0,0 1 0,-1-1 0,1 1 0,0-1 0,0 1 0,-1-1 0,1 1 0,0-1 0,-1 1 0,1-1 0,-1 1 0,1 0 0,-1-1 0,1 1 0,-1 0 0,1-1 0,-1 1 0,1 0 0,-1 0 0,1-1 0,-1 1 0,1 0 0,-1 0 0,1 0 0,-1 0 0,0 0 0,1 0 0,-1 0 0,1 0 0,-1 0 0,0 0 0,1 0 0,-1 0 0,1 0 0,-1 0 0,1 1 0,-1-1 0,1 0 0,-1 0 0,0 1 0,-28 13 0,7 3 0,0 1 0,1 1 0,0 1 0,2 1 0,0 1 0,2 0 0,0 2 0,2 0 0,-17 32 0,28-46 0,1-1 0,-1 1 0,2 0 0,-1 0 0,1 1 0,1-1 0,-1 14 0,2-21 0,0-1 0,0 0 0,0 0 0,0 0 0,0 1 0,1-1 0,-1 0 0,1 0 0,-1 0 0,1 0 0,0 0 0,0 0 0,0 0 0,0 0 0,0 0 0,0 0 0,1-1 0,-1 1 0,1 0 0,-1-1 0,1 1 0,-1-1 0,1 1 0,0-1 0,0 0 0,0 0 0,0 0 0,0 0 0,0 0 0,0 0 0,0-1 0,0 1 0,0-1 0,0 1 0,0-1 0,0 0 0,1 0 0,-1 0 0,0 0 0,3 0 0,7-1 0,0-1 0,0 0 0,0 0 0,-1-2 0,1 1 0,-1-1 0,0-1 0,14-7 0,6-7 0,41-31 0,-55 37 0,-16 12 0,1-1 0,-1 1 0,1-1 0,0 1 0,0 0 0,0 0 0,-1 0 0,1 0 0,0 0 0,0 0 0,0 1 0,0-1 0,1 0 0,-1 1 0,0 0 0,0-1 0,0 1 0,0 0 0,0 0 0,1 1 0,-1-1 0,0 0 0,4 1 0,-4 1 0,-1 0 0,1 0 0,0 0 0,0 0 0,-1 0 0,1 0 0,-1 0 0,1 1 0,-1-1 0,0 0 0,0 1 0,0-1 0,0 1 0,-1 0 0,1-1 0,-1 1 0,1-1 0,-1 1 0,0 3 0,2 99-1365,-3-74-5461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4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2 24575,'1'-1'0,"-1"1"0,0 0 0,0 0 0,1 0 0,-1 0 0,0 0 0,1-1 0,-1 1 0,0 0 0,1 0 0,-1 0 0,0 0 0,1 0 0,-1 0 0,0 0 0,1 0 0,-1 0 0,0 0 0,1 0 0,-1 0 0,0 1 0,0-1 0,1 0 0,-1 0 0,0 0 0,1 0 0,-1 0 0,0 1 0,0-1 0,1 0 0,-1 0 0,0 0 0,0 1 0,1-1 0,-1 0 0,0 0 0,0 1 0,0-1 0,0 0 0,1 1 0,-1-1 0,0 0 0,0 0 0,0 1 0,0-1 0,0 0 0,0 1 0,0-1 0,0 0 0,0 1 0,0-1 0,0 0 0,0 1 0,0-1 0,0 0 0,0 1 0,0-1 0,0 0 0,0 1 0,-1-1 0,1 0 0,0 0 0,0 1 0,-20 12 0,-51-2 0,52-9 0,0 1 0,0 1 0,-25 8 0,1 3 0,2 3 0,0 1 0,0 2 0,2 1 0,-65 50 0,90-61 0,1 0 0,1 1 0,0 1 0,1 0 0,0 0 0,1 1 0,0 0 0,1 1 0,1 0 0,0 1 0,1-1 0,1 1 0,0 1 0,1-1 0,1 1 0,1 0 0,0 0 0,0 20 0,2-4 0,0 10 0,6 68 0,-4-99 0,1-1 0,1 1 0,-1 0 0,2-1 0,0 0 0,0 0 0,1 0 0,0 0 0,1-1 0,11 16 0,9 7 0,2-2 0,43 39 0,-56-58 0,0-1 0,1 0 0,0-1 0,0 0 0,1-1 0,0-1 0,30 9 0,248 88 0,-260-92 0,1-2 0,-1-2 0,2-1 0,-1-2 0,1-1 0,0-2 0,0-2 0,0-1 0,46-6 0,-62 3 0,-1-1 0,0-1 0,0 0 0,-1-2 0,1 0 0,-1-1 0,-1-1 0,21-14 0,-4 1 0,-1-2 0,-2-2 0,33-31 0,-53 44 0,0 0 0,-1-1 0,-1 0 0,0 0 0,-1-1 0,-1 0 0,0-1 0,-1 0 0,-1 0 0,0 0 0,6-30 0,-5 1 0,-1-1 0,-2 1 0,-4-57 0,-1 84 0,-1 1 0,-2 0 0,1 0 0,-2 1 0,0-1 0,-1 1 0,-1 0 0,0 0 0,-1 1 0,-1 0 0,0 1 0,-1-1 0,-1 2 0,0 0 0,-15-15 0,1 4 0,-1 1 0,0 1 0,-2 1 0,-1 2 0,-1 0 0,-51-23 0,34 22 0,0 3 0,-54-14 0,76 25 0,-1 1 0,0 2 0,1 0 0,-1 2 0,-50 3 0,51 3-1365,5 2-5461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 24575,'0'-1'0,"-1"1"0,1 0 0,0-1 0,0 1 0,0 0 0,0-1 0,0 1 0,0 0 0,0-1 0,0 1 0,-1 0 0,1-1 0,0 1 0,1-1 0,-1 1 0,0 0 0,0-1 0,0 1 0,0 0 0,0-1 0,0 1 0,0 0 0,0-1 0,1 1 0,-1 0 0,0-1 0,0 1 0,0 0 0,1 0 0,-1-1 0,0 1 0,0 0 0,1 0 0,-1-1 0,0 1 0,1 0 0,-1 0 0,0 0 0,1-1 0,-1 1 0,0 0 0,1 0 0,-1 0 0,0 0 0,1 0 0,-1 0 0,0 0 0,1 0 0,-1 0 0,1 0 0,-1 0 0,1 0 0,19 19 0,16 36 0,-5 16 0,31 111 0,5 14 0,-27-82-1365,-34-94-5461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8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97 188 24575,'0'-9'0,"2"-1"0,0 0 0,0 1 0,0 0 0,1-1 0,1 1 0,-1 0 0,2 1 0,-1-1 0,1 1 0,0-1 0,1 2 0,0-1 0,0 1 0,1-1 0,13-10 0,-17 15 0,1 0 0,-1 0 0,1 1 0,-1-1 0,1 1 0,0 0 0,0 0 0,0 0 0,0 0 0,0 1 0,1-1 0,-1 1 0,0 0 0,1 1 0,-1-1 0,1 1 0,-1 0 0,1 0 0,-1 0 0,1 1 0,-1-1 0,0 1 0,1 0 0,-1 0 0,0 1 0,0-1 0,1 1 0,-1 0 0,0 0 0,-1 0 0,1 1 0,0 0 0,-1-1 0,1 1 0,-1 0 0,0 1 0,5 6 0,0-1 0,-1 0 0,-1 1 0,1 0 0,-1 0 0,-1 1 0,0 0 0,-1 0 0,5 15 0,-8-22 0,0 0 0,-1 0 0,1 1 0,-1-1 0,1 0 0,-1 0 0,-1 1 0,1-1 0,0 0 0,-1 1 0,0-1 0,0 0 0,-1 0 0,1 0 0,-1 0 0,1 0 0,-1 0 0,-1 0 0,1-1 0,0 1 0,-1-1 0,0 1 0,0-1 0,0 0 0,-4 3 0,-14 9 0,0-2 0,-1 0 0,-1-2 0,-33 13 0,39-18 0,-1 0 0,1 2 0,1 0 0,-1 1 0,1 1 0,1 0 0,0 1 0,1 1 0,-23 22 0,34-29 0,-1 0 0,0 0 0,1 0 0,0 1 0,0 0 0,1-1 0,0 1 0,0 0 0,0 0 0,1 0 0,0 1 0,0-1 0,0 0 0,1 0 0,0 1 0,0-1 0,0 0 0,1 0 0,0 1 0,0-1 0,1 0 0,0 0 0,0 0 0,0 0 0,1-1 0,-1 1 0,1-1 0,1 1 0,-1-1 0,1 0 0,0 0 0,0 0 0,1-1 0,-1 0 0,1 0 0,0 0 0,0 0 0,0-1 0,1 1 0,-1-1 0,1-1 0,0 1 0,-1-1 0,1 0 0,1 0 0,11 1 0,0-1-195,0-2 0,0 0 0,0-1 0,0 0 0,0-2 0,27-7 0,-18 2-6631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2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0 24575,'-1'10'0,"0"-1"0,-1 0 0,0 0 0,0 0 0,-1-1 0,0 1 0,0 0 0,-1-1 0,0 0 0,-9 13 0,-8 10 0,-32 36 0,25-34 0,6-5-195,1 1 0,2 1 0,1 1 0,1 0 0,1 2 0,-12 37 0,20-46-6631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4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1 24575,'-17'2'0,"1"0"0,-1 1 0,1 1 0,-1 1 0,1 0 0,1 1 0,-1 1 0,1 0 0,0 1 0,0 1 0,1 1 0,1-1 0,-1 2 0,1 0 0,-15 17 0,18-14 0,1 0 0,0 0 0,0 0 0,2 1 0,0 1 0,0-1 0,2 1 0,0 0 0,1 0 0,0 1 0,1-1 0,1 1 0,1 0 0,0 0 0,3 21 0,-1-29 0,1-2 0,0 1 0,1 0 0,-1 0 0,1-1 0,1 1 0,0-1 0,0 0 0,0 0 0,1-1 0,0 1 0,0-1 0,1 0 0,-1 0 0,1-1 0,1 1 0,-1-1 0,11 5 0,-5-2 0,0-1 0,0 0 0,1-1 0,0-1 0,1 0 0,-1 0 0,1-2 0,0 1 0,25 1 0,-23-4 0,0-2 0,0 0 0,0 0 0,25-7 0,-37 8 0,-1-1 0,1 1 0,-1-1 0,0 0 0,1-1 0,-1 1 0,0 0 0,1-1 0,-1 0 0,0 0 0,0 0 0,0 0 0,0 0 0,-1 0 0,1-1 0,-1 0 0,1 1 0,-1-1 0,0 0 0,0 0 0,0 0 0,-1 0 0,1 0 0,-1-1 0,1 1 0,0-6 0,-2 5 0,0 0 0,-1 0 0,0 0 0,1 0 0,-1 0 0,-1 0 0,1 0 0,-1 0 0,1 1 0,-1-1 0,0 1 0,-1-1 0,1 1 0,0 0 0,-1-1 0,0 1 0,0 0 0,0 1 0,0-1 0,0 1 0,0-1 0,-7-2 0,2-1 0,-1 1 0,0 0 0,-1 1 0,1 0 0,-1 1 0,0 0 0,-20-4 0,17 5-170,0 1-1,0 0 0,0 1 1,1 1-1,-1-1 0,0 2 1,-15 3-1,8 3-6655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5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799 126 24575,'-29'-2'0,"0"-1"0,0-2 0,0-1 0,-31-10 0,30 7 0,0 2 0,0 1 0,-38-3 0,57 8 0,0 2 0,0-1 0,-1 1 0,1 1 0,0 0 0,0 0 0,1 2 0,-1-1 0,0 1 0,1 0 0,0 1 0,-18 11 0,4 1 0,1 1 0,0 0 0,1 2 0,1 1 0,1 0 0,1 2 0,0 0 0,2 1 0,1 0 0,1 2 0,1 0 0,2 0 0,0 1 0,2 1 0,0 0 0,2 0 0,2 1 0,0 0 0,2 0 0,-1 59 0,5 26 0,3 108 0,-1-204 0,0 1 0,1-1 0,1 0 0,1 0 0,1-1 0,0 0 0,1 0 0,0 0 0,20 30 0,-18-35 0,0-1 0,0 0 0,1-1 0,0 0 0,1 0 0,0-1 0,0-1 0,1 0 0,0 0 0,1-2 0,-1 1 0,1-1 0,18 5 0,67 24 0,-71-23 0,1-1 0,0-2 0,1-1 0,-1-1 0,2-1 0,41 2 0,-30-7 0,164-5 0,-182 0 0,1-1 0,-1-1 0,0-1 0,0-2 0,27-12 0,34-13 0,-81 33 0,15-5 0,-1 0 0,32-17 0,-44 20 0,-1 0 0,1 0 0,-1 0 0,0-1 0,0 1 0,0-1 0,0 0 0,-1 0 0,1-1 0,-1 1 0,0-1 0,0 1 0,-1-1 0,3-7 0,14-44 0,-3-2 0,14-99 0,-16 87 0,-8 45 0,-2 0 0,3-39 0,-6 40 0,-1 0 0,-1 1 0,-1-1 0,-1 0 0,-1 1 0,-1-1 0,-1 1 0,-1 0 0,-19-41 0,14 36 0,0-1 0,-6-30 0,10 31 0,-21-48 0,23 65 0,1 1 0,-1 1 0,-1-1 0,1 1 0,-2 0 0,1 0 0,-1 1 0,-11-9 0,-15-8 0,-1 1 0,-1 2 0,-1 1 0,-1 2 0,-1 2 0,0 2 0,-51-14 0,-31-8 0,120 37-49,0-1 1,0 1-1,0 0 0,0 0 0,0 0 1,-1 0-1,1 0 0,0 0 0,0 1 1,0-1-1,0 0 0,0 1 0,0-1 1,0 0-1,0 1 0,0-1 0,0 1 1,0-1-1,1 1 0,-1 0 0,0-1 1,0 1-1,0 0 0,1 0 0,-1-1 0,0 1 1,0 2-1,-6 11-6777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24575,'109'-1'0,"121"3"0,-192 2 0,0 2 0,64 18 0,-97-22-227,1 0-1,-1 0 1,1 1-1,-1-1 1,9 8-1,1 2-6598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24575,'37'-1'0,"-1"3"0,0 1 0,50 11 0,-46-6 0,-18-4 0,0 1 0,0 1 0,-1 0 0,21 11 0,-36-14 0,1 0 0,-1 1 0,0 0 0,-1 0 0,1 0 0,-1 1 0,0 0 0,0 0 0,0 0 0,-1 1 0,0 0 0,0-1 0,0 1 0,-1 1 0,0-1 0,0 1 0,3 7 0,-5-9 0,1 1 0,-1 0 0,0-1 0,0 1 0,-1 0 0,1-1 0,-1 1 0,0 0 0,-1-1 0,0 1 0,0 0 0,0-1 0,0 1 0,-1-1 0,0 1 0,-2 5 0,-1-3 0,0 0 0,-1 0 0,0 0 0,0 0 0,0-1 0,-1 0 0,0-1 0,-14 11 0,-9 2 0,0-1 0,-1-1 0,-1-2 0,-39 13 0,34-15-455,-1-2 0,-70 12 0,82-20-6371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7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2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3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3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24575,'0'492'0,"0"-482"-136,0 1-1,-1-1 1,0 1-1,-1-1 1,0 1-1,0-1 1,-1 0-1,-1 0 0,-5 12 1,-3-2-6690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8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5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5.8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129 465 24575,'21'36'0,"35"46"0,-33-49 0,28 50 0,-45-70 0,0 0 0,-1 0 0,-1 0 0,0 0 0,0 1 0,-1-1 0,2 29 0,-5-36 0,0 0 0,0 1 0,0-1 0,0 0 0,-1 0 0,0 0 0,-1 0 0,1 0 0,-1 0 0,0 0 0,0 0 0,-5 8 0,3-10 0,1 0 0,-1 0 0,0 0 0,0 0 0,-1 0 0,1-1 0,-1 0 0,0 0 0,1 0 0,-1-1 0,-1 1 0,1-1 0,0 0 0,-7 1 0,3 0 0,-1-1 0,1 0 0,-1 0 0,1-1 0,-1 0 0,1-1 0,-1 0 0,0-1 0,1 0 0,-1 0 0,1-1 0,-14-4 0,18 4 0,0 0 0,0-1 0,0 1 0,0-1 0,1 0 0,-1 0 0,1 0 0,0-1 0,0 1 0,0-1 0,0 0 0,1 0 0,0-1 0,0 1 0,0-1 0,0 1 0,1-1 0,-1 0 0,1 0 0,0 0 0,1 0 0,-1 0 0,0-10 0,1 7 0,0 1 0,0-1 0,1 0 0,0 0 0,0 0 0,1 1 0,0-1 0,0 0 0,1 0 0,0 1 0,0-1 0,1 1 0,0 0 0,0 0 0,1 0 0,0 0 0,0 0 0,0 1 0,1 0 0,0 0 0,0 0 0,10-8 0,8-3 0,1 1 0,0 1 0,1 1 0,51-20 0,33-19 0,-89 41 0,6-3 0,0-1 0,-1-1 0,25-23 0,-43 34 0,-1 0 0,0-1 0,0 1 0,-1-2 0,0 1 0,0 0 0,-1-1 0,1 0 0,-2 0 0,1-1 0,-1 1 0,-1 0 0,1-1 0,-1 0 0,0-9 0,-1 10 0,0-1 0,-1 0 0,0 0 0,-1 1 0,0-1 0,0 0 0,-1 1 0,0-1 0,0 1 0,-1 0 0,0 0 0,-7-12 0,4 10 0,-1 0 0,0 1 0,-1 0 0,0 0 0,-1 1 0,0 0 0,0 0 0,-17-10 0,3 3 0,-1 0 0,0 2 0,-1 1 0,-31-11 0,40 18 0,-1 1 0,1 0 0,-1 1 0,1 1 0,-1 0 0,0 1 0,0 1 0,-19 2 0,33-2 0,0 1 0,0-1 0,0 1 0,1-1 0,-1 1 0,0 0 0,0 0 0,0 0 0,1 0 0,-1 1 0,1-1 0,-1 1 0,1 0 0,-1 0 0,1-1 0,0 1 0,0 1 0,0-1 0,0 0 0,-2 4 0,2-2 0,1 0 0,-1 0 0,1 0 0,0 0 0,0 0 0,0 0 0,0 0 0,1 1 0,0-1 0,0 0 0,0 0 0,1 8 0,2 0 0,0 1 0,0-1 0,1 0 0,0 0 0,1-1 0,1 1 0,0-1 0,11 16 0,89 101-1365,-90-104-5461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1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2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3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4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2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4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6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5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1 208 24575,'-1'-57'0,"3"-65"0,-2 120 0,0 1 0,0-1 0,0 1 0,0-1 0,0 1 0,1-1 0,-1 1 0,0-1 0,1 1 0,0-1 0,-1 1 0,1-1 0,0 1 0,-1 0 0,1 0 0,0-1 0,2-1 0,-2 3 0,-1 0 0,1 0 0,0-1 0,-1 1 0,1 0 0,0 0 0,-1 0 0,1 0 0,0 0 0,-1 1 0,1-1 0,0 0 0,-1 0 0,1 0 0,0 0 0,-1 1 0,1-1 0,0 0 0,-1 1 0,1-1 0,-1 1 0,1-1 0,-1 0 0,1 1 0,-1-1 0,1 2 0,4 3 0,0 1 0,-1-1 0,0 1 0,0 1 0,5 9 0,6 19 0,-2 1 0,-1 0 0,13 72 0,3 117 0,-25-201 0,-1 1-273,2 0 0,1-1 0,0 1 0,11 24 0,-7-30-6553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39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3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48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30 24575,'1'-1'0,"1"1"0,0 0 0,0-1 0,0 0 0,0 1 0,-1-1 0,1 0 0,0 0 0,0 0 0,-1 0 0,1 0 0,1-2 0,-3 3 0,0 0 0,1 0 0,-1 0 0,0-1 0,1 1 0,-1 0 0,0-1 0,0 1 0,1 0 0,-1 0 0,0-1 0,0 1 0,0 0 0,0-1 0,1 1 0,-1 0 0,0-1 0,0 1 0,0-1 0,0 1 0,0 0 0,0-1 0,0 1 0,0 0 0,0-1 0,0 1 0,0-1 0,0 1 0,0 0 0,0-1 0,0 1 0,0 0 0,-1-1 0,1 1 0,0 0 0,0-1 0,0 1 0,-1 0 0,1-1 0,0 1 0,0 0 0,-1 0 0,1-1 0,0 1 0,0 0 0,-1 0 0,1-1 0,0 1 0,-1 0 0,1 0 0,0 0 0,-1 0 0,1 0 0,0-1 0,-1 1 0,1 0 0,-1 0 0,1 0 0,0 0 0,-1 0 0,1 0 0,0 0 0,-1 0 0,1 0 0,-1 1 0,-9-3 0,0 2 0,0-1 0,-1 1 0,1 1 0,0 0 0,0 0 0,0 1 0,1 0 0,-1 1 0,0 0 0,1 0 0,-1 1 0,1 0 0,0 1 0,-12 8 0,13-8 0,1 0 0,0 1 0,0-1 0,1 2 0,-1-1 0,1 0 0,1 1 0,-1 0 0,1 1 0,0-1 0,1 1 0,0 0 0,0 0 0,1 0 0,0 0 0,0 1 0,-2 16 0,1 23 0,3 1 0,7 68 0,-6-113 4,1 1 0,0-1 0,0 1 0,0-1 0,1 0 0,0 1 0,0-1 0,0 0 0,0 0 0,0 0 0,1 0 0,0-1 0,0 1 0,0-1 0,0 1 0,0-1 0,1 0 0,-1 0 0,1-1 0,0 1 0,0-1 0,0 0 0,0 0 0,0 0 0,1 0 0,-1-1 0,0 0 0,1 0 0,7 1 0,3 0-190,1 0 1,-1-1-1,1-1 0,0-1 1,0 0-1,-1-1 1,25-6-1,-13 1-6640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66 24575,'0'0'0,"0"-1"0,0 1 0,0 0 0,0 0 0,0-1 0,0 1 0,0 0 0,0 0 0,0-1 0,0 1 0,0 0 0,0-1 0,0 1 0,0 0 0,0 0 0,0-1 0,0 1 0,0 0 0,0 0 0,0-1 0,-1 1 0,1 0 0,0 0 0,0 0 0,0-1 0,0 1 0,-1 0 0,1 0 0,0 0 0,0-1 0,-1 1 0,1 0 0,0 0 0,0 0 0,-1 0 0,1 0 0,0 0 0,0 0 0,-1 0 0,1-1 0,0 1 0,0 0 0,-1 0 0,-14 9 0,-14 20 0,27-27 0,-9 10 0,0 1 0,2 0 0,-1 1 0,1 0 0,1 0 0,1 1 0,0 0 0,1 0 0,0 1 0,1-1 0,1 1 0,-4 29 0,8-43 0,0 0 0,0 0 0,0 0 0,0 0 0,0 1 0,1-1 0,-1 0 0,0 0 0,1 0 0,0 0 0,0 0 0,-1 0 0,1 0 0,1 0 0,-1 0 0,0 0 0,0 0 0,1-1 0,-1 1 0,0 0 0,1-1 0,2 2 0,-1-1 0,-1-1 0,1 0 0,0-1 0,-1 1 0,1 0 0,0-1 0,0 1 0,0-1 0,0 0 0,0 0 0,-1 0 0,1 0 0,0-1 0,5 0 0,4-2 0,0-1 0,-1 0 0,1-1 0,-1 0 0,0-1 0,18-12 0,-14 6 0,-1-1 0,0 0 0,-1-1 0,0-1 0,-1 0 0,0 0 0,-2-1 0,0-1 0,0 1 0,-2-2 0,0 1 0,-1-1 0,-1-1 0,-1 1 0,6-31 0,-11 48 0,0-1 0,1 0 0,-1 1 0,0-1 0,0 1 0,0-1 0,0 0 0,-1 1 0,1-1 0,0 1 0,-1-1 0,1 1 0,-1-1 0,1 1 0,-1-1 0,0 1 0,1 0 0,-1-1 0,0 1 0,0 0 0,-2-3 0,2 5 0,0-1 0,0 0 0,0 0 0,0 0 0,0 0 0,0 1 0,0-1 0,0 0 0,0 1 0,0-1 0,0 1 0,0-1 0,0 1 0,0-1 0,0 1 0,1 0 0,-1 0 0,0-1 0,0 1 0,1 0 0,-1 0 0,1 0 0,-1 0 0,1-1 0,-1 1 0,1 0 0,-1 0 0,1 0 0,0 0 0,-1 0 0,1 0 0,0 2 0,-5 10 0,0 0 0,1 0 0,1 0 0,0 1 0,0-1 0,2 1 0,0-1 0,0 1 0,1 0 0,1-1 0,0 1 0,4 14 0,-4-26-4,-1 0 1,1 1-1,0-1 0,1 0 0,-1 0 0,0 0 0,1 0 1,-1 0-1,1 0 0,0 0 0,-1 0 0,1-1 0,0 1 1,0-1-1,0 1 0,0-1 0,0 0 0,1 0 0,-1 0 1,4 1-1,-2-1 24,1 0 0,0 0 0,0 0 0,0-1 0,0 0 0,0 0 0,0-1 0,0 1 0,8-3 0,1-1-232,0 0 0,-1-1 0,0 0-1,0-2 1,0 1 0,14-11 0,-6 1-6614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24575,'10'-1'0,"0"0"0,0-1 0,-1 0 0,19-6 0,27-5 0,-47 12 0,0 0 0,1 1 0,-1 0 0,0 0 0,0 1 0,0 0 0,0 1 0,0-1 0,0 2 0,0-1 0,0 1 0,12 6 0,-15-5 0,0-1 0,0 1 0,0 0 0,-1 1 0,1-1 0,-1 1 0,0-1 0,-1 1 0,1 1 0,-1-1 0,0 0 0,0 1 0,0 0 0,-1-1 0,0 1 0,0 0 0,1 9 0,0-1 0,-1 1 0,0-1 0,-1 0 0,-1 1 0,0-1 0,-1 0 0,0 1 0,-5 14 0,0-5 0,-2 0 0,0 0 0,-21 38 0,-47 79 0,74-139 0,1-1 0,0 1 0,0-1 0,0 1 0,1-1 0,-1 1 0,0 0 0,1-1 0,-1 1 0,1 0 0,-1 0 0,1 0 0,0-1 0,0 1 0,0 0 0,0 0 0,0 0 0,0-1 0,0 1 0,1 0 0,-1 0 0,1 0 0,-1-1 0,1 1 0,0 0 0,-1-1 0,1 1 0,2 2 0,-1-3 0,0 0 0,1 1 0,-1-1 0,1 0 0,-1 0 0,1 0 0,-1 0 0,1 0 0,0-1 0,-1 0 0,1 1 0,0-1 0,0 0 0,-1 0 0,1 0 0,0 0 0,0-1 0,4-1 0,94-28-1365,-72 20-5461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24575,'6'2'0,"0"1"0,-1-1 0,1 1 0,-1 0 0,1 0 0,-1 1 0,0-1 0,-1 1 0,1 0 0,4 6 0,-7-9 0,8 9 0,-1 0 0,-1 1 0,0 0 0,0 0 0,-1 1 0,0 0 0,-1 0 0,-1 0 0,6 19 0,-8-22 0,0 0 0,-1 0 0,0 0 0,0 1 0,-1-1 0,0 1 0,-1-1 0,0 0 0,-1 1 0,0-1 0,0 1 0,-1-1 0,0 0 0,-5 12 0,6-18-35,0-1 0,0 1 0,-1-1 0,1 0 0,-1 0 0,1 0 0,-1 1 0,0-1 0,0-1 0,0 1 0,0 0 0,0 0 0,0-1 0,0 0 0,-1 1 0,1-1 0,-1 0 0,1 0 0,-1 0 0,1 0 0,-1-1 0,1 1 0,-1-1 0,0 1 0,1-1 0,-1 0 0,0 0 0,1 0 0,-1 0 0,0-1 0,1 1 0,-1-1 0,0 1 0,1-1 0,-1 0 0,1 0 0,-1 0 0,-2-3 0,-8-9-6791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14 24575,'-1'5'0,"-1"0"0,1-1 0,-1 1 0,0-1 0,0 1 0,-1-1 0,1 0 0,-1 0 0,-5 6 0,-2 4 0,3-3 0,0 1 0,1 0 0,0 0 0,1 1 0,1-1 0,-6 24 0,9-33 0,1 1 0,-1-1 0,1 1 0,0-1 0,0 1 0,0-1 0,1 1 0,-1-1 0,1 1 0,0-1 0,0 1 0,0-1 0,1 0 0,-1 1 0,1-1 0,-1 0 0,1 0 0,0 0 0,0 0 0,1-1 0,-1 1 0,0-1 0,1 1 0,0-1 0,-1 0 0,1 0 0,0 0 0,0 0 0,0 0 0,7 2 0,-7-3 0,0 1 0,0-1 0,0 0 0,0 0 0,0-1 0,1 1 0,-1 0 0,0-1 0,0 0 0,1 0 0,-1 0 0,0 0 0,1-1 0,-1 1 0,0-1 0,0 0 0,0 0 0,1 0 0,2-2 0,-1 0 0,0 1 0,-1-2 0,0 1 0,1-1 0,-1 1 0,-1-1 0,1 0 0,0-1 0,-1 1 0,5-9 0,-2 4 0,-2-1 0,1 0 0,-1 0 0,-1 0 0,0 0 0,0 0 0,-1-1 0,0 1 0,-1-1 0,0 0 0,-1-16 0,-1 22-91,0 0 0,0 0 0,-1 0 0,0 0 0,0 0 0,0 1 0,0-1 0,-1 1 0,0-1 0,0 1 0,0 0 0,0 0 0,-1 1 0,-7-7 0,-7-7-6735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3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98 24575,'0'-3'0,"-1"1"0,1 0 0,-1 0 0,0 0 0,0 0 0,0-1 0,0 1 0,0 1 0,-1-1 0,1 0 0,0 0 0,-4-2 0,-9-20 0,13 23 0,1 0 0,0 0 0,0 0 0,0 0 0,0 0 0,1 0 0,-1 0 0,0 0 0,0 0 0,0 0 0,1 0 0,-1 0 0,1 0 0,-1 0 0,1 1 0,-1-1 0,1 0 0,-1 0 0,1 1 0,-1-1 0,1 0 0,0 0 0,0 1 0,-1-1 0,1 1 0,0-1 0,0 1 0,1-1 0,3-2 0,0 0 0,0 1 0,0-1 0,0 1 0,0 0 0,0 1 0,1-1 0,-1 1 0,1 0 0,-1 1 0,1-1 0,-1 1 0,1 0 0,-1 1 0,1-1 0,-1 1 0,11 3 0,-12-3 0,-1 0 0,1 1 0,-1-1 0,1 1 0,-1 0 0,0 0 0,0 0 0,1 1 0,-1-1 0,-1 1 0,1-1 0,0 1 0,-1 0 0,1 0 0,-1 0 0,0 1 0,0-1 0,0 0 0,-1 1 0,1-1 0,-1 1 0,0 0 0,0-1 0,0 1 0,1 7 0,-2-5 0,0 0 0,0 0 0,-1 0 0,0-1 0,0 1 0,0 0 0,-1 0 0,0-1 0,0 1 0,0-1 0,-1 0 0,1 1 0,-1-1 0,-1 0 0,1 0 0,-1-1 0,0 1 0,0-1 0,0 0 0,0 0 0,-1 0 0,0-1 0,1 1 0,-2-1 0,1 0 0,0-1 0,-10 4 0,13-5 0,-1 0 0,1-1 0,0 1 0,0 0 0,-1 1 0,1-1 0,0 0 0,0 0 0,0 1 0,0 0 0,1-1 0,-1 1 0,0 0 0,1 0 0,-3 3 0,4-4 0,0 1 0,0-1 0,0 0 0,0 1 0,1-1 0,-1 0 0,0 1 0,1-1 0,-1 0 0,1 0 0,-1 0 0,1 1 0,0-1 0,0 0 0,-1 0 0,1 0 0,0 0 0,0 0 0,0 0 0,0 0 0,0 0 0,0-1 0,0 1 0,0 0 0,1-1 0,-1 1 0,0 0 0,0-1 0,3 1 0,14 9 0,-3-2 0,0 0 0,0 1 0,-1 0 0,17 16 0,-29-24 0,0 1 0,-1-1 0,1 1 0,0-1 0,-1 1 0,1 0 0,-1 0 0,0 0 0,0 0 0,1 0 0,-1 0 0,0 0 0,-1 0 0,1 0 0,0 0 0,-1 1 0,1-1 0,-1 0 0,1 0 0,-1 1 0,0-1 0,0 0 0,0 1 0,-1-1 0,1 0 0,0 1 0,-1-1 0,1 0 0,-1 0 0,0 0 0,0 0 0,0 1 0,0-1 0,0 0 0,0 0 0,-1-1 0,1 1 0,-1 0 0,-2 2 0,-1 1 0,-1-1 0,0 0 0,0 0 0,0 0 0,0-1 0,-1 0 0,1 0 0,-1 0 0,0-1 0,0 0 0,0 0 0,0-1 0,-12 1 0,-12 0 0,-58-4 0,53 0 0,-25 0-1365,35 2-5461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24575,'0'5'0,"0"7"0,0 12 0,0 7 0,0 4 0,-5-5 0,-2-2 0,1 0 0,0 0 0,3 0 0,0 2 0,2-1 0,-5-4 0,-1-2 0,1-4-8191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24575,'0'-2'0,"1"1"0,-1 0 0,1 0 0,-1 0 0,1-1 0,-1 1 0,1 0 0,0 0 0,0 0 0,0 0 0,-1 0 0,1 0 0,0 0 0,0 1 0,0-1 0,1 0 0,-1 0 0,0 1 0,0-1 0,0 1 0,0-1 0,1 1 0,-1-1 0,0 1 0,2-1 0,43-9 0,-29 7 0,33-8 0,-30 8 0,-1-1 0,0-1 0,32-12 0,-47 16 0,0-1 0,-1 0 0,1 0 0,-1 0 0,1 0 0,-1-1 0,0 1 0,0-1 0,0 0 0,0 0 0,-1 0 0,1 0 0,-1 0 0,0 0 0,0-1 0,0 1 0,0-1 0,0 0 0,-1 0 0,0 1 0,1-1 0,-2 0 0,2-6 0,-2 7 0,-1-1 0,0 0 0,1 1 0,-2-1 0,1 1 0,0 0 0,0-1 0,-1 1 0,0 0 0,0 0 0,0 0 0,0 0 0,0 0 0,0 0 0,-1 1 0,0-1 0,1 1 0,-1-1 0,0 1 0,0 0 0,0 0 0,0 1 0,-1-1 0,1 1 0,0-1 0,-6 0 0,2-1 0,0 0 0,0 1 0,0-1 0,0 2 0,-1-1 0,1 1 0,-1 0 0,1 1 0,-1 0 0,1 0 0,-15 2 0,20-1-62,0 0 0,0 0 0,-1 0 0,1 0 0,0 0 0,0 0 0,1 1 0,-1-1 0,0 1 0,0-1 0,1 1 0,-1 0-1,1 0 1,-1 0 0,1 0 0,0 0 0,0 0 0,0 0 0,0 0 0,0 0 0,-1 4 0,-2 20-6764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33 24575,'0'-1'0,"0"0"0,1-1 0,0 1 0,-1 0 0,1 0 0,0 0 0,-1 0 0,1 0 0,0 0 0,0 0 0,0 0 0,0 0 0,0 0 0,0 0 0,0 1 0,0-1 0,0 0 0,1 1 0,-1-1 0,0 1 0,0-1 0,1 1 0,-1-1 0,2 1 0,36-9 0,-33 7 0,-35 2 0,21 0 0,0 1 0,0 1 0,1 0 0,-1 0 0,1 0 0,-1 1 0,1 0 0,0 0 0,0 1 0,0 0 0,1 0 0,-1 1 0,1 0 0,0 0 0,0 0 0,1 1 0,-1 0 0,1 0 0,1 0 0,-1 0 0,-6 13 0,-1 4 0,0 0 0,2 1 0,0 0 0,2 0 0,-8 37 0,14-52 0,0 0 0,0 0 0,1 0 0,0 0 0,1 1 0,0-1 0,0 0 0,1 0 0,0 0 0,3 10 0,-2-15 0,0 0 0,0 0 0,0 0 0,0 0 0,1 0 0,-1-1 0,1 1 0,0-1 0,0 0 0,1 0 0,-1 0 0,1 0 0,-1 0 0,1-1 0,0 0 0,0 1 0,0-1 0,0-1 0,0 1 0,1-1 0,-1 0 0,6 2 0,7 0-151,-1 1-1,1-2 0,0 0 0,0-1 1,0-1-1,0-1 0,0 0 1,31-6-1,-28-1-6674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24575,'0'291'0,"0"-307"0,-1 1 0,2-1 0,-1 1 0,2 0 0,0 0 0,5-18 0,-6 28 0,1 1 0,-1 0 0,1 0 0,0 0 0,1 0 0,-1 0 0,1 1 0,-1-1 0,1 1 0,0-1 0,1 1 0,-1 0 0,0 0 0,1 1 0,0-1 0,-1 1 0,1 0 0,0 0 0,0 0 0,1 0 0,-1 1 0,8-3 0,63-8 0,-51 9 0,0-1 0,29-8 0,-46 10 0,-1-1 0,1 1 0,-1-1 0,0 0 0,0 0 0,0-1 0,-1 0 0,1 0 0,-1 0 0,0-1 0,0 0 0,7-8 0,-11 11 3,0 1 0,1-1 0,-1 0 0,0 0 0,0 0 0,0 0 0,0 0 0,-1 0 0,1 0 0,0 0 0,-1-1 0,0 1 0,1 0 0,-1 0 0,0-1 0,0 1 0,0 0 0,0 0 0,-1 0 0,1-1 0,0 1 0,-1 0 0,0 0 0,0 0 0,1 0 0,-1 0 0,0 0 0,-1 0 0,1 0 0,0 0 0,0 0 0,-1 1 0,1-1 0,-1 1 0,0-1 0,1 1 0,-1-1 0,0 1 0,-3-2 0,2 1-68,0 0 1,-1 0-1,1 1 1,-1-1-1,1 1 1,-1-1-1,0 1 0,0 0 1,1 1-1,-1-1 1,0 1-1,0 0 1,0 0-1,1 0 0,-1 0 1,0 0-1,0 1 1,0 0-1,1 0 1,-1 0-1,0 0 1,-5 3-1,-7 9-6761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24575,'120'0'0,"-125"0"0,-1 1 0,1-1 0,0 1 0,0 0 0,-1 1 0,1-1 0,0 1 0,0 0 0,0 0 0,1 1 0,-1-1 0,1 1 0,-1 0 0,1 1 0,0-1 0,0 1 0,0-1 0,0 1 0,1 0 0,0 0 0,-1 1 0,2-1 0,-4 6 0,-5 12 0,1 0 0,1 1 0,-11 44 0,11-36 0,7-26 0,1 0 0,-1 1 0,1-1 0,0 1 0,0-1 0,1 1 0,0 0 0,0-1 0,0 1 0,1-1 0,-1 1 0,1-1 0,1 1 0,1 6 0,-1-9 0,0 0 0,0 0 0,1 1 0,-1-2 0,0 1 0,1 0 0,0 0 0,0-1 0,0 1 0,0-1 0,0 0 0,0 0 0,1 0 0,-1-1 0,0 1 0,1-1 0,0 0 0,-1 0 0,1 0 0,0 0 0,6 0 0,51 3-1365,-33-4-5461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24575,'1'-3'0,"-1"0"0,1 0 0,0 0 0,0 0 0,0 0 0,0 1 0,0-1 0,1 0 0,-1 0 0,1 1 0,0-1 0,-1 1 0,1 0 0,1-1 0,-1 1 0,0 0 0,0 0 0,1 0 0,-1 1 0,1-1 0,0 0 0,-1 1 0,1 0 0,0 0 0,0-1 0,0 2 0,0-1 0,0 0 0,0 1 0,0-1 0,6 1 0,-3-1 0,0 0 0,0 1 0,-1 0 0,1 0 0,0 0 0,0 1 0,0-1 0,0 2 0,-1-1 0,1 1 0,0-1 0,-1 1 0,1 1 0,-1-1 0,0 1 0,7 5 0,-9-5 0,1 0 0,-1 0 0,0 0 0,-1 0 0,1 1 0,0 0 0,-1-1 0,0 1 0,0 0 0,0 0 0,0 0 0,-1 1 0,1-1 0,-1 0 0,0 1 0,-1-1 0,1 0 0,-1 1 0,0-1 0,0 1 0,0-1 0,0 1 0,-1-1 0,0 0 0,0 1 0,0-1 0,0 0 0,-1 0 0,-3 8 0,-3 1 0,0-1 0,0 0 0,-2 0 0,1-1 0,-1 0 0,-1-1 0,-20 16 0,28-23 5,0-1 1,0 1-1,1 0 0,-1 0 0,0 0 0,1 1 1,0-1-1,0 0 0,0 1 0,0-1 1,0 1-1,1 0 0,0 0 0,0-1 0,0 1 1,0 0-1,0 0 0,1 0 0,-1 0 0,1 0 1,0 0-1,1 5 0,0-7-49,-1 1 1,1 0-1,0-1 0,0 1 1,0-1-1,0 0 0,1 1 1,-1-1-1,1 0 0,-1 0 1,1 1-1,0-1 0,0-1 1,0 1-1,0 0 0,0 0 0,0-1 1,0 1-1,0-1 0,1 0 1,-1 1-1,1-1 0,-1 0 1,1-1-1,-1 1 0,1 0 1,-1-1-1,1 1 0,0-1 1,-1 0-1,1 0 0,0 0 1,3-1-1,14-1-6782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0,3 0 0,4 0 0,0 0 0,-4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314 0 24575,'-6'26'0,"-17"45"0,12-38 0,-32 97 0,-80 255 0,119-366-151,-2 1-1,-1-1 0,0-1 0,-1 1 1,-1-2-1,-1 1 0,0-1 1,-21 26-1,16-29-6674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31 24575,'1'-2'0,"0"1"0,-1-1 0,1 1 0,0-1 0,0 1 0,0 0 0,0-1 0,0 1 0,0 0 0,0 0 0,0 0 0,0-1 0,1 1 0,-1 1 0,0-1 0,1 0 0,-1 0 0,1 0 0,-1 1 0,1-1 0,-1 1 0,1-1 0,-1 1 0,1 0 0,0-1 0,-1 1 0,3 0 0,46-4 0,-44 4 0,-1 0 0,1 1 0,-1-1 0,0 1 0,1 0 0,-1 1 0,0-1 0,0 1 0,1 0 0,-1 0 0,-1 1 0,1-1 0,0 1 0,-1 0 0,1 1 0,-1-1 0,7 7 0,-7-4 0,0 0 0,0 0 0,-1 0 0,0 0 0,0 1 0,0-1 0,-1 1 0,0 0 0,0 0 0,-1 0 0,0 0 0,1 7 0,-2 13 0,-1 0 0,0 0 0,-2 0 0,-2 0 0,-14 50 0,14-57 0,2-7 0,-1 1 0,0-1 0,-1-1 0,-8 15 0,11-24 0,0 1 0,0-1 0,0 0 0,-1 0 0,0 0 0,1 0 0,-1 0 0,0-1 0,-1 1 0,1-1 0,0 0 0,-1 0 0,1 0 0,-1 0 0,1-1 0,-1 1 0,0-1 0,-7 1 0,4 0-151,-1-1-1,0 0 0,1-1 0,-1 0 1,0 0-1,0-1 0,1 1 1,-14-5-1,1-2-6674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8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24575,'55'-1'0,"-29"-1"0,0 2 0,0 1 0,33 5 0,-51-5 0,-1 1 0,0-1 0,0 2 0,-1-1 0,1 1 0,0 0 0,-1 0 0,0 1 0,0 0 0,0 0 0,0 0 0,0 1 0,-1 0 0,0 0 0,0 0 0,6 9 0,7 11 0,-2 1 0,-1 1 0,13 32 0,-24-49 0,0 0 0,-1 0 0,0 0 0,-1 1 0,0-1 0,0 1 0,-2-1 0,1 1 0,-1 0 0,-1-1 0,0 1 0,-3 17 0,1-21 0,0 1 0,-1-1 0,1 0 0,-1 0 0,-1 0 0,1-1 0,-1 0 0,0 1 0,-1-2 0,0 1 0,0-1 0,-11 9 0,5-5 0,-1-1 0,0 0 0,-1-1 0,0 0 0,-25 8 0,20-10-273,0-1 0,0-1 0,0-1 0,-32-1 0,24-1-6553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5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24575,'5'2'0,"1"-1"0,-1 1 0,0 0 0,1 0 0,-1 0 0,0 1 0,0 0 0,7 5 0,12 7 0,174 87 0,-241-119 0,27 12 0,0 0 0,0-2 0,1 0 0,-27-16 0,39 21 0,1 0 0,-1 1 0,1-1 0,-1-1 0,1 1 0,0 0 0,0-1 0,0 1 0,0-1 0,0 1 0,1-1 0,-1 0 0,1 0 0,0 0 0,0 0 0,0 0 0,0 0 0,0 0 0,0 0 0,1 0 0,0 0 0,-1-1 0,1 1 0,1 0 0,-1 0 0,0 0 0,1-1 0,-1 1 0,1 0 0,0 0 0,3-5 0,0 1 0,0 1 0,0 0 0,1 0 0,0 1 0,0-1 0,1 1 0,0 0 0,0 1 0,0-1 0,0 1 0,0 1 0,1-1 0,0 1 0,0 0 0,7-2 0,37-21 0,-48 23 0,1 1 0,0-1 0,1 1 0,-1-1 0,0 1 0,1 1 0,-1-1 0,1 1 0,-1-1 0,1 1 0,5 0 0,-5 3-1365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24575,'0'-6'0,"5"-1"0,8 1 0,5 0 0,6 2 0,4 2 0,2 1 0,2 0 0,0 1 0,-6 0-8191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24575,'2'-1'0,"1"0"0,-1-1 0,0 1 0,0-1 0,0 1 0,0-1 0,0 0 0,0 0 0,0 0 0,1-2 0,15-13 0,-12 13 0,1 1 0,0 0 0,0 0 0,0 0 0,1 1 0,-1 0 0,0 1 0,1 0 0,-1 0 0,1 0 0,-1 1 0,1 0 0,13 2 0,-18-2 0,0 1 0,0 0 0,-1-1 0,1 1 0,0 0 0,0 1 0,-1-1 0,1 0 0,-1 1 0,1 0 0,-1-1 0,1 1 0,-1 0 0,0 0 0,0 0 0,0 1 0,0-1 0,-1 0 0,1 1 0,0-1 0,-1 1 0,0 0 0,0-1 0,0 1 0,0 0 0,0 0 0,0 0 0,-1-1 0,1 1 0,-1 0 0,0 0 0,0 0 0,0 0 0,0 0 0,0 0 0,-1 0 0,0 3 0,-2 6 0,0 0 0,-1-1 0,0 1 0,-1-1 0,0 0 0,-10 15 0,8-16 0,2 1 0,-1-1 0,1 1 0,1 0 0,0 0 0,-4 20 0,8-29 5,0 0 0,0-1 0,0 1-1,0 0 1,0 0 0,0 0 0,0 0-1,1 0 1,-1 0 0,1-1 0,0 1-1,-1 0 1,1 0 0,0-1 0,0 1-1,0 0 1,0-1 0,0 1 0,1-1-1,-1 1 1,0-1 0,1 0 0,-1 0-1,3 2 1,1 0-190,0 0-1,-1-1 1,1 0-1,0 0 1,0 0-1,0-1 0,9 2 1,13 0-6641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58 24575,'1'-2'0,"-1"-1"0,1 1 0,0-1 0,0 1 0,-1 0 0,1 0 0,1-1 0,-1 1 0,0 0 0,0 0 0,1 0 0,-1 0 0,1 0 0,0 1 0,0-1 0,0 0 0,-1 1 0,1-1 0,1 1 0,-1 0 0,0-1 0,0 1 0,0 0 0,1 1 0,-1-1 0,3-1 0,2 0 0,-1 0 0,0 1 0,1-1 0,-1 1 0,1 1 0,0-1 0,-1 1 0,12 1 0,-16-1 0,1 1 0,0-1 0,0 1 0,0 0 0,0 0 0,0 0 0,-1 0 0,1 1 0,0-1 0,-1 1 0,1 0 0,-1-1 0,0 1 0,1 0 0,-1 0 0,0 1 0,0-1 0,0 0 0,-1 1 0,1-1 0,-1 1 0,1-1 0,-1 1 0,0 0 0,0 0 0,0 0 0,0-1 0,0 1 0,-1 0 0,1 6 0,-1-5 0,0 0 0,0 0 0,-1 1 0,1-1 0,-1 0 0,0 0 0,-1 0 0,1 0 0,0 0 0,-1 0 0,0 0 0,0 0 0,0-1 0,-1 1 0,1-1 0,-1 1 0,0-1 0,0 0 0,0 0 0,0 0 0,-5 2 0,4-2 0,-1 0 0,0 0 0,-1-1 0,1 0 0,0 0 0,-1-1 0,1 1 0,-1-1 0,1 0 0,-1 0 0,1-1 0,-1 0 0,-10-1 0,13 1 0,0 0 0,-1-1 0,1 0 0,0 0 0,0 0 0,0 0 0,0 0 0,0 0 0,1-1 0,-1 1 0,0-1 0,1 0 0,-1 0 0,1 0 0,-1 0 0,1-1 0,0 1 0,0 0 0,0-1 0,0 0 0,1 1 0,-1-1 0,1 0 0,-1 0 0,-1-5 0,3-14-1365,8 4-5461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24575,'14'-1'0,"0"0"0,0-1 0,0-1 0,-1 0 0,1-1 0,-1 0 0,17-8 0,-26 10 0,0 0 0,-1 0 0,1 0 0,0-1 0,-1 1 0,0-1 0,1 0 0,-1 0 0,0 0 0,0-1 0,-1 1 0,3-5 0,-4 6 0,0 0 0,0-1 0,0 1 0,-1 0 0,1-1 0,-1 1 0,0-1 0,1 1 0,-1-1 0,0 1 0,-1-1 0,1 1 0,0 0 0,-1-1 0,1 1 0,-1-1 0,0 1 0,0 0 0,0 0 0,0-1 0,0 1 0,-3-4 0,-1-3 0,0 0 0,0 0 0,1-1 0,0 0 0,1 0 0,0 0 0,0 0 0,0-13 0,2 20 0,1 1 0,0-1 0,-1 0 0,1 0 0,1 1 0,-1-1 0,0 0 0,1 0 0,-1 1 0,1-1 0,0 0 0,0 1 0,0-1 0,0 1 0,1-1 0,-1 1 0,0 0 0,1-1 0,0 1 0,0 0 0,-1 0 0,1 0 0,0 0 0,1 0 0,-1 1 0,0-1 0,0 1 0,1-1 0,-1 1 0,1 0 0,-1 0 0,1 0 0,0 0 0,-1 1 0,6-2 0,13 2-1365,-2 4-5461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 24575,'0'5'0,"5"2"0,7 0 0,7-2 0,0-6 0,2-4 0,-3-6 0,-4-5 0,-10-2 0,-5-1 0,-3-4 0,-1-3 0,6 3 0,3 6-8191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24575,'4'67'0,"-4"-60"0,-2 12 0,1 0 0,1 1 0,0-1 0,2 0 0,5 26 0,-6-42 0,-1 0 0,1 1 0,1-1 0,-1 0 0,0 0 0,1 0 0,-1 0 0,1 0 0,0 0 0,0 0 0,0-1 0,0 1 0,1-1 0,-1 1 0,1-1 0,-1 0 0,1 0 0,0 0 0,0 0 0,0 0 0,0-1 0,0 0 0,0 1 0,1-1 0,-1 0 0,0-1 0,1 1 0,-1 0 0,0-1 0,1 0 0,-1 0 0,1 0 0,-1 0 0,0 0 0,1-1 0,-1 0 0,0 1 0,4-3 0,-3 3 0,0-1 0,0-1 0,0 1 0,0-1 0,-1 1 0,1-1 0,0 0 0,-1 0 0,0-1 0,1 1 0,-1-1 0,0 0 0,0 0 0,0 0 0,-1 0 0,1 0 0,-1 0 0,0-1 0,0 1 0,0-1 0,0 0 0,0 1 0,-1-1 0,0 0 0,0 0 0,0 0 0,0 0 0,-1 0 0,1 0 0,-1 0 0,0 0 0,0-1 0,0 1 0,-1 0 0,-1-5 0,1 0 0,-1 0 0,0 0 0,-1 0 0,0 0 0,0 1 0,-1-1 0,0 1 0,0 0 0,-1 0 0,0 1 0,0-1 0,-1 1 0,0 0 0,0 0 0,-9-6 0,9 9-136,0 0-1,-1 1 1,0 0-1,1 0 1,-1 0-1,0 1 1,-1 0-1,1 1 0,-14-2 1,-4 1-6690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24575,'-3'59'0,"-12"64"0,8-63 0,1 105 0,-6-223 0,9 47 0,0 0 0,0-1 0,1 1 0,1-1 0,0 0 0,1 0 0,0 1 0,3-23 0,-2 31 0,0 0 0,1 1 0,-1-1 0,1 0 0,0 1 0,0 0 0,0-1 0,0 1 0,0 0 0,0 0 0,0 0 0,1 0 0,-1 0 0,1 1 0,-1-1 0,1 1 0,0 0 0,0 0 0,0 0 0,-1 0 0,1 0 0,0 0 0,0 1 0,6-1 0,9-1 0,1 1 0,34 2 0,-37 0 0,-14-1 0,16 1 0,0-1 0,0-1 0,35-6 0,-50 7 0,1-1 0,-1 0 0,0 0 0,0 0 0,0-1 0,0 1 0,0-1 0,0 0 0,-1 1 0,1-1 0,0 0 0,-1-1 0,3-2 0,-4 4 0,0-1 0,0 0 0,0 0 0,-1 0 0,1 1 0,0-1 0,-1 0 0,1 0 0,-1 0 0,0 0 0,0 0 0,0 0 0,0 0 0,0 0 0,0 0 0,0 0 0,-1 0 0,1 0 0,-1 0 0,1 0 0,-1 0 0,0 0 0,-1-3 0,-2-1 0,-1-1 0,1 1 0,-1 0 0,0 0 0,-1 0 0,0 1 0,0 0 0,0 0 0,0 0 0,-1 1 0,1 0 0,-1 0 0,0 1 0,-1 0 0,1 0 0,0 0 0,-1 1 0,0 0 0,1 1 0,-1 0 0,-13-1 0,9 9-1365,8 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9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24575,'0'5'0,"5"2"0,2-5 0,4-4 0,7-1 0,4 0 0,5 1 0,-3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26 24575,'0'-1'0,"-1"0"0,1 0 0,0 0 0,0 0 0,-1 0 0,1 1 0,0-1 0,0 0 0,0 0 0,0 0 0,1 0 0,-1 0 0,0 0 0,0 0 0,0 0 0,1 1 0,-1-1 0,0 0 0,1 0 0,-1 0 0,1 0 0,-1 1 0,1-1 0,-1 0 0,1 1 0,0-1 0,-1 0 0,1 1 0,1-2 0,-1 3 0,1 0 0,-1-1 0,1 1 0,-1 0 0,0 0 0,0 0 0,0 0 0,1 0 0,-1 0 0,0 1 0,0-1 0,0 0 0,-1 0 0,3 3 0,31 61 0,-12-10 0,28 116 0,-18-53 0,-17-63-455,-2 1 0,7 75 0,-18-104-6371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58 24575,'19'-2'0,"-1"0"0,1-2 0,0 0 0,-1-1 0,1-1 0,16-8 0,-2 2 0,-17 4 0,-30 8 0,-28 6 0,14 0 0,1 2 0,0 0 0,1 2 0,-42 22 0,58-27 0,2 1 0,-1-1 0,1 2 0,-1-1 0,2 1 0,-1 0 0,1 1 0,0 0 0,1 0 0,-1 0 0,2 1 0,-1 0 0,1 0 0,1 0 0,-7 20 0,9-23 0,-5 14 0,1 1 0,0 0 0,2 0 0,1 0 0,0 1 0,2-1 0,2 41 0,-1-59 0,1 0 0,0-1 0,0 1 0,0 0 0,0 0 0,0-1 0,0 1 0,1-1 0,0 1 0,-1-1 0,1 0 0,0 0 0,0 1 0,0-1 0,0-1 0,1 1 0,3 3 0,-1-2 0,1 0 0,0-1 0,0 1 0,0-1 0,0 0 0,0-1 0,11 2 0,5-1 0,-1-1 0,1-1 0,37-5 0,-33 1-341,1 0 0,-1-2-1,45-16 1,-52 13-6485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24575,'0'-4'0,"0"0"0,0-1 0,1 1 0,-1 0 0,1 0 0,0-1 0,0 1 0,0 0 0,0 0 0,1 0 0,0 0 0,0 0 0,0 1 0,0-1 0,3-3 0,-2 5 0,-1 0 0,1 0 0,0 0 0,-1 0 0,1 0 0,0 1 0,0-1 0,0 1 0,1 0 0,-1 0 0,0 0 0,0 1 0,1-1 0,-1 1 0,0-1 0,1 1 0,-1 0 0,0 0 0,7 2 0,-4-1 0,0 0 0,0 0 0,0 0 0,-1 1 0,1 0 0,0 0 0,-1 1 0,0-1 0,1 1 0,-1 1 0,-1-1 0,1 1 0,0-1 0,-1 1 0,8 9 0,-9-10 0,-1 1 0,0-1 0,0 0 0,0 1 0,0 0 0,0-1 0,-1 1 0,0 0 0,0 0 0,0-1 0,0 1 0,0 0 0,-1 0 0,0 0 0,0 0 0,0 0 0,0 0 0,-1 0 0,1 0 0,-1 0 0,0 0 0,0 0 0,-1-1 0,-2 7 0,-5 6 0,-1-1 0,0 0 0,-1-1 0,-22 22 0,23-26 0,0 0 0,1 1 0,0-1 0,1 2 0,0-1 0,1 1 0,1 1 0,-11 24 0,16-34 5,0-1-1,0 1 1,1-1 0,-1 1-1,1-1 1,0 1-1,0-1 1,-1 1 0,2-1-1,-1 1 1,0-1 0,0 1-1,1-1 1,-1 1-1,1-1 1,0 1 0,0-1-1,0 0 1,0 1-1,0-1 1,1 0 0,-1 0-1,1 0 1,-1 0-1,4 4 1,-1-3-119,1-1 0,-1 1-1,1-1 1,0 0 0,-1 0 0,1 0-1,0-1 1,0 0 0,0 0 0,0 0-1,0 0 1,6-1 0,15 1-6712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24575,'0'-6'0,"5"-1"0,2-4 0,5-2 0,6 3 0,-1-3 0,2 1 0,4 2 0,2 4 0,-3-3 0,1 0 0,-5 1-8191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24575,'3'-3'0,"0"1"0,1-1 0,-1 0 0,1 1 0,0-1 0,0 1 0,0 0 0,0 1 0,0-1 0,0 1 0,0-1 0,1 1 0,-1 0 0,0 1 0,1-1 0,-1 1 0,0 0 0,1 0 0,-1 0 0,1 1 0,5 1 0,-4-1 0,1 1 0,-1 0 0,0 0 0,1 1 0,-1-1 0,0 1 0,-1 1 0,1-1 0,-1 1 0,1 0 0,-1 0 0,0 1 0,5 6 0,-4-2 0,0 1 0,-1 1 0,0-1 0,0 1 0,-2 0 0,1 0 0,-1 0 0,-1 0 0,0 1 0,1 17 0,-1-10 0,1 0 0,11 36 0,54 121 0,-68-174 0,1 0 0,0 0 0,-1 1 0,0-1 0,1 0 0,-1 1 0,0-1 0,0 0 0,0 1 0,0-1 0,-1 0 0,1 1 0,-1-1 0,1 0 0,-1 0 0,0 1 0,0-1 0,0 0 0,0 0 0,0 0 0,0 0 0,-3 2 0,0 1 0,0-1 0,0 0 0,-1-1 0,0 1 0,0-1 0,0 0 0,0 0 0,-10 4 0,-6 0 0,1 0 0,-1-1 0,-42 5 0,-22-6-1365,71-6-5461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24575,'86'-23'0,"-25"16"0,0 3 0,0 3 0,70 7 0,-61 4 0,-66-9 0,0-1 0,0 1 0,0 0 0,1 1 0,-1-1 0,0 1 0,-1 0 0,1 0 0,0 0 0,0 0 0,-1 1 0,0 0 0,5 4 0,-7 2-1365,-7-2-5461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24 306 24575,'-1'0'0,"-1"0"0,1 1 0,0 0 0,-1-1 0,1 1 0,0 0 0,0 0 0,0-1 0,-1 1 0,1 0 0,0 0 0,0 0 0,0 1 0,1-1 0,-1 0 0,0 0 0,0 0 0,1 1 0,-1-1 0,0 0 0,1 1 0,-1-1 0,1 1 0,0-1 0,-1 0 0,1 1 0,0-1 0,0 1 0,0 1 0,0 46 0,1-45 0,1 0 0,-1 0 0,1 0 0,0 0 0,0 0 0,0 0 0,1 0 0,0-1 0,-1 1 0,1-1 0,0 1 0,1-1 0,-1 0 0,0-1 0,1 1 0,0 0 0,-1-1 0,1 0 0,0 0 0,0 0 0,1-1 0,-1 1 0,0-1 0,0 0 0,1 0 0,-1 0 0,1-1 0,-1 1 0,1-1 0,-1 0 0,0-1 0,1 1 0,-1-1 0,1 0 0,-1 0 0,8-3 0,-10 4 0,-1-1 0,1 0 0,0 0 0,-1 0 0,1 0 0,0 0 0,-1 0 0,1 0 0,-1 0 0,0-1 0,1 1 0,-1 0 0,0-1 0,0 1 0,0-1 0,0 0 0,0 1 0,0-1 0,0 0 0,-1 0 0,1 1 0,0-1 0,-1 0 0,0 0 0,1 0 0,-1 0 0,0 0 0,0 1 0,0-1 0,0 0 0,-1 0 0,1 0 0,0 0 0,-1 0 0,1 0 0,-1 1 0,0-1 0,1 0 0,-1 0 0,0 1 0,-2-3 0,-4-10 0,-1 1 0,-1 0 0,0 1 0,-11-12 0,13 17 0,-15-18 0,11 14 0,1-1 0,1 1 0,-1-2 0,-8-15 0,17 25 0,-1 0 0,1 1 0,0-1 0,0 0 0,0 0 0,0 0 0,0 0 0,1 0 0,-1 0 0,1 0 0,0-1 0,0 1 0,0 0 0,0 0 0,1 0 0,-1 0 0,1 0 0,0 0 0,0 0 0,0 0 0,0 0 0,0 1 0,1-1 0,-1 0 0,4-4 0,4-3 14,0 1-1,1 0 0,0 0 0,0 1 1,0 1-1,1-1 0,1 2 1,19-10-1,-9 7-384,0 1-1,0 1 1,46-9 0,-42 12-6455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1 175 24575,'0'-12'0,"0"1"0,1-1 0,0 1 0,1 0 0,0 0 0,0 0 0,7-15 0,-7 21 0,0 1 0,1-1 0,0 1 0,-1 0 0,1-1 0,1 2 0,-1-1 0,1 0 0,0 1 0,-1-1 0,1 1 0,1 0 0,-1 0 0,0 1 0,1-1 0,-1 1 0,1 0 0,9-2 0,-13 3 0,1 1 0,0-1 0,0 1 0,0-1 0,0 1 0,0 0 0,0 0 0,0 0 0,0 0 0,0 0 0,0 1 0,0-1 0,0 1 0,0-1 0,0 1 0,0 0 0,0-1 0,-1 1 0,1 0 0,0 0 0,-1 0 0,3 2 0,-1 1 0,0-1 0,0 1 0,0-1 0,0 1 0,-1 0 0,1 0 0,-1 0 0,0 0 0,2 6 0,1 7 0,-1 0 0,0 0 0,3 32 0,32-113 0,-37 59 0,1 1 0,1 0 0,-1 1 0,1-1 0,-1 0 0,1 1 0,0 0 0,1 0 0,-1 0 0,0 1 0,1-1 0,-1 1 0,1 0 0,0 0 0,6-1 0,-8 3 0,0-1 0,0 1 0,1 0 0,-1 0 0,0 1 0,0-1 0,0 1 0,0-1 0,0 1 0,0 0 0,0 0 0,0 0 0,0 0 0,0 1 0,-1 0 0,1-1 0,0 1 0,-1 0 0,1 0 0,-1 0 0,0 0 0,0 1 0,0-1 0,0 0 0,3 6 0,9 15 0,-12-19 0,0 0 0,1 1 0,0-1 0,0 0 0,0 0 0,0-1 0,7 7 0,-9-9 0,1 0 0,0 0 0,0-1 0,0 1 0,0 0 0,0-1 0,0 1 0,0-1 0,0 0 0,0 0 0,0 0 0,0 0 0,0 0 0,0 0 0,0 0 0,0 0 0,0-1 0,-1 1 0,1-1 0,0 0 0,0 1 0,0-1 0,3-2 0,2-1 17,-1 1 0,1 0 1,0 1-1,1-1 0,-1 1 0,11-1 0,-16 3-68,1 0 0,-1 0-1,0 0 1,0 0 0,0 1 0,0-1 0,0 1-1,0-1 1,0 1 0,0 0 0,0 0 0,0 0-1,-1 0 1,1 0 0,0 0 0,-1 0-1,1 0 1,0 1 0,-1-1 0,1 1 0,-1-1-1,0 1 1,0 0 0,1 0 0,-1-1 0,0 1-1,-1 0 1,2 3 0,5 14-6775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52 182 24575,'0'1'0,"1"1"0,-1-1 0,1 0 0,0 1 0,-1-1 0,1 0 0,0 0 0,0 1 0,0-1 0,0 0 0,0 0 0,0 0 0,0 0 0,1 0 0,-1 0 0,0 0 0,0-1 0,1 1 0,-1 0 0,0-1 0,1 1 0,-1-1 0,1 0 0,-1 1 0,1-1 0,-1 0 0,1 0 0,-1 0 0,1 0 0,1 0 0,48-1 0,-44-1 0,0-1 0,0 0 0,-1 0 0,1-1 0,-1 1 0,0-1 0,0-1 0,0 1 0,0-1 0,-1 0 0,0-1 0,0 1 0,0-1 0,-1 0 0,0 0 0,6-10 0,-9 13 0,1 1 0,-1-1 0,1 0 0,-1 0 0,0 0 0,0 0 0,0-1 0,-1 1 0,1 0 0,-1 0 0,0 0 0,0-1 0,0 1 0,0 0 0,0 0 0,-1 0 0,1-1 0,-1 1 0,0 0 0,0 0 0,0 0 0,0 0 0,-1 0 0,1 0 0,-1 1 0,0-1 0,0 0 0,0 1 0,0-1 0,0 1 0,0 0 0,-1 0 0,1-1 0,-1 2 0,0-1 0,1 0 0,-1 1 0,0-1 0,-3-1 0,1 2 0,1-1 0,0 1 0,0 0 0,0 0 0,-1 0 0,1 0 0,-1 1 0,1-1 0,0 1 0,-1 1 0,1-1 0,-1 0 0,1 1 0,0 0 0,-1 0 0,1 0 0,0 1 0,0-1 0,0 1 0,0 0 0,0 0 0,0 1 0,1-1 0,-1 1 0,1 0 0,-1 0 0,1 0 0,0 0 0,0 0 0,-3 5 0,-1 2 0,0 0 0,0 0 0,1 1 0,0 0 0,1 0 0,0 0 0,1 0 0,0 1 0,-4 23 0,0 8 0,5-33 0,1 1 0,0 0 0,0 0 0,1 0 0,1 0 0,1 20 0,0-28 0,0 0 0,-1-1 0,2 1 0,-1-1 0,0 1 0,0-1 0,1 1 0,-1-1 0,1 1 0,0-1 0,0 0 0,0 0 0,0 0 0,0 0 0,0-1 0,1 1 0,-1 0 0,0-1 0,1 0 0,-1 1 0,1-1 0,0 0 0,-1 0 0,1-1 0,0 1 0,0 0 0,-1-1 0,1 0 0,0 1 0,0-1 0,5-1 0,2 1-273,0-1 0,1 0 0,-1 0 0,12-4 0,6-2-6553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54 24575,'0'0'0,"-1"0"0,0 1 0,1-1 0,-1 0 0,1 0 0,-1 0 0,1 0 0,-1 0 0,0-1 0,1 1 0,-1 0 0,1 0 0,-1 0 0,1 0 0,-1-1 0,1 1 0,-1 0 0,1 0 0,-1-1 0,1 1 0,-1 0 0,1-1 0,-1 1 0,1-1 0,-1 1 0,1 0 0,0-1 0,-1 1 0,1-1 0,0 1 0,0-1 0,-1 0 0,1 1 0,0-1 0,0 1 0,0-1 0,0 1 0,-1-1 0,1 1 0,0-1 0,0 0 0,0 1 0,0-1 0,0 1 0,1-1 0,-1 1 0,0-1 0,0 0 0,1-1 0,-1 0 0,1 0 0,0 1 0,0-1 0,0 1 0,0-1 0,0 0 0,0 1 0,0 0 0,0-1 0,1 1 0,-1 0 0,0 0 0,3-2 0,0 1 0,0 0 0,0 0 0,0 1 0,0-1 0,1 1 0,-1 0 0,0 0 0,1 1 0,-1-1 0,0 1 0,1 0 0,-1 0 0,0 1 0,1-1 0,-1 1 0,0 0 0,0 0 0,5 2 0,-7-2 0,0 0 0,0 0 0,0 1 0,0-1 0,0 0 0,0 1 0,0-1 0,-1 1 0,1 0 0,-1 0 0,1 0 0,-1 0 0,0 0 0,1 0 0,-1 0 0,0 0 0,0 0 0,-1 0 0,1 1 0,0-1 0,-1 0 0,1 0 0,-1 1 0,0-1 0,0 1 0,0-1 0,0 0 0,0 1 0,0-1 0,-1 0 0,1 1 0,-1-1 0,0 0 0,-1 4 0,-17 43 0,14-40 0,1-1 0,0 1 0,0 0 0,1 0 0,1 0 0,-1 1 0,1-1 0,1 0 0,0 1 0,0 0 0,1-1 0,1 16 0,0-23-72,0 0 1,0 0-1,0 0 0,0 0 0,0 0 0,0-1 0,0 1 0,0 0 1,1-1-1,-1 1 0,1 0 0,-1-1 0,1 0 0,0 1 0,-1-1 1,1 0-1,0 0 0,2 1 0,15 6-6754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4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24575,'2'1'0,"-1"-1"0,0 1 0,0-1 0,0 1 0,0 0 0,0-1 0,1 1 0,-1 0 0,0 0 0,-1 0 0,1 0 0,0 0 0,0 0 0,0 0 0,-1 0 0,1 0 0,0 0 0,-1 0 0,1 1 0,-1-1 0,1 0 0,-1 0 0,0 1 0,1-1 0,-1 0 0,0 2 0,6 43 0,-5-40 0,0 8 0,1-1 0,0 1 0,2-1 0,6 20 0,-9-30 0,-1-1 0,1 0 0,0 1 0,0-1 0,0 0 0,0 0 0,0 0 0,1 0 0,-1 0 0,0 0 0,1 0 0,0 0 0,-1-1 0,1 1 0,0-1 0,0 1 0,0-1 0,0 1 0,0-1 0,0 0 0,0 0 0,1 0 0,-1 0 0,0-1 0,1 1 0,-1-1 0,0 1 0,1-1 0,-1 0 0,0 0 0,1 0 0,-1 0 0,1 0 0,2-1 0,-2 0 0,-1-1 0,1 1 0,-1-1 0,1 0 0,-1 0 0,0 0 0,0 0 0,0 0 0,0 0 0,0 0 0,-1-1 0,1 1 0,-1-1 0,1 1 0,-1-1 0,0 0 0,0 1 0,0-1 0,0 0 0,-1 0 0,1 0 0,0-3 0,5-70 0,-6 70 0,1-5 14,-2-1-1,0 1 0,0 0 0,-1 0 1,0 0-1,-1 0 0,0 0 1,-8-16-1,10 24-59,0 0-1,-1-1 1,0 1-1,0 1 1,0-1 0,0 0-1,0 0 1,0 1-1,-1-1 1,0 1 0,1 0-1,-1 0 1,0 0-1,0 0 1,0 0-1,0 1 1,0-1 0,0 1-1,-1 0 1,1 0-1,0 0 1,-1 0 0,1 1-1,-1-1 1,1 1-1,-1 0 1,1 0 0,0 0-1,-1 0 1,1 1-1,-5 0 1,-12 6-6780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6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24575,'3'1'0,"0"0"0,0-1 0,0 1 0,0 0 0,0 0 0,0 1 0,0-1 0,-1 1 0,1-1 0,-1 1 0,1 0 0,-1 0 0,1 0 0,-1 0 0,0 0 0,0 1 0,0-1 0,0 1 0,-1-1 0,1 1 0,0 0 0,0 3 0,7 12 0,-1-1 0,7 27 0,-11-31 0,21 72 0,14 93 0,1 7 0,-10-65-1365,-22-94-5461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0 851 24575,'12'-1'0,"0"0"0,0-1 0,-1-1 0,1 0 0,-1 0 0,0-1 0,0-1 0,0 0 0,-1 0 0,1-1 0,-1-1 0,-1 1 0,1-1 0,-1-1 0,0 0 0,-1 0 0,13-17 0,6-10 0,-1-1 0,-1-1 0,25-53 0,-30 50 0,-2 0 0,-2-1 0,17-62 0,-28 80 0,0-1 0,-1 1 0,-1-1 0,-2-1 0,0 1 0,-1 0 0,-8-46 0,7 64 0,0 1 0,-1 0 0,0 0 0,0 0 0,0 0 0,-1 1 0,0-1 0,0 1 0,0-1 0,0 1 0,-1 0 0,1 0 0,-9-6 0,10 8 0,0 1 0,0-1 0,0 1 0,0 0 0,0 0 0,0 0 0,0 0 0,-1 0 0,1 1 0,0-1 0,-1 1 0,1-1 0,-1 1 0,1 0 0,0 0 0,-1 0 0,1 0 0,-1 0 0,1 1 0,-1-1 0,1 1 0,0-1 0,0 1 0,-1 0 0,1 0 0,0 0 0,0 0 0,0 1 0,0-1 0,0 0 0,0 1 0,-3 3 0,-3 3 0,0 1 0,1 0 0,0 0 0,1 1 0,0-1 0,1 1 0,0 1 0,0-1 0,1 1 0,0 0 0,-2 12 0,-2 20 0,-7 69 0,9-51 0,-7 64-682,3 131-1,10-221-6143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1 721 24575,'14'0'0,"0"-1"0,0 0 0,0 0 0,0-2 0,0 0 0,0 0 0,19-8 0,-28 9 0,0-1 0,0 0 0,0 1 0,0-2 0,-1 1 0,1 0 0,-1-1 0,0 0 0,0 0 0,0 0 0,-1-1 0,1 1 0,-1-1 0,0 0 0,0 0 0,-1 0 0,0 0 0,0 0 0,0 0 0,0-1 0,1-9 0,-3 13 0,1 0 0,-1 0 0,0 0 0,0 0 0,0 0 0,0 0 0,-1 0 0,1 0 0,-1 1 0,1-1 0,-1 0 0,1 0 0,-1 0 0,0 0 0,0 1 0,0-1 0,0 0 0,0 1 0,0-1 0,-1 1 0,1-1 0,0 1 0,-1 0 0,1-1 0,-1 1 0,0 0 0,1 0 0,-1 0 0,0 0 0,1 0 0,-1 1 0,0-1 0,0 1 0,0-1 0,0 1 0,0-1 0,-2 1 0,0-1 0,1 1 0,-1-1 0,0 1 0,0 0 0,0 0 0,0 1 0,1-1 0,-1 1 0,0-1 0,0 1 0,1 1 0,-1-1 0,0 0 0,1 1 0,-1 0 0,1 0 0,0 0 0,-5 3 0,3 1 0,1 1 0,-1-1 0,1 1 0,1 0 0,-1 0 0,1 0 0,0 0 0,1 1 0,0-1 0,0 1 0,1 0 0,-2 12 0,2-8 0,0 1 0,1-1 0,1 1 0,0-1 0,0 1 0,1-1 0,4 15 0,-5-23 0,1-1 0,-1 1 0,0-1 0,1 0 0,0 1 0,-1-1 0,1 0 0,1 0 0,-1 0 0,0 0 0,1-1 0,-1 1 0,1-1 0,0 1 0,0-1 0,0 0 0,0 0 0,0 0 0,0-1 0,1 1 0,-1-1 0,1 0 0,-1 1 0,1-2 0,-1 1 0,1 0 0,0-1 0,-1 1 0,1-1 0,0 0 0,-1-1 0,8 0 0,-3-1 0,0 1 0,0-2 0,0 1 0,0-1 0,0-1 0,-1 1 0,1-1 0,-1-1 0,0 1 0,0-1 0,-1 0 0,1-1 0,7-9 0,141-168 0,-137 161 0,-1-1 0,-1 0 0,-1-1 0,-1-1 0,-1 0 0,-1-1 0,-1-1 0,-2 1 0,-1-2 0,-1 1 0,-1-1 0,-1 0 0,-2 0 0,0-1 0,-2 1 0,-5-47 0,3 66 0,-1 0 0,0 0 0,0 1 0,-1-1 0,-1 1 0,1-1 0,-1 1 0,-7-10 0,10 17 0,1-1 0,-1 1 0,0 0 0,0 0 0,-1-1 0,1 1 0,0 0 0,0 0 0,0 0 0,-1 0 0,1 1 0,0-1 0,-1 0 0,1 0 0,-1 1 0,1-1 0,-1 1 0,1 0 0,-1-1 0,-2 1 0,2 0 0,0 1 0,-1 0 0,1-1 0,0 1 0,1 0 0,-1 1 0,0-1 0,0 0 0,0 0 0,1 1 0,-1-1 0,0 1 0,1-1 0,0 1 0,-1 0 0,1 0 0,0-1 0,0 1 0,0 0 0,-1 2 0,-3 7 0,0 0 0,0 0 0,1 0 0,1 0 0,0 1 0,1 0 0,0-1 0,-1 14 0,3 101 0,2-76 0,1 712 0,-3-745 0,-1 0 0,0 0 0,-1 0 0,-1 0 0,0 0 0,-12 31 0,12-39 0,-1-1 0,-1 0 0,1 0 0,-1-1 0,-1 1 0,1-1 0,-1 0 0,-1-1 0,1 0 0,-1 1 0,0-2 0,0 1 0,-1-1 0,-13 6 0,19-9 0,-1 0 0,1-1 0,-1 0 0,1 1 0,-1-1 0,1 0 0,-1-1 0,0 1 0,1 0 0,-1-1 0,0 1 0,0-1 0,0 0 0,1 0 0,-1 0 0,0 0 0,0-1 0,0 1 0,1-1 0,-1 1 0,0-1 0,1 0 0,-1 0 0,0 0 0,1-1 0,-1 1 0,1-1 0,0 1 0,-1-1 0,1 0 0,0 0 0,0 0 0,0 0 0,1 0 0,-1 0 0,0 0 0,1-1 0,-1 1 0,1-1 0,-1-2 0,-3-7 0,0 0 0,2 0 0,-1 0 0,2 0 0,-1-1 0,2 1 0,-1-21 0,2 19 0,1 0 0,1 1 0,0-1 0,1 1 0,0-1 0,1 1 0,0 0 0,1 0 0,1 1 0,0 0 0,0 0 0,2 0 0,-1 1 0,15-17 0,-6 11 0,0 0 0,1 1 0,0 1 0,1 1 0,1 1 0,0 0 0,41-19 0,-41 22-1365,-4-1-5461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24575,'3'4'0,"0"0"0,0-1 0,-1 1 0,0 0 0,0 1 0,0-1 0,0 0 0,-1 0 0,1 1 0,-1-1 0,1 8 0,3 56 0,-4-51 0,1 261 62,-3-146-1489,1-106-5399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24575,'10'-6'0,"9"-1"0,1-5 0,3 0 0,2 2 0,2 2 0,2 3 0,-4 7 0,-1 4 0,-5 0-8191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24575,'2'0'0,"-1"1"0,1-1 0,0 1 0,-1 0 0,1-1 0,-1 1 0,1 0 0,-1 0 0,0 0 0,1 0 0,-1 0 0,0 0 0,0 1 0,1-1 0,-1 0 0,0 1 0,1 1 0,17 30 0,-16-29 0,5 11 0,-1 1 0,-1 0 0,0 0 0,-1 0 0,-1 0 0,0 1 0,1 20 0,-4-31 0,0 1 0,-1 0 0,0 0 0,0 0 0,-1 0 0,0-1 0,0 1 0,0 0 0,-1-1 0,0 1 0,0-1 0,0 1 0,-1-1 0,0 0 0,-1 0 0,1 0 0,-1 0 0,0-1 0,-1 0 0,-7 8 0,11-11 0,-1-1 0,0 0 0,1 0 0,-1 1 0,0-1 0,1 0 0,-1-1 0,0 1 0,0 0 0,0 0 0,0-1 0,0 1 0,0-1 0,0 0 0,0 1 0,0-1 0,0 0 0,0 0 0,0-1 0,0 1 0,0 0 0,0 0 0,-2-2 0,1 1 0,0-1 0,0 0 0,0 0 0,1 0 0,-1 0 0,0 0 0,1 0 0,0-1 0,0 1 0,0-1 0,0 1 0,0-1 0,-2-3 0,0-2 0,1 1 0,-1-1 0,1 1 0,1-1 0,-1 0 0,1 0 0,1-1 0,0 1 0,0 0 0,0-16 0,2 18 0,1 1 0,-1-1 0,1 1 0,0 0 0,0 0 0,1 0 0,0 0 0,0 0 0,0 0 0,0 1 0,5-6 0,49-44 0,-30 31 0,-22 18 0,1 0 0,0 1 0,0 0 0,0 0 0,0 0 0,1 1 0,0 0 0,0 0 0,-1 0 0,2 1 0,-1 0 0,0 1 0,0-1 0,0 1 0,1 1 0,-1 0 0,1 0 0,13 1 0,-16 1 0,1-1 0,0 0 0,0 1 0,-1 0 0,1 1 0,-1-1 0,0 1 0,1 0 0,-1 0 0,0 1 0,-1-1 0,1 1 0,-1 0 0,0 1 0,0-1 0,0 1 0,0-1 0,-1 1 0,0 0 0,0 1 0,0-1 0,0 0 0,1 8 0,-2-9 0,4 13 0,-1 0 0,0 0 0,2 20 0,-6-30 0,-1 1 0,0-1 0,0 0 0,-1 1 0,0-1 0,0 0 0,-1 0 0,0 0 0,0 0 0,-5 10 0,-2 5 0,1 1 0,0-1 0,-7 42 0,14-54 0,-1 0 0,1 0 0,1 0 0,0 0 0,0 1 0,1-1 0,0 0 0,1 0 0,0 0 0,1 0 0,5 12 0,-7-19-49,0 0 1,1-1-1,0 1 0,-1-1 0,1 1 1,0-1-1,0 0 0,0 0 0,1 0 1,-1 0-1,0 0 0,1-1 0,-1 1 1,1-1-1,0 1 0,0-1 0,-1 0 1,1 0-1,0 0 0,0 0 0,0-1 1,0 1-1,0-1 0,0 0 0,0 0 0,0 0 1,5-1-1,10-3-6777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 24575,'-4'2'0,"0"0"0,0 0 0,1 1 0,-1 0 0,1 0 0,-1 0 0,1 0 0,-4 7 0,-15 18 0,1 1 0,2 1 0,1 1 0,1 1 0,2 0 0,1 1 0,2 0 0,1 1 0,1 1 0,-6 46 0,16-73-57,0-1 0,0 1 1,1-1-1,0 0 0,1 1 0,-1-1 0,1 0 0,0 0 0,1 0 0,0 0 0,0 0 1,1-1-1,-1 1 0,1-1 0,1 0 0,-1 0 0,1 0 0,0-1 0,0 0 1,1 0-1,0 0 0,0 0 0,10 5 0,8 4-6769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9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 24575,'0'21'0,"1"45"0,-4 0 0,-13 89 0,4-77 0,-2-113 0,14 35 0,-4-15 0,1 1 0,0 0 0,1-1 0,0-26 0,2 38 0,0 0 0,0 0 0,1 0 0,-1 0 0,1 0 0,-1 0 0,1 0 0,0 0 0,0 0 0,1 1 0,-1-1 0,0 0 0,1 1 0,0-1 0,-1 1 0,1 0 0,0-1 0,0 1 0,0 0 0,1 0 0,-1 0 0,1 1 0,-1-1 0,1 0 0,-1 1 0,1 0 0,0 0 0,-1-1 0,1 1 0,5 0 0,5-1 0,0 1 0,0 0 0,0 1 0,20 2 0,-23-1 0,1 0 0,0-1 0,0 0 0,0 0 0,-1-1 0,20-5 0,-27 5 0,0 0 0,-1 0 0,1-1 0,-1 1 0,1-1 0,-1 0 0,1 1 0,-1-1 0,0 0 0,0 0 0,0-1 0,0 1 0,-1 0 0,1-1 0,0 1 0,-1-1 0,0 1 0,0-1 0,1 0 0,-2 1 0,1-1 0,0 0 0,0 0 0,-1 0 0,0 0 0,1 0 0,-1 0 0,0 0 0,-1 1 0,1-1 0,0 0 0,-2-5 0,1 3 0,0 1 0,0-1 0,0 1 0,-1-1 0,0 1 0,0-1 0,0 1 0,0 0 0,-1 0 0,1 0 0,-1 0 0,0 0 0,-1 1 0,1-1 0,0 1 0,-1 0 0,0 0 0,0 0 0,-5-3 0,-1 3-273,1 0 0,-1 0 0,0 1 0,-13-2 0,-6 2-6553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24575,'0'1'0,"1"1"0,-1-1 0,1 0 0,0 1 0,-1-1 0,1 0 0,0 0 0,0 1 0,0-1 0,0 0 0,0 0 0,0 0 0,0 0 0,0 0 0,0-1 0,1 1 0,-1 0 0,0 0 0,1-1 0,-1 1 0,0-1 0,1 1 0,-1-1 0,1 0 0,-1 1 0,1-1 0,-1 0 0,0 0 0,3 0 0,42 0 0,-33-6 0,-19 1 0,-24 1 0,25 5 0,0 0 0,0 0 0,0 1 0,0-1 0,0 1 0,0 0 0,1 0 0,-1 1 0,1-1 0,0 1 0,0 0 0,0 0 0,0 0 0,-6 7 0,4-2 0,-1 0 0,1 1 0,1 0 0,-1 0 0,2 0 0,-8 18 0,4-2 0,2-1 0,0 1 0,1 1 0,2-1 0,-1 31 0,4-51 0,-1 1 0,1 0 0,1-1 0,-1 1 0,1 0 0,0-1 0,1 1 0,-1-1 0,1 1 0,0-1 0,0 0 0,1 0 0,-1 0 0,1 0 0,6 8 0,-5-10 0,0 0 0,0 0 0,0 0 0,0 0 0,0-1 0,0 0 0,1 0 0,-1 0 0,1 0 0,-1-1 0,1 1 0,0-1 0,0 0 0,-1-1 0,1 1 0,0-1 0,0 0 0,9-1 0,-6 0-105,1 0 0,-1 0 0,0-1 0,1 0 0,-1-1 0,0 0 0,0 0 0,0 0 0,-1-1 0,1-1 0,-1 1 0,9-7 0,4-8-6721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42 24575,'-1'0'0,"0"1"0,0-1 0,0 0 0,0 1 0,0-1 0,0 1 0,0 0 0,0-1 0,0 1 0,0 0 0,0 0 0,0-1 0,0 1 0,1 0 0,-1 0 0,0 0 0,1 0 0,-1 0 0,0 0 0,1 0 0,0 0 0,-1 0 0,1 0 0,-1 1 0,1-1 0,0 0 0,0 2 0,-6 39 0,5-36 0,-3 228 0,4-233 0,0 0 0,1 0 0,-1 0 0,0 0 0,0 0 0,0 0 0,0 0 0,0 0 0,-1 0 0,1 0 0,0-1 0,0 1 0,-1 0 0,1 0 0,0 0 0,-1 0 0,1 0 0,-1 0 0,1-1 0,-1 1 0,0 0 0,1 0 0,-1-1 0,0 1 0,1 0 0,-2 0 0,0-1 0,1-1 0,0 0 0,0 1 0,0-1 0,0 0 0,0 0 0,0 0 0,0 0 0,1 0 0,-1 0 0,0 0 0,0 0 0,1 0 0,-1 0 0,1 0 0,-1-2 0,-21-55 0,21 56 0,1 0 0,-1 0 0,1-1 0,-1 1 0,1 0 0,0-1 0,0 1 0,0 0 0,0-1 0,0 1 0,1 0 0,-1 0 0,1-1 0,0 1 0,-1 0 0,1 0 0,0 0 0,0 0 0,0 0 0,0 0 0,1 0 0,-1 0 0,1 0 0,-1 0 0,1 1 0,-1-1 0,1 1 0,0-1 0,0 1 0,0 0 0,0-1 0,0 1 0,0 0 0,3-1 0,7-1 0,0 1 0,0 0 0,0 1 0,0 0 0,21 1 0,-22 0 0,0 0 0,0 0 0,0-1 0,12-3 0,-21 4 0,0-1 0,1 0 0,-1-1 0,0 1 0,1 0 0,-1-1 0,0 1 0,0-1 0,0 1 0,0-1 0,-1 0 0,1 0 0,0 0 0,-1 0 0,1 0 0,-1 0 0,0-1 0,2-2 0,-1 0 0,0-1 0,-1 1 0,0-1 0,0 1 0,0-1 0,0 0 0,-1 1 0,0-7 0,-1 2 0,0 0 0,0 0 0,-1 0 0,0 0 0,-1 0 0,0 0 0,0 1 0,-10-18 0,12 26 4,1 0-1,-1-1 1,1 1-1,-1 0 0,0 0 1,1 0-1,-1 0 1,0 0-1,0 0 0,0 0 1,0 0-1,0 1 1,0-1-1,0 0 1,0 1-1,0-1 0,0 0 1,0 1-1,-1-1 1,1 1-1,0 0 1,0-1-1,-1 1 0,1 0 1,0 0-1,0 0 1,-1 0-1,1 0 0,0 0 1,0 0-1,-1 0 1,1 0-1,0 1 1,-3 0-1,2 0-96,0 1 0,0-1 1,0 1-1,0 0 0,0 0 0,0 0 0,1 0 0,-1 0 1,1 0-1,-1 0 0,1 0 0,0 1 0,0-1 1,0 0-1,-1 5 0,-4 15-6733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94 24575,'1'-4'0,"0"0"0,0 1 0,0-1 0,1 0 0,-1 0 0,1 1 0,0-1 0,0 1 0,0 0 0,0-1 0,1 1 0,-1 0 0,1 0 0,0 0 0,0 1 0,0-1 0,0 1 0,1 0 0,-1-1 0,0 2 0,1-1 0,5-2 0,53-19 0,-69 24 0,1-1 0,0 2 0,0-1 0,0 1 0,0 0 0,0 0 0,0 0 0,0 1 0,1 0 0,-1 0 0,1 0 0,0 1 0,0 0 0,0 0 0,1 0 0,-1 1 0,1-1 0,0 1 0,0 0 0,1 0 0,-1 1 0,1-1 0,0 1 0,1-1 0,-4 11 0,0 0 0,1 0 0,0 1 0,2-1 0,-1 1 0,2 0 0,1 0 0,0 0 0,2 26 0,-1-40 4,1 0 0,-1 0-1,1 0 1,-1 0 0,1-1-1,0 1 1,0 0 0,0-1-1,1 1 1,-1 0 0,1-1-1,-1 0 1,1 1 0,0-1-1,0 0 1,0 0 0,0 0-1,0 0 1,0 0 0,1-1-1,-1 1 1,1 0 0,-1-1-1,1 0 1,-1 0 0,1 0-1,0 0 1,3 1 0,7 0-223,0 0 0,-1-1 0,1 0 0,25-2 0,-29 1-158,19-1-6449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24575,'1'6'0,"0"0"0,0 0 0,0 0 0,0 0 0,1 0 0,0 0 0,0-1 0,1 1 0,0-1 0,4 7 0,42 55 0,-16-23 0,78 145 0,-13-19 0,-26-76 102,-50-68-836,36 55 1,-46-59-6093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48 24575,'0'-1'0,"-1"-1"0,1 0 0,0 1 0,0-1 0,0 0 0,0 1 0,0-1 0,1 0 0,-1 1 0,0-1 0,1 0 0,-1 1 0,1-1 0,-1 1 0,1-1 0,0 1 0,0-1 0,0 1 0,0-1 0,0 1 0,0 0 0,0-1 0,0 1 0,1 0 0,-1 0 0,0 0 0,1 0 0,-1 0 0,1 0 0,-1 1 0,1-1 0,-1 0 0,1 1 0,-1-1 0,1 1 0,0 0 0,-1-1 0,1 1 0,0 0 0,2 0 0,0 1 0,-1-1 0,1 1 0,-1 0 0,0 0 0,1 0 0,-1 1 0,0-1 0,0 1 0,0 0 0,0 0 0,0 0 0,0 0 0,0 0 0,-1 1 0,1-1 0,-1 1 0,0 0 0,0 0 0,2 3 0,-2-3 0,0 1 0,0 0 0,0 0 0,-1 0 0,0 0 0,0 0 0,0 0 0,0 0 0,0 0 0,-1 0 0,0 0 0,0 0 0,0 1 0,0-1 0,-1 0 0,0 0 0,0 0 0,0 0 0,0 0 0,0 0 0,-3 5 0,-5 6 0,0 0 0,-1-1 0,0 0 0,-14 15 0,15-21 0,1 2 0,0-1 0,1 1 0,0 0 0,1 1 0,0 0 0,0 0 0,-7 20 0,12-28-34,1 0 0,-1-1 0,1 1 0,-1 0 0,1 0-1,0-1 1,0 1 0,0 0 0,0 0 0,1 0 0,-1-1 0,1 1 0,-1 0-1,1-1 1,0 1 0,0 0 0,0-1 0,1 1 0,-1-1 0,1 0-1,-1 1 1,1-1 0,0 0 0,0 0 0,0 0 0,0 0 0,0 0 0,0-1-1,0 1 1,1 0 0,-1-1 0,1 0 0,-1 0 0,1 0 0,-1 0 0,1 0-1,0 0 1,-1 0 0,5 0 0,17 2-6792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24575,'5'-5'0,"7"-2"0,7 0 0,0-3 0,2-1 0,-2 2-8191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24575,'8'0'0,"1"-1"0,0 1 0,0 1 0,-1-1 0,1 1 0,0 1 0,9 2 0,-16-3 0,1 1 0,0-1 0,-1 0 0,1 1 0,-1 0 0,0-1 0,1 1 0,-1 0 0,0 0 0,0 1 0,0-1 0,-1 0 0,1 1 0,0-1 0,-1 1 0,1-1 0,-1 1 0,0 0 0,0-1 0,0 1 0,0 0 0,0 4 0,2 15 0,0 0 0,-2 0 0,0 0 0,-4 31 0,1-32 0,1-1 0,1 1 0,1-1 0,1 0 0,7 33 0,-8-48 0,1 0 0,-1 0 0,0 0 0,0 1 0,0-1 0,-1 0 0,0 0 0,0 1 0,0-1 0,-1 0 0,0 0 0,1 0 0,-4 7 0,3-9 0,-1 1 0,0-1 0,-1 0 0,1 0 0,0 0 0,-1-1 0,0 1 0,1-1 0,-1 1 0,0-1 0,0 0 0,-1 0 0,1 0 0,0-1 0,-1 1 0,1-1 0,-1 1 0,1-1 0,-7 1 0,-54 7-1365,35-7-5461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24575,'10'1'0,"0"0"0,1 1 0,-1 0 0,0 1 0,0 0 0,0 1 0,0 0 0,-1 0 0,1 1 0,-1 0 0,-1 1 0,13 10 0,-15-12 0,0 1 0,-1-1 0,0 1 0,0 0 0,0 0 0,-1 1 0,0-1 0,0 1 0,0 0 0,0 0 0,-1 0 0,0 1 0,-1-1 0,1 1 0,-1 0 0,-1-1 0,1 1 0,-1 0 0,1 10 0,-15 89 0,7-61 0,-1 51 0,7-67 0,1-19 0,-1 0 0,0 0 0,0 0 0,-1 0 0,-1 0 0,-2 9 0,3-16 0,0 0 0,0-1 0,-1 1 0,1 0 0,-1-1 0,0 0 0,1 1 0,-1-1 0,0 0 0,0 0 0,0 0 0,-1 0 0,1 0 0,0 0 0,-1-1 0,1 1 0,-1-1 0,0 0 0,1 0 0,-1 0 0,0 0 0,0 0 0,0-1 0,1 1 0,-5 0 0,-94 7-1365,76-3-5461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24575,'3'1'0,"1"0"0,-1 0 0,0 0 0,0 0 0,0 1 0,0-1 0,0 1 0,-1-1 0,1 1 0,0 0 0,-1 0 0,1 1 0,-1-1 0,3 4 0,29 39 0,-23-24 0,0 2 0,-2-1 0,0 1 0,-2 1 0,0-1 0,5 47 0,-6-6 0,-2 91 0,-4-142 0,0 1 0,-1-1 0,-1 1 0,-1 0 0,1-1 0,-2 0 0,0 0 0,-1 0 0,0 0 0,-1-1 0,0 0 0,-1 0 0,0 0 0,-1-1 0,0 0 0,-1-1 0,-12 12 0,-115 110 0,131-128-227,0 1-1,1-1 1,0 1-1,0 0 1,-5 9-1,0 5-6598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71 24575,'-1'-23'0,"0"18"0,1 1 0,-1-1 0,1 0 0,0 0 0,1 0 0,-1 0 0,3-9 0,-1 17 0,0-1 0,0 0 0,0 1 0,-1-1 0,1 1 0,-1-1 0,0 1 0,1 0 0,-1 0 0,1 5 0,6 34 0,4 45 0,0 5 0,-7-46 40,7 25-1445,-5-51-5421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24575,'5'0'0,"7"0"0,2 0-8191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3 378 24575,'-2'-109'0,"4"-119"0,-2 226 0,0 0 0,0 0 0,0 0 0,1 0 0,-1 0 0,0 1 0,1-1 0,-1 0 0,1 0 0,0 0 0,-1 1 0,1-1 0,0 0 0,0 1 0,0-1 0,0 1 0,0-1 0,0 1 0,1 0 0,-1-1 0,1 1 0,-1 0 0,2-2 0,-1 3 0,0 1 0,-1-1 0,1 0 0,-1 0 0,1 0 0,0 1 0,-1-1 0,1 1 0,-1-1 0,0 1 0,1 0 0,-1 0 0,1 0 0,-1-1 0,0 1 0,0 0 0,1 0 0,-1 1 0,0-1 0,0 0 0,0 0 0,0 1 0,0-1 0,0 0 0,-1 1 0,1-1 0,0 3 0,10 16 0,-2 0 0,-1 0 0,0 1 0,4 22 0,20 49 0,-32-92 0,0 0 0,1 0 0,-1 1 0,0-1 0,0 0 0,0 0 0,1 1 0,-1-1 0,0 0 0,0 0 0,1 0 0,-1 0 0,0 0 0,0 1 0,1-1 0,-1 0 0,0 0 0,1 0 0,-1 0 0,0 0 0,0 0 0,1 0 0,-1 0 0,0 0 0,1 0 0,-1 0 0,0 0 0,0 0 0,1 0 0,-1 0 0,0 0 0,1-1 0,-1 1 0,0 0 0,0 0 0,1 0 0,-1 0 0,0 0 0,0-1 0,0 1 0,1 0 0,-1 0 0,0-1 0,0 1 0,0 0 0,1 0 0,-1-1 0,0 1 0,0 0 0,0 0 0,0-1 0,0 1 0,0 0 0,0 0 0,0-1 0,1 1 0,-1 0 0,0-1 0,0 1 0,0 0 0,0 0 0,-1-1 0,17-34 0,-1 2 0,-14 31 2,0 0 0,0 1 0,1-1 0,-1 0 0,0 1 0,0 0 0,1-1 0,-1 1 0,1 0 0,-1 0 0,1 0 0,0 0 0,0 0 0,-1 0 0,1 0 0,0 0 0,0 1 0,0-1 0,0 1 0,-1-1 0,1 1 0,0 0 0,0 0 0,0 0 0,0 0 0,0 0 0,0 0 0,0 0 0,0 1 0,0-1 0,0 1 0,0 0 0,-1-1 0,1 1 0,0 0 0,0 0 0,-1 0 0,1 0 0,-1 0 0,1 0 0,-1 1 0,1-1 1,-1 1-1,0-1 0,1 1 0,1 2 0,7 10-171,0 0 0,-1 1 1,-1 0-1,9 20 1,-11-21-449,2 4-6209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1 391 24575,'0'1'0,"0"0"0,1 1 0,-1-1 0,1 0 0,-1 0 0,1 0 0,0 1 0,0-1 0,-1 0 0,1 0 0,0 0 0,0 0 0,0 0 0,0 0 0,0-1 0,0 1 0,0 0 0,0 0 0,1-1 0,-1 1 0,0-1 0,0 1 0,1-1 0,-1 0 0,0 1 0,1-1 0,-1 0 0,0 0 0,1 0 0,-1 0 0,0 0 0,1 0 0,-1 0 0,2-1 0,47-4 0,-40 1 0,-1 1 0,1-1 0,0-1 0,-1 0 0,0 0 0,-1-1 0,13-9 0,-19 14 0,0-1 0,0 1 0,0-1 0,0 0 0,-1 0 0,1 1 0,0-1 0,-1 0 0,1 0 0,-1 0 0,0-1 0,0 1 0,0 0 0,0 0 0,0-1 0,0 1 0,-1-1 0,1 1 0,-1 0 0,1-1 0,-1 1 0,0-1 0,0 1 0,0-1 0,0 1 0,-1-1 0,1 1 0,-1-1 0,1 1 0,-1-1 0,0 1 0,0 0 0,0 0 0,0-1 0,-2-1 0,-39-43 0,28 32 0,1 1 0,0-2 0,0 0 0,-9-18 0,20 31 0,0 0 0,0-1 0,1 1 0,-1-1 0,1 0 0,0 0 0,0 1 0,0-1 0,0 0 0,1 0 0,-1 0 0,1 0 0,0 0 0,1 0 0,-1 0 0,0 1 0,1-1 0,0 0 0,0 0 0,0 0 0,1 1 0,-1-1 0,1 1 0,0-1 0,4-5 0,-4 6-57,1 0 0,-1 0 1,1 1-1,0-1 0,0 0 0,0 1 0,0 0 0,1 0 0,-1 0 0,1 0 0,-1 1 1,1-1-1,0 1 0,-1 0 0,1 0 0,0 0 0,0 1 0,0-1 0,0 1 1,0 0-1,0 0 0,0 0 0,6 2 0,11 2-6769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22 24575,'0'-1'0,"0"0"0,-1 0 0,1 0 0,0 1 0,0-1 0,-1 0 0,1 0 0,0 0 0,-1 0 0,1 0 0,-1 0 0,1 0 0,-1 0 0,1 1 0,-1-1 0,0 0 0,1 0 0,-1 1 0,0-1 0,0 1 0,0-1 0,1 0 0,-1 1 0,0 0 0,0-1 0,0 1 0,0-1 0,0 1 0,0 0 0,0 0 0,0-1 0,0 1 0,0 0 0,0 0 0,0 0 0,0 0 0,0 0 0,0 0 0,0 1 0,0-1 0,0 0 0,0 0 0,-1 1 0,-3 0 0,0 0 0,-1 1 0,1 0 0,0 0 0,-1 0 0,-5 4 0,-2 3 0,1 0 0,0 0 0,1 1 0,0 1 0,0 0 0,1 0 0,1 1 0,0 1 0,1-1 0,0 1 0,1 1 0,0-1 0,-5 18 0,4-6 0,1 1 0,1 0 0,1 1 0,2-1 0,1 1 0,1 43 0,1-47 0,1 0 0,2 1 0,0-1 0,7 25 0,-8-40 0,1 0 0,1 0 0,-1 0 0,1 0 0,1 0 0,-1-1 0,1 0 0,1 0 0,-1 0 0,1 0 0,0-1 0,1 0 0,0-1 0,7 6 0,53 35-1365,-46-32-5461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24575,'10'32'0,"-1"-10"0,1 22 0,24 135 0,-3 35 0,-25-174 67,17 58 0,2 8-1566,-21-80-5327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1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51 119 24575,'-2'0'0,"0"0"0,0 0 0,0 0 0,0 0 0,0 0 0,1 0 0,-1-1 0,0 1 0,0-1 0,0 1 0,0-1 0,0 0 0,1 0 0,-1 0 0,0 0 0,0 0 0,1 0 0,-1 0 0,1-1 0,-1 1 0,1 0 0,0-1 0,0 1 0,-1-1 0,1 0 0,0 1 0,0-1 0,0 0 0,1 0 0,-1 1 0,0-1 0,1 0 0,-1 0 0,1 0 0,0 0 0,-1-4 0,1 3 0,1 1 0,-1-1 0,0 0 0,1 0 0,0 0 0,0 0 0,0 0 0,0 0 0,0 1 0,0-1 0,1 0 0,-1 1 0,1-1 0,0 1 0,0 0 0,-1 0 0,2-1 0,-1 1 0,0 0 0,0 1 0,1-1 0,-1 0 0,1 1 0,3-3 0,0 2 0,-1 0 0,1 0 0,0 1 0,0-1 0,-1 1 0,1 0 0,0 1 0,0-1 0,0 1 0,0 1 0,0-1 0,0 1 0,0 0 0,0 0 0,9 4 0,-11-4 0,-1 1 0,1 0 0,-1 0 0,1 0 0,-1 0 0,0 0 0,0 1 0,0 0 0,0 0 0,0-1 0,-1 1 0,1 1 0,-1-1 0,0 0 0,0 1 0,0-1 0,0 1 0,-1-1 0,1 1 0,-1 0 0,0 0 0,0 0 0,-1 0 0,1 5 0,0-6 0,-2 0 0,1-1 0,0 1 0,0-1 0,-1 1 0,0 0 0,1-1 0,-1 1 0,0-1 0,0 0 0,0 1 0,-1-1 0,1 0 0,-1 1 0,1-1 0,-3 2 0,-11 25 0,15-28 0,1 0 0,-1 0 0,0 0 0,1 1 0,-1-1 0,0 0 0,1 0 0,-1 0 0,1 0 0,0 0 0,-1 0 0,1 0 0,0 0 0,0 0 0,0 0 0,-1-1 0,1 1 0,0 0 0,0 0 0,0-1 0,0 1 0,0 0 0,0-1 0,3 1 0,35 17 0,-27-13 0,-6-3 0,0 1 0,0 0 0,-1 0 0,0 1 0,1-1 0,-1 1 0,-1 0 0,1 1 0,-1-1 0,1 1 0,-1 0 0,0 0 0,3 6 0,-4-4 0,0 1 0,0 0 0,-1 0 0,0 0 0,0 1 0,-1-1 0,0 0 0,0 1 0,-1 12 0,0-15 0,0 1 0,0-1 0,-1 1 0,0-1 0,0 1 0,-1-1 0,1 0 0,-1 0 0,-1 1 0,-3 7 0,3-10 0,0-1 0,0 1 0,0-1 0,0 0 0,0 1 0,0-1 0,-1-1 0,0 1 0,0-1 0,1 1 0,-1-1 0,0 0 0,-1 0 0,1-1 0,-8 3 0,-9 2-120,-51 13 373,67-18-389,-1-1 0,1 1 0,-1-1 0,1 0-1,-1 0 1,1 0 0,-1-1 0,1 0-1,-1 0 1,-8-3 0,-7-8-6690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15 24575,'1'-1'0,"-1"1"0,0-1 0,0 1 0,0-1 0,0 1 0,0-1 0,0 1 0,0-1 0,0 1 0,0-1 0,0 1 0,-1-1 0,1 1 0,0-1 0,0 1 0,0 0 0,0-1 0,-1 1 0,1-1 0,0 1 0,0 0 0,-1-1 0,1 1 0,0-1 0,-1 1 0,1 0 0,-1-1 0,1 1 0,0 0 0,-1 0 0,1-1 0,-1 1 0,0 0 0,-15 6 0,-12 21 0,22-21 0,2 1 0,-1 0 0,1 0 0,0 1 0,1-1 0,-1 1 0,2 0 0,-1 0 0,1 0 0,0 0 0,1 0 0,0 0 0,0 1 0,0-1 0,1 0 0,1 1 0,0-1 0,2 11 0,-2-12 0,1-1 0,0 1 0,0-1 0,1 0 0,0 1 0,0-1 0,0-1 0,1 1 0,0 0 0,0-1 0,1 0 0,-1 0 0,1 0 0,0 0 0,0-1 0,1 0 0,-1 0 0,1 0 0,0-1 0,0 0 0,0 0 0,10 3 0,-2-2 0,1-1 0,0 0 0,0-1 0,0-1 0,0 0 0,0-1 0,0-1 0,0 0 0,0-1 0,0-1 0,0 0 0,26-10 0,-33 10 0,0 0 0,-1 0 0,1 0 0,-1-1 0,0-1 0,0 1 0,-1-1 0,1 0 0,-1-1 0,0 1 0,0-1 0,-1 0 0,0-1 0,0 1 0,0-1 0,-1 0 0,0 0 0,0-1 0,-1 1 0,0-1 0,0 0 0,-1 0 0,0 0 0,2-15 0,-5 19 0,1-1 0,-1 1 0,0 0 0,0 0 0,0 0 0,0 0 0,-1 0 0,0 0 0,1 0 0,-2 0 0,1 1 0,0-1 0,-1 1 0,1-1 0,-1 1 0,0 0 0,0 0 0,-1 0 0,1 1 0,0-1 0,-1 1 0,0-1 0,1 1 0,-8-2 0,-4-3 0,1 0 0,-1 2 0,-1 0 0,1 0 0,-22-2 0,3 3-1365,4 2-5461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24575,'34'-13'0,"-4"1"0,-16 10 0,0 1 0,0 0 0,1 0 0,-1 2 0,0 0 0,0 0 0,0 1 0,-1 1 0,1 0 0,0 1 0,-1 1 0,0 0 0,0 1 0,0 0 0,14 10 0,-13-7 0,-1 1 0,-1 0 0,0 0 0,0 1 0,-1 1 0,0 0 0,-1 0 0,-1 1 0,0 0 0,-1 1 0,0 0 0,-1 0 0,8 22 0,-9-10 0,-1 0 0,-1 0 0,-2 0 0,0 0 0,-2 1 0,-1-1 0,-6 37 0,7-57 1,-1 0 0,0 1 0,-1-1 0,1 0-1,-1 0 1,0 0 0,-1 0 0,0 0 0,0-1-1,0 1 1,0-1 0,-1 0 0,0 0 0,0 0 0,0 0-1,-1-1 1,1 0 0,-1 0 0,0 0 0,-1 0-1,1-1 1,-6 3 0,-10 3-10,1-2-1,-1 0 0,-1-2 1,1 0-1,-23 2 1,16-3-655,-51 15 1,52-9-6163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25 159 24575,'-1'-1'0,"-1"1"0,1-1 0,0 1 0,-1-1 0,1 1 0,0-1 0,0 0 0,0 1 0,0-1 0,0 0 0,0 0 0,0 0 0,0 0 0,0 0 0,0 0 0,0 0 0,1 0 0,-1 0 0,0 0 0,1 0 0,-1-1 0,1 1 0,-1 0 0,1-1 0,-1 1 0,1 0 0,0 0 0,0-1 0,0 1 0,0 0 0,0-1 0,0-1 0,0-2 0,-1 0 0,2 0 0,-1 0 0,0 0 0,1 0 0,0 0 0,2-8 0,0 8 0,1 0 0,-1 0 0,1 0 0,0 0 0,0 0 0,1 1 0,-1 0 0,1 0 0,0 0 0,0 0 0,1 1 0,-1 0 0,1 0 0,-1 0 0,1 1 0,0 0 0,0 0 0,0 0 0,0 1 0,6-1 0,-7 1 0,-1 0 0,0 1 0,1 0 0,-1-1 0,0 1 0,1 1 0,-1-1 0,0 1 0,0 0 0,1 0 0,-1 0 0,0 0 0,0 1 0,0-1 0,0 1 0,0 0 0,-1 0 0,1 1 0,-1-1 0,1 1 0,-1 0 0,0 0 0,0 0 0,0 0 0,0 0 0,-1 1 0,1 0 0,-1-1 0,3 6 0,-2 1 0,0 0 0,0 0 0,-1 0 0,-1 0 0,0 0 0,0 1 0,-1-1 0,0 0 0,-3 20 0,2-26 0,1 1 0,-1-1 0,0 1 0,0-1 0,0 1 0,-1-1 0,0 0 0,0 0 0,0 0 0,0 0 0,0 0 0,-1 0 0,0-1 0,0 1 0,0-1 0,0 0 0,0 0 0,-1 0 0,1 0 0,-1 0 0,0-1 0,0 0 0,0 0 0,-6 3 0,9-5 0,1 1 0,-1-1 0,0 0 0,0 1 0,1-1 0,-1 0 0,0 0 0,0 1 0,1-1 0,-1 0 0,0 0 0,0 0 0,1 0 0,-1 0 0,0 0 0,0 0 0,0 0 0,1 0 0,-1-1 0,0 1 0,0 0 0,1 0 0,-1-1 0,0 1 0,1 0 0,-1-1 0,0 1 0,1-1 0,-1 1 0,1-1 0,-1 1 0,0-1 0,1 0 0,-1 1 0,1-1 0,0 1 0,-1-1 0,1 0 0,-1 0 0,1 1 0,0-1 0,0 0 0,-1 1 0,1-1 0,0 0 0,0 0 0,0 0 0,0 0 0,0-2 0,0 1 0,1 0 0,-1 0 0,1 0 0,0 0 0,-1 0 0,1 0 0,0 0 0,0 0 0,0 0 0,0 0 0,1 1 0,-1-1 0,0 0 0,1 1 0,-1-1 0,4-2 0,1 0 0,1 1 0,-1-1 0,1 1 0,0 0 0,0 1 0,0-1 0,0 2 0,0-1 0,1 1 0,-1 0 0,0 0 0,1 1 0,-1 0 0,1 0 0,13 3 0,-16-2 0,0 0 0,0 0 0,0 1 0,0-1 0,0 1 0,0 0 0,0 1 0,-1-1 0,1 1 0,-1 0 0,0 0 0,0 0 0,0 1 0,0-1 0,0 1 0,-1 0 0,1 0 0,-1 1 0,0-1 0,-1 0 0,1 1 0,3 9 0,-3-7 0,-1 1 0,0-1 0,0 1 0,-1 0 0,0 0 0,0 0 0,-1 0 0,0 0 0,0 0 0,-1 0 0,0 0 0,0-1 0,-1 1 0,0 0 0,0-1 0,-1 1 0,0-1 0,0 1 0,-1-1 0,0-1 0,-5 8 0,0-3 0,-1-1 0,0 0 0,0 0 0,-1-1 0,-1-1 0,1 0 0,-1 0 0,-1-1 0,1-1 0,-1 0 0,-14 4 0,15-5-151,0 0-1,0 0 0,0 1 0,1 1 1,-1 0-1,2 0 0,-1 1 1,-15 15-1,6-1-6674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24575,'0'9'0,"1"1"0,1-1 0,-1 0 0,2 0 0,-1 0 0,1 0 0,1 0 0,-1-1 0,2 1 0,-1-1 0,9 11 0,9 12 0,42 42 0,-18-21 0,192 276 0,-173-246 126,-21-30-1617,-33-37-5335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24575,'3'42'0,"1"-1"0,2 0 0,12 41 0,-6-30 0,5 57 0,-14-66-120,3 35-502,23 110-1,-22-162-6203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87 24575,'0'-5'0,"-5"-8"0,-7 0 0,-2-4 0,-3 0 0,12 5 0,11 3 0,5 8 0,6 5 0,0 7 0,2 1 0,-2 5 0,2-2 0,-3 3 0,-4-3-8191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3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118 151 24575,'-12'0'0,"0"0"0,0-1 0,0-1 0,0 0 0,-13-4 0,23 6 0,1-1 0,-1 1 0,0 0 0,1-1 0,-1 0 0,1 1 0,-1-1 0,1 0 0,-1 0 0,1 0 0,0 0 0,-1 0 0,1 0 0,0 0 0,0 0 0,0 0 0,0-1 0,0 1 0,0 0 0,0-1 0,0 1 0,1-1 0,-1 1 0,0-1 0,1 1 0,-1-1 0,1 1 0,0-1 0,-1 0 0,1 1 0,0-1 0,0 0 0,0 1 0,0-1 0,0 0 0,1 1 0,-1-1 0,0 1 0,1-1 0,-1 0 0,1 1 0,0-1 0,-1 1 0,1-1 0,0 1 0,0 0 0,0-1 0,2-1 0,2-2 0,-1 0 0,1 0 0,0 0 0,0 1 0,1 0 0,-1 0 0,1 0 0,0 1 0,0 0 0,0 0 0,11-3 0,3-1 0,0 1 0,33-5 0,-45 11 0,1 0 0,-1 0 0,1 1 0,-1 0 0,0 1 0,1-1 0,-1 2 0,0-1 0,0 1 0,0 0 0,-1 1 0,1 0 0,-1 0 0,0 1 0,0 0 0,7 6 0,-8-7 0,0 1 0,0 0 0,-1 1 0,1-1 0,-1 1 0,-1 0 0,1 0 0,-1 0 0,0 1 0,-1 0 0,1-1 0,-1 1 0,-1 1 0,1-1 0,-1 0 0,0 0 0,-1 1 0,1 8 0,-2-13 0,0 0 0,-1 0 0,1 0 0,-1 0 0,0 0 0,0 0 0,0 0 0,0 0 0,0 0 0,0-1 0,-1 1 0,0 0 0,1-1 0,-1 1 0,0-1 0,0 0 0,-4 4 0,1-2 0,0 0 0,-1-1 0,0 1 0,0-1 0,0 0 0,0 0 0,-11 2 0,-4 1 0,0-2 0,0-1 0,-40 1 0,67-4 0,105-7 0,-92 7 0,0 0 0,-1 1 0,1 1 0,0 0 0,27 8 0,-40-7 0,0 0 0,1 0 0,-1 0 0,-1 0 0,1 1 0,0 0 0,-1 1 0,0-1 0,0 1 0,0 0 0,-1 0 0,1 0 0,-1 1 0,-1 0 0,1-1 0,-1 1 0,0 1 0,0-1 0,0 0 0,-1 1 0,0-1 0,-1 1 0,1 0 0,0 12 0,-2-11 0,0 0 0,0 0 0,-1 0 0,0 1 0,0-1 0,-1 0 0,0 0 0,0-1 0,-1 1 0,0 0 0,0-1 0,-1 1 0,0-1 0,0 0 0,-1-1 0,0 1 0,0-1 0,0 0 0,-1 0 0,-9 8 0,-3-2 0,-1-1 0,1-1 0,-2-1 0,0 0 0,0-2 0,0 0 0,-1-1 0,0-1 0,0-1 0,0-1 0,0 0 0,-1-2 0,1-1 0,-26-2 0,22-3-1365,5-3-5461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0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31 24575,'16'2'0,"-13"1"0,-23 9 0,6-4 0,0-1 0,1 2 0,0-1 0,1 2 0,0 0 0,0 0 0,1 1 0,1 0 0,-11 15 0,18-23 0,1 0 0,0 1 0,0-1 0,0 1 0,0 0 0,1 0 0,0 0 0,-1 0 0,1 0 0,1 0 0,-1 0 0,0 0 0,1 0 0,0 0 0,0 0 0,0 0 0,1 0 0,-1 0 0,1 0 0,0 0 0,0 0 0,1 0 0,-1 0 0,1 0 0,0-1 0,-1 1 0,2 0 0,-1-1 0,0 0 0,1 0 0,0 1 0,-1-1 0,1-1 0,0 1 0,6 3 0,0 1 0,1-1 0,0 0 0,0 0 0,1-1 0,0-1 0,0 0 0,0 0 0,0-1 0,1-1 0,-1 1 0,22 0 0,-20-2 0,0-1 0,0 0 0,0 0 0,0-2 0,0 1 0,0-2 0,0 0 0,-1 0 0,1-1 0,17-8 0,-24 8 0,-1 0 0,1 0 0,-1-1 0,0 0 0,0 0 0,-1 0 0,0 0 0,1 0 0,-2-1 0,1 0 0,-1 0 0,1 0 0,-2 0 0,1-1 0,-1 1 0,0-1 0,0 1 0,-1-1 0,0 0 0,0 0 0,0 1 0,-1-1 0,0 0 0,0 0 0,-1 0 0,0 0 0,0 1 0,-1-1 0,0 0 0,0 1 0,0-1 0,-1 1 0,0 0 0,0 0 0,-1 0 0,-8-11 0,3 9-114,0-1 1,-1 1-1,0 1 0,0 0 0,-1 0 1,0 1-1,0 0 0,0 1 0,-1 0 1,0 1-1,-21-5 0,10 6-6712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2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24575,'-2'28'0,"-1"0"0,-1-1 0,-2 1 0,-12 36 0,-8 37 0,12-44 0,-6 38 0,19-87 0,0-1 0,0 1 0,1 0 0,0 0 0,1-1 0,0 1 0,0 0 0,1-1 0,3 12 0,-4-17 0,-1 0 0,1 0 0,0-1 0,0 1 0,0 0 0,1 0 0,-1 0 0,0-1 0,1 1 0,-1-1 0,1 1 0,0-1 0,-1 0 0,1 1 0,0-1 0,0 0 0,0 0 0,-1 0 0,1 0 0,3 0 0,-1 0 0,0 0 0,0-1 0,0 0 0,0 0 0,0 0 0,0 0 0,0 0 0,0-1 0,0 0 0,4-1 0,11-5 0,-1 0 0,-1-2 0,28-16 0,-29 16 0,57-24-1365,-56 23-5461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1 24575,'-15'2'0,"-1"1"0,1 1 0,0 0 0,0 1 0,0 1 0,0 0 0,1 1 0,0 1 0,-21 15 0,11-7 0,1 2 0,0 0 0,1 2 0,1 0 0,1 1 0,1 2 0,1 0 0,1 0 0,1 2 0,-18 36 0,6 15 0,3 2 0,-25 135 0,44-181 0,1-1 0,2 1 0,1 0 0,2 0 0,1 0 0,2 0 0,0 0 0,3-1 0,0 0 0,2 0 0,1 0 0,2-1 0,20 40 0,-21-52 0,2-1 0,-1-1 0,2 0 0,0-1 0,1 0 0,23 18 0,105 72 0,-92-70 0,-16-10 0,1-1 0,1-2 0,2-1 0,0-3 0,0 0 0,73 20 0,73-3 0,-113-21 0,-46-9 0,-1 0 0,39 2 0,-40-7 0,0 0 0,0-1 0,38-7 0,-52 6 0,-1-1 0,1 1 0,-1-2 0,0 1 0,1-1 0,-2 0 0,1-1 0,-1 0 0,1 0 0,-1 0 0,-1-1 0,11-11 0,6-8 0,0-2 0,-2-1 0,-1 0 0,-1-2 0,-2 0 0,-1-1 0,-1 0 0,11-35 0,-3-3 0,-13 44 0,-1-1 0,-1-1 0,-2 1 0,0-1 0,3-49 0,-8 34 0,-2-1 0,-1 1 0,-3 0 0,-10-46 0,9 61 0,-2-1 0,0 1 0,-2 0 0,-2 1 0,0 0 0,-1 1 0,-28-39 0,19 37 0,-1 0 0,-1 2 0,-1 0 0,-2 2 0,0 1 0,-51-31 0,59 43 0,-1 0 0,-1 2 0,0 1 0,-37-9 0,-92-8 0,120 20 0,-29-3 0,-1 4 0,0 1 0,-67 9 0,123-7-105,1 0 0,0 1 0,0 0 0,-1 0 0,1 0 0,0 0 0,0 0 0,0 0 0,0 1 0,0 0 0,0-1 0,-3 4 0,-7 8-6721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14 24575,'-25'-7'0,"22"6"0,1 0 0,0 0 0,-1 0 0,1 1 0,0-1 0,-1 0 0,1 1 0,-1 0 0,0-1 0,1 1 0,-1 0 0,1 0 0,-1 1 0,1-1 0,-6 2 0,8-2 0,0 0 0,0 0 0,-1 1 0,1-1 0,0 0 0,0 0 0,0 1 0,0-1 0,-1 0 0,1 1 0,0-1 0,0 0 0,0 0 0,0 1 0,0-1 0,0 0 0,0 1 0,0-1 0,0 0 0,0 1 0,0-1 0,0 0 0,0 1 0,0-1 0,0 0 0,0 1 0,0-1 0,0 0 0,0 1 0,0-1 0,1 0 0,-1 1 0,0-1 0,0 0 0,0 0 0,1 1 0,-1-1 0,0 0 0,17 10 0,19 1 0,-34-10 0,65 13 0,0-3 0,123 4 0,-147-15-341,-1 1 0,0 3-1,44 8 1,-60-6-6485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2 24575,'14'0'0,"-1"-1"0,0 0 0,0 1 0,0 1 0,0 0 0,0 1 0,0 1 0,-1 0 0,1 0 0,-1 1 0,22 11 0,-18-5 0,-1 1 0,-1 1 0,0 0 0,0 1 0,14 18 0,-25-27 0,1 0 0,-1 0 0,0 0 0,-1 1 0,1-1 0,-1 1 0,0 0 0,0 0 0,-1 0 0,1 0 0,-1 0 0,0 0 0,0 0 0,-1 0 0,0 0 0,1 0 0,-2 1 0,1-1 0,-1 0 0,1 0 0,-2 0 0,1 0 0,-4 9 0,-2 1 10,-2-1 0,0 1 0,0-2 0,-1 1 0,-1-2 0,0 1 0,-1-1 0,0-1 0,-1 0 0,0-1 0,-21 12 0,13-9-222,-1-1 0,-1-1 0,0-1-1,0-2 1,-1 0 0,-49 9 0,47-13-6614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24575,'2'33'0,"2"-1"0,1 0 0,2 0 0,20 60 0,-13-50 0,14 77 0,-23-62-393,-3 83 1,-3-123-188,1 16-6246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6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24575,'-2'15'0,"0"0"0,0-1 0,-2 0 0,1 1 0,-11 23 0,-8 27 0,16-22 0,0 0 0,3 1 0,2 0 0,4 44 0,-3 90 0,-11-119-1365,4-33-5461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9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24575,'2'0'0,"1"1"0,-1-1 0,0 1 0,1 0 0,-1 0 0,1 0 0,-1 0 0,0 1 0,0-1 0,0 1 0,0-1 0,0 1 0,0 0 0,0-1 0,-1 1 0,1 0 0,0 0 0,1 4 0,25 44 0,-26-46 0,30 71 0,-4 1 0,36 150 0,-30-55 0,12 47 0,-66-286 0,-62-258 0,72 276 0,3 0 0,2-1 0,3 1 0,5-82 0,-3 129 0,0 0 0,1 0 0,-1 0 0,1-1 0,0 2 0,-1-1 0,2 0 0,-1 0 0,0 0 0,0 0 0,1 1 0,-1-1 0,1 1 0,0-1 0,0 1 0,0-1 0,0 1 0,0 0 0,1 0 0,-1 0 0,5-3 0,-2 3 0,0 1 0,0-1 0,-1 1 0,1 0 0,0 0 0,0 0 0,0 1 0,0 0 0,0 0 0,0 0 0,0 0 0,7 2 0,3 2 0,1 0 0,0 1 0,-1 0 0,0 1 0,0 1 0,-1 0 0,18 13 0,-23-13 0,0 0 0,-1 1 0,0 1 0,-1-1 0,0 1 0,0 1 0,-1-1 0,0 1 0,-1 0 0,0 0 0,0 1 0,-1-1 0,0 1 0,-1 0 0,-1 0 0,0 1 0,0-1 0,-1 0 0,0 1 0,-1-1 0,0 1 0,-1-1 0,-1 0 0,1 1 0,-2-1 0,0 0 0,-6 17 0,5-22 0,0 0 0,1-1 0,-2 0 0,1 0 0,-1 0 0,0 0 0,0-1 0,0 0 0,0 0 0,-10 5 0,9-5 0,-1 1 0,1-1 0,0 1 0,0 0 0,0 1 0,0-1 0,1 1 0,-5 7 0,8-9 0,-1 0 0,1 0 0,0 0 0,0 0 0,1 0 0,-1 0 0,1 1 0,0-1 0,0 1 0,0-1 0,1 1 0,0-1 0,0 1 0,0-1 0,0 1 0,1-1 0,-1 1 0,1-1 0,0 1 0,0-1 0,1 0 0,0 1 0,2 3 0,3 4 0,2 0 0,0 0 0,0-1 0,1 0 0,20 16 0,-13-10 0,-12-13-97,-1 1-1,1 0 1,-2 0-1,1 1 1,0-1-1,-1 1 1,0 0-1,-1 0 1,1 0-1,-1 0 1,0 0-1,0 0 0,1 12 1,-1 6-6729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1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24575,'2'73'0,"15"103"0,-9-87-123,-4 141-1,-5-154-994,1-49-5708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34 24575,'-4'47'0,"-2"-1"0,-2 1 0,-2-2 0,-20 54 0,24-75 0,4-20 0,-4 18 0,0-1 0,1 1 0,1 0 0,-1 29 0,5-46 0,0 0 0,0 0 0,1 0 0,0 0 0,0 0 0,0 0 0,0 0 0,1-1 0,0 1 0,0 0 0,2 4 0,-2-7 0,0 1 0,0-1 0,1 1 0,-1-1 0,0 0 0,1 0 0,0 0 0,-1 0 0,1-1 0,0 1 0,0-1 0,0 1 0,0-1 0,0 0 0,0 0 0,0 0 0,0-1 0,6 2 0,-1-2 0,1-1 0,-1 1 0,0-1 0,0-1 0,1 0 0,-1 0 0,0 0 0,-1-1 0,1 0 0,0 0 0,-1-1 0,0 0 0,0-1 0,0 1 0,0-1 0,-1-1 0,1 1 0,6-9 0,8-9 0,-1 0 0,-1-1 0,26-43 0,-39 57 0,0-1 0,-1 0 0,0 0 0,0 0 0,-1 0 0,-1-1 0,0 0 0,0 1 0,-1-1 0,-1 0 0,0 0 0,-2-23 0,0 26 0,0 0 0,-1 0 0,-1 0 0,1 0 0,-1 1 0,-1-1 0,0 1 0,0 0 0,0 0 0,-1 1 0,0-1 0,-1 1 0,1 0 0,-2 0 0,1 1 0,-1-1 0,-11-7 0,10 7-65,-2 1 0,1 0 0,-1 0 0,0 1 0,0 1 0,0-1 0,0 2 0,-1-1 0,0 1 0,0 1 0,0 0 0,0 1 0,0 0 0,0 0 0,0 1 0,0 1 0,0 0 0,0 0 0,0 1 0,-20 6 0,11 0-6761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8.3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0 813 24575,'0'-67'0,"6"-183"0,-2 207 0,1 0 0,3 1 0,24-76 0,58-128 0,-90 243 0,-3 8 0,-10 23 0,-16 43 0,-60 191-1365,83-241-5461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4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25 111 24575,'-1'0'0,"0"0"0,-1 0 0,1 0 0,0 0 0,0 1 0,0-1 0,-1 0 0,1 1 0,0-1 0,0 1 0,0-1 0,0 1 0,0 0 0,0-1 0,0 1 0,0 0 0,0 0 0,0 0 0,0 0 0,-1 2 0,4 4 0,16-5 0,191-21 0,302 13 0,-275 9 0,-126-4 0,0-5 0,148-27 0,-177 18 0,-18 5 0,101-30 0,-162 39-80,0 0 0,0 0-1,1 0 1,-1 1 0,0-1-1,1 1 1,-1 0 0,0 0-1,1 0 1,-1 0 0,0 0 0,1 0-1,-1 0 1,0 1 0,0-1-1,4 2 1,9 8-6746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5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1029 24575,'-34'12'0,"4"0"0,24-11 0,0-1 0,0 1 0,0-1 0,0 0 0,0-1 0,0 0 0,0 0 0,0 0 0,0 0 0,0-1 0,1 0 0,-1 0 0,0-1 0,1 0 0,0 0 0,-8-5 0,6 3 0,1-1 0,-1 1 0,1-1 0,0-1 0,1 1 0,0-1 0,0 0 0,0 0 0,1-1 0,0 1 0,-4-10 0,7 15 0,1 1 0,-1-1 0,0 1 0,1-1 0,-1 0 0,1 1 0,0-1 0,-1 0 0,1 1 0,0-1 0,0 0 0,0 0 0,0 1 0,1-1 0,-1 0 0,0 1 0,1-1 0,-1 0 0,1 1 0,0-1 0,-1 1 0,1-1 0,2-2 0,-1 2 0,0 0 0,0 0 0,0 1 0,0-1 0,1 1 0,-1 0 0,1 0 0,-1 0 0,1 0 0,-1 0 0,1 0 0,-1 0 0,5 0 0,7 0 0,-1 1 0,0-1 0,0 2 0,26 4 0,65 16 0,-54-10 0,0-2 0,101 6 0,-109-10 0,-26-3 0,-38-12 0,-134-39 0,102 34 0,-86-35 0,110 36 0,2 2 0,-1-2 0,2 0 0,-47-34 0,67 43 0,0-2 0,0 1 0,0-1 0,1 0 0,0 0 0,1-1 0,-1 0 0,1 0 0,1 0 0,-1 0 0,2-1 0,-1 0 0,1 0 0,0 0 0,1 0 0,0 0 0,-1-11 0,3 13 0,-1-1 0,1 1 0,1-1 0,-1 1 0,1 0 0,1-1 0,-1 1 0,1 0 0,1 0 0,-1 0 0,1 0 0,0 0 0,1 1 0,-1-1 0,1 1 0,1 0 0,-1 0 0,1 0 0,0 1 0,0 0 0,1-1 0,9-5 0,369-276 0,-236 178 0,-146 107-68,-1 1 0,1 0-1,0 0 1,0 0 0,0 0 0,0 0-1,0 0 1,0 0 0,0 1 0,0-1-1,0 1 1,0-1 0,0 1 0,0 0-1,0 0 1,0 0 0,0 0 0,0 0-1,4 1 1,9 7-6758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24575,'0'-4'0,"-1"-1"0,1 1 0,1-1 0,-1 1 0,1-1 0,0 1 0,0-1 0,0 1 0,1-1 0,1-4 0,-2 8 0,-1 1 0,1-1 0,-1 1 0,0 0 0,1-1 0,-1 1 0,1 0 0,-1-1 0,1 1 0,-1 0 0,1-1 0,-1 1 0,1 0 0,-1 0 0,1 0 0,-1-1 0,1 1 0,-1 0 0,1 0 0,-1 0 0,1 0 0,0 0 0,-1 0 0,1 0 0,-1 0 0,1 0 0,-1 1 0,1-1 0,0 0 0,25 21 0,-20-13 0,0 0 0,0 0 0,-1 1 0,0 0 0,-1-1 0,0 2 0,0-1 0,4 15 0,11 84 0,-2-6 0,0-39-1365,-15-71-5461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7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1529 24575,'-1'26'0,"0"-14"0,1-1 0,0 1 0,1-1 0,0 1 0,4 14 0,-5-25 0,0-1 0,0 1 0,1 0 0,-1-1 0,0 1 0,0-1 0,0 1 0,1-1 0,-1 1 0,0 0 0,1-1 0,-1 1 0,0-1 0,1 0 0,-1 1 0,1-1 0,-1 1 0,1-1 0,-1 0 0,1 1 0,-1-1 0,1 0 0,-1 1 0,1-1 0,-1 0 0,1 0 0,-1 1 0,1-1 0,0 0 0,-1 0 0,1 0 0,-1 0 0,1 0 0,1 0 0,19-14 0,15-30 0,-4-8 0,-2-2 0,-2-1 0,34-93 0,35-185 0,-81 256 0,-3-1 0,5-120 0,-24-159 0,5 339 0,-1 0 0,-1 0 0,0 0 0,-1 1 0,-1-1 0,-11-26 0,14 38 0,-1 0 0,-1 1 0,1-1 0,-1 1 0,0-1 0,0 1 0,0 0 0,-1 1 0,0-1 0,0 1 0,0 0 0,0 0 0,-1 0 0,1 1 0,-1 0 0,0 0 0,0 0 0,0 1 0,-1 0 0,1 0 0,-8-1 0,10 3 0,0 0 0,0 0 0,0 0 0,-1 0 0,1 1 0,0-1 0,0 1 0,0 0 0,0 0 0,0 1 0,0-1 0,0 1 0,1 0 0,-1 0 0,0 0 0,1 1 0,0-1 0,-1 1 0,1 0 0,0 0 0,0 0 0,1 0 0,-1 0 0,1 1 0,-1-1 0,1 1 0,-3 7 0,-3 6 0,0 1 0,1 1 0,1-1 0,-7 33 0,3 18 0,3 1 0,2 0 0,7 90 0,0-82 0,3-10 0,3-1 0,4 0 0,2 0 0,3-2 0,29 74 0,-38-115 30,1-1 0,2 1 0,14 23 0,-21-39-144,1-1 0,0 0-1,0 0 1,1-1 0,0 1 0,0-1-1,0-1 1,1 1 0,0-1 0,0 0-1,0-1 1,15 8 0,2-4-6712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24575,'-5'0'0,"3"0"0,2 5 0,7 2 0,1 0-8191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0 147 24575,'1'-12'0,"-1"-1"0,2 1 0,0-1 0,0 1 0,7-21 0,-8 30 0,0 0 0,-1 1 0,1-1 0,0 0 0,1 1 0,-1-1 0,0 1 0,1 0 0,-1-1 0,1 1 0,0 0 0,0 0 0,0 0 0,0 0 0,0 0 0,0 0 0,1 1 0,-1-1 0,0 1 0,1 0 0,0-1 0,-1 1 0,1 0 0,-1 1 0,1-1 0,0 0 0,0 1 0,0-1 0,-1 1 0,1 0 0,4 0 0,-5 1 0,1 0 0,-1-1 0,1 1 0,-1 0 0,1 0 0,-1 1 0,0-1 0,0 0 0,1 1 0,-1 0 0,0-1 0,0 1 0,0 0 0,-1 0 0,1 0 0,0 0 0,-1 0 0,1 0 0,-1 1 0,2 3 0,18 57 0,-11-29 0,-1-21 0,-1-23 0,2-35 0,-7 30 0,-2 9 0,1 1 0,-1 0 0,1-1 0,1 1 0,-1 0 0,1 0 0,0 0 0,0 1 0,0-1 0,1 1 0,5-6 0,-8 9 0,1 0 0,0 0 0,0 0 0,-1 0 0,1 0 0,0 0 0,0 0 0,0 1 0,0-1 0,0 1 0,0-1 0,0 1 0,0 0 0,0 0 0,0 0 0,0 0 0,0 0 0,0 0 0,0 0 0,0 1 0,0-1 0,-1 1 0,1 0 0,0-1 0,0 1 0,0 0 0,0 0 0,-1 0 0,1 0 0,0 0 0,-1 1 0,1-1 0,-1 1 0,3 1 0,4 6 14,-1 0-1,1 0 0,-1 0 0,-1 1 1,0 0-1,0 0 0,-1 1 1,5 12-1,2 9-756,11 50 1,-17-51-6084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1 341 24575,'0'2'0,"1"0"0,0 0 0,0 0 0,0 0 0,0 0 0,0 0 0,0 0 0,0-1 0,1 1 0,-1 0 0,1-1 0,-1 1 0,1-1 0,-1 0 0,1 1 0,0-1 0,0 0 0,0 0 0,0 0 0,0 0 0,3 1 0,45 15 0,-26-12 0,46 5 0,-61-9 0,1-1 0,-1 0 0,1 0 0,0-1 0,-1 0 0,0-1 0,17-5 0,-24 7 0,-1-1 0,0 1 0,1 0 0,-1-1 0,0 0 0,1 1 0,-1-1 0,0 0 0,0 1 0,0-1 0,0 0 0,0 0 0,0 0 0,0 0 0,0 0 0,0 0 0,0 0 0,0-1 0,0 1 0,-1 0 0,1 0 0,-1-1 0,1 1 0,-1 0 0,1-1 0,-1 1 0,0 0 0,0-1 0,1 1 0,-1-1 0,0 1 0,0 0 0,0-1 0,-1 1 0,1-1 0,0 1 0,0 0 0,-1-1 0,1 1 0,-1 0 0,1-1 0,-1 1 0,0 0 0,-1-3 0,-4-5 0,-1 1 0,0-1 0,0 1 0,-16-13 0,12 10 0,-52-40 0,40 33 0,-42-40 0,60 53 0,1 0 0,0 0 0,-1-1 0,2 1 0,-1-1 0,1 0 0,0 0 0,0 0 0,0 0 0,1-1 0,0 1 0,0-1 0,-1-10 0,3 15 3,0-1 0,0 1 0,1 0 0,-1 0 0,0 0 0,1-1 0,0 1 0,-1 0 0,1 0 0,0 0 0,0 0 0,0 0 0,0 0 0,0 1 0,1-1 0,-1 0 0,1 0 0,-1 1 0,1-1 0,-1 1 0,1 0 0,0-1 0,0 1 0,0 0 0,0 0 0,0 0 0,0 0 0,0 0 0,0 1 0,0-1 0,0 0 0,4 1 0,7-3-235,1 1 1,1 0-1,25 1 1,-30 1-307,22 0-6288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6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24575,'-14'0'0,"0"0"0,0 1 0,0 0 0,0 2 0,0-1 0,0 2 0,-19 6 0,24-5 0,0 0 0,1 0 0,-1 0 0,1 1 0,0 0 0,1 1 0,-1 0 0,1 0 0,1 1 0,-1-1 0,-5 11 0,2-3 0,0 0 0,2 1 0,0 0 0,0 1 0,2-1 0,0 1 0,-5 26 0,6-12 0,1 1 0,2-1 0,2 44 0,0-58 0,1-1 0,1 1 0,1-1 0,0 1 0,1-1 0,1 0 0,1-1 0,0 1 0,0-1 0,11 16 0,-11-22 0,0-1 0,0 1 0,1-2 0,0 1 0,0-1 0,1 0 0,0 0 0,1-1 0,-1 0 0,1 0 0,0-1 0,0 0 0,1-1 0,0 0 0,-1-1 0,1 1 0,14 1 0,7-1-1365,-4-2-5461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23 156 24575,'-1'-1'0,"0"1"0,0-1 0,0 1 0,0-1 0,0 0 0,0 1 0,0-1 0,0 0 0,1 0 0,-1 0 0,0 1 0,0-1 0,1 0 0,-1 0 0,0 0 0,1 0 0,-1 0 0,1 0 0,0 0 0,-1-1 0,1 1 0,0 0 0,-1 0 0,1-2 0,-5-28 0,4 28 0,1 0 0,1 0 0,-1 0 0,0 0 0,1 0 0,-1 0 0,1 0 0,0 0 0,0 0 0,0 0 0,0 1 0,1-1 0,-1 0 0,1 1 0,-1-1 0,1 1 0,0-1 0,4-3 0,-1 2 0,0 0 0,1 0 0,-1 0 0,1 1 0,0 0 0,0 0 0,0 1 0,11-4 0,-9 3 0,0 1 0,0 0 0,0 1 0,0 0 0,1 0 0,-1 1 0,0 0 0,1 0 0,-1 1 0,0 0 0,0 1 0,0-1 0,1 2 0,11 4 0,-18-6 0,1 1 0,0-1 0,-1 1 0,1 0 0,-1 0 0,1 0 0,-1 1 0,0-1 0,0 1 0,0-1 0,0 1 0,0-1 0,-1 1 0,1 0 0,-1 0 0,0 0 0,1 0 0,-1 0 0,-1 0 0,1 0 0,0 0 0,-1 0 0,0 1 0,0-1 0,0 0 0,0 0 0,0 0 0,0 1 0,-1-1 0,0 0 0,1 0 0,-1 0 0,-1 0 0,1 0 0,0 0 0,-1 0 0,1 0 0,-1-1 0,0 1 0,0-1 0,-3 4 0,5-5 0,-1 0 0,0-1 0,0 1 0,1 0 0,-1 0 0,1 0 0,-1 0 0,1 0 0,-1 0 0,1 0 0,0 0 0,-1 0 0,1 0 0,0 0 0,0 0 0,0 0 0,0 1 0,0-1 0,0 0 0,0 0 0,0 0 0,0 0 0,1 0 0,-1 0 0,0 0 0,1 0 0,-1 0 0,0 0 0,1 0 0,-1 0 0,1 0 0,0 0 0,-1 0 0,1 0 0,0-1 0,0 1 0,-1 0 0,1 0 0,0-1 0,0 1 0,1 0 0,52 30 0,-29-18 0,-12-5 0,-1 0 0,0 1 0,-1 0 0,0 1 0,0 0 0,-1 1 0,11 14 0,-20-23 0,1 0 0,0 1 0,-1-1 0,1 1 0,-1-1 0,0 1 0,0 0 0,0-1 0,0 1 0,-1 0 0,1 0 0,-1 0 0,1 0 0,-1-1 0,0 1 0,0 0 0,0 0 0,-1 0 0,1 0 0,-1 0 0,1 0 0,-1-1 0,0 1 0,0 0 0,0-1 0,0 1 0,-1 0 0,1-1 0,-1 0 0,0 1 0,1-1 0,-1 0 0,0 0 0,0 0 0,-1 0 0,1 0 0,0 0 0,-1-1 0,1 1 0,-1-1 0,1 1 0,-5 0 0,-14 8-124,0-1 0,0-2 0,0 0 0,-1-1 0,0-1 0,0-1-1,0-1 1,-1-1 0,1-1 0,-32-3 0,41 1-6702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24575,'0'-2'0,"1"0"0,0 0 0,0 0 0,0 1 0,0-1 0,0 0 0,0 0 0,0 0 0,1 1 0,-1-1 0,1 1 0,-1-1 0,1 1 0,-1-1 0,1 1 0,0 0 0,0 0 0,0 0 0,0 0 0,0 0 0,3-1 0,45-15 0,-33 13 0,0 1 0,0 0 0,0 2 0,0 0 0,0 0 0,0 2 0,0 0 0,32 7 0,-42-7 0,0 1 0,-1 0 0,1 0 0,-1 0 0,0 1 0,0 0 0,0 1 0,0-1 0,0 1 0,-1 0 0,1 1 0,-1-1 0,0 1 0,-1 0 0,1 0 0,-1 0 0,0 1 0,0 0 0,-1 0 0,0 0 0,0 0 0,0 0 0,0 1 0,-1-1 0,1 8 0,-2-12 0,0 1 0,-1 0 0,0 0 0,1 0 0,-1 0 0,0 0 0,0 0 0,-1 0 0,1 0 0,-1 0 0,1 0 0,-1 0 0,0 0 0,0 0 0,0-1 0,0 1 0,-1 0 0,1-1 0,-1 1 0,0-1 0,1 1 0,-1-1 0,-3 2 0,-2 2 0,-1 0 0,1-1 0,-1 0 0,-1-1 0,-15 7 0,2-1 0,85 12 0,-47-16 0,-1 2 0,1-1 0,-1 2 0,0 0 0,16 14 0,-27-20 0,1 1 0,-1 0 0,0 0 0,0 0 0,0 0 0,0 1 0,-1 0 0,0 0 0,0 0 0,0 0 0,0 0 0,-1 0 0,0 1 0,0-1 0,0 1 0,-1 0 0,0 0 0,0-1 0,0 9 0,-2-9 0,0-1 0,0 1 0,-1-1 0,1 1 0,-1-1 0,0 1 0,-1-1 0,1 0 0,-1 0 0,1 0 0,-1 0 0,0 0 0,-1-1 0,1 1 0,-1-1 0,1 0 0,-1 0 0,0 0 0,0-1 0,-8 4 0,-8 5 0,-1-1 0,-40 13 0,-10-6-1365,41-12-5461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8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24575,'53'-1'0,"-21"0"0,-1 1 0,59 8 0,-80-6 0,-1 0 0,1 1 0,-1 0 0,1 0 0,-1 1 0,0 0 0,0 1 0,-1 0 0,0 0 0,0 1 0,0 0 0,0 1 0,8 9 0,0 1 0,-1 2 0,-1-1 0,-1 2 0,0 0 0,-2 0 0,18 44 0,-25-53 0,0 1 0,-1 0 0,0 0 0,-1 0 0,-1 0 0,0 0 0,0 0 0,-1 1 0,-1-1 0,0 0 0,-1 0 0,0 0 0,0 0 0,-2 0 0,-5 14 0,5-17 1,0-1 0,-1 1 0,0-1 0,-1 0 0,0 0 0,0 0 0,-1-1 0,0 0-1,-11 8 1,-7 4-3,-45 24 0,-7 6-1368,55-33-5456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1144 24575,'0'1'0,"0"0"0,0 1 0,0-1 0,0 0 0,0 0 0,0 1 0,1-1 0,-1 0 0,0 0 0,1 0 0,-1 0 0,1 1 0,-1-1 0,1 0 0,-1 0 0,1 0 0,0 0 0,-1 0 0,1 0 0,0 0 0,0-1 0,0 1 0,0 0 0,0 0 0,0-1 0,0 1 0,0 0 0,0-1 0,0 1 0,0-1 0,0 1 0,0-1 0,1 0 0,-1 0 0,1 1 0,1-1 0,-1 0 0,0 0 0,1 0 0,-1-1 0,0 1 0,0-1 0,1 1 0,-1-1 0,0 0 0,0 0 0,0 0 0,0 0 0,0 0 0,0 0 0,0-1 0,0 1 0,3-4 0,5-8 0,0-1 0,-1 0 0,-1 0 0,0-1 0,-1 0 0,0 0 0,-2-1 0,1 0 0,-2 0 0,0 0 0,-1-1 0,1-31 0,-3 47 0,-1 0 0,0 0 0,0 0 0,0 0 0,1 0 0,-1 0 0,0 0 0,0 0 0,0 0 0,0 0 0,-1 0 0,1 0 0,0 0 0,0 0 0,-1 0 0,1 0 0,0 0 0,-1 0 0,1 0 0,-1 1 0,1-1 0,-1 0 0,0 0 0,1 0 0,-1 1 0,0-1 0,1 0 0,-1 1 0,0-1 0,0 1 0,0-1 0,1 1 0,-1-1 0,0 1 0,0-1 0,0 1 0,0 0 0,0-1 0,0 1 0,0 0 0,0 0 0,0 0 0,0 0 0,-1 0 0,-1 1 0,0 0 0,0 0 0,0 0 0,0 1 0,0-1 0,0 1 0,1 0 0,-1 0 0,1 0 0,-1 0 0,1 0 0,0 1 0,-3 2 0,-10 16 0,0 0 0,2 1 0,1 1 0,0 0 0,2 0 0,-15 49 0,20-51 0,0 0 0,1 0 0,1 0 0,1 0 0,0 0 0,2 1 0,1-1 0,6 39 0,-6-53 0,1-1 0,0 1 0,0-1 0,0 1 0,1-1 0,0 0 0,0 0 0,1 0 0,-1-1 0,1 1 0,1-1 0,-1 0 0,1 0 0,0 0 0,0 0 0,0-1 0,0 0 0,1 0 0,9 4 0,-8-5 0,0 0 0,0-1 0,1 0 0,-1-1 0,1 1 0,-1-2 0,1 1 0,0-1 0,-1 0 0,1 0 0,-1-1 0,1 0 0,-1 0 0,1-1 0,-1 0 0,1 0 0,9-6 0,-7 3 0,0 0 0,0-1 0,-1 0 0,1 0 0,-2-1 0,1-1 0,-1 1 0,0-2 0,10-12 0,4-9 0,27-50 0,-42 67 0,12-26 0,-2-2 0,-2 0 0,-2 0 0,-2-2 0,-1 1 0,3-51 0,10-94 0,-2-226 0,-21 368 0,-3 1 0,-1 1 0,-2-1 0,-18-65 0,6 74 0,6 29 0,11 6 0,0 1 0,0-1 0,0 1 0,1 0 0,-1-1 0,0 1 0,0 0 0,1-1 0,-1 1 0,0 0 0,1 0 0,-1 0 0,1-1 0,-1 1 0,1 0 0,0 0 0,-1 0 0,0 2 0,-2 9 0,-1 0 0,1 1 0,1 0 0,1-1 0,-1 1 0,2 0 0,0 0 0,1 0 0,0 0 0,5 22 0,6 14 0,25 69 0,-13-50 0,137 560 0,-134-467 0,14 323 0,-41-451 0,-2 0 0,-1 0 0,-10 48 0,10-66 0,-2 1 0,1-1 0,-2 0 0,0 0 0,-1 0 0,0-1 0,-2 0 0,1 0 0,-12 13 0,18-24 0,-1-1 0,1 0 0,0 1 0,-1-1 0,1 0 0,-1 0 0,0 0 0,1-1 0,-1 1 0,0-1 0,-3 2 0,4-3 0,1 0 0,0 1 0,-1-1 0,1 0 0,-1 0 0,1 0 0,0 0 0,-1 0 0,1 0 0,0 0 0,-1-1 0,1 1 0,0-1 0,-1 1 0,1 0 0,0-1 0,-1 0 0,1 1 0,-1-2 0,-1-1 0,0 0 0,0 0 0,1 0 0,-1-1 0,1 1 0,0-1 0,0 0 0,0 1 0,0-1 0,0 0 0,1 0 0,0 0 0,0 0 0,0-1 0,0-5 0,-4-58 0,2 0 0,12-116 0,-8 164 0,1 0 0,0 0 0,2 0 0,1 1 0,13-37 0,-15 50 0,-1 0 0,1 1 0,0-1 0,1 1 0,0-1 0,-1 1 0,2 1 0,-1-1 0,0 0 0,1 1 0,0 0 0,0 0 0,0 1 0,1-1 0,-1 1 0,1 0 0,0 1 0,-1-1 0,1 1 0,1 0 0,-1 1 0,10-2 0,24 0 0,1 1 0,0 3 0,54 7 0,4 15-1365,-77-19-5461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24575,'1'1'0,"0"-1"0,1 1 0,-1-1 0,0 1 0,0-1 0,0 1 0,0 0 0,0 0 0,0 0 0,0-1 0,0 1 0,0 0 0,0 0 0,-1 0 0,1 0 0,0 1 0,-1-1 0,1 0 0,-1 0 0,1 0 0,-1 0 0,1 1 0,-1-1 0,0 0 0,0 1 0,1 1 0,5 42 0,-6-39 0,7 70 0,30 227 0,97 332 0,-127-596-119,5 18-296,-2 1-1,2 76 1,-12-107-6411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7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0 218 24575,'6'-5'0,"6"-2"0,6 0 0,1-4 0,2 1 0,-3-4 0,2 0 0,-4-2 0,1 2 0,3-3 0,4-3 0,2 2 0,2-2 0,2 4 0,0 3 0,1 5 0,1 3 0,-6 3-8191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24575,'-9'6'0,"0"0"0,0 1 0,0 0 0,1 0 0,0 1 0,0 0 0,1 0 0,0 1 0,1 0 0,0 0 0,0 1 0,-8 20 0,-1 4 0,2 2 0,-12 52 0,14-26 0,3 0 0,2 0 0,4 112 0,3-137 0,2 2 0,2-1 0,1 0 0,3 0 0,0-1 0,24 56 0,-17-46 0,-13-37-85,1-1 0,0 1-1,1-1 1,-1 0 0,2 0-1,-1 0 1,1-1 0,1 0-1,-1 0 1,1-1 0,1 1-1,0-2 1,-1 1 0,2-1-1,11 7 1,2-2-6741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4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9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1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24575,'-2'0'0,"0"0"0,0 0 0,1 0 0,-1 0 0,0 0 0,0 1 0,1-1 0,-1 0 0,0 1 0,1-1 0,-1 1 0,0 0 0,1 0 0,-1-1 0,1 1 0,-1 0 0,1 0 0,0 0 0,-1 1 0,1-1 0,0 0 0,0 0 0,-1 1 0,1-1 0,-1 3 0,2-3 0,0 0 0,0 0 0,0 1 0,0-1 0,0 0 0,1 0 0,-1 1 0,0-1 0,1 0 0,-1 0 0,0 0 0,1 0 0,-1 0 0,1 0 0,0 0 0,-1 0 0,1 0 0,0 0 0,0 0 0,0 0 0,0 0 0,0 0 0,0-1 0,0 1 0,0 0 0,0-1 0,0 1 0,0 0 0,0-1 0,0 0 0,0 1 0,0-1 0,1 0 0,-1 1 0,0-1 0,2 0 0,20 5 0,1-1 0,0-1 0,0-1 0,-1-1 0,29-2 0,-24 0 0,0 1 0,0 1 0,39 7 0,-31-1-682,49 4-1,-59-9-6143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1.2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215 160 24575,'6'0'0,"-11"0"0,-4 1 0,-1 0 0,1 0 0,0 1 0,0 0 0,-1 0 0,1 1 0,0 1 0,-10 5 0,9 0 0,0 1 0,1 1 0,0-1 0,1 1 0,0 1 0,1 0 0,1 0 0,-1 0 0,-5 18 0,4-7 0,0 1 0,2 0 0,1 0 0,-4 33 0,9-51 0,0 0 0,0 0 0,0-1 0,1 1 0,-1 0 0,2-1 0,-1 1 0,0-1 0,1 1 0,0-1 0,0 0 0,1 1 0,0-1 0,0 0 0,0-1 0,5 8 0,-1-5 0,0 0 0,0-1 0,1 1 0,0-1 0,0-1 0,1 1 0,-1-2 0,1 1 0,10 3 0,-3-2 0,1 0 0,-1-2 0,1 0 0,0-1 0,0 0 0,1-1 0,-1-2 0,0 1 0,1-2 0,31-5 0,-33 3 0,1-1 0,-1-1 0,1 0 0,-1-1 0,-1-1 0,1-1 0,-1 0 0,-1-1 0,0 0 0,0-1 0,0-1 0,-2 0 0,1-1 0,-1 0 0,-1-1 0,0-1 0,-1 1 0,-1-2 0,13-22 0,-16 23 0,67-144 0,-66 141 0,-1-1 0,-1 0 0,-1 0 0,0 0 0,-1 0 0,-1-1 0,-1-21 0,-1 36 0,0 0 0,-1 0 0,0 0 0,1 0 0,-1 0 0,-1 0 0,1 0 0,0 1 0,-1-1 0,0 0 0,0 1 0,0 0 0,0-1 0,-1 1 0,1 0 0,-1 0 0,0 0 0,0 0 0,0 1 0,0-1 0,0 1 0,-1 0 0,1 0 0,-1 0 0,1 0 0,-1 1 0,0-1 0,1 1 0,-1 0 0,-5-1 0,-12-1 0,0 0 0,1 2 0,-1 0 0,-34 4 0,25-2 0,13 1 0,0 0 0,0 2 0,0 0 0,0 0 0,1 2 0,-1 0 0,1 1 0,1 0 0,-17 11 0,6-4 0,-20 6-25,37-17-109,0 0 0,0 1 0,0 0 0,0 1 0,1 0 0,0 0 0,0 1 0,0 0 0,-7 7 0,3 1-6692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1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0 24575,'-20'20'0,"1"1"0,-20 30 0,27-31 0,0 1 0,2 0 0,0 0 0,2 1 0,-10 39 0,5-8 0,-6 73 0,15-90 0,2 0 0,3 57 0,0-79 0,1-1 0,0 1 0,1-1 0,0 0 0,1 0 0,1-1 0,0 1 0,1-1 0,0 0 0,9 12 0,16 20-273,3-3 0,1 0 0,2-3 0,75 62 0,-96-88-6553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24575,'2'43'0,"12"69"0,-7-67 0,2 63 0,-5-57 0,1-1 0,3 0 0,21 70 0,-14-59 0,13 98 0,-26-144-341,0 0 0,1 0-1,5 18 1,-1-14-6485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24575,'25'0'0,"10"-1"0,-1 2 0,38 6 0,-60-4 0,0-1 0,0 2 0,0-1 0,-1 2 0,0-1 0,1 2 0,-2 0 0,1 0 0,15 12 0,-17-11 0,1 1 0,-1 1 0,0 0 0,-1 0 0,0 1 0,0 0 0,-1 0 0,-1 0 0,8 17 0,-11-22 0,-1 1 0,-1-1 0,1 1 0,-1-1 0,1 1 0,-2-1 0,1 1 0,-1 0 0,0-1 0,0 1 0,0 0 0,-1-1 0,0 1 0,0-1 0,0 1 0,-1-1 0,1 1 0,-1-1 0,-1 0 0,1 0 0,-1 0 0,-5 7 0,-2 1 0,0-1 0,-1-1 0,0 0 0,-1 0 0,-1-1 0,0-1 0,0 0 0,-15 8 0,-15 4 0,-62 23 0,90-39-195,-1-1 0,0-1 0,0 0 0,0-1 0,0-1 0,-22 0 0,13-2-6631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6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 24575,'1'-5'0,"0"0"0,0 0 0,0-1 0,1 1 0,-1 0 0,1 0 0,1 0 0,-1 1 0,1-1 0,-1 0 0,7-6 0,41-47 0,-45 53 0,1-1 0,-1 1 0,1 0 0,0 0 0,0 1 0,1-1 0,-1 1 0,1 1 0,0-1 0,0 1 0,14-4 0,-18 6 0,0 1 0,1-1 0,-1 1 0,0 0 0,0 0 0,0 0 0,0 0 0,0 0 0,0 1 0,0-1 0,0 1 0,0 0 0,0 0 0,0 0 0,0 0 0,0 0 0,0 1 0,-1-1 0,1 1 0,-1 0 0,1 0 0,-1 0 0,0 0 0,1 0 0,-1 1 0,0-1 0,-1 1 0,1-1 0,2 5 0,1 3 0,0 0 0,-1 1 0,0 0 0,-1 0 0,0 0 0,0 1 0,-1-1 0,0 17 0,-4 99 0,-1-69 0,-1-16 0,-2 0 0,-1 0 0,-3-1 0,-1 0 0,-28 65 0,14-37 0,25-67 0,-1-1 0,1 0 0,0 1 0,0-1 0,-1 0 0,1 1 0,0-1 0,0 0 0,0 1 0,0-1 0,1 1 0,-1-1 0,0 0 0,1 1 0,-1-1 0,1 0 0,-1 1 0,1-1 0,-1 0 0,1 0 0,0 0 0,0 1 0,-1-1 0,1 0 0,0 0 0,0 0 0,0 0 0,0 0 0,1-1 0,-1 1 0,0 0 0,0 0 0,0-1 0,1 1 0,-1-1 0,0 1 0,1-1 0,-1 0 0,0 1 0,1-1 0,-1 0 0,0 0 0,3 0 0,9 2 0,1 0 0,0-1 0,20-2 0,-22 1 0,218-5-1365,-204 5-5461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7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24575,'21'2'0,"-1"2"0,1 0 0,-1 0 0,0 2 0,28 12 0,-17-7 0,-14-3 0,0 0 0,-1 1 0,0 0 0,0 2 0,-1 0 0,0 0 0,-1 2 0,0 0 0,-1 0 0,12 17 0,9 13 0,-2 2 0,29 55 0,-17-22 0,44 106 0,-76-152 0,-1 0 0,-2 1 0,-1 0 0,-1 0 0,-2 0 0,1 58 0,-6-68 0,-1-1 0,-1 0 0,-1 1 0,-1-1 0,0 0 0,-2-1 0,-1 0 0,0 1 0,-2-2 0,0 0 0,-2 0 0,-13 20 0,-122 185-1365,116-186-5461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0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24575,'3'13'0,"1"-1"0,0 0 0,0-1 0,1 1 0,10 15 0,16 42 0,87 319 0,-113-371-77,25 75-567,22 115 0,-48-181-6182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0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2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24575,'-1'17'0,"-1"1"0,-1-1 0,-1 1 0,0-1 0,-12 29 0,8-25 0,2 0 0,0 1 0,-4 25 0,6 8 0,2 0 0,8 83 0,-5-130 0,0 1 0,1-1 0,0 1 0,0-1 0,1 1 0,0-1 0,0 0 0,1-1 0,0 1 0,1 0 0,0-1 0,0 0 0,0 0 0,1-1 0,0 1 0,0-1 0,0-1 0,1 1 0,0-1 0,0 0 0,10 5 0,-7-5 0,1-1 0,0 0 0,-1 0 0,1-1 0,0 0 0,1-1 0,-1 0 0,0-1 0,1-1 0,-1 1 0,0-2 0,1 1 0,-1-2 0,0 1 0,22-8 0,-28 8 0,1-2 0,-1 1 0,0-1 0,0 1 0,0-1 0,0-1 0,0 1 0,-1-1 0,0 0 0,1 0 0,-2 0 0,1 0 0,0-1 0,-1 1 0,0-1 0,0 0 0,0 0 0,0 0 0,-1-1 0,0 1 0,0 0 0,-1-1 0,1 0 0,-1 1 0,0-1 0,-1 0 0,1 1 0,-2-8 0,1 0 0,0-1 0,-2 1 0,1-1 0,-2 1 0,0-1 0,-1 1 0,0 0 0,-1 0 0,0 1 0,-13-23 0,3 13 0,0 1 0,-2 0 0,0 1 0,-24-20 0,28 28 0,0 1 0,-1 1 0,0 1 0,0 0 0,-1 0 0,0 2 0,-27-10 0,-8 7-1365,27 9-5461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9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0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1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24575,'0'5'0,"6"1"0,6 1 0,7-2 0,10-1 0,6-2 0,2-1 0,-1 0 0,0 4 0,-2 2 0,-1 0 0,-1-2 0,-1-2 0,0 5 0,-1 0 0,1-1 0,-6 3 0,-7 1-8191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 24575,'58'-1'0,"-36"-1"0,0 1 0,0 1 0,0 1 0,0 1 0,0 1 0,-1 1 0,1 1 0,21 8 0,-30-7 0,15 5 0,-1 2 0,-1 1 0,26 17 0,-47-28 0,0 0 0,-1 1 0,1-1 0,-1 1 0,0 0 0,0 0 0,0 1 0,0-1 0,-1 1 0,1-1 0,-1 1 0,0 0 0,-1 1 0,1-1 0,-1 0 0,0 1 0,-1-1 0,1 1 0,-1 0 0,0-1 0,0 1 0,-1 8 0,-1-8 0,0 0 0,-1-1 0,0 1 0,0-1 0,-1 1 0,1-1 0,-1 0 0,0 1 0,-1-2 0,1 1 0,-1 0 0,0-1 0,0 1 0,0-1 0,-1 0 0,0-1 0,1 1 0,-1-1 0,-9 4 0,-11 7 0,0-2 0,-48 15 0,63-23 0,-91 23 28,78-23-260,1 1-1,0 1 1,0 1 0,1 2 0,-32 15 0,32-10-6594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6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0 734 24575,'4'-22'0,"0"0"0,1 0 0,14-36 0,-1 1 0,117-379 0,-125 405 0,5-29-1365,-11 35-5461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2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24575,'1'10'0,"0"0"0,1 0 0,0 0 0,6 16 0,5 29 0,-5 18 0,30 133 0,24 38-1365,-54-218-5461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24575,'1'0'0,"1"1"0,-1-1 0,1 1 0,-1-1 0,1 1 0,-1 0 0,1-1 0,-1 1 0,0 0 0,0 0 0,1 0 0,-1 0 0,0 0 0,0 0 0,0 1 0,0-1 0,0 0 0,1 3 0,18 31 0,-13-22 0,18 39 0,-2 1 0,31 110 0,-43-129 0,-5-11-273,-1 0 0,-1 0 0,-1 1 0,0 35 0,-3-32-6553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1 640 24575,'1'0'0,"1"-1"0,-1 0 0,0 1 0,1-1 0,-1 0 0,0 1 0,1-1 0,-1 0 0,0 0 0,0 0 0,0 0 0,0 0 0,0-1 0,0 1 0,0 0 0,0 0 0,-1-1 0,1 1 0,0 0 0,-1-1 0,1-2 0,13-36 0,-12 33 0,27-93 0,20-128 0,-24 64 0,-17 113-1365,-6 27-5461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5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24575,'4'6'0,"0"1"0,-1-1 0,0 1 0,0-1 0,0 1 0,-1 0 0,1 0 0,-2 0 0,1 0 0,-1 1 0,0-1 0,-1 0 0,0 8 0,6 30 0,69 327-1365,-70-346-5461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2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1 207 24575,'15'16'0,"-14"-15"0,0 1 0,0 0 0,0-1 0,0 1 0,1-1 0,-1 1 0,1-1 0,-1 1 0,1-1 0,-1 0 0,1 0 0,0 0 0,0 0 0,-1 0 0,1 0 0,0-1 0,0 1 0,0-1 0,0 1 0,0-1 0,0 0 0,0 1 0,0-1 0,0 0 0,0 0 0,0 0 0,0-1 0,0 1 0,0 0 0,0-1 0,0 0 0,-1 1 0,1-1 0,0 0 0,2-1 0,7-3 0,0 0 0,0-1 0,-1-1 0,1 1 0,-2-2 0,1 0 0,-1 0 0,13-14 0,-1-4 0,31-49 0,-13 16 0,-39 59 0,0 0 0,0-1 0,0 1 0,0 0 0,0 0 0,0 0 0,1 0 0,-1-1 0,0 1 0,0 0 0,0 0 0,0 0 0,0 0 0,0-1 0,1 1 0,-1 0 0,0 0 0,0 0 0,0 0 0,0 0 0,1 0 0,-1-1 0,0 1 0,0 0 0,0 0 0,0 0 0,1 0 0,-1 0 0,0 0 0,0 0 0,0 0 0,1 0 0,-1 0 0,0 0 0,0 0 0,0 0 0,1 0 0,-1 0 0,0 0 0,0 0 0,0 0 0,1 0 0,-1 0 0,0 1 0,0-1 0,0 0 0,1 0 0,-1 0 0,0 0 0,0 0 0,0 0 0,0 1 0,0-1 0,0 0 0,1 0 0,-1 0 0,4 19 0,-2 22 0,-3 59 0,6 180 0,-1-240 0,1 0 0,3 0 0,1-1 0,2 0 0,15 38 0,-17-54-1365,-2-3-5461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1 272 24575,'2'-11'0,"0"0"0,1 0 0,1 1 0,-1-1 0,2 1 0,-1 0 0,9-12 0,-8 12 0,4-6 0,1-1 0,0 1 0,1 1 0,19-20 0,-24 28 0,1 1 0,0-1 0,0 2 0,0-1 0,1 1 0,-1 0 0,1 0 0,1 1 0,-1 0 0,0 1 0,11-4 0,-16 7 0,0-1 0,-1 1 0,1-1 0,0 1 0,0 0 0,-1 0 0,1 0 0,0 0 0,0 1 0,-1-1 0,1 1 0,0 0 0,-1-1 0,1 1 0,-1 0 0,1 1 0,-1-1 0,1 0 0,-1 1 0,0-1 0,3 3 0,-2 0 0,0 0 0,1 0 0,-1 0 0,-1 0 0,1 1 0,0-1 0,-1 1 0,0 0 0,0-1 0,1 10 0,1 2 0,-1 1 0,-1 1 0,-1-1 0,0 0 0,-3 33 0,-5-14 0,-1-1 0,-2 1 0,-1-2 0,-2 1 0,-31 58 0,29-62 0,13-28 0,1-1 0,-1 1 0,1 0 0,0 0 0,0 0 0,0 1 0,0-1 0,1 0 0,-1 0 0,1 0 0,0 1 0,0-1 0,0 0 0,0 0 0,0 1 0,1-1 0,-1 0 0,1 0 0,0 0 0,0 0 0,0 0 0,1 0 0,-1 0 0,1 0 0,-1 0 0,1 0 0,0-1 0,0 1 0,0-1 0,0 0 0,1 1 0,3 2 0,1 0 0,1-1 0,0 0 0,0 0 0,0-1 0,1 1 0,-1-2 0,1 1 0,0-1 0,0-1 0,17 2 0,33 3-1365,-37-1-5461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0 436 24575,'6'-5'0,"6"-7"0,1-7 0,-1-5 0,3-4 0,-2-2 0,2-1 0,-1-1 0,-3 0 0,1 5 0,0 3 0,-4-1 0,4 0 0,-2-2 0,-1-2 0,2 5 0,-1 1 0,-1 4-8191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24575,'-1'58'0,"0"8"0,3 1 0,17 111 0,-6-114-43,14 86-1279,-25-124-5504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24575,'0'-5'0,"0"3"0,10 2 0,4 7 0,4 1 0,0 6 0,1-1 0,-2 3 0,-4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 24575,'5'-1'0,"1"-1"0,-1 1 0,0-1 0,1-1 0,-1 1 0,0-1 0,-1 1 0,9-7 0,12-6 0,-21 13 0,0 0 0,1 0 0,-1 1 0,1-1 0,-1 1 0,1 0 0,-1 1 0,1-1 0,0 1 0,0 0 0,-1 0 0,1 0 0,0 0 0,-1 1 0,1 0 0,0 0 0,-1 0 0,1 1 0,-1 0 0,5 2 0,-6-2 0,0 0 0,0 0 0,0 1 0,-1-1 0,0 1 0,1-1 0,-1 1 0,0 0 0,0 0 0,0 0 0,-1 0 0,1 0 0,-1 1 0,1-1 0,-1 0 0,0 1 0,-1-1 0,1 1 0,0-1 0,-1 1 0,0-1 0,0 1 0,0-1 0,0 1 0,-1-1 0,1 1 0,-3 5 0,3-5 0,-1-1 0,0 1 0,0 0 0,-1-1 0,1 1 0,-1-1 0,0 1 0,0-1 0,0 0 0,0 0 0,-1 0 0,1 0 0,-1 0 0,-4 4 0,18-9 0,0 0 0,-1 1 0,1 0 0,1 1 0,-1 0 0,0 1 0,0 0 0,-1 1 0,1 0 0,17 6 0,-23-7 0,-1 1 0,1 0 0,0 0 0,0 1 0,-1 0 0,0-1 0,1 1 0,-1 1 0,0-1 0,-1 1 0,1-1 0,0 1 0,-1 0 0,0 0 0,0 1 0,0-1 0,-1 1 0,1-1 0,-1 1 0,0 0 0,-1 0 0,1 0 0,-1 0 0,2 8 0,-2-5 0,0 1 0,-1 0 0,0-1 0,0 1 0,-1-1 0,0 1 0,0 0 0,-1-1 0,0 0 0,-1 1 0,0-1 0,0 0 0,-5 8 0,3-8 0,-1 0 0,0 0 0,-1-1 0,0 0 0,0 0 0,-1 0 0,1-1 0,-1 0 0,-1-1 0,1 1 0,-10 3 0,-8 3-109,17-8-5,0 0 0,1 0 0,-1 1-1,1 0 1,0 0 0,0 1 0,1 0 0,-1 0-1,1 1 1,-7 9 0,4 1-6712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7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24575,'-2'126'0,"5"142"0,-2-254 30,1 1 0,1-1 0,7 25 0,-9-35-108,0-1 0,1 1 0,-1 0-1,1-1 1,-1 1 0,1-1 0,1 1 0,-1-1 0,0 0-1,1 0 1,-1 0 0,1 0 0,0 0 0,0-1 0,0 1-1,0-1 1,1 0 0,4 3 0,4-3-6748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2 326 24575,'-1'-89'0,"3"-98"0,-2 183 0,1 1 0,0-1 0,-1 0 0,1 1 0,1-1 0,-1 0 0,0 1 0,1-1 0,3-3 0,-5 6 0,1 0 0,-1 1 0,1-1 0,-1 0 0,1 1 0,-1-1 0,1 0 0,0 1 0,0-1 0,-1 1 0,1 0 0,0-1 0,0 1 0,-1 0 0,1-1 0,0 1 0,0 0 0,0 0 0,0-1 0,-1 1 0,1 0 0,0 0 0,0 0 0,0 0 0,0 0 0,0 0 0,-1 1 0,1-1 0,0 0 0,0 0 0,0 1 0,-1-1 0,1 0 0,0 1 0,0-1 0,-1 1 0,1-1 0,0 1 0,0-1 0,-1 1 0,1-1 0,-1 1 0,1 0 0,-1-1 0,2 2 0,6 9 0,-1-1 0,0 1 0,0 0 0,-1 1 0,-1 0 0,0 0 0,0 0 0,-2 0 0,1 1 0,2 17 0,12 37 0,-18-66 0,0-1 0,0 1 0,0-1 0,0 1 0,0 0 0,0-1 0,0 1 0,0-1 0,0 1 0,0-1 0,1 1 0,-1-1 0,0 1 0,0-1 0,1 1 0,-1-1 0,0 1 0,1-1 0,-1 0 0,0 1 0,1-1 0,-1 1 0,1-1 0,-1 0 0,1 1 0,-1-1 0,1 0 0,-1 0 0,1 1 0,-1-1 0,1 0 0,-1 0 0,1 0 0,-1 0 0,1 0 0,-1 1 0,1-1 0,-1 0 0,1 0 0,0-1 0,-1 1 0,1 0 0,-1 0 0,1 0 0,-1 0 0,1 0 0,-1 0 0,1-1 0,-1 1 0,1 0 0,-1 0 0,1-1 0,-1 1 0,1 0 0,-1-1 0,1 1 0,-1-1 0,0 1 0,1-1 0,-1 1 0,0 0 0,1-2 0,26-42 0,-12 17 0,-13 25 0,0-1 0,0 1 0,1-1 0,-1 1 0,1 0 0,-1 0 0,1 0 0,-1 0 0,1 0 0,0 1 0,0-1 0,0 1 0,0 0 0,0 0 0,0 0 0,0 0 0,4 0 0,-5 1 0,1 0 0,-1 0 0,0 1 0,1-1 0,-1 1 0,0 0 0,1 0 0,-1-1 0,0 1 0,0 1 0,0-1 0,0 0 0,0 0 0,0 1 0,0-1 0,-1 1 0,1 0 0,2 1 0,1 5 0,0 0 0,0-1 0,0 2 0,-1-1 0,0 0 0,0 1 0,-1 0 0,0 0 0,-1 0 0,2 13 0,1 45-1365,-4-38-5461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9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0 318 24575,'0'1'0,"1"0"0,-1 0 0,1 0 0,0 1 0,-1-1 0,1 0 0,0 0 0,0 0 0,-1 0 0,1 0 0,0 0 0,0-1 0,0 1 0,0 0 0,0 0 0,0-1 0,1 1 0,-1 0 0,0-1 0,0 0 0,0 1 0,1-1 0,-1 1 0,0-1 0,0 0 0,3 0 0,40 6 0,-37-5 0,-3-1 0,14 2 0,0-1 0,27-2 0,-42 1 0,0 0 0,0 0 0,1 0 0,-1-1 0,0 1 0,0-1 0,0 0 0,0 0 0,-1 0 0,1 0 0,0-1 0,0 1 0,0-1 0,-1 0 0,1 1 0,-1-1 0,0 0 0,1-1 0,-1 1 0,0 0 0,0-1 0,3-4 0,-5 5 0,0 1 0,1-1 0,-1 0 0,0 1 0,0-1 0,0 0 0,0 1 0,0-1 0,-1 0 0,1 1 0,0-1 0,-1 0 0,1 1 0,-1-1 0,0 1 0,1-1 0,-1 1 0,0-1 0,0 1 0,0 0 0,-2-3 0,-31-30 0,13 13 0,18 18 0,0 0 0,1-1 0,-1 0 0,1 1 0,-1-1 0,1 0 0,0 0 0,1 0 0,-1 0 0,1-1 0,0 1 0,0 0 0,0-1 0,0 1 0,1-1 0,0 1 0,0 0 0,0-1 0,0 1 0,1-1 0,1-5 0,0 5 0,1 0 0,-1-1 0,1 2 0,0-1 0,1 0 0,-1 1 0,1-1 0,0 1 0,0 0 0,0 0 0,1 1 0,-1-1 0,1 1 0,0 0 0,0 0 0,8-3 0,78-32-1365,-64 26-5461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0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94 24575,'9'-31'0,"-8"30"0,0 0 0,0-1 0,0 1 0,0 0 0,0-1 0,-1 1 0,1 0 0,-1-1 0,1 1 0,-1-1 0,0 1 0,1-1 0,-1 1 0,0-1 0,0 1 0,0-1 0,0 1 0,0-1 0,0 1 0,0-1 0,-1 1 0,1-1 0,-1 1 0,1-1 0,-1 1 0,1-1 0,-1 1 0,0 0 0,0-1 0,0 1 0,1 0 0,-1 0 0,0 0 0,-1 0 0,1 0 0,-2-2 0,0 2 0,0-1 0,0 1 0,0 0 0,0-1 0,0 2 0,0-1 0,-1 0 0,1 1 0,0-1 0,-1 1 0,1 0 0,0 0 0,-1 0 0,1 1 0,0-1 0,-1 1 0,1 0 0,0-1 0,0 2 0,0-1 0,0 0 0,0 1 0,-5 2 0,-3 2 0,0 1 0,0 0 0,1 1 0,-17 15 0,11-6 0,0 1 0,2 1 0,0 0 0,1 1 0,1 1 0,1 0 0,-11 28 0,5-2 0,1 1 0,-13 71 0,25-97 0,0-1 0,2 1 0,-1 34 0,3-51 0,0 0 0,1 0 0,-1-1 0,1 1 0,0 0 0,0 0 0,1-1 0,-1 1 0,1 0 0,0-1 0,0 0 0,1 1 0,-1-1 0,1 0 0,0 0 0,0-1 0,0 1 0,1 0 0,-1-1 0,1 0 0,7 6 0,4-1-91,-1-1 0,1-1 0,0 0 0,0 0 0,0-2 0,1 0 0,0 0 0,0-2 0,0 0 0,0-1 0,0 0 0,0-1 0,1-1 0,24-5 0,-14-1-6735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26 223 24575,'-1'-9'0,"0"0"0,0 0 0,-1 0 0,0 0 0,-4-9 0,3 10 0,1 0 0,0 0 0,0 0 0,0 0 0,1-9 0,1 14 0,0-1 0,0 1 0,1 0 0,0-1 0,-1 1 0,1 0 0,0 0 0,1 0 0,-1-1 0,1 1 0,-1 0 0,1 1 0,0-1 0,0 0 0,0 0 0,4-3 0,-1 1 0,1 1 0,0-1 0,0 1 0,0 0 0,0 0 0,1 1 0,-1 0 0,1 0 0,0 1 0,0-1 0,0 1 0,0 1 0,0 0 0,1 0 0,-1 0 0,0 1 0,1 0 0,-1 0 0,0 1 0,8 1 0,-9-1 0,1 0 0,-1 1 0,0-1 0,0 1 0,0 1 0,-1-1 0,1 1 0,0 0 0,-1 0 0,0 1 0,1-1 0,-1 1 0,-1 1 0,1-1 0,-1 0 0,1 1 0,-1 0 0,-1 0 0,1 0 0,-1 1 0,0-1 0,0 1 0,2 7 0,-2-7 0,-2 0 0,1 0 0,-1 0 0,1 1 0,-2-1 0,1 0 0,-1 0 0,0 1 0,0-1 0,-1 0 0,1 1 0,-2-1 0,1 0 0,-1 0 0,1 0 0,-2 0 0,1 0 0,-1 0 0,0-1 0,0 1 0,0-1 0,-1 0 0,0 0 0,0 0 0,0 0 0,0-1 0,-1 1 0,0-1 0,-8 5 0,13-9 0,0 0 0,0 0 0,1 0 0,-1 0 0,0 0 0,1 0 0,-1 0 0,0 0 0,0 1 0,1-1 0,-1 0 0,0 0 0,0 0 0,1 0 0,-1 0 0,0 0 0,0 1 0,1-1 0,-1 0 0,0 0 0,0 0 0,0 1 0,1-1 0,-1 0 0,0 0 0,0 1 0,0-1 0,0 0 0,0 0 0,1 1 0,-1-1 0,0 0 0,0 0 0,0 1 0,0-1 0,0 0 0,0 1 0,0-1 0,0 0 0,0 0 0,0 1 0,0-1 0,0 0 0,0 1 0,0-1 0,-1 0 0,1 0 0,0 1 0,0-1 0,0 0 0,0 0 0,0 1 0,-1-1 0,1 0 0,0 0 0,0 1 0,0-1 0,-1 0 0,1 0 0,0 0 0,0 0 0,0 1 0,-1-1 0,1 0 0,0 0 0,-1 0 0,1 0 0,39 9 0,5 1 0,-37-7 0,0 1 0,0 1 0,0-1 0,0 1 0,-1 0 0,0 1 0,0 0 0,0 0 0,-1 0 0,0 0 0,0 1 0,0 0 0,-1 0 0,0 0 0,-1 1 0,1-1 0,2 11 0,-4-12 0,-1 0 0,0 0 0,0 1 0,0-1 0,0 0 0,-1 0 0,0 0 0,-1 1 0,1-1 0,-1 0 0,0 0 0,-1 0 0,0 0 0,0 0 0,0 0 0,0-1 0,-1 1 0,0-1 0,0 1 0,-1-1 0,1 0 0,-1 0 0,-5 5 0,-3 0 0,-1-1 0,0 0 0,0 0 0,0-2 0,-1 0 0,0 0 0,-1-1 0,0-1 0,1 0 0,-1-1 0,-1-1 0,1 0 0,-1-1 0,1-1 0,-1 0 0,-23-3 0,37 2-72,0 0 1,-1 0-1,1 0 0,0-1 0,0 1 0,0-1 0,0 1 0,0-1 1,0 0-1,0 0 0,0 0 0,0 0 0,1 0 0,-1 0 0,0-1 1,0 1-1,1 0 0,-3-3 0,-2-10-6754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0 145 24575,'14'1'0,"1"-2"0,-1 0 0,0 0 0,21-6 0,-30 6 0,-1-1 0,1 0 0,0 0 0,-1 0 0,0-1 0,1 1 0,-1-1 0,0 0 0,0 0 0,0-1 0,-1 1 0,1-1 0,-1 0 0,0 0 0,0 0 0,3-5 0,4-14 0,-8 18 0,0 0 0,-1 0 0,2 0 0,-1 0 0,1 1 0,-1-1 0,1 1 0,0-1 0,1 1 0,6-6 0,-10 10 0,1 1 0,0 0 0,0-1 0,-1 1 0,1 0 0,-1 0 0,1-1 0,0 1 0,-1 0 0,1 0 0,-1 0 0,0 0 0,1 0 0,-1 0 0,0 0 0,0 0 0,1 0 0,-1 0 0,0 0 0,0-1 0,0 1 0,0 0 0,-1 2 0,3 30 0,-2-32 0,14 214 70,1 79-1505,-15-282-5391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24575,'0'-1'0,"1"0"0,-1 0 0,0 0 0,1 0 0,-1 1 0,1-1 0,0 0 0,-1 0 0,1 0 0,0 1 0,-1-1 0,1 0 0,0 1 0,0-1 0,0 0 0,-1 1 0,1-1 0,0 1 0,0 0 0,0-1 0,0 1 0,0 0 0,0-1 0,2 1 0,28-7 0,-27 7 0,4-1 0,-1 1 0,1-1 0,0 2 0,0-1 0,0 1 0,0 1 0,-1-1 0,1 1 0,-1 1 0,1-1 0,-1 1 0,0 0 0,0 1 0,0 0 0,0 0 0,-1 0 0,0 1 0,0 0 0,0 0 0,0 1 0,9 12 0,1 1 0,-2 2 0,0 0 0,-1 0 0,-1 1 0,15 40 0,-15-26 0,-1 0 0,-2 1 0,-2 0 0,-1 0 0,0 58 0,-6-87 7,-1 0-1,0 0 0,-1 0 0,0-1 1,0 1-1,-1-1 0,0 0 1,0 1-1,-1-1 0,0 0 1,0-1-1,0 1 0,-1-1 0,0 0 1,0 0-1,-1 0 0,1-1 1,-9 6-1,3-2-171,-1 0 0,0 0 0,-1-2 0,0 1 0,0-1 0,0-1 0,-1-1 0,-27 8 0,16-8-6661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2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527 1 24575,'-9'1'0,"0"1"0,0 0 0,0 1 0,1 0 0,-1 0 0,1 1 0,-12 7 0,-17 7 0,15-10 0,1 2 0,0 0 0,0 1 0,1 2 0,1 0 0,0 0 0,1 2 0,1 1 0,-19 19 0,-91 110 0,126-143-62,-1 0 0,0-1 0,0 1 0,0-1 0,0 1 0,0-1 0,0 1 0,0-1 0,0 0 0,-1 0 0,1 0 0,0-1-1,-1 1 1,1 0 0,-1-1 0,1 0 0,-1 1 0,1-1 0,-1 0 0,1 0 0,-4-1 0,-10-2-6764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48 126 24575,'0'-5'0,"0"0"0,0-1 0,0 1 0,1 0 0,0-1 0,0 1 0,0 0 0,1 0 0,-1 0 0,1 0 0,1 0 0,-1 0 0,1 1 0,0-1 0,0 1 0,3-5 0,-1 5 0,-1 1 0,1-1 0,0 1 0,0 0 0,0 0 0,1 1 0,-1-1 0,1 1 0,-1 0 0,1 1 0,0-1 0,-1 1 0,1 0 0,9 0 0,-10 0 0,0 1 0,0-1 0,0 1 0,0 0 0,1 1 0,-1-1 0,0 1 0,0 0 0,0 0 0,0 1 0,0 0 0,0-1 0,-1 1 0,1 1 0,0-1 0,-1 1 0,0 0 0,5 3 0,-5-1 0,-1-1 0,1 1 0,-1 0 0,0 0 0,-1 0 0,1 0 0,-1 0 0,0 1 0,0-1 0,0 1 0,-1 0 0,0-1 0,0 1 0,0 0 0,-1 11 0,0-8 0,0 0 0,-1-1 0,0 1 0,0 0 0,-1 0 0,0 0 0,0-1 0,-1 1 0,0-1 0,-1 0 0,1 0 0,-2 0 0,1-1 0,-1 1 0,0-1 0,-1 0 0,0 0 0,0-1 0,0 1 0,-1-2 0,0 1 0,0-1 0,0 0 0,-1 0 0,-14 6 0,3 4 0,19-14 0,1-1 0,-1 1 0,0-1 0,0 0 0,0 1 0,0-1 0,1 0 0,-1 1 0,0-1 0,0 0 0,1 1 0,-1-1 0,0 0 0,0 1 0,1-1 0,-1 0 0,0 0 0,1 1 0,-1-1 0,0 0 0,1 0 0,-1 0 0,1 0 0,-1 0 0,0 1 0,1-1 0,-1 0 0,1 0 0,-1 0 0,0 0 0,2 0 0,50 1 0,-42-1 0,2 0 0,-1 0 0,0 0 0,0 1 0,0 1 0,0 0 0,0 0 0,0 1 0,14 6 0,-21-7 0,-1 0 0,1 0 0,-1 0 0,0 0 0,0 1 0,0 0 0,-1-1 0,1 1 0,-1 0 0,1 1 0,-1-1 0,0 0 0,0 0 0,0 1 0,-1-1 0,1 1 0,-1 0 0,0 0 0,0-1 0,0 1 0,-1 0 0,1 0 0,-1 0 0,0 0 0,0 0 0,0-1 0,-1 7 0,0-5 0,0 1 0,0-1 0,0 0 0,-1 0 0,0 1 0,0-1 0,0 0 0,-1 0 0,1-1 0,-1 1 0,0 0 0,-1-1 0,1 0 0,-1 0 0,0 0 0,0 0 0,0 0 0,0-1 0,-1 0 0,0 0 0,1 0 0,-1-1 0,-9 4 0,-10 4 0,0-2 0,-1-1 0,-45 7 0,51-10 0,6-1-170,1-1-1,-1 0 0,1 0 1,-1-2-1,0 1 0,1-2 1,-25-3-1,17-2-6655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24575,'6'0'0,"1"5"0,0 7 0,-2 7 0,-1 5 0,-2 4 0,0 2 0,-2 2 0,0 0 0,0 0 0,0-1 0,-1 1 0,1-1 0,0-1 0,0 1 0,0 0 0,0-6-8191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7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24575,'29'-11'0,"-26"10"0,0-1 0,-1 1 0,1 0 0,0-1 0,0 1 0,0 1 0,0-1 0,0 0 0,5 0 0,-2 2 0,-1 0 0,1 1 0,-1-1 0,0 1 0,0 0 0,1 1 0,-1-1 0,-1 1 0,1 0 0,0 0 0,-1 0 0,8 8 0,51 54 0,-51-50 0,34 38 0,-3 1 0,-2 3 0,55 102 0,-92-149-170,0 0-1,0 0 0,-1 0 1,0 1-1,-1-1 0,0 1 1,0 21-1,-1-7-6655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8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69 24575,'1'0'0,"0"1"0,0-1 0,0 0 0,0 0 0,0 0 0,0 0 0,0 0 0,0 0 0,0 0 0,0 0 0,0 0 0,0 0 0,0 0 0,0-1 0,0 1 0,0 0 0,0-1 0,0 1 0,0-1 0,0 1 0,0-1 0,0 0 0,0 1 0,-1-1 0,2-1 0,-3 1 0,1 0 0,-1 0 0,0-1 0,0 1 0,0 0 0,0 0 0,0 0 0,0 0 0,0 0 0,0 1 0,0-1 0,-1 0 0,1 0 0,0 1 0,-2-1 0,-62-25 0,22 18 0,-1 2 0,-1 2 0,1 2 0,-76 6 0,11-1 0,80-1 0,0 2 0,0 1 0,-51 15 0,63-15 0,-30 9 0,1 3 0,1 2 0,1 1 0,0 3 0,2 1 0,-40 31 0,50-32 0,0 1 0,-50 51 0,68-59 0,0 0 0,1 1 0,0 0 0,2 2 0,0-1 0,-15 38 0,17-34 0,1 0 0,1 1 0,1 0 0,2 1 0,0-1 0,-1 40 0,5-51 0,1 1 0,0 0 0,1 0 0,1-1 0,0 1 0,0-1 0,1 0 0,1 0 0,0 0 0,0-1 0,2 0 0,-1 0 0,17 20 0,-15-19 0,1-1 0,1-1 0,0 0 0,1 0 0,-1-1 0,2 0 0,-1-1 0,1 0 0,1-1 0,-1 0 0,1-1 0,1 0 0,-1-1 0,1-1 0,-1 0 0,1-1 0,0 0 0,1-1 0,26 0 0,10-2 0,1 2 0,61 12 0,-39-5 0,-1-3 0,137-7 0,-77-1 0,-111 2 0,1-1 0,-1 0 0,1-2 0,24-6 0,-37 6 0,1-1 0,-1 0 0,0 0 0,0-1 0,0-1 0,-1 1 0,0-1 0,0-1 0,0 0 0,10-12 0,20-18 0,-3-1 0,-1-3 0,-2-1 0,52-85 0,-15-20 0,-63 129 0,-1-1 0,-1-1 0,-1 1 0,0-1 0,-2 1 0,1-24 0,-3 23 0,0 1 0,-1 0 0,-1-1 0,-1 1 0,-1 0 0,-8-26 0,9 37 0,-1 0 0,0 0 0,0 0 0,0 0 0,-1 1 0,0 0 0,-1 0 0,0 0 0,0 1 0,0 0 0,-1 0 0,1 1 0,-1-1 0,-1 1 0,1 1 0,-13-6 0,-1-1 0,0 2 0,-1 1 0,0 0 0,0 2 0,-1 0 0,0 1 0,0 2 0,0 0 0,0 2 0,-24 1 0,44 0 6,-1 1-1,0-1 0,0 1 0,1 0 1,-1 0-1,1 1 0,-1-1 0,1 1 1,-1-1-1,1 1 0,0 0 1,0 1-1,0-1 0,0 0 0,0 1 1,1 0-1,-1-1 0,1 1 0,-4 5 1,0 2-220,1 1 0,0 0 0,0 0 0,-4 19 0,6-21-187,-5 16-6425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80 24575,'-5'-1'0,"1"0"0,0-1 0,0 1 0,0-1 0,1 0 0,-1 0 0,0-1 0,1 1 0,-1-1 0,-5-6 0,-16-9 0,16 13 0,0 0 0,0 1 0,0 0 0,-1 0 0,0 1 0,0 0 0,1 1 0,-19-2 0,21 5 0,0-1 0,0 1 0,0 0 0,0 1 0,1-1 0,-1 1 0,0 1 0,1-1 0,-1 1 0,1 0 0,0 1 0,0-1 0,-8 8 0,3-2 0,0 1 0,0 1 0,1 0 0,0 0 0,1 1 0,0 0 0,1 0 0,1 1 0,0 0 0,1 1 0,0 0 0,1 0 0,0 0 0,1 0 0,1 1 0,0-1 0,1 1 0,1 0 0,0 0 0,1 0 0,1 0 0,0-1 0,1 1 0,5 20 0,-5-29 7,0 0-1,1 1 0,0-1 0,1 0 1,-1-1-1,1 1 0,0 0 1,1-1-1,-1 0 0,1 0 1,0 0-1,0-1 0,0 0 0,1 0 1,0 0-1,-1-1 0,2 1 1,11 4-1,-2-3-218,1 0 0,-1 0 0,1-2-1,0 0 1,0-1 0,24 0 0,-13-2-6614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24575,'-2'0'0,"-1"1"0,1-1 0,0 1 0,-1-1 0,1 1 0,0 0 0,-1 0 0,1 0 0,0 0 0,0 1 0,0-1 0,0 0 0,0 1 0,0 0 0,0-1 0,0 1 0,1 0 0,-1 0 0,1 0 0,-1 0 0,1 0 0,0 0 0,0 0 0,0 1 0,0-1 0,0 0 0,0 1 0,1-1 0,-1 4 0,-3 9 0,1 0 0,1 1 0,0 21 0,2-28 0,-1 0 0,2 0 0,-1 0 0,1 0 0,0 0 0,1 0 0,0 0 0,1 0 0,3 10 0,-5-17 0,0 0 0,0 0 0,0-1 0,0 1 0,0 0 0,0 0 0,0 0 0,0-1 0,1 1 0,-1-1 0,1 1 0,-1-1 0,1 1 0,0-1 0,-1 0 0,1 0 0,0 0 0,0 0 0,0 0 0,0 0 0,0 0 0,0-1 0,0 1 0,0-1 0,0 1 0,0-1 0,0 0 0,1 0 0,-1 0 0,0 0 0,0 0 0,0-1 0,0 1 0,0-1 0,0 1 0,0-1 0,0 0 0,0 1 0,0-1 0,2-2 0,1 0 0,0 0 0,0-1 0,-1 0 0,1 0 0,-1 0 0,0-1 0,-1 1 0,1-1 0,-1 0 0,0 0 0,0 0 0,0 0 0,-1-1 0,0 1 0,0-1 0,0 0 0,1-8 0,1-3 0,-1 0 0,-1 0 0,-1 0 0,-1-31 0,1 78 0,-1-15 0,0 0 0,1 0 0,6 24 0,-6-35 0,0 0 0,0 0 0,0 0 0,1-1 0,0 1 0,0 0 0,0-1 0,0 0 0,0 1 0,1-1 0,-1 0 0,1 0 0,0 0 0,0-1 0,0 1 0,0-1 0,1 1 0,-1-1 0,5 2 0,-6-4-52,0 1-1,1-1 1,-1 1-1,1-1 1,-1 0-1,0 0 1,1 0-1,-1 0 1,1-1-1,-1 1 1,1-1-1,-1 1 1,0-1-1,1 0 1,-1 0-1,0 0 1,0 0-1,0 0 1,0 0-1,0-1 1,0 1-1,0-1 0,0 0 1,0 1-1,2-4 1,11-13-6774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1 275 24575,'0'1'0,"1"1"0,-1-1 0,1 0 0,0 1 0,-1-1 0,1 0 0,0 0 0,0 0 0,0 1 0,0-1 0,0 0 0,0 0 0,0 0 0,0 0 0,0-1 0,0 1 0,1 0 0,-1 0 0,0-1 0,1 1 0,-1-1 0,0 1 0,1-1 0,-1 0 0,1 1 0,-1-1 0,3 0 0,46 6 0,-44-6 0,7 1 0,0-1 0,0 0 0,0-1 0,0 0 0,0-1 0,15-5 0,-26 7 0,1-1 0,-1 1 0,0-1 0,0 0 0,0 0 0,0 0 0,0 0 0,0 0 0,0 0 0,0-1 0,0 1 0,-1 0 0,1-1 0,0 0 0,-1 1 0,1-1 0,-1 0 0,0 0 0,1 0 0,-1 0 0,0 0 0,0 0 0,-1 0 0,1 0 0,0 0 0,-1-1 0,1 1 0,-1 0 0,0 0 0,1-1 0,-1 1 0,0 0 0,0-1 0,-1 1 0,1 0 0,0 0 0,-1-1 0,0 1 0,1 0 0,-1 0 0,0 0 0,0 0 0,-2-3 0,-19-34-102,14 25 147,0 0 0,1 0 0,0 0 0,-6-20 0,13 32-95,-1-1 1,0 0-1,0 1 0,1-1 1,0 0-1,-1 0 1,1 1-1,0-1 0,0 0 1,1 0-1,-1 1 1,1-1-1,-1 0 0,1 0 1,0 1-1,0-1 1,0 1-1,0-1 0,0 1 1,1-1-1,-1 1 1,1 0-1,0 0 0,0-1 1,-1 1-1,1 0 1,0 1-1,1-1 1,3-2-1,11-6-6776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 24575,'-5'0'0,"-1"1"0,1 0 0,-1 0 0,1 0 0,-1 1 0,1-1 0,0 1 0,0 1 0,0-1 0,0 1 0,0 0 0,0 0 0,1 0 0,0 0 0,-1 1 0,1 0 0,0 0 0,1 0 0,-5 6 0,6-7 0,-1 1 0,0 0 0,1 1 0,0-1 0,0 0 0,0 0 0,1 1 0,-1 0 0,1-1 0,0 1 0,0-1 0,1 1 0,-1 0 0,1 0 0,0-1 0,0 1 0,1 0 0,0 0 0,0-1 0,0 1 0,0-1 0,0 1 0,4 5 0,-3-6 0,1 0 0,0 0 0,0-1 0,0 0 0,0 1 0,1-1 0,-1 0 0,1 0 0,0-1 0,0 1 0,0-1 0,0 0 0,0 0 0,0 0 0,1-1 0,-1 1 0,1-1 0,-1 0 0,1 0 0,0-1 0,-1 0 0,1 1 0,0-1 0,7-2 0,-2 2 0,1-1 0,-1 0 0,0-1 0,0-1 0,0 1 0,0-2 0,-1 1 0,1-1 0,-1-1 0,12-6 0,-18 9 4,0 0 0,0-1 0,0 1 0,-1 0 0,1-1 0,-1 0 0,1 1 0,-1-1 0,0 0 0,0 0 0,0 0 0,0-1 0,-1 1 0,1 0 0,-1-1 0,0 1 0,0-1 0,0 1 0,0-1 0,-1 1 0,0-1 0,1 0 0,-1 1 0,-1-1 0,1 0 0,0 1 0,-1-1 0,0 1 0,-1-5 0,0 3-82,0 0 0,0 0 0,-1 1-1,0-1 1,0 0 0,0 1 0,-1 0 0,1 0 0,-1 0-1,0 0 1,0 0 0,-1 1 0,1 0 0,-1 0 0,1 0-1,-1 0 1,0 1 0,-7-3 0,-16-3-6748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6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66 24575,'-16'-3'0,"16"2"0,0 0 0,0 0 0,0 0 0,1 1 0,-1-1 0,0 0 0,1 0 0,-1 0 0,1 1 0,-1-1 0,1 0 0,-1 1 0,1-1 0,-1 0 0,1 1 0,0-1 0,-1 1 0,1-1 0,0 1 0,0-1 0,-1 1 0,1 0 0,1-1 0,8-5 0,0 0 0,1 0 0,0 1 0,0 1 0,0 0 0,0 0 0,1 1 0,0 1 0,17-2 0,-20 3 0,0 0 0,0 1 0,1 0 0,-1 0 0,0 1 0,0 0 0,0 1 0,0 0 0,-1 0 0,1 1 0,0 0 0,-1 1 0,9 5 0,-13-7 0,0 1 0,-1-1 0,1 1 0,-1 0 0,0 1 0,0-1 0,0 0 0,-1 1 0,1 0 0,-1 0 0,0-1 0,0 1 0,0 1 0,0-1 0,-1 0 0,0 0 0,1 1 0,-2-1 0,1 0 0,0 1 0,-1-1 0,0 1 0,0-1 0,0 1 0,-1-1 0,1 1 0,-1-1 0,0 0 0,-1 1 0,1-1 0,-1 0 0,1 0 0,-4 4 0,0 2 0,0 0 0,-1 0 0,0-1 0,-1 1 0,0-2 0,0 1 0,-1-1 0,0 0 0,-1 0 0,0-1 0,0-1 0,-11 7 0,-48 15 0,-7 3 0,69-28 0,1 0 0,-1 1 0,1-1 0,-1 1 0,1 0 0,0 0 0,1 1 0,-1-1 0,-4 7 0,9-10 0,-1 0 0,0-1 0,1 1 0,-1 0 0,1 0 0,-1 0 0,1 1 0,-1-1 0,1 0 0,0 0 0,0 0 0,-1 0 0,1 0 0,0 0 0,0 0 0,0 1 0,0-1 0,0 0 0,1 0 0,-1 0 0,0 0 0,0 0 0,1 0 0,-1 0 0,2 2 0,-1-1 0,1 0 0,0 1 0,-1-1 0,1 0 0,0-1 0,1 1 0,-1 0 0,0-1 0,0 1 0,4 1 0,4 2 0,1-1 0,-1 0 0,1-1 0,13 3 0,56 7 0,67 16 0,-99-10-1365,-28-7-5461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24575,'0'5'0,"6"2"0,6-1 0,6 0 0,6-3 0,4 0 0,2-2 0,2-1 0,-6-5 0,-1-2 0,0 0 0,1 2 0,2 1 0,0 2 0,2 0 0,0 2 0,-5 0-8191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24575,'33'2'0,"0"1"0,1 2 0,-2 1 0,1 2 0,46 17 0,-72-22 0,0 0 0,0 1 0,0 0 0,0 0 0,0 0 0,-1 1 0,0 0 0,0 0 0,0 1 0,-1 0 0,0 0 0,0 0 0,0 0 0,-1 1 0,0 0 0,0 0 0,0 0 0,3 12 0,-5-14 0,-1 0 0,0-1 0,0 1 0,0 0 0,0 0 0,-1 0 0,0 0 0,0 0 0,0 0 0,0 0 0,-1 0 0,0 0 0,0-1 0,-1 1 0,1 0 0,-1 0 0,0-1 0,0 1 0,0-1 0,-1 0 0,0 0 0,0 0 0,0 0 0,0 0 0,0 0 0,-1-1 0,1 0 0,-1 0 0,0 0 0,-5 3 0,-11 5 0,-1-1 0,1-1 0,-32 9 0,-36 16 0,30 4-1365,40-24-5461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24575,'2'18'0,"1"-1"0,0 1 0,1 0 0,1-1 0,11 26 0,1 4 0,2 14 0,35 129 0,-28-92-1365,-23-76-5461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24575,'2'0'0,"0"0"0,1 1 0,-1-1 0,0 0 0,0 1 0,0 0 0,0-1 0,1 1 0,-1 0 0,0 0 0,0 0 0,0 1 0,-1-1 0,1 0 0,0 1 0,0-1 0,-1 1 0,2 1 0,1 2 0,0 0 0,-1 0 0,0 0 0,0 0 0,-1 1 0,4 9 0,1 8 0,-2 0 0,5 37 0,-9-53 0,2 35 0,-2 1 0,-1 0 0,-3 0 0,-13 74 0,12-91 0,3-22 7,0-1-1,1 1 0,-1 0 0,1-1 1,0 1-1,0 0 0,0-1 1,1 1-1,-1-1 0,1 1 1,0 0-1,0-1 0,0 1 0,1-1 1,-1 0-1,1 1 0,0-1 1,2 3-1,-2-3-93,2-1-1,-1 1 1,0-1 0,0 0-1,1 0 1,-1 0 0,1 0-1,0-1 1,-1 0-1,1 1 1,0-1 0,0 0-1,0-1 1,0 1 0,0-1-1,5 0 1,17 1-6739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24575,'3'4'0,"0"0"0,0 0 0,-1 0 0,1 0 0,-1 1 0,0-1 0,0 1 0,-1-1 0,1 1 0,-1 0 0,0 0 0,0 5 0,4 64 0,-5-56 0,3 39 0,2-1 0,3 0 0,2 0 0,3 0 0,2-2 0,29 71 0,-34-96-1365,-2-3-5461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24575,'30'0'0,"69"1"0,-1-4 0,145-24 0,-139 11 0,1 5 0,200 5 0,-244 7 0,-45-1-341,1 2 0,-1 0-1,26 6 1,-17-1-6485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33 24575,'-27'9'0,"25"-8"0,1 0 0,-1 0 0,0 0 0,0 0 0,0 0 0,0-1 0,0 1 0,0-1 0,0 1 0,-1-1 0,1 0 0,-3 0 0,52-19 0,-22 11 0,0 2 0,0 0 0,0 2 0,1 0 0,-1 2 0,48 1 0,-71 1 0,1 0 0,-1 1 0,0-1 0,1 0 0,-1 1 0,1-1 0,-1 1 0,0 0 0,1 0 0,-1 0 0,0 0 0,0 0 0,0 0 0,0 1 0,0-1 0,0 1 0,0-1 0,0 1 0,-1 0 0,1-1 0,-1 1 0,1 0 0,-1 0 0,0 0 0,1 1 0,-1-1 0,0 0 0,0 0 0,-1 1 0,1-1 0,0 0 0,-1 1 0,0-1 0,1 0 0,-1 1 0,0-1 0,0 1 0,0-1 0,-1 1 0,1-1 0,-1 4 0,-1 3 0,0 0 0,-1-1 0,0 1 0,0 0 0,-1-1 0,0 0 0,-1 0 0,1 0 0,-12 12 0,11-14 0,-1 0 0,0-1 0,0 0 0,-1 0 0,-9 5 0,1 0 0,16-7 0,11-1 0,22 0 0,-27-2 0,0 0 0,-1 1 0,0 0 0,1 0 0,-1 1 0,0 0 0,0 0 0,0 0 0,0 1 0,-1 0 0,1 0 0,-1 1 0,7 4 0,-10-6 0,0-1 0,0 1 0,0 0 0,-1 0 0,1 0 0,0 0 0,-1 0 0,0 0 0,1 0 0,-1 0 0,0 0 0,0 1 0,0-1 0,-1 0 0,1 1 0,0-1 0,-1 1 0,0-1 0,1 1 0,-1-1 0,0 1 0,0-1 0,-1 1 0,1-1 0,0 0 0,-1 1 0,0-1 0,1 1 0,-1-1 0,0 0 0,0 1 0,0-1 0,-3 3 0,-1 3 0,0-1 0,-1 0 0,0 0 0,-1-1 0,1 1 0,-1-1 0,0-1 0,-1 0 0,1 0 0,-1 0 0,0-1 0,-1 0 0,-13 5 0,8-5 0,0 0 0,-1-1 0,1 0 0,-1-1 0,1-1 0,-1 0 0,-26-3 0,38 2-105,-1 0 0,1-1 0,0 0 0,-1 1 0,1-1 0,0-1 0,0 1 0,0 0 0,0-1 0,0 0 0,0 1 0,-5-5 0,-5-9-6721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4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24575,'0'5'0,"0"7"0,0 12 0,0 7 0,0 3 0,0 2 0,0-1 0,5-1 0,2-1 0,-1-1 0,5 0 0,-1-1 0,-1-1 0,-2-5-8191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5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88 24575,'0'1'0,"-1"-1"0,0 0 0,0 0 0,1 0 0,-1-1 0,0 1 0,0 0 0,1 0 0,-1 0 0,0-1 0,0 1 0,1 0 0,-1 0 0,0-1 0,1 1 0,-1-1 0,0 1 0,1-1 0,-1 1 0,1-1 0,-1 1 0,1-1 0,-1 1 0,1-1 0,-1 0 0,1 1 0,-1-1 0,1 0 0,0 1 0,0-1 0,-1 0 0,1 0 0,0 1 0,0-1 0,0 0 0,0 0 0,0 1 0,0-1 0,0 0 0,0 0 0,0 1 0,0-1 0,0 0 0,0 0 0,0 0 0,1 1 0,-1-1 0,0 0 0,1 1 0,-1-1 0,1-1 0,0-1 0,1 0 0,-1-1 0,1 1 0,0 0 0,0-1 0,0 1 0,0 0 0,1 1 0,3-5 0,0 4 0,-1-1 0,1 1 0,0 1 0,0-1 0,1 1 0,-1 0 0,0 1 0,1-1 0,-1 1 0,1 1 0,-1-1 0,1 1 0,-1 0 0,1 0 0,-1 1 0,1 0 0,-1 0 0,1 1 0,8 3 0,-11-4 0,1 0 0,-1 1 0,0 0 0,0 0 0,0 0 0,-1 1 0,1-1 0,0 1 0,-1 0 0,0 0 0,0 0 0,1 0 0,-2 1 0,1-1 0,0 1 0,-1-1 0,0 1 0,0 0 0,0 0 0,0 0 0,0 1 0,-1-1 0,0 0 0,0 1 0,0-1 0,-1 0 0,1 1 0,-1-1 0,0 7 0,-1-7 0,-1 1 0,1-1 0,-1 0 0,0 0 0,0 0 0,0 0 0,-1 0 0,1 0 0,-1-1 0,0 1 0,0-1 0,0 1 0,0-1 0,-1 0 0,1-1 0,-1 1 0,0 0 0,0-1 0,0 0 0,0 0 0,0 0 0,0-1 0,-7 3 0,-3 0 0,0 1 0,0-2 0,-27 4 0,53-8 0,0 1 0,0 0 0,0 1 0,-1 0 0,1 1 0,19 5 0,-27-5 0,-1-1 0,1 1 0,-1 0 0,1 0 0,-1 0 0,0 0 0,0 0 0,0 1 0,0-1 0,0 1 0,-1 0 0,1 0 0,-1 0 0,0 0 0,0 0 0,0 1 0,0-1 0,0 1 0,-1-1 0,1 1 0,-1 0 0,0-1 0,0 1 0,0 6 0,0-4 0,-1-1 0,0 1 0,0-1 0,0 1 0,-1-1 0,0 1 0,0-1 0,0 1 0,-1-1 0,1 0 0,-1 1 0,-1-1 0,1 0 0,-1-1 0,0 1 0,0 0 0,0-1 0,0 1 0,-1-1 0,0 0 0,0 0 0,0-1 0,0 1 0,-1-1 0,1 0 0,-1 0 0,0 0 0,-7 2 0,-9 5 0,0-2 0,-1-1 0,0 0 0,0-2 0,-38 5 0,53-9-195,0 0 0,0-1 0,0 0 0,0 0 0,0 0 0,-9-2 0,-4-5-6631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6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65 24575,'-5'-18'0,"4"17"0,1 0 0,0 1 0,-1-1 0,1 0 0,0 1 0,-1-1 0,1 0 0,0 1 0,0-1 0,0 0 0,-1 0 0,1 1 0,0-1 0,0 0 0,0 0 0,0 0 0,0 1 0,1-1 0,-1 0 0,0 0 0,0 1 0,0-1 0,1 0 0,-1 1 0,0-1 0,1 0 0,-1 1 0,1-1 0,-1 0 0,1 1 0,-1-1 0,1 1 0,-1-1 0,1 1 0,-1-1 0,1 1 0,0-1 0,-1 1 0,1 0 0,0-1 0,-1 1 0,1 0 0,0-1 0,-1 1 0,1 0 0,1 0 0,6-4 0,0 1 0,1 0 0,-1 1 0,1 0 0,0 0 0,-1 1 0,1 0 0,0 0 0,10 2 0,-15-1 0,1 0 0,-1 0 0,1 0 0,-1 1 0,0 0 0,1 0 0,-1 0 0,0 0 0,0 1 0,0 0 0,0 0 0,0 0 0,0 0 0,0 1 0,-1-1 0,1 1 0,-1 0 0,0 0 0,5 5 0,-7-7 0,0 1 0,-1-1 0,1 0 0,0 1 0,-1-1 0,1 1 0,-1-1 0,1 1 0,-1-1 0,0 1 0,0-1 0,1 1 0,-1-1 0,0 1 0,0-1 0,-1 1 0,1-1 0,0 1 0,0-1 0,-1 1 0,1-1 0,-1 1 0,1-1 0,-1 1 0,0-1 0,-1 2 0,-30 27 0,17-18 0,15-12 0,0 1 0,0-1 0,0 1 0,0-1 0,0 1 0,0-1 0,0 0 0,0 1 0,0-1 0,0 1 0,0-1 0,0 1 0,0-1 0,0 1 0,0-1 0,1 1 0,-1-1 0,0 1 0,0-1 0,0 0 0,1 1 0,-1-1 0,0 0 0,1 1 0,-1-1 0,0 0 0,1 1 0,-1-1 0,0 0 0,1 1 0,-1-1 0,1 0 0,-1 0 0,0 1 0,1-1 0,22 15 0,-15-10 0,-3-2 0,-1 1 0,0-1 0,0 1 0,0 0 0,0 0 0,-1 0 0,1 1 0,-1-1 0,0 1 0,0 0 0,-1 0 0,0 0 0,1 0 0,-2 0 0,1 1 0,-1-1 0,2 8 0,-3-8 0,0-1 0,-1 0 0,1 1 0,-1-1 0,0 1 0,0-1 0,-1 0 0,1 0 0,-1 0 0,0 0 0,0 0 0,0 0 0,-1 0 0,1 0 0,-1-1 0,0 1 0,0-1 0,0 0 0,0 0 0,-1 0 0,1-1 0,-6 4 0,-3 1-76,0-1 1,-1 0-1,0-1 0,0-1 0,0 0 0,0 0 0,-1-2 0,1 1 1,-1-2-1,0 0 0,0 0 0,1-1 0,-1-1 0,0-1 1,0 0-1,1 0 0,-24-8 0,17 2-6750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24575,'25'1'0,"0"1"0,40 10 0,33 3 0,-55-10 0,0 2 0,81 25 0,-44-10 0,-69-20 0,18 5 0,0 1 0,0 1 0,42 20 0,-65-26 0,1 1 0,-1-1 0,0 1 0,-1 0 0,1 0 0,-1 1 0,0-1 0,0 1 0,0 0 0,0 1 0,-1-1 0,0 1 0,0 0 0,-1 0 0,1 0 0,-2 1 0,1-1 0,0 1 0,-1-1 0,2 15 0,-1 4 0,-1 1 0,-1 0 0,-5 42 0,4-59 0,-2 0 0,1 0 0,-1 0 0,-1-1 0,0 1 0,0-1 0,0 0 0,-1 0 0,-1 0 0,1 0 0,-1 0 0,0-1 0,-13 13 0,-24 14 0,-3-1 0,0-3 0,-2-1 0,-64 28 0,26-13 0,36-9-1365,30-17-5461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7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73 24575,'-1'-3'0,"1"1"0,-1-1 0,1 1 0,-1 0 0,0-1 0,0 1 0,0 0 0,0 0 0,-1 0 0,1 0 0,0 0 0,-1 0 0,0 0 0,1 0 0,-1 0 0,0 1 0,0-1 0,0 1 0,0-1 0,0 1 0,0 0 0,0 0 0,-1 0 0,1 0 0,0 0 0,-1 0 0,-2 0 0,-7-3 0,0 1 0,-1 1 0,-22-2 0,22 3 0,1 2 0,0-1 0,-1 2 0,1-1 0,0 2 0,0 0 0,0 0 0,0 1 0,1 0 0,-14 8 0,-10 7 0,-58 43 0,27-16 0,53-38 0,1 1 0,1 1 0,-1 0 0,2 0 0,-1 1 0,2 0 0,-1 1 0,1 0 0,1 1 0,1 0 0,-1 0 0,2 0 0,0 1 0,1 0 0,0 0 0,1 1 0,0-1 0,1 1 0,1 0 0,1 0 0,0 0 0,1 0 0,0 0 0,1 0 0,1 0 0,0-1 0,1 1 0,1 0 0,0-1 0,1 0 0,1 0 0,0 0 0,0-1 0,17 24 0,-6-14 0,19 26 0,45 46 0,-66-80 0,0-1 0,1 0 0,1-1 0,0-1 0,0-1 0,37 18 0,-20-13 0,0-1 0,1-2 0,0-1 0,1-2 0,0-2 0,0-1 0,1-2 0,43 1 0,-14-5 0,-22 0 0,0-2 0,85-12 0,-115 10 0,-1 0 0,1-1 0,-1 0 0,0-1 0,-1-1 0,1 0 0,-1-1 0,0 0 0,-1-1 0,0 0 0,0-1 0,-1 0 0,17-18 0,-15 13 0,0-1 0,-1 0 0,0-1 0,-1 0 0,-1-1 0,-1 0 0,0 0 0,-1-1 0,-1 0 0,-1 0 0,-1-1 0,0 1 0,-1-1 0,-1 0 0,-1 0 0,-1-20 0,0 12 0,-2 1 0,0-1 0,-10-39 0,8 52 0,-1 0 0,0 0 0,-1 1 0,0 0 0,-1 0 0,-1 1 0,1 0 0,-11-12 0,-18-22 0,26 31 0,-1 1 0,0 0 0,-1 0 0,0 1 0,-1 0 0,-1 1 0,0 1 0,0 0 0,-1 1 0,-18-9 0,-11 3 33,0 2-1,-1 2 1,-51-8 0,45 11-532,0-3 1,-49-18-1,74 19-6327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8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21 254 24575,'-1'-1'0,"0"1"0,0 0 0,0-1 0,0 1 0,0-1 0,0 1 0,0-1 0,0 1 0,0-1 0,0 0 0,0 1 0,0-1 0,1 0 0,-1 0 0,0 1 0,0-1 0,1 0 0,-1 0 0,1 0 0,-1 0 0,1 0 0,-1 0 0,1 0 0,-1 0 0,1 0 0,0 0 0,0 0 0,0-1 0,-1 1 0,1 0 0,0 0 0,0 0 0,0 0 0,1 0 0,-1 0 0,0 0 0,0 0 0,1 0 0,0-2 0,11-44 0,-6 38 0,-1 0 0,1 0 0,1 1 0,-1 0 0,2 0 0,-1 0 0,1 1 0,0 1 0,0-1 0,1 1 0,10-6 0,-1 2 0,1 0 0,0 1 0,0 1 0,35-9 0,-7 9 0,0 2 0,0 3 0,0 1 0,62 6 0,-4-1 0,-18-3 0,97 2 0,-153 1 0,0 1 0,0 1 0,56 17 0,-66-14 0,0 0 0,0 1 0,0 1 0,-1 1 0,-1 1 0,0 0 0,-1 2 0,0 0 0,-1 1 0,0 0 0,-2 2 0,0 0 0,0 0 0,-2 2 0,0 0 0,-1 0 0,-1 1 0,-1 0 0,-1 1 0,-1 0 0,-1 1 0,0-1 0,-2 1 0,5 39 0,-7-38 0,-1 0 0,-1 0 0,-1 1 0,-1-1 0,-1 0 0,-10 42 0,7-49 0,0 1 0,-1-1 0,-1-1 0,-1 1 0,0-1 0,-1-1 0,0 1 0,-1-1 0,-1-1 0,-12 12 0,3-5 0,-1-2 0,-1 0 0,0-1 0,-2-2 0,0 0 0,0-2 0,-1 0 0,-51 17 0,29-16 0,1-2 0,-1-3 0,-1-1 0,-67 1 0,95-7 0,1-2 0,-1-1 0,0 0 0,1-1 0,-1-2 0,1 0 0,0 0 0,0-2 0,0-1 0,1 0 0,0-1 0,1-1 0,-1 0 0,2-2 0,-1 0 0,-22-20 0,-33-38 0,-95-118 0,151 164-170,0 0-1,2-2 0,1 1 1,1-2-1,1 0 0,2 0 1,-11-44-1,13 43-6655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9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24575,'3'0'0,"0"1"0,0 0 0,0 0 0,-1 0 0,1 0 0,0 0 0,-1 1 0,1-1 0,-1 1 0,1-1 0,-1 1 0,0 0 0,4 4 0,30 34 0,-28-30 0,27 36 0,56 98 0,-13-18 0,-6-23-1365,-57-79-5461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0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67 122 24575,'-2'-5'0,"1"-1"0,-1 1 0,0-1 0,0 1 0,0 0 0,-1 0 0,0 0 0,-5-7 0,-7-12 0,-9-16 0,22 37 0,8 10 0,6 7 0,133 178 0,26 30 0,-155-202-14,-1 2 0,-1 0 0,-1 1 0,15 35-1,-4-7-1279,-15-33-5532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402 1 24575,'-33'-1'0,"0"3"0,-44 6 0,65-6 0,0 1 0,0 1 0,0 0 0,0 0 0,1 2 0,0-1 0,0 1 0,0 1 0,-13 11 0,-4 3 0,15-12 0,1 0 0,0 1 0,1 0 0,0 1 0,-10 13 0,18-20 0,0 1 0,1 0 0,-1-1 0,1 1 0,0 0 0,0 0 0,1 0 0,0 0 0,-1 0 0,2 1 0,-1-1 0,1 0 0,-1 1 0,1-1 0,1 0 0,-1 0 0,1 1 0,0-1 0,2 5 0,-1-3 0,1-1 0,0-1 0,0 1 0,1 0 0,0-1 0,0 0 0,0 1 0,0-2 0,1 1 0,0 0 0,0-1 0,0 0 0,1 0 0,-1-1 0,1 1 0,0-1 0,0 0 0,0-1 0,9 3 0,11 4 0,1-1 0,-1-1 0,37 3 0,0-5-1365,-36-4-5461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24575,'-1'0'0,"0"1"0,0-1 0,0 0 0,0 1 0,0-1 0,0 0 0,0 1 0,0 0 0,1-1 0,-1 1 0,0-1 0,0 1 0,1 0 0,-1 0 0,0-1 0,1 1 0,-1 0 0,1 0 0,-1 0 0,1 0 0,-2 1 0,-26 34 0,23-28 0,-8 8 0,0 2 0,-16 32 0,26-46 0,1 1 0,0-1 0,0 1 0,0 0 0,1 0 0,-1-1 0,1 1 0,0 0 0,1 0 0,-1 1 0,1-1 0,0 0 0,0 0 0,1 0 0,-1 0 0,1 0 0,2 7 0,-1-9 0,0 0 0,0-1 0,0 1 0,1 0 0,-1-1 0,0 1 0,1-1 0,0 0 0,-1 0 0,1 0 0,0 0 0,0-1 0,0 1 0,0-1 0,1 1 0,-1-1 0,0 0 0,1 0 0,-1-1 0,0 1 0,1-1 0,-1 0 0,1 1 0,5-2 0,0 1 0,-1-1 0,1 0 0,-1 0 0,1 0 0,-1-1 0,0-1 0,1 0 0,14-7 0,-17 6 0,0 0 0,0-1 0,-1 1 0,0-1 0,0-1 0,0 1 0,0-1 0,-1 0 0,0 0 0,0 0 0,-1 0 0,1-1 0,-2 0 0,1 1 0,-1-1 0,0 0 0,0 0 0,0-1 0,-1 1 0,-1 0 0,1 0 0,-1-1 0,0 1 0,-1 0 0,1 0 0,-2 0 0,-2-11 0,4 16 0,-1 1 0,1-1 0,-1 1 0,1-1 0,-1 1 0,0-1 0,0 1 0,0 0 0,0 0 0,0-1 0,0 1 0,0 0 0,0 0 0,0 0 0,0 0 0,-1 0 0,-1-1 0,3 2 0,-1 0 0,0 0 0,0 0 0,1 0 0,-1 0 0,0 0 0,0 0 0,1 0 0,-1 1 0,0-1 0,1 0 0,-1 0 0,0 1 0,1-1 0,-1 0 0,0 1 0,1-1 0,-1 1 0,1-1 0,-1 0 0,1 1 0,-1-1 0,1 1 0,-1 0 0,0 0 0,-2 3 0,0 1 0,1 0 0,-1 0 0,1-1 0,0 1 0,0 1 0,1-1 0,-2 7 0,2-6 11,1 1 0,0-1 0,0 0 0,0 1 0,1-1 0,0 0-1,0 1 1,0-1 0,1 0 0,5 11 0,-6-14-70,0 0-1,0 0 1,1 0-1,0-1 1,-1 1 0,1 0-1,0-1 1,0 0-1,0 1 1,1-1 0,-1 0-1,1 0 1,-1 0-1,1-1 1,0 1 0,-1 0-1,1-1 1,0 0-1,0 0 1,0 0 0,0 0-1,0 0 1,0-1-1,4 1 1,11-1-6767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1 219 24575,'0'1'0,"1"0"0,-1 0 0,0-1 0,1 1 0,0 0 0,-1 0 0,1 0 0,-1 0 0,1-1 0,0 1 0,0 0 0,-1 0 0,1-1 0,0 1 0,0-1 0,0 1 0,0-1 0,-1 1 0,1-1 0,0 1 0,0-1 0,0 0 0,0 0 0,2 1 0,29 5 0,-28-5 0,4 0 0,59 7 0,-64-7 0,1-1 0,0 0 0,0 0 0,0-1 0,0 1 0,0-1 0,-1 1 0,1-1 0,0-1 0,0 1 0,-1 0 0,1-1 0,6-4 0,-9 5 0,0-1 0,-1 1 0,1-1 0,0 0 0,-1 1 0,1-1 0,-1 0 0,1 0 0,-1 1 0,0-1 0,0 0 0,0 0 0,0 0 0,0 1 0,0-1 0,-1 0 0,1 0 0,0 1 0,-1-1 0,1 0 0,-1 1 0,0-1 0,0 0 0,0 1 0,1-1 0,-1 1 0,-2-3 0,-30-42 0,25 37 0,1 0 0,0 1 0,0-1 0,1-1 0,-10-18 0,15 26 0,0 1 0,0-1 0,1 0 0,-1 1 0,1-1 0,-1 0 0,1 1 0,0-1 0,0 0 0,0 1 0,0-1 0,0 0 0,0 0 0,0 1 0,0-1 0,1 0 0,-1 1 0,0-1 0,1 0 0,0 1 0,-1-1 0,1 1 0,0-1 0,0 1 0,0-1 0,0 1 0,0 0 0,0-1 0,0 1 0,1 0 0,-1 0 0,0 0 0,1 0 0,-1 0 0,1 0 0,-1 0 0,1 0 0,-1 1 0,4-2 0,18-4-1365,0 2-5461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24575,'-2'4'0,"-1"-1"0,1 1 0,-1-1 0,0 0 0,0 0 0,0 0 0,0 0 0,0-1 0,-1 1 0,1-1 0,-1 1 0,0-1 0,-6 2 0,-9 8 0,14-8 0,0 1 0,1-1 0,0 1 0,0 0 0,0 0 0,0 0 0,1 1 0,0-1 0,0 1 0,1 0 0,-1 0 0,1 0 0,1 0 0,-1 0 0,0 7 0,1-9 0,1-1 0,0 0 0,-1 1 0,2-1 0,-1 0 0,0 1 0,1-1 0,-1 0 0,1 1 0,0-1 0,0 0 0,0 0 0,1 0 0,-1 0 0,1 0 0,0 0 0,-1 0 0,1 0 0,0-1 0,1 1 0,-1-1 0,0 0 0,1 1 0,0-1 0,-1 0 0,1 0 0,0-1 0,0 1 0,5 2 0,4 0 0,-1-1 0,1 0 0,0 0 0,0-2 0,0 1 0,0-1 0,0-1 0,1 0 0,-1-1 0,15-2 0,-22 2 0,0 0 0,-1 1 0,1-2 0,0 1 0,0 0 0,-1-1 0,1 0 0,-1 0 0,1 0 0,-1-1 0,0 1 0,0-1 0,0 0 0,0 0 0,-1-1 0,1 1 0,-1-1 0,0 0 0,0 0 0,0 0 0,0 0 0,-1 0 0,0 0 0,0-1 0,0 1 0,0-1 0,1-7 0,-3 10 4,1-1 1,-1 1-1,-1-1 0,1 1 0,0-1 0,0 1 0,-1-1 0,0 1 1,1-1-1,-1 1 0,0 0 0,0-1 0,0 1 0,-1 0 1,1 0-1,0 0 0,-1-1 0,-2-1 0,-35-30-607,28 25-238,-11-7-5985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7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61 24575,'0'1'0,"0"-1"0,-1 0 0,1 0 0,0 0 0,0 0 0,-1 0 0,1 1 0,0-1 0,-1 0 0,1 0 0,0 0 0,-1 0 0,1 0 0,0 0 0,-1 0 0,1 0 0,0 0 0,0 0 0,-1 0 0,1 0 0,0 0 0,-1-1 0,1 1 0,0 0 0,-1 0 0,1 0 0,0 0 0,0 0 0,-1-1 0,1 1 0,0 0 0,0 0 0,-1 0 0,1-1 0,0 1 0,0 0 0,0 0 0,0-1 0,-1 1 0,1 0 0,0-1 0,0 1 0,0 0 0,0 0 0,0-1 0,0 1 0,0 0 0,0-1 0,0 1 0,0 0 0,0-1 0,0 1 0,0 0 0,0-1 0,0 1 0,0 0 0,0-1 0,0 1 0,0 0 0,0 0 0,0-1 0,1 1 0,-1 0 0,0-1 0,0 1 0,21-15 0,6 6 0,1 0 0,45-6 0,-64 14 0,0 0 0,0 0 0,0 1 0,0 1 0,15 2 0,-21-2 0,1-1 0,-1 1 0,1 0 0,-1 1 0,0-1 0,0 1 0,0-1 0,0 1 0,0 0 0,0 0 0,0 1 0,0-1 0,-1 0 0,5 6 0,-6-7 0,0 0 0,0 0 0,0 1 0,-1-1 0,1 0 0,0 0 0,-1 0 0,1 1 0,-1-1 0,1 0 0,-1 1 0,0-1 0,0 0 0,1 1 0,-1-1 0,0 1 0,0-1 0,0 0 0,0 1 0,-1-1 0,1 0 0,0 1 0,-1-1 0,1 0 0,0 1 0,-1-1 0,0 0 0,0 2 0,-30 25 0,10-11 0,21-17 0,0 1 0,-1 0 0,1 0 0,-1 0 0,1 0 0,0-1 0,0 1 0,-1 0 0,1 0 0,0 0 0,0 0 0,0 0 0,0 0 0,0 0 0,0-1 0,0 1 0,1 0 0,-1 0 0,0 0 0,0 0 0,1 0 0,-1-1 0,0 1 0,1 0 0,-1 0 0,1 0 0,-1-1 0,1 1 0,-1 0 0,1-1 0,0 1 0,0 0 0,31 29 0,-15-15 0,-14-11 0,1 0 0,-1 0 0,0 0 0,0 1 0,0-1 0,0 1 0,-1 0 0,0 0 0,0 0 0,0 0 0,-1 0 0,1 0 0,-1 0 0,0 0 0,-1 1 0,1-1 0,-1 0 0,0 1 0,-1-1 0,1 0 0,-3 11 0,0-11 0,1 0 0,-1 0 0,0 0 0,0 0 0,-1 0 0,1 0 0,-1-1 0,0 0 0,0 0 0,-1 0 0,1 0 0,-1-1 0,1 1 0,-1-1 0,-1-1 0,1 1 0,0-1 0,0 0 0,-12 3 0,-8 1-77,0-2 1,-1 0-1,0-2 0,0-1 0,-47-4 0,40 2-827,7 0-5922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24575,'10'0'0,"0"2"0,-1-1 0,1 1 0,18 7 0,27 4 0,26-7 0,0-3 0,96-10 0,-150 3 42,1-1-1,51-17 0,7-2-1530,-64 20-5337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24575,'0'16'0,"-2"0"0,1 0 0,-2 0 0,0 0 0,-1-1 0,-1 1 0,0-1 0,-8 17 0,5-8 0,2 1 0,0 0 0,1 0 0,2 0 0,1 1 0,1-1 0,1 1 0,5 44 0,-4-65 0,-1-1 0,1 0 0,0 1 0,0-1 0,0 0 0,1 1 0,-1-1 0,1 0 0,0 0 0,0 0 0,1-1 0,-1 1 0,1 0 0,0-1 0,0 0 0,0 1 0,0-1 0,1-1 0,-1 1 0,7 4 0,-5-5 0,0 0 0,1 0 0,-1 0 0,1 0 0,-1-1 0,1 0 0,-1 0 0,1-1 0,0 0 0,0 0 0,-1 0 0,1 0 0,-1-1 0,1 0 0,0 0 0,5-3 0,-1 0 0,-1 0 0,1-1 0,-1 0 0,0-1 0,0 0 0,0 0 0,-1-1 0,0 0 0,0 0 0,-1-1 0,0 0 0,11-17 0,-9 11 0,0 0 0,0-1 0,-2 0 0,0-1 0,0 1 0,-2-1 0,6-23 0,-8 23 0,-1-1 0,0 1 0,-1 0 0,-1 0 0,0 0 0,-5-29 0,4 40 0,0 0 0,0 0 0,-1 0 0,0 0 0,0 0 0,0 0 0,0 0 0,-1 1 0,1-1 0,-1 1 0,-1 0 0,1-1 0,0 1 0,-1 1 0,0-1 0,0 1 0,0-1 0,0 1 0,-1 0 0,1 1 0,-1-1 0,0 1 0,-9-4 0,2 3-80,1 1 0,-1 0-1,0 1 1,1 0 0,-1 0-1,0 1 1,1 1 0,-1 0-1,0 1 1,1 0 0,-1 1 0,1 0-1,0 1 1,0 0 0,0 0-1,-18 12 1,9-4-6746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24575,'2'0'0,"0"0"0,-1-1 0,1 1 0,-1 0 0,1 0 0,-1 0 0,1 0 0,-1 1 0,1-1 0,-1 0 0,0 1 0,1-1 0,-1 1 0,1-1 0,-1 1 0,0 0 0,1-1 0,-1 1 0,0 0 0,0 0 0,0 0 0,0 0 0,1 0 0,-1 0 0,-1 0 0,1 0 0,0 1 0,0-1 0,0 0 0,0 2 0,11 21 0,-1 1 0,-2 0 0,0 1 0,-2 0 0,7 41 0,2 6 0,9 46 0,18 219 0,-40-306 0,2 0 0,11 43 0,-22-126 0,-20-48 0,7 27 0,-19-129 0,26 102 0,-6-112 0,19 202 0,0 1 0,1-1 0,0 1 0,0-1 0,0 1 0,1 0 0,1-1 0,-1 2 0,1-1 0,10-14 0,-6 10 0,1 1 0,0 0 0,0 1 0,1 0 0,0 0 0,15-10 0,-18 16 0,0 0 0,0 0 0,1 1 0,0 0 0,0 0 0,0 1 0,0 0 0,0 1 0,0-1 0,0 1 0,0 1 0,1 0 0,-1 0 0,15 3 0,-12-2 0,-1 1 0,0 0 0,0 1 0,0 1 0,0-1 0,0 1 0,-1 1 0,0 0 0,0 0 0,0 1 0,9 7 0,-10-6 0,-1-1 0,0 1 0,0 0 0,0 1 0,-1 0 0,0 0 0,0 0 0,-1 0 0,-1 1 0,1 0 0,-1 0 0,0 1 0,-1-1 0,0 1 0,-1-1 0,0 1 0,-1 0 0,1 0 0,-2 0 0,0 15 0,1 1 0,-1 0 0,-1 0 0,-1 0 0,-2 0 0,0 0 0,-2 0 0,-1-1 0,-14 36 0,19-57 0,0 1 0,1-1 0,0 1 0,0 0 0,0-1 0,0 1 0,1 0 0,0-1 0,0 1 0,0 0 0,0-1 0,1 1 0,0 0 0,0-1 0,0 1 0,0-1 0,1 1 0,0-1 0,0 1 0,4 5 0,6 9 0,1-1 0,0 0 0,23 21 0,14 20 0,-15-2-1365,-22-31-5461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24575,'17'1'0,"-1"0"0,1 1 0,-1 1 0,1 1 0,22 8 0,80 37 0,-75-29 0,-31-14 0,-1 0 0,0 0 0,0 1 0,0 1 0,-1 0 0,0 1 0,0 0 0,12 14 0,-21-20 0,1-1 0,-1 1 0,0 0 0,0 0 0,0 1 0,0-1 0,-1 0 0,1 1 0,-1-1 0,0 1 0,0-1 0,0 1 0,-1-1 0,1 1 0,-1 0 0,0-1 0,1 1 0,-2 0 0,1 0 0,0-1 0,-1 1 0,0-1 0,0 1 0,0 0 0,0-1 0,0 0 0,-1 1 0,0-1 0,0 0 0,0 0 0,0 0 0,0 0 0,0 0 0,-1 0 0,1 0 0,-4 2 0,-2 1 0,0 0 0,0 0 0,0-1 0,0 0 0,-1-1 0,0 0 0,0 0 0,0-1 0,-14 4 0,-2-1 0,-1-1 0,-34 2 0,-34-5-1365,68-3-5461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7 521 24575,'5'5'0,"2"7"0,0 7 0,-1 5 0,-3 3 0,0-2-8191</inkml:trace>
  <inkml:trace contextRef="#ctx0" brushRef="#br0" timeOffset="1">7 0 24575,'0'6'0,"-5"1"0,3-1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123 139 24575,'-1'12'0,"-1"-1"0,-1 1 0,0-1 0,0 0 0,-1 0 0,-1 0 0,1-1 0,-2 1 0,-12 18 0,-11 23 0,21-36 0,1 1 0,0 0 0,1 0 0,1 0 0,1 1 0,-4 26 0,8-38 0,0 0 0,0 0 0,1 0 0,-1-1 0,1 1 0,1 0 0,-1 0 0,1 0 0,0-1 0,0 1 0,0-1 0,1 0 0,0 1 0,0-1 0,1 0 0,-1-1 0,1 1 0,0-1 0,0 1 0,0-1 0,1-1 0,0 1 0,6 4 0,-6-4 0,0-1 0,0 1 0,1-1 0,-1 0 0,1 0 0,0-1 0,0 1 0,0-1 0,0-1 0,0 1 0,0-1 0,0 0 0,0 0 0,1-1 0,-1 0 0,0 0 0,1 0 0,-1-1 0,0 0 0,0 0 0,0-1 0,0 0 0,0 0 0,0 0 0,0-1 0,-1 1 0,1-1 0,-1-1 0,1 1 0,-1-1 0,-1 0 0,1 0 0,0-1 0,-1 1 0,0-1 0,4-5 0,7-9 0,-1-1 0,0-1 0,-2 0 0,0-1 0,-2 0 0,0-1 0,-1 0 0,-2 0 0,0-1 0,-1 0 0,-2 0 0,-1-1 0,0 1 0,-2-1 0,-1 1 0,-4-40 0,3 57 0,0 0 0,-1 0 0,0 1 0,0-1 0,-1 0 0,1 1 0,-1 0 0,-1-1 0,1 1 0,-1 1 0,0-1 0,-1 0 0,1 1 0,-1 0 0,0 0 0,0 0 0,-1 1 0,0 0 0,1 0 0,-1 0 0,-1 1 0,1-1 0,-9-2 0,14 6 0,0-1 0,1 1 0,-1 0 0,0-1 0,0 1 0,0 0 0,0-1 0,0 1 0,0 0 0,0 0 0,0 0 0,1 0 0,-1 0 0,0 0 0,0 0 0,0 0 0,0 1 0,0-1 0,0 0 0,0 0 0,0 1 0,1-1 0,-1 0 0,0 1 0,0-1 0,0 1 0,1 0 0,-1-1 0,-1 2 0,2-1 0,-1 1 0,1-1 0,-1 1 0,1 0 0,0-1 0,-1 1 0,1 0 0,0 0 0,0-1 0,0 1 0,1 0 0,-1-1 0,0 1 0,1 3 0,4 11 0,1-1 0,11 25 0,-12-31 0,-4-5 0,151 364 0,-135-315 0,-1 1 0,-3 1 0,-3 0 0,-2 1 0,1 59 0,-8-66 0,-1 85 0,-1-119 0,0-1 0,-1 0 0,-1 1 0,-1-1 0,0 0 0,-10 24 0,12-35 0,1 0 0,0 0 0,-1 0 0,0 0 0,1 0 0,-1 0 0,-1 0 0,1-1 0,0 1 0,-1-1 0,1 0 0,-1 1 0,1-1 0,-1 0 0,0-1 0,0 1 0,0 0 0,0-1 0,0 0 0,-1 1 0,1-1 0,0-1 0,-1 1 0,1 0 0,0-1 0,-1 1 0,1-1 0,-1 0 0,1-1 0,-4 1 0,3-2 0,0 1 0,0-1 0,0 0 0,0 0 0,1 0 0,-1 0 0,1-1 0,-1 1 0,1-1 0,0 0 0,0 0 0,0 0 0,0-1 0,1 1 0,-1-1 0,1 1 0,0-1 0,0 0 0,0 0 0,1 0 0,-1 0 0,1 0 0,-1-6 0,-2-12 15,1 1 0,0-1 0,2 0 0,3-41 0,19-86-560,-13 102-350,-4 21-5931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24575,'1'0'0,"1"1"0,-1-1 0,0 1 0,0-1 0,0 1 0,0 0 0,0-1 0,0 1 0,0 0 0,0 0 0,0 0 0,0 0 0,0 0 0,0 0 0,0 0 0,-1 0 0,1 0 0,-1 0 0,1 1 0,0-1 0,-1 0 0,0 0 0,1 0 0,-1 1 0,0-1 0,0 3 0,7 42 0,-7-40 0,3 26 0,25 337 0,-24 134 0,-6-293 0,2-201 0,0-5 0,-1 0 0,1-1 0,0 1 0,0-1 0,0 1 0,0 0 0,1-1 0,-1 1 0,1-1 0,0 1 0,0-1 0,0 1 0,1-1 0,-1 0 0,1 0 0,3 5 0,-5-8 0,1 0 0,0 0 0,0 0 0,0 0 0,-1 0 0,1 0 0,0 0 0,0-1 0,0 1 0,-1 0 0,1 0 0,0-1 0,0 1 0,-1 0 0,1-1 0,0 1 0,-1-1 0,1 1 0,0 0 0,-1-1 0,1 0 0,0 1 0,-1-1 0,1 1 0,-1-1 0,0 0 0,1 1 0,-1-1 0,1 0 0,-1 0 0,1-1 0,15-28 0,-15 26 0,25-75 0,-2 0 0,-21 73 0,0 0 0,0 0 0,0 0 0,1 1 0,-1-1 0,1 1 0,1 0 0,-1 0 0,10-8 0,-13 12 0,1 0 0,-1 0 0,1 0 0,-1 0 0,1 0 0,0 0 0,-1 0 0,1 1 0,0-1 0,0 1 0,-1-1 0,1 1 0,0 0 0,0-1 0,0 1 0,0 0 0,-1 0 0,1 1 0,0-1 0,0 0 0,0 0 0,0 1 0,2 1 0,0 0 0,0 0 0,-1 0 0,1 0 0,-1 1 0,0 0 0,0-1 0,0 1 0,0 0 0,-1 1 0,4 4 0,2 4 0,-1 1 0,0 0 0,-1 0 0,0 1 0,4 16 0,26 169 0,-3-16 0,-32-179-75,-1 1-24,1 0 0,0-1 0,1 1-1,-1 0 1,1-1 0,0 1-1,0-1 1,1 0 0,-1 0 0,1 0-1,0 0 1,5 6 0,3-4-6727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24575,'0'-4'0,"1"0"0,0 0 0,0 0 0,0 0 0,0 0 0,1 0 0,0 1 0,0-1 0,0 0 0,0 1 0,0-1 0,1 1 0,-1 0 0,1 0 0,0 0 0,0 0 0,0 0 0,0 1 0,1-1 0,-1 1 0,1 0 0,0 0 0,-1 0 0,1 0 0,0 1 0,0 0 0,4-1 0,-4 0 0,-1 1 0,0 1 0,0-1 0,1 0 0,-1 1 0,0-1 0,1 1 0,-1 0 0,0 0 0,1 1 0,-1-1 0,0 1 0,1 0 0,-1-1 0,0 1 0,0 1 0,0-1 0,0 0 0,0 1 0,0-1 0,0 1 0,0 0 0,-1 0 0,1 0 0,-1 1 0,1-1 0,-1 0 0,0 1 0,0 0 0,0-1 0,0 1 0,0 0 0,-1 0 0,2 4 0,-1-1 0,0 1 0,0-1 0,-1 1 0,1-1 0,-2 1 0,1 0 0,-1-1 0,0 1 0,0 0 0,-1-1 0,-2 12 0,2-14 0,0 0 0,-1 0 0,0 0 0,1 0 0,-1 0 0,-1 0 0,1-1 0,-1 1 0,1-1 0,-1 1 0,0-1 0,0 0 0,0 0 0,-1 0 0,1-1 0,-1 1 0,0-1 0,-5 3 0,-5 6 0,29-7 0,-1-2 0,-8-1 0,0 1 0,0-1 0,0 1 0,0 0 0,-1 0 0,1 1 0,-1 0 0,0 0 0,1 0 0,-1 1 0,-1-1 0,1 1 0,7 8 0,-9-8 0,-1-1 0,0 0 0,0 0 0,-1 1 0,1-1 0,0 1 0,-1 0 0,0-1 0,0 1 0,0 0 0,0 0 0,-1-1 0,0 1 0,0 0 0,0 0 0,0 0 0,0 0 0,-1 0 0,1-1 0,-1 1 0,0 0 0,0 0 0,-3 4 0,1-2 8,0-1 0,0 1 0,-1-1 0,0 0 0,0 0 0,0 0 0,-1-1 0,0 1 0,1-1 0,-2 0 0,1 0 0,0-1 0,-1 1 0,-7 2 0,6-2-132,0-1 0,-1 0 1,0 0-1,1-1 0,-1 0 0,0 0 1,0-1-1,0 0 0,0-1 0,0 1 1,-8-2-1,-10-4-6702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7 0,5 7 0,0 5 0,-2 4 0,-3 2 0,-1 1 0,2 1 0,1 0 0,-1 0 0,-2-1 0,-2 0 0,-1 0 0,-1-5-8191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4 24575,'-3'-4'0,"-4"12"0,-9 22 0,12-23 0,-243 469 0,222-429-1365,12-27-5461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8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24575,'-4'82'0,"-23"133"0,13-133 0,-3 129 0,17-185 0,2 0 0,0 0 0,2 0 0,1-1 0,1 0 0,1 0 0,2 0 0,0-1 0,1 0 0,15 24 0,-19-41-105,-1 1 0,1-1 0,1 0 0,-1-1 0,1 0 0,1 0 0,-1 0 0,1-1 0,0 0 0,0 0 0,0-1 0,11 4 0,7 1-6721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24575,'4'0'0,"-1"1"0,1 0 0,-1 0 0,1 1 0,-1-1 0,1 1 0,-1 0 0,0-1 0,0 1 0,0 1 0,0-1 0,-1 0 0,1 1 0,0-1 0,-1 1 0,0 0 0,1 0 0,-1 0 0,0 0 0,-1 0 0,1 1 0,-1-1 0,3 6 0,1 4 0,0 1 0,-1-1 0,0 1 0,3 26 0,0 16 0,2-1 0,18 64 0,-20-95 0,1 0 0,1-1 0,1 0 0,1-1 0,1 0 0,1 0 0,20 25 0,-32-46-53,0 0-16,1 0 0,-1 0 0,0 1 0,0-1 0,0 0 0,0 1 0,0-1 0,0 1 0,-1-1 0,1 1 0,0 0-1,-1-1 1,1 1 0,-1 0 0,0-1 0,1 1 0,-1 0 0,0 2 0,-5 8-6757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46 101 24575,'0'0'0,"-1"0"0,0-1 0,0 1 0,0 0 0,0 0 0,0 0 0,0-1 0,0 1 0,0 0 0,1-1 0,-1 1 0,0-1 0,0 1 0,1-1 0,-1 0 0,0 1 0,0-1 0,1 1 0,-1-1 0,1 0 0,-1 0 0,1 1 0,-1-1 0,1 0 0,-1 0 0,1 0 0,0 0 0,-1 0 0,1 1 0,0-1 0,0 0 0,0 0 0,0 0 0,-1 0 0,1 0 0,1 0 0,-1 0 0,0 0 0,0 0 0,0 0 0,0 0 0,1 1 0,-1-1 0,0 0 0,1 0 0,-1 0 0,1 0 0,0-1 0,0-1 0,0-1 0,1 0 0,0 1 0,-1 0 0,1-1 0,0 1 0,1 0 0,-1 0 0,0 0 0,1 0 0,4-3 0,1 2 0,1 0 0,0 1 0,0 0 0,1 0 0,-1 1 0,1 1 0,-1-1 0,1 1 0,-1 1 0,1 0 0,0 0 0,11 3 0,-9-2 0,0 1 0,0 1 0,0 0 0,0 1 0,0 0 0,-1 1 0,1 0 0,20 13 0,-27-15 0,-1 0 0,0 1 0,1-1 0,-1 1 0,0 0 0,-1 0 0,1 0 0,-1 0 0,0 1 0,0-1 0,0 1 0,0 0 0,-1 0 0,0 0 0,0 0 0,1 6 0,-2-7 0,-1 0 0,0 0 0,-1-1 0,1 1 0,-1 0 0,0 0 0,0-1 0,0 1 0,0 0 0,0-1 0,-1 1 0,0-1 0,0 1 0,0-1 0,0 0 0,0 0 0,-1 0 0,1 0 0,-1 0 0,0-1 0,0 1 0,0-1 0,-5 3 0,0 1 0,0 0 0,0-1 0,-1-1 0,1 1 0,-1-1 0,-1-1 0,1 0 0,0 0 0,-1-1 0,1 0 0,-11 1 0,6-6 0,17-3 0,21-7 0,-19 12 0,0 0 0,1 0 0,-1 1 0,1-1 0,-1 1 0,1 1 0,-1-1 0,0 1 0,1 0 0,-1 0 0,0 0 0,1 1 0,-1 0 0,0 0 0,0 0 0,-1 1 0,1 0 0,0 0 0,-1 0 0,1 0 0,-1 1 0,0-1 0,0 1 0,-1 0 0,1 0 0,-1 1 0,0-1 0,0 1 0,0-1 0,-1 1 0,4 10 0,-3-10 0,-1 1 0,-1-1 0,1 1 0,-1-1 0,0 1 0,0 0 0,0-1 0,-1 1 0,0 0 0,0 0 0,-1-1 0,1 1 0,-1 0 0,-1 0 0,1-1 0,-1 1 0,0-1 0,0 0 0,0 1 0,-1-1 0,0 0 0,0 0 0,0 0 0,0-1 0,-1 1 0,0-1 0,0 0 0,0 0 0,-1 0 0,-6 4 0,-9 4 0,-1-1 0,0-1 0,-1 0 0,0-2 0,0-1 0,-1 0 0,0-2 0,0-1 0,0 0 0,-39 0 0,37-8-1365,5-3-5461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5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459 33 24575,'-4'-3'0,"0"-1"0,-1 1 0,1 1 0,-1-1 0,0 0 0,0 1 0,0 0 0,0 0 0,0 1 0,0 0 0,0-1 0,-10 1 0,-71-3 0,63 5 0,8-2 0,1 2 0,-1 0 0,1 1 0,0 0 0,0 1 0,0 1 0,0 0 0,0 1 0,1 0 0,-21 12 0,26-12 0,1 0 0,-1 1 0,1-1 0,1 2 0,-1-1 0,1 1 0,0 0 0,0 0 0,1 0 0,0 1 0,0 0 0,1 0 0,0 0 0,1 1 0,-1-1 0,2 1 0,-1 0 0,-1 9 0,4-14 0,-1 0 0,0 1 0,1-1 0,0 0 0,0 0 0,0 1 0,1-1 0,-1 0 0,1 0 0,0 0 0,0 1 0,1-1 0,-1 0 0,1-1 0,0 1 0,0 0 0,0 0 0,5 5 0,-2-4 0,0 0 0,0 0 0,1 0 0,-1-1 0,1 0 0,0-1 0,1 1 0,-1-1 0,1 0 0,8 3 0,8 0 0,0-1 0,0 0 0,1-2 0,-1-1 0,42 0 0,-56-2 0,1-1 0,-1 0 0,1 0 0,-1-1 0,0 0 0,0 0 0,0-1 0,0 0 0,0-1 0,-1 0 0,17-10 0,-20 10 0,0-1 0,0 1 0,0-2 0,-1 1 0,0 0 0,0-1 0,0 0 0,0 1 0,-1-2 0,0 1 0,0 0 0,-1-1 0,0 1 0,0-1 0,-1 1 0,1-1 0,-1-7 0,0 9 0,0 0 0,-1-1 0,1 1 0,-2 0 0,1-1 0,0 1 0,-1 0 0,0-1 0,0 1 0,-1 0 0,1 0 0,-1 0 0,0 0 0,0 0 0,-1 1 0,0-1 0,1 1 0,-2-1 0,1 1 0,0 0 0,-1 0 0,0 0 0,0 1 0,-4-4 0,-2 1 0,0 0 0,0 1 0,0 1 0,-1-1 0,0 2 0,1-1 0,-1 1 0,-1 1 0,1 0 0,-17 0 0,12 0-170,1 1-1,-1 1 0,0 1 1,0 0-1,0 1 0,1 1 1,-21 5-1,17 0-6655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7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1594 129 24575,'-1'-2'0,"0"1"0,1-1 0,-1 1 0,0-1 0,0 0 0,1 1 0,-1 0 0,-1-1 0,1 1 0,0 0 0,0-1 0,0 1 0,-1 0 0,1 0 0,0 0 0,-1 0 0,1 0 0,-2 0 0,-35-19 0,29 16 0,-20-10 0,0 2 0,-1 1 0,0 1 0,-1 2 0,0 1 0,-40-4 0,15 7 0,0 2 0,-95 8 0,127-3 0,1 2 0,0 0 0,0 1 0,-42 18 0,-83 51 0,49-19 0,3 4 0,-87 73 0,109-78 0,-37 32 0,98-76 0,1 1 0,1 0 0,0 1 0,0 0 0,-17 29 0,18-16 0,1 0 0,1 0 0,1 1 0,2 0 0,0 0 0,0 29 0,5-55 0,-3 26 0,0 1 0,2-1 0,1 1 0,2-1 0,7 46 0,-6-62 0,0-1 0,0 0 0,1 1 0,0-1 0,1-1 0,0 1 0,0-1 0,1 1 0,1-2 0,-1 1 0,1-1 0,1 0 0,0 0 0,0-1 0,0 0 0,1 0 0,11 6 0,4 0 0,1-1 0,0-1 0,52 14 0,84 12 0,-140-33 0,38 4 0,-1-2 0,1-4 0,75-5 0,-15 0 0,309 4 0,-413-2 0,1-1 0,-2 0 0,1-1 0,0-1 0,0 0 0,-1-1 0,0 0 0,0-1 0,-1-1 0,1 0 0,-1-1 0,21-17 0,-9 5 0,-1-2 0,-1 0 0,0-2 0,36-51 0,-50 61 0,0-1 0,0 0 0,-2 0 0,0-1 0,0 0 0,-2 0 0,0-1 0,-1 1 0,4-32 0,20-135 0,-14 125 0,-11 50 0,0 0 0,-1 0 0,0 0 0,-1 0 0,1-1 0,-1 1 0,-1 0 0,0-1 0,0 1 0,-1-1 0,0 1 0,0 0 0,-3-11 0,-9-11 0,0 0 0,-2 2 0,-1-1 0,-35-44 0,40 59 0,0 0 0,-1 1 0,-1 0 0,0 1 0,-1 1 0,0 0 0,-1 1 0,0 0 0,0 1 0,-22-8 0,29 14-124,0 0 0,-1 1 0,1 0 0,-1 1 0,0 0 0,0 0-1,1 1 1,-1 0 0,0 0 0,-15 4 0,-2 3-6702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8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49 186 24575,'-2'0'0,"-1"0"0,1-1 0,0 1 0,0 0 0,0-1 0,0 1 0,1-1 0,-1 0 0,0 0 0,0 0 0,0 0 0,0 0 0,1 0 0,-1 0 0,1-1 0,-1 1 0,1-1 0,-1 1 0,1-1 0,0 1 0,-1-1 0,1 0 0,0 0 0,0 1 0,1-1 0,-1 0 0,0 0 0,0 0 0,1 0 0,-1-4 0,0 3 0,0-1 0,1 0 0,0 0 0,-1 0 0,1 1 0,1-1 0,-1 0 0,0 0 0,1 0 0,0 1 0,0-1 0,0 0 0,0 1 0,1-1 0,2-4 0,1 2 0,0 0 0,1 0 0,-1 0 0,2 1 0,-1 0 0,0 0 0,1 1 0,0 0 0,0 0 0,0 0 0,0 1 0,1 0 0,9-2 0,-4 1 0,1 1 0,0 0 0,0 2 0,0-1 0,0 1 0,23 2 0,-34 0 0,0-1 0,0 1 0,0 0 0,0 0 0,-1 0 0,1 0 0,0 0 0,0 1 0,-1-1 0,1 1 0,-1-1 0,1 1 0,-1 0 0,0 0 0,0 0 0,0 1 0,0-1 0,0 0 0,0 1 0,-1-1 0,1 1 0,-1-1 0,1 1 0,-1 0 0,0 0 0,0 0 0,-1 0 0,1 0 0,0-1 0,-1 5 0,1-2 0,-1 0 0,1 0 0,-1 1 0,0-1 0,-1 0 0,1 0 0,-1 0 0,0 0 0,-1 0 0,1 0 0,-1 0 0,0 0 0,0 0 0,0 0 0,-1-1 0,-5 8 0,3-7 0,-1 0 0,1 0 0,-1-1 0,0 0 0,-11 6 0,-18 14 0,70-12 0,-26-10 0,0 1 0,-1 0 0,0 1 0,0 0 0,0 0 0,0 1 0,-1 0 0,1 0 0,-1 0 0,0 1 0,-1 0 0,12 14 0,-16-17 0,0 0 0,0-1 0,0 1 0,0 1 0,0-1 0,0 0 0,-1 0 0,0 1 0,1-1 0,-1 1 0,-1-1 0,1 1 0,0-1 0,-1 1 0,0-1 0,0 1 0,0 0 0,0-1 0,0 1 0,-1-1 0,0 1 0,1-1 0,-1 1 0,-1-1 0,1 1 0,0-1 0,-1 0 0,0 0 0,0 0 0,0 0 0,0 0 0,0 0 0,0 0 0,-1-1 0,-2 3 0,-7 4 0,0 0 0,0-1 0,-1 0 0,0-2 0,-1 1 0,1-1 0,-1-1 0,0-1 0,-1 0 0,-21 3 0,-7 4 0,43-11-5,-3 1-92,0 0-1,1 0 1,-1-1 0,0 1 0,0-1 0,0 1 0,-1-1 0,1 0 0,0 0-1,0 0 1,0-1 0,0 1 0,-4-2 0,-8-7-6729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9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29 24575,'0'-2'0,"1"1"0,0-1 0,-1 1 0,1-1 0,0 1 0,0 0 0,0-1 0,0 1 0,0 0 0,1 0 0,-1 0 0,0 0 0,0 0 0,1 0 0,-1 0 0,1 0 0,-1 0 0,1 1 0,-1-1 0,1 1 0,-1-1 0,1 1 0,-1-1 0,1 1 0,0 0 0,-1 0 0,3 0 0,47-4 0,-47 4 0,0 0 0,0 1 0,0 0 0,0-1 0,0 1 0,0 1 0,0-1 0,0 0 0,0 1 0,0 0 0,-1 0 0,1 0 0,-1 0 0,1 1 0,-1 0 0,0-1 0,0 1 0,0 0 0,-1 0 0,1 1 0,-1-1 0,1 0 0,-1 1 0,0 0 0,0-1 0,-1 1 0,1 0 0,-1 0 0,0 0 0,0 0 0,0 0 0,0 0 0,-1 0 0,0 0 0,0 0 0,0 1 0,0-1 0,0 0 0,-1 0 0,0 0 0,0 0 0,0 0 0,0 0 0,-1 0 0,0-1 0,0 1 0,0 0 0,0-1 0,0 1 0,0-1 0,-1 0 0,0 0 0,0 0 0,-4 4 0,6-7 0,1 1 0,-1-1 0,0 1 0,1-1 0,-1 1 0,0-1 0,1 1 0,-1-1 0,1 1 0,-1-1 0,1 1 0,-1 0 0,1-1 0,-1 1 0,1 0 0,0 0 0,-1-1 0,1 1 0,0 0 0,0 0 0,0-1 0,-1 1 0,1 0 0,0 0 0,0 0 0,0-1 0,0 1 0,0 0 0,1 0 0,-1-1 0,0 1 0,0 0 0,0 0 0,1 0 0,0 1 0,24 23 0,2 3 0,-23-23 0,-2 1 0,1-1 0,0 1 0,-1-1 0,0 1 0,-1 0 0,1-1 0,-1 1 0,0 0 0,0 0 0,-1 0 0,0 0 0,0 0 0,0 0 0,-1 0 0,0 0 0,0 0 0,0 0 0,-1-1 0,0 1 0,0 0 0,0-1 0,-1 1 0,-3 5 0,0-4 0,1 0 0,-1 0 0,-1-1 0,1 1 0,-1-2 0,0 1 0,0-1 0,-1 0 0,0 0 0,1-1 0,-2 0 0,1 0 0,0-1 0,-1 0 0,-13 2 0,2-1-455,-2-1 0,-28 0 0,23-2-6371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31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1 24575,'0'1'0,"-1"0"0,1 0 0,0 0 0,-1 0 0,1 0 0,-1 0 0,1 0 0,-1-1 0,1 1 0,-1 0 0,0 0 0,1 0 0,-1-1 0,0 1 0,0 0 0,0-1 0,1 1 0,-1 0 0,0-1 0,0 1 0,0-1 0,0 1 0,-1-1 0,-30 11 0,20-7 0,-76 24 0,47-16 0,0 2 0,1 1 0,0 3 0,-50 29 0,78-38 0,0 1 0,0 1 0,1 0 0,0 0 0,1 1 0,1 0 0,-1 1 0,2 0 0,0 1 0,-7 16 0,-7 21 0,-23 80 0,37-105 0,2-7 0,1 1 0,1 0 0,1 1 0,0-1 0,2 0 0,0 1 0,3 27 0,0-34 0,0 0 0,1 0 0,0 0 0,2 0 0,-1-1 0,2 0 0,-1 0 0,2 0 0,0 0 0,0-1 0,12 14 0,1-2 0,0 0 0,2-2 0,1 0 0,0-1 0,51 33 0,-52-40 0,1-1 0,1-1 0,-1-1 0,2-1 0,36 9 0,-28-9 0,1-2 0,0-2 0,0-1 0,47 1 0,-53-5 0,-1 2 0,35 7 0,-36-5 0,1-1 0,31 1 0,-48-5 0,0-1 0,-1 0 0,1 0 0,0-1 0,-1 0 0,1-1 0,-1 0 0,1 0 0,14-8 0,208-126 0,-216 128 0,-1-2 0,0 0 0,19-18 0,-28 23 0,0-1 0,0 0 0,-1-1 0,0 1 0,0-1 0,-1 0 0,0 0 0,-1-1 0,4-8 0,1-10 0,-1 0 0,-1 0 0,-1 0 0,-2-1 0,1-46 0,-3 56 0,1-1 0,0 1 0,6-18 0,-4 19 0,0 1 0,-2-1 0,1-25 0,-3 36 0,0 0 0,-1 0 0,0 1 0,0-1 0,-1 0 0,1 1 0,-1-1 0,0 1 0,-1-1 0,1 1 0,-1 0 0,0 0 0,-1 0 0,-3-5 0,-13-15 0,-1 1 0,-1 1 0,-1 1 0,0 1 0,-46-31 0,-133-52 0,155 81 0,22 11 0,4 1 0,1 1 0,-1 0 0,-1 2 0,0 1 0,0 0 0,0 2 0,-45-6 0,42 10 0,-10-1 0,-44 4 0,70-2 0,1 1 0,-1 0 0,0 1 0,1 0 0,0 1 0,-1-1 0,1 1 0,0 1 0,0 0 0,-10 7 0,-145 124-1365,141-115-5461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3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75 24575,'1'0'0,"0"0"0,0 0 0,0 0 0,0-1 0,0 1 0,0 1 0,-1-1 0,1 0 0,0 0 0,0 0 0,0 0 0,0 1 0,0-1 0,0 0 0,0 1 0,0-1 0,-1 1 0,1-1 0,0 1 0,0-1 0,-1 1 0,1 0 0,0-1 0,-1 1 0,1 0 0,0-1 0,-1 1 0,1 0 0,-1 0 0,1 0 0,-1 0 0,0 2 0,1-1 0,-2 0 0,1 0 0,0 0 0,0 0 0,-1 0 0,1 0 0,-1 0 0,0 0 0,1 0 0,-1 0 0,0 0 0,-2 2 0,-4 9 0,-2-1 0,-18 21 0,25-31 0,-21 23 0,-39 56 0,57-73 0,0 0 0,0 0 0,1 1 0,0-1 0,1 1 0,0 0 0,0 0 0,1 0 0,0 0 0,1 0 0,0 0 0,0 14 0,2-18 0,0 0 0,0 1 0,0-1 0,0 0 0,1 0 0,0-1 0,0 1 0,0 0 0,0-1 0,1 1 0,0-1 0,0 1 0,0-1 0,1 0 0,-1-1 0,1 1 0,0-1 0,0 1 0,0-1 0,0 0 0,1 0 0,-1-1 0,1 0 0,5 3 0,4 0 0,-1-1 0,1 0 0,0 0 0,0-2 0,0 1 0,0-2 0,24 0 0,-18-1 0,1-1 0,0 0 0,0-2 0,-1 0 0,0-1 0,0-2 0,0 0 0,0-1 0,-1 0 0,0-2 0,0-1 0,-1 0 0,-1-1 0,0-1 0,29-25 0,-18 9 0,-2 0 0,-1-1 0,-2-2 0,-1-1 0,-1 0 0,-1-2 0,-3 0 0,22-57 0,-27 51 0,-12 39 0,1 0 0,-1 0 0,0 0 0,1 0 0,-1 0 0,0 0 0,0 0 0,1 1 0,-1-1 0,0 0 0,0 0 0,0 0 0,0 0 0,0 0 0,0 0 0,-1 0 0,1 0 0,0 0 0,0 0 0,-1 0 0,1 1 0,0-1 0,-1 0 0,1 0 0,-1 0 0,1 0 0,-1 1 0,0-1 0,1 0 0,-1 1 0,0-1 0,1 0 0,-1 1 0,0-1 0,0 1 0,1-1 0,-1 1 0,-2-1 0,2 2 0,-1-1 0,0 1 0,0 0 0,1 0 0,-1 0 0,0 0 0,1 0 0,-1 1 0,1-1 0,-1 0 0,1 1 0,0-1 0,0 1 0,0-1 0,0 1 0,0 0 0,0-1 0,0 1 0,0 0 0,0 0 0,1 0 0,-1 0 0,1-1 0,-1 1 0,1 4 0,-7 50 0,7-49 0,1 0 0,0 0 0,1-1 0,-1 1 0,1 0 0,0-1 0,1 1 0,0-1 0,0 0 0,0 0 0,1 0 0,-1-1 0,1 1 0,1-1 0,-1 0 0,1 0 0,0 0 0,9 7 0,11 6 0,0-1 0,55 27 0,-32-19 0,39 20 0,-56-30 0,-1 1 0,0 1 0,-1 1 0,35 30 0,-61-46 0,0 1 0,0 0 0,0 0 0,-1 0 0,1 0 0,-1 0 0,0 0 0,0 1 0,0-1 0,0 1 0,-1 0 0,1-1 0,-1 1 0,0 0 0,0 0 0,0 0 0,-1 0 0,1 0 0,-1 6 0,-1-5 0,0 1 0,0-1 0,-1 1 0,0-1 0,0 0 0,0 0 0,-1 0 0,1 0 0,-1 0 0,0 0 0,-1-1 0,-5 7 0,-3 1 0,-1 0 0,0-1 0,-1 0 0,0-1 0,0 0 0,-1-1 0,-1-1 0,-16 7 0,2-4-170,0-1-1,-1-1 0,0-1 1,0-2-1,-1-1 0,0-2 1,-33 0-1,38-4-6655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6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24575,'0'17'0,"3"-23"0,12-26 0,-11 28 0,1 0 0,-1 0 0,0 1 0,1-1 0,0 1 0,0 0 0,0 1 0,0-1 0,0 1 0,0 0 0,1 1 0,-1-1 0,1 1 0,-1 0 0,1 0 0,0 1 0,-1-1 0,1 1 0,0 1 0,-1-1 0,1 1 0,0 0 0,-1 0 0,1 0 0,-1 1 0,0 0 0,0 0 0,1 1 0,-1-1 0,0 1 0,-1 0 0,1 0 0,0 1 0,-1-1 0,0 1 0,0 0 0,0 0 0,0 1 0,-1-1 0,0 1 0,0 0 0,0-1 0,0 1 0,-1 1 0,3 5 0,0 7 0,-1-1 0,-1 0 0,-1 1 0,0 0 0,-1-1 0,-1 1 0,-1 0 0,0 0 0,-1-1 0,-1 1 0,-8 27 0,0-12 0,-1 0 0,-2-1 0,-1-1 0,-38 58 0,52-87 0,0-1 0,0 1 0,-1-1 0,1 1 0,0 0 0,0-1 0,0 1 0,0 0 0,1 0 0,-1 0 0,1 0 0,-1 0 0,1 0 0,-1-1 0,1 1 0,0 0 0,0 0 0,0 0 0,0 0 0,0 0 0,1 0 0,-1 0 0,0 0 0,2 3 0,0-3 0,0 0 0,0-1 0,0 1 0,1 0 0,-1-1 0,1 1 0,-1-1 0,1 0 0,-1 0 0,1 0 0,0 0 0,-1 0 0,1-1 0,0 1 0,0-1 0,0 0 0,3 0 0,44 4 0,0-3 0,80-8 0,-124 6-124,0 0 0,0 0 0,0 0 0,0-1 0,-1 0 0,1 0-1,0 0 1,-1-1 0,0 1 0,7-5 0,2-6-6702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7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1 106 24575,'5'0'0,"7"0"0,7 0 0,5 0 0,-1-5 0,0-2 0,2 0 0,2-3 0,1-1 0,1 2 0,2-3 0,-1 1 0,1 2 0,0 3 0,-6-3 0,-6-1-8191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65 24575,'11'0'0,"3"-11"0,4-2 0,5-1 0,8 4 0,5 2 0,1 3 0,0 3 0,-2 1 0,-6 1-8191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9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1109 32 24575,'-1'-1'0,"1"-1"0,-1 1 0,1 0 0,-1-1 0,0 1 0,0 0 0,1 0 0,-1 0 0,0 0 0,0-1 0,0 1 0,0 0 0,-1 1 0,1-1 0,0 0 0,0 0 0,-1 0 0,1 1 0,0-1 0,-1 1 0,1-1 0,0 1 0,-1-1 0,1 1 0,-1 0 0,1 0 0,-3 0 0,-46-6 0,44 6 0,-226-2 0,122 3 0,73 3 0,1 1 0,-1 2 0,1 1 0,1 2 0,0 1 0,-36 17 0,22-9 0,16-7 0,1 1 0,1 1 0,-58 36 0,79-43 0,0 1 0,0 0 0,1 0 0,0 1 0,1 0 0,0 0 0,0 1 0,1 0 0,1 1 0,-1-1 0,2 1 0,-1 1 0,1-1 0,-4 17 0,3-6 0,-5 18 0,-8 55 0,18-84 0,0 0 0,0-1 0,1 1 0,0 0 0,1 0 0,0-1 0,1 1 0,0 0 0,1-1 0,6 16 0,-2-14 0,0-1 0,1 1 0,0-1 0,1-1 0,20 19 0,20 25 0,-38-38 0,0-1 0,1 1 0,1-2 0,0 0 0,1 0 0,1-2 0,-1 1 0,2-2 0,0 0 0,28 14 0,-3-8 0,1-1 0,1-2 0,0-2 0,63 9 0,-42-8 0,-44-8 0,1-1 0,27 3 0,76 8 0,-81-8 0,65 2 0,-94-8 0,-1-2 0,1 0 0,-1 0 0,0-1 0,1-1 0,-1 0 0,0-1 0,-1 0 0,1-1 0,-1 0 0,0-1 0,0-1 0,0 0 0,-1 0 0,0-1 0,-1-1 0,1 1 0,12-16 0,7-5 0,-24 25 0,-1-1 0,1 0 0,-1 0 0,0-1 0,-1 1 0,1-1 0,-1 0 0,0 0 0,-1 0 0,0-1 0,1 0 0,2-9 0,1-8 0,0 0 0,-2-1 0,0 0 0,-2 1 0,-1-1 0,-1 0 0,-1 0 0,-1 0 0,-1 0 0,-1 0 0,-2 0 0,-13-45 0,-10-17 0,21 57 0,-2 1 0,-1 0 0,-2 0 0,0 1 0,-2 1 0,-25-37 0,33 57 0,0 0 0,-1 1 0,1 0 0,-1 0 0,-1 1 0,1 0 0,-1 0 0,-12-5 0,-74-26 0,13 5 0,20 1-1365,41 24-5461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24575,'8'3'0,"-1"0"0,1 1 0,-1 0 0,1 0 0,12 10 0,-6-5 0,109 55 0,-79-43 0,-2 1 0,65 46 0,-38-18-682,85 45-1,-127-80-6143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1 730 24575,'1'-3'0,"1"0"0,0 0 0,1 0 0,-1 0 0,0 0 0,1 1 0,-1-1 0,6-3 0,5-6 0,136-192 0,-10 7 0,-125 176-136,-1 0-1,-1-1 1,-1 0-1,0-1 1,-2 0-1,-1-1 1,-1 0-1,-1 0 0,4-33 1,-8 30-6690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1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19 24575,'2'-13'0,"-2"8"0,-15 7 0,-3 2 0,-1 1 0,1 2 0,1-1 0,-1 2 0,1 0 0,1 1 0,0 1 0,0 1 0,0 0 0,2 1 0,-1 0 0,2 1 0,-1 1 0,2 0 0,0 1 0,1 0 0,0 1 0,-11 22 0,13-21 0,0-1 0,1 1 0,1 0 0,1 1 0,0 0 0,2 0 0,0 0 0,0 1 0,2-1 0,0 23 0,3-26 0,0-1 0,1 1 0,1 0 0,1-1 0,0 0 0,1 0 0,0 0 0,1-1 0,0 1 0,10 12 0,7 20 0,0 5 0,-14-29 0,1-1 0,0-1 0,2 0 0,23 32 0,-9-20 0,2-2 0,44 38 0,-60-58 0,0-1 0,1 0 0,0-1 0,0-1 0,1 0 0,0 0 0,0-2 0,1 0 0,26 6 0,20 3 0,32 6 0,-84-19 0,-1-1 0,0 0 0,0 0 0,0 0 0,0-1 0,0 0 0,0-1 0,0 1 0,9-5 0,23-9 0,-2-2 0,0-2 0,-1-1 0,-1-2 0,47-36 0,-46 28 0,-21 19 0,-1-2 0,0 0 0,18-22 0,-28 29 0,0-1 0,0 0 0,-1 0 0,0-1 0,-1 1 0,0-1 0,0 1 0,0-1 0,-1 0 0,0 0 0,1-15 0,0-11 0,-2 0 0,-1 0 0,-2 0 0,-1 0 0,-1 0 0,-2 1 0,-2-1 0,-1 1 0,-1 1 0,-15-33 0,17 50 0,0 1 0,0-1 0,-2 2 0,0-1 0,0 1 0,-24-22 0,27 28 0,-1 0 0,0 1 0,0 0 0,-1 1 0,1-1 0,-1 1 0,0 1 0,-1 0 0,1 0 0,-1 1 0,0 0 0,-15-2 0,-74-7 0,34 4 0,-75-1 0,-104 10-1365,218-1-5461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2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24575,'12'2'0,"-2"-2"0,-4-15 0,3-21 0,2 1 0,1 0 0,2 1 0,26-48 0,20-50 0,-51 108 0,9-27 0,3 1 0,1 1 0,31-49 0,-43 81-1365,-5 6-5461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24575,'1'9'0,"1"0"0,0 0 0,0-1 0,1 1 0,0-1 0,1 1 0,6 10 0,2 8 0,13 34 0,-3 1 0,-3 1 0,-2 1 0,12 102 0,-26-75-1365,-3-65-5461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24575,'8'1'0,"0"0"0,0 0 0,0 1 0,0 0 0,-1 0 0,1 1 0,0-1 0,-1 2 0,0-1 0,0 1 0,0 0 0,0 1 0,9 7 0,8 10 0,0 0 0,21 29 0,-7-10 0,-28-30 0,1 0 0,1-1 0,0 0 0,0-1 0,25 15 0,-35-23 0,0 0 0,0 0 0,1 0 0,-1 0 0,1 0 0,-1 0 0,1 0 0,-1-1 0,1 0 0,-1 1 0,1-1 0,-1 0 0,1 0 0,-1 0 0,1-1 0,0 1 0,-1-1 0,1 1 0,-1-1 0,0 0 0,1 0 0,-1 0 0,0 0 0,1 0 0,-1 0 0,0-1 0,0 1 0,0-1 0,0 0 0,0 0 0,0 1 0,-1-1 0,1 0 0,-1 0 0,1-1 0,-1 1 0,0 0 0,1 0 0,-1-1 0,-1 1 0,1-1 0,1-3 0,22-65-1365,-20 48-5461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40 24575,'1'-1'0,"-1"0"0,0 0 0,1 0 0,-1 0 0,0 0 0,0 0 0,0-1 0,0 1 0,0 0 0,-1 0 0,1 0 0,0 0 0,0 0 0,-1 0 0,1 0 0,0 0 0,-1 0 0,1 0 0,-1 0 0,0 0 0,1 0 0,-1 0 0,0 0 0,1 0 0,-1 0 0,0 1 0,0-1 0,0 0 0,0 1 0,0-1 0,0 1 0,0-1 0,0 1 0,0-1 0,0 1 0,0-1 0,0 1 0,-1 0 0,0 0 0,0 1 0,0 0 0,1-1 0,-1 1 0,0 0 0,1 0 0,-1 0 0,1 0 0,-1 0 0,1 1 0,-1-1 0,1 0 0,0 1 0,0-1 0,0 1 0,0-1 0,0 1 0,0 0 0,0-1 0,0 1 0,1 0 0,-1 0 0,0 1 0,-3 13 0,0 1 0,1-1 0,1 0 0,-1 33 0,3-41 0,0-1 0,0 0 0,1 0 0,-1 1 0,2-1 0,-1 0 0,1 0 0,0 0 0,1 0 0,0-1 0,0 1 0,0-1 0,7 11 0,-8-15 0,0 0 0,-1-1 0,1 1 0,0-1 0,0 1 0,0-1 0,0 1 0,0-1 0,0 0 0,0 0 0,1 0 0,-1 0 0,0-1 0,0 1 0,1-1 0,-1 1 0,0-1 0,1 0 0,-1 0 0,1 0 0,4 0 0,-3-1 0,1-1 0,0 1 0,0-1 0,-1 0 0,1 0 0,-1-1 0,0 1 0,1-1 0,-1 0 0,4-4 0,6-6 0,-1-1 0,0-1 0,0 0 0,14-24 0,13-34 0,-37 67 0,0 0 0,-1-1 0,1 1 0,-1-1 0,0 0 0,-1 0 0,0 0 0,0 0 0,0-8 0,-3 7 0,0 10 0,7 18 0,13 2 0,0-1 0,1 0 0,1-2 0,1-1 0,25 18 0,-22-18 0,0 1 0,-2 1 0,0 2 0,21 26 0,-40-45 0,0 1 0,-1-1 0,0 1 0,0-1 0,0 1 0,0 0 0,0 0 0,-1 0 0,0 0 0,0 0 0,0 0 0,0 0 0,-1 0 0,1 0 0,-1 0 0,0 0 0,0 1 0,-1-1 0,1 0 0,-1 0 0,0 0 0,-2 5 0,1-4 0,-1 0 0,0 0 0,0-1 0,0 1 0,-1-1 0,0 0 0,0 0 0,0 0 0,0-1 0,0 1 0,-1-1 0,1 0 0,-1 0 0,0-1 0,0 1 0,-9 2 0,-31 9 40,-92 18-1,44-12-1483,67-14-5382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7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4 24575,'0'0'0,"0"0"0,0 0 0,0 0 0,0 0 0,0-1 0,0 1 0,0 0 0,0 0 0,0 0 0,0 0 0,0-1 0,0 1 0,0 0 0,0 0 0,0 0 0,-1 0 0,1 0 0,0-1 0,0 1 0,0 0 0,0 0 0,0 0 0,-1 0 0,1 0 0,0 0 0,0 0 0,0 0 0,0 0 0,0-1 0,-1 1 0,1 0 0,0 0 0,0 0 0,0 0 0,-1 0 0,1 0 0,0 0 0,0 0 0,0 0 0,0 0 0,-1 0 0,1 0 0,0 1 0,0-1 0,0 0 0,0 0 0,-1 0 0,1 0 0,0 0 0,0 0 0,0 0 0,0 0 0,0 0 0,-1 1 0,1-1 0,-16 11 0,-13 14 0,21-14 0,0 1 0,0 0 0,1 0 0,0 0 0,1 1 0,1 0 0,0 0 0,0 0 0,-3 22 0,4-17 0,-2-1 0,0 1 0,0-1 0,-17 29 0,21-42-136,-1-1-1,1 0 1,-1 0-1,1-1 1,-1 1-1,0 0 1,0-1-1,-1 0 0,-2 3 1,-12 3-6690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24575,'7'2'0,"-1"0"0,1 0 0,0 1 0,-1 0 0,1 1 0,-1-1 0,11 9 0,-1-2 0,36 20 0,-5-3 0,0 1 0,-2 2 0,-2 2 0,67 62 0,-74-58 0,-22-23 0,1 1 0,-2 1 0,13 17 0,-20-18-1365,-5-2-5461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5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217 146 24575,'2'-1'0,"0"1"0,0-1 0,0 0 0,0-1 0,-1 1 0,1 0 0,0 0 0,-1-1 0,1 1 0,-1-1 0,1 0 0,-1 1 0,0-1 0,1 0 0,-1 0 0,0 0 0,1-3 0,17-36 0,-19 39 0,1 0 0,0 0 0,-1-1 0,1 1 0,-1 0 0,0 0 0,1-1 0,-1 1 0,0 0 0,-1 0 0,1-1 0,0 1 0,-1 0 0,1 0 0,-1-1 0,1 1 0,-1 0 0,0 0 0,0 0 0,0 0 0,0 0 0,-1 0 0,1 0 0,0 0 0,-1 1 0,0-1 0,1 0 0,-1 1 0,0-1 0,1 1 0,-1 0 0,0 0 0,0-1 0,-3 0 0,2 1 0,-1 0 0,1 0 0,0 0 0,-1 0 0,1 1 0,-1-1 0,1 1 0,0 0 0,-1 0 0,1 0 0,-1 0 0,1 1 0,0-1 0,-1 1 0,1 0 0,0 0 0,-1 0 0,1 1 0,0-1 0,0 1 0,0-1 0,-5 5 0,-1 3 0,0 0 0,1 0 0,1 1 0,-1 0 0,2 1 0,-1-1 0,2 1 0,-10 22 0,4-3 0,2 1 0,-8 39 0,-2 52 0,5 0 0,3 188 0,14-281 0,0-1 0,2 0 0,0 0 0,15 40 0,7 35 0,-25-91 0,1 1 0,1-1 0,0 0 0,0 0 0,1 0 0,1-1 0,0 0 0,0 0 0,2 0 0,-1-1 0,1 0 0,13 13 0,-9-9-93,0 1 1,-2 0-1,1 1 0,-2 0 0,10 22 0,-10-21-715,-1 0-6018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4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24575,'-1'-37'0,"2"-1"0,1 1 0,2 0 0,2 1 0,16-59 0,87-189-1365,-103 265-5461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6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63 24575,'0'-1'0,"-1"-1"0,1 1 0,-1-1 0,0 1 0,1 0 0,-1 0 0,0-1 0,0 1 0,0 0 0,0 0 0,0 0 0,0 0 0,0 0 0,0 0 0,0 0 0,0 1 0,-1-1 0,1 0 0,0 0 0,-1 1 0,1-1 0,0 1 0,-1 0 0,1-1 0,-1 1 0,1 0 0,-3-1 0,-46-4 0,44 4 0,-12 1 0,1 1 0,-1 0 0,0 1 0,1 1 0,-1 0 0,1 2 0,0 0 0,0 1 0,-28 14 0,16-5 0,1 1 0,0 2 0,2 1 0,-37 34 0,48-40 0,1 2 0,1 0 0,0 0 0,2 1 0,-1 1 0,2 0 0,0 0 0,1 1 0,1 1 0,1-1 0,0 1 0,2 0 0,0 1 0,1-1 0,1 1 0,-1 26 0,3-33 0,1 0 0,1 0 0,0 0 0,1 0 0,0 0 0,1-1 0,0 1 0,1-1 0,1 0 0,0 0 0,0 0 0,1 0 0,1-1 0,0 0 0,12 14 0,-7-9 0,2 0 0,0-1 0,0-1 0,1 0 0,1-1 0,0-1 0,31 17 0,-29-19 0,135 67 0,-134-70 0,-1 0 0,1-2 0,0 0 0,1-1 0,-1-1 0,33 2 0,-33-6 0,0 0 0,0-1 0,-1-1 0,1-1 0,-1-1 0,0 0 0,0-1 0,0-1 0,-1-1 0,0 0 0,0-1 0,-1-1 0,0-1 0,-1 0 0,-1-1 0,1 0 0,-2-2 0,0 1 0,0-2 0,-2 1 0,11-18 0,-4 4 0,-2 0 0,-1-1 0,-1 0 0,-2-1 0,0-1 0,-3 0 0,0-1 0,-2 1 0,-2-1 0,0-1 0,-1-47 0,-3 67 0,-2 1 0,1-1 0,-1 0 0,-1 0 0,0 1 0,-1-1 0,-1 1 0,0 0 0,0 0 0,-1 0 0,0 0 0,-1 1 0,-1 0 0,0 0 0,0 1 0,-1 0 0,0 0 0,-1 0 0,-10-7 0,9 8 0,-4-6 0,-1 2 0,-30-21 0,38 30 0,0 0 0,0 1 0,-1 0 0,0 0 0,1 0 0,-1 1 0,0 0 0,0 1 0,-16-1 0,-29 2-49,43 1-70,-1 0-1,0-1 0,1 0 1,-1 0-1,1-2 0,-1 1 1,1-1-1,-1-1 0,1 0 1,-11-4-1,1-6-6706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8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399 951 24575,'-4'-2'0,"1"0"0,-1 0 0,1 0 0,-1 0 0,1-1 0,0 0 0,0 0 0,0 1 0,1-2 0,-4-3 0,-8-9 0,-45-35 0,-55-62 0,90 85 0,2 0 0,0-2 0,2 0 0,-25-52 0,38 68 0,0-2 0,2 1 0,-1-1 0,2 0 0,0 0 0,1 0 0,1 0 0,0-1 0,2 1 0,0-25 0,2 29 0,0 0 0,1 0 0,0 1 0,0-1 0,1 0 0,1 1 0,0 0 0,0 0 0,1 0 0,1 1 0,0 0 0,0 0 0,1 1 0,16-15 0,-10 8 0,2 2 0,0 0 0,1 0 0,0 2 0,1 0 0,0 1 0,1 1 0,35-14 0,-27 15 0,1 2 0,-1 0 0,1 2 0,0 1 0,44 0 0,-46 4 0,31 0 0,72 9 0,-111-7 0,-1 1 0,1 1 0,-1 1 0,0 1 0,0 0 0,0 1 0,-1 0 0,21 14 0,-29-14 0,0-1 0,0 1 0,-1 0 0,0 1 0,0 0 0,-1 0 0,0 0 0,0 1 0,-1 0 0,0 0 0,-1 0 0,6 15 0,1 13 0,-1 1 0,6 40 0,8 31 0,-13-72 0,-2-12 0,-2 0 0,-1 1 0,4 32 0,-9-49 0,-1 1 0,0-1 0,-1 1 0,0-1 0,0 1 0,-1-1 0,0 1 0,-1-1 0,0 0 0,0 0 0,-1-1 0,-8 16 0,4-10 0,-1 0 0,0 0 0,-1-1 0,-1 0 0,0 0 0,0-1 0,-1-1 0,-1 0 0,0 0 0,0-2 0,-1 1 0,0-2 0,-1 0 0,0-1 0,0 0 0,-30 8 0,-14 3 0,24-6 0,0-2 0,0-1 0,-66 6 0,90-14 0,1-1 0,-1 0 0,0-1 0,0-1 0,0 1 0,0-1 0,1-1 0,-1 0 0,1-1 0,0 0 0,0 0 0,0-1 0,1-1 0,-1 1 0,1-2 0,1 1 0,-10-9 0,5 1-154,0 0 0,-20-30-1,24 31-747,-2-2-5924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0 24575,'-1'0'0,"0"0"0,0 0 0,0 1 0,0-1 0,0 0 0,0 0 0,0 1 0,0-1 0,1 1 0,-1-1 0,0 0 0,0 1 0,0 0 0,0-1 0,1 1 0,-1-1 0,0 1 0,0 0 0,1 0 0,-1-1 0,0 1 0,1 0 0,-1 0 0,1 0 0,0 0 0,-1 0 0,1 0 0,-1 0 0,1 0 0,0 0 0,0-1 0,0 1 0,-1 0 0,1 0 0,0 0 0,0 1 0,1-1 0,-1 0 0,0-1 0,0 1 0,0 0 0,1 2 0,0 3 0,0-1 0,1 0 0,-1 0 0,1 0 0,0 0 0,5 8 0,26 34 0,3-2 0,1-2 0,65 59 0,-85-84 0,-1 1 0,-1 0 0,17 29 0,-18-26 0,0-1 0,30 32 0,-43-51-92,0-2 37,0 1-1,-1 0 1,1 0 0,0 0-1,-1-1 1,1 1 0,0 0-1,0 0 1,0-1 0,0 1-1,0-1 1,-1 1-1,1-1 1,0 1 0,0-1-1,0 0 1,0 1 0,0-1-1,1 0 1,-1 0 0,0 0-1,2 0 1,-1-5-6771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0 217 24575,'0'5'0,"0"0"0,1 0 0,-1 0 0,1-1 0,0 1 0,0 0 0,0 0 0,1 0 0,-1-1 0,1 1 0,4 6 0,-4-9 0,-1-1 0,1 1 0,-1 0 0,1-1 0,0 0 0,-1 1 0,1-1 0,0 0 0,0 0 0,0 0 0,0 0 0,0 0 0,0 0 0,0-1 0,0 1 0,1-1 0,-1 1 0,0-1 0,0 0 0,0 0 0,1 0 0,-1 0 0,0 0 0,0-1 0,0 1 0,1-1 0,-1 1 0,3-2 0,13-5 0,-1-1 0,-1 0 0,1-1 0,16-13 0,3 0 0,86-58 0,-106 67 0,0 0 0,0-1 0,-2-1 0,0 0 0,13-19 0,-17 16-1365,-2 0-5461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6.6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952 152 24575,'3'0'0,"0"0"0,0-1 0,0 0 0,0 0 0,0 0 0,-1 0 0,1 0 0,0 0 0,-1-1 0,1 1 0,-1-1 0,1 0 0,-1 1 0,0-1 0,0 0 0,0-1 0,0 1 0,0 0 0,0-1 0,-1 1 0,1-1 0,-1 1 0,1-1 0,-1 0 0,0 1 0,0-1 0,0 0 0,-1 0 0,1 0 0,-1 0 0,1 0 0,-1 0 0,0 0 0,0 1 0,0-1 0,-1-5 0,1 5 0,0 0 0,-1 0 0,1 0 0,-1 0 0,1 0 0,-1 0 0,0 1 0,0-1 0,0 0 0,0 0 0,-1 0 0,1 1 0,-1-1 0,1 1 0,-1-1 0,0 1 0,0 0 0,0 0 0,-1 0 0,1 0 0,0 0 0,-1 0 0,1 1 0,-1-1 0,0 1 0,1-1 0,-1 1 0,0 0 0,0 0 0,0 0 0,0 1 0,1-1 0,-1 1 0,0 0 0,0-1 0,0 1 0,-1 0 0,-3 1 0,-18 5 0,1 1 0,0 1 0,0 1 0,1 1 0,-35 21 0,-19 7 0,-140 68 0,182-85 0,1 2 0,1 1 0,-57 53 0,19-15 0,47-42 0,1 1 0,-32 36 0,45-45 0,0 0 0,1 0 0,0 1 0,1 0 0,1 1 0,0 0 0,0 0 0,2 0 0,0 1 0,0 0 0,2 0 0,0 0 0,0 0 0,2 1 0,-1 19 0,2-15 0,0 17 0,1-1 0,10 67 0,-9-92 0,1 0 0,0-1 0,0 0 0,1 1 0,1-1 0,0 0 0,0-1 0,1 1 0,0-1 0,0 0 0,1-1 0,1 0 0,15 15 0,-2-7 0,0 0 0,2-1 0,0-1 0,0-1 0,1-2 0,1 0 0,30 8 0,-22-10 0,1-1 0,1-2 0,-1-2 0,1-1 0,36-2 0,-52-1 0,0-1 0,-1 0 0,1-2 0,0 0 0,-1-1 0,0-1 0,33-14 0,-38 13 0,-1-1 0,0 0 0,-1-1 0,0 0 0,0-1 0,-1 0 0,0-1 0,-1 0 0,0-1 0,0 0 0,9-16 0,26-48 0,34-81 0,-69 134 0,-2-1 0,10-46 0,-11 41 0,15-42 0,-13 42 0,-2 0 0,0-1 0,-3 1 0,0-1 0,-1 0 0,-2 0 0,-1 0 0,-5-30 0,4 45 0,0 0 0,-1-1 0,0 1 0,-1 1 0,-1-1 0,0 1 0,-1-1 0,0 1 0,-1 1 0,-1-1 0,0 1 0,-17-20 0,14 19-455,0-1 0,-17-30 0,18 27-6371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24575,'-9'1'0,"0"0"0,0 1 0,0 0 0,0 0 0,0 1 0,0 0 0,1 0 0,-1 1 0,1 0 0,-13 9 0,-10 8 0,-36 33 0,33-26 0,9-8 0,1 1 0,0 1 0,-32 39 0,49-51 0,0 0 0,0 0 0,1 1 0,0 0 0,1 0 0,1 1 0,-1-1 0,2 1 0,0 0 0,0 0 0,1 0 0,-1 18 0,2 0 0,1 1 0,1 0 0,2 0 0,9 45 0,-7-58 0,1 0 0,0-1 0,1 0 0,1 0 0,1 0 0,0-1 0,1 0 0,21 25 0,-6-13 0,1-1 0,2-1 0,0-1 0,2-2 0,0 0 0,2-3 0,0 0 0,1-2 0,1-2 0,1 0 0,53 14 0,32 10 0,-45-15 0,123 26 0,-160-44 0,126 16 0,-142-22 0,-1-1 0,1-1 0,-1-1 0,0-1 0,39-9 0,-25 1 0,0-1 0,-1-2 0,56-31 0,-76 37 0,1-1 0,-2-1 0,1 0 0,-1 0 0,-1-2 0,0 1 0,-1-2 0,0 0 0,0 0 0,11-21 0,-16 22 0,-1 0 0,-1-1 0,0 1 0,0-1 0,-2 0 0,1 0 0,0-23 0,-6-98 0,-1 52 0,4 47 0,1 17 0,-1 1 0,-1-1 0,0 1 0,-7-30 0,6 42 0,1 0 0,-1 0 0,0 0 0,-1 1 0,1-1 0,-1 0 0,0 1 0,0 0 0,0 0 0,-1 0 0,1 0 0,-1 0 0,0 1 0,0-1 0,-1 1 0,1 0 0,0 1 0,-1-1 0,0 1 0,-5-2 0,-36-14 0,-2 2 0,0 2 0,-57-8 0,-84-19 0,130 26 0,-1 2 0,0 3 0,-97-4 0,43 12 0,-140 7 0,237-3-227,0 0-1,0 2 1,0 0-1,0 1 1,-19 9-1,19-5-6598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24575,'12'0'0,"-2"1"0,-13 19 0,-14 24 0,-26 54 0,25-63 0,2 1 0,-20 68 0,33-89 0,3-11 0,-1 0 0,0 0 0,1 0 0,-2 0 0,1 0 0,0-1 0,-1 1 0,1 0 0,-1-1 0,0 1 0,0-1 0,-4 5 0,-1-7-1365,1-7-5461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 24575,'-1'-8'0,"0"-1"0,15 9 0,3 5 0,0 0 0,0 2 0,-1 0 0,1 1 0,-2 1 0,1 0 0,-2 1 0,21 17 0,107 109 0,-111-105 0,188 180 0,-71-72 0,506 394 0,-527-438 0,-125-93-50,13 9-279,0 1 0,-1 0 1,16 18-1,-20-17-6497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1 911 24575,'0'-2'0,"1"-1"0,-1 1 0,1-1 0,0 1 0,0 0 0,0-1 0,0 1 0,1 0 0,-1 0 0,0 0 0,1 0 0,0 0 0,-1 0 0,4-2 0,31-26 0,-28 24 0,112-81 0,44-35 0,-93 65 0,1 3 0,3 3 0,3 4 0,1 3 0,2 3 0,146-50 0,-105 44 0,156-85 0,-143 74-1365,-110 49-5461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24575,'2'91'0,"15"108"0,-10-136-682,-1 107-1,-7-144-6143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24575,'-1'9'0,"-1"-1"0,0 1 0,-1-1 0,0 1 0,0-1 0,-1 0 0,0-1 0,-1 1 0,1-1 0,-1 1 0,-1-1 0,-10 10 0,-17 29 0,16-21 0,2 1 0,2 1 0,0 0 0,-16 49 0,27-68 0,1-1 0,-1 1 0,2 0 0,-1-1 0,1 1 0,0 0 0,0 0 0,1-1 0,0 1 0,3 10 0,-3-13 0,2 0 0,-1 0 0,0 1 0,1-2 0,0 1 0,0 0 0,1 0 0,-1-1 0,1 0 0,0 0 0,0 0 0,1 0 0,-1-1 0,1 1 0,9 4 0,0-1 0,0 0 0,1-1 0,0-1 0,0 0 0,0-1 0,1-1 0,-1 0 0,1-1 0,0-1 0,0 0 0,30-4 0,-26 1 0,1-1 0,-1-1 0,1-1 0,-1-1 0,-1-1 0,1-1 0,-1 0 0,29-19 0,-34 18 0,-2-1 0,1 0 0,-2-1 0,1 0 0,-1-1 0,-1 0 0,10-16 0,-13 19 0,-2-1 0,1 1 0,-1-1 0,0 0 0,-1 0 0,0-1 0,-1 1 0,0-1 0,-1 0 0,0 0 0,1-13 0,-4 18 0,0 1 0,0-1 0,-1 1 0,1-1 0,-1 1 0,-1 0 0,1 0 0,-6-9 0,8 13 0,-1 0 0,1-1 0,-1 1 0,1 0 0,-1 0 0,0 0 0,1 0 0,-1 0 0,0 0 0,0 0 0,0 0 0,0 0 0,0 0 0,0 0 0,0 1 0,0-1 0,0 0 0,0 1 0,-1-1 0,1 1 0,0-1 0,0 1 0,-1-1 0,1 1 0,0 0 0,0 0 0,-1 0 0,1 0 0,0 0 0,-1 0 0,1 0 0,0 0 0,-1 0 0,1 1 0,0-1 0,0 0 0,-1 1 0,1-1 0,0 1 0,0-1 0,-2 2 0,3-1 0,-1 0 0,1 0 0,-1 0 0,1-1 0,0 1 0,-1 0 0,1 0 0,0 0 0,0 0 0,0 0 0,0 0 0,0-1 0,0 1 0,0 0 0,0 0 0,0 0 0,0 0 0,0 0 0,0 0 0,1 0 0,-1-1 0,0 1 0,1 0 0,-1 0 0,1 0 0,-1-1 0,1 1 0,-1 0 0,1 0 0,0 0 0,23 28 0,-18-23 0,40 45 0,70 57 0,-77-74 0,-1 1 0,-2 2 0,-2 1 0,31 43 0,-55-65 0,-1 1 0,0 0 0,-1 0 0,10 30 0,-16-39 0,1 0 0,-1 0 0,-1 1 0,0-1 0,0 1 0,0-1 0,-1 1 0,-1-1 0,1 1 0,-1-1 0,-1 1 0,-4 14 0,3-18 0,0 1 0,0-1 0,-1 0 0,1 0 0,-1 0 0,-1 0 0,1-1 0,-1 1 0,1-1 0,-1 0 0,0-1 0,-1 1 0,1-1 0,-1 0 0,1 0 0,-1-1 0,-8 3 0,-2 1 0,-1-2 0,1 0 0,-1-1 0,0 0 0,-22 0 0,-207-7 0,155-14-1365,65 12-5461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29 374 24575,'-12'-34'0,"1"3"0,8 15 0,1-1 0,1 1 0,1-1 0,1 1 0,0-1 0,1 1 0,0-1 0,2 1 0,0 0 0,0 0 0,9-18 0,-11 28 0,1 0 0,0 0 0,0 1 0,0 0 0,0-1 0,1 1 0,0 0 0,0 1 0,1-1 0,-1 1 0,1 0 0,0 0 0,0 0 0,0 1 0,0 0 0,1 0 0,-1 0 0,1 0 0,0 1 0,0 0 0,0 0 0,0 1 0,0 0 0,0 0 0,0 0 0,1 0 0,-1 1 0,0 0 0,0 1 0,1 0 0,-1 0 0,10 2 0,-8 0 0,-1 1 0,0-1 0,1 1 0,-1 0 0,-1 1 0,1-1 0,-1 1 0,0 1 0,0-1 0,0 1 0,-1 0 0,0 0 0,0 1 0,0 0 0,-1-1 0,6 14 0,-1-3 0,-1 2 0,-1-1 0,0 1 0,-2 0 0,7 34 0,-12-47 0,1 0 0,-1 0 0,-1 0 0,1 0 0,-1 0 0,0 0 0,0 0 0,-1 0 0,0 0 0,0 0 0,0-1 0,-1 1 0,0-1 0,0 0 0,0 0 0,0 0 0,-1 0 0,0 0 0,0-1 0,-5 5 0,-13 10 0,0-1 0,-1-2 0,-31 18 0,-27 21 0,76-51 0,0 1 0,0 0 0,1 0 0,-1 0 0,1 1 0,1 0 0,-1-1 0,1 1 0,0 1 0,0-1 0,0 0 0,1 1 0,-3 12 0,5-15 0,-1 0 0,1 0 0,0 0 0,0 1 0,0-1 0,0 0 0,1 0 0,0 0 0,-1 0 0,2 0 0,-1 0 0,0 0 0,1-1 0,-1 1 0,1 0 0,0-1 0,1 1 0,-1-1 0,1 0 0,-1 0 0,1 0 0,0 0 0,0 0 0,4 2 0,9 6 0,1 0 0,1-2 0,0 0 0,0-2 0,38 12 0,-6-7 0,57 8 0,-77-17-1365,-4 0-5461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0,5 0 0,1 0 0,2 0 0,0 0 0,-1 0 0,0 0 0,-6 6 0,-2 1 0,1-1 0,-5 0-8191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0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38 24575,'-22'0'0,"-4"0"0,1 0 0,-1 2 0,-45 8 0,64-8 0,-1 0 0,0 1 0,1 0 0,-1 0 0,1 1 0,0 0 0,0 0 0,0 0 0,1 1 0,0 0 0,0 0 0,0 1 0,0 0 0,1 0 0,0 0 0,-6 10 0,-9 21 0,0 0 0,3 1 0,1 1 0,-13 52 0,20-63 0,-6 18 0,2 1 0,2 0 0,2 1 0,2 0 0,-1 55 0,8-88 0,-1 10 0,1-1 0,1 0 0,1 1 0,1-1 0,1 0 0,2 0 0,0-1 0,15 37 0,-4-27 0,2-1 0,1-1 0,2 0 0,0-2 0,30 30 0,-44-52 0,0 0 0,0-1 0,1 0 0,0 0 0,0 0 0,1-1 0,-1-1 0,1 0 0,0 0 0,1-1 0,-1 0 0,0-1 0,19 2 0,13 0 0,1-2 0,48-5 0,-26 1 0,-35 2 0,-4 0 0,1-1 0,49-7 0,-67 6 0,-1 0 0,1-1 0,-1 0 0,0 0 0,0-1 0,0 0 0,-1-1 0,1 1 0,-1-1 0,0-1 0,-1 1 0,12-13 0,-7 5 0,-1-1 0,-1 0 0,-1 0 0,0-1 0,0 0 0,-2-1 0,8-23 0,23-119 0,-32 128 0,3-26 0,-3-1 0,-3 0 0,-4-63 0,-1 13 0,2 92 0,0 1 0,-2-1 0,1 1 0,-2 0 0,0 0 0,-1 0 0,0 1 0,-1-1 0,0 1 0,-1 0 0,-1 1 0,-9-13 0,-15-15 0,-1 1 0,-40-37 0,59 65 13,1 1 0,-2 0-1,1 0 1,-1 2 0,-1 0 0,1 1-1,-1 0 1,-1 1 0,-28-6 0,21 5-386,0-1-1,1 0 1,-33-18 0,37 13-6453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32 24575,'-10'-1'0,"0"1"0,0 1 0,0-1 0,1 2 0,-1-1 0,0 1 0,0 1 0,1 0 0,-1 0 0,1 1 0,0 0 0,0 1 0,0 0 0,1 0 0,0 1 0,0 0 0,0 0 0,1 1 0,0 0 0,0 0 0,0 1 0,-7 12 0,-47 65 0,-47 73 0,93-132 0,0 1 0,2 1 0,1 0 0,-10 36 0,16-43 0,-1 2 0,1 1 0,1 0 0,-3 33 0,8-49 0,0 1 0,1-1 0,-1 0 0,2 0 0,-1 0 0,1 0 0,0 0 0,1-1 0,0 1 0,0-1 0,0 1 0,1-1 0,0 0 0,6 7 0,116 164 0,-103-149 0,1-1 0,1-2 0,2 0 0,0-1 0,34 22 0,38 34 0,-83-67 0,0-2 0,1 0 0,0 0 0,1-2 0,36 16 0,-8-9 0,64 15 0,-52-18 0,76 10 0,-108-22 0,0 0 0,0-2 0,0-1 0,0-1 0,39-8 0,0-2 0,-46 10 0,-1-1 0,1-1 0,-1 0 0,0-2 0,0 0 0,-1-1 0,1 0 0,24-16 0,-10 0 0,-16 12 0,0 1 0,-1-2 0,-1 0 0,0-1 0,-1-1 0,20-25 0,-19 20 0,-1-1 0,0-1 0,-2 0 0,-1-1 0,8-23 0,-10 21 0,-1 0 0,-1-1 0,-1 0 0,3-39 0,-8 55 0,-1-1 0,1 0 0,-1 0 0,-1 1 0,0-1 0,0 1 0,-1 0 0,0-1 0,-1 1 0,0 0 0,0 1 0,-1-1 0,0 1 0,-12-15 0,-167-226 0,154 209 0,-1 1 0,-2 2 0,-2 2 0,-2 0 0,-51-36 0,74 59 0,-47-43 0,37 32 0,-43-33 0,58 50 0,0 1 0,0 0 0,0 0 0,-1 1 0,1 0 0,-1 0 0,0 1 0,-1 0 0,-13-1 0,-127-26 0,111 20 0,1 2 0,-2 2 0,-53-3 0,-59 10-1365,127 0-5461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3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1 406 24575,'3'-1'0,"0"1"0,1-1 0,-1 0 0,0 0 0,1 0 0,-1 0 0,0-1 0,0 1 0,0-1 0,0 0 0,0 0 0,-1 0 0,6-4 0,32-37 0,-29 31 0,41-53-206,80-131-1,-102 148-745,-18 30-5874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5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1 24575,'0'0'0,"1"-1"0,0 1 0,0 0 0,-1 0 0,1 1 0,0-1 0,-1 0 0,1 0 0,0 0 0,0 0 0,-1 1 0,1-1 0,-1 0 0,1 1 0,0-1 0,-1 0 0,1 1 0,-1-1 0,1 1 0,0-1 0,-1 1 0,1-1 0,-1 1 0,0-1 0,1 1 0,-1 0 0,1-1 0,-1 1 0,1 1 0,-3 23 0,-20 21 0,-34 21 0,30-38 0,2 1 0,-26 43 0,14-13-83,13-25-238,2 1 1,2 1-1,-17 46 1,30-62-6506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2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0 0,0 1 0,0-1 0,0 1 0,0-1 0,0 1 0,0 0 0,0-1 0,0 1 0,0 0 0,0 0 0,0-1 0,-1 1 0,1 0 0,0 0 0,-1 0 0,1 0 0,0 0 0,-1 0 0,1 0 0,-1 1 0,1-1 0,-1 0 0,0 1 0,11 40 0,-7-23 0,2-1 0,0-2 0,1 1 0,17 29 0,-19-39 0,0-1 0,0 0 0,1 1 0,-1-2 0,1 1 0,0-1 0,1 0 0,0 0 0,-1 0 0,16 6 0,8 2 0,0 2 0,-1 0 0,-1 2 0,-1 1 0,0 2 0,-1 0 0,-1 2 0,-2 0 0,22 27 0,188 229 0,-164-201 0,-34-41 0,-3 2 0,0 1 0,26 45 0,-19-15 0,43 68 0,-71-122 0,0 0 0,2-1 0,0 0 0,0 0 0,1-2 0,22 16 0,6 0-1365,-24-17-5461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1 512 24575,'0'1'0,"0"0"0,0-1 0,0 1 0,0 0 0,0-1 0,0 1 0,0 0 0,0-1 0,1 1 0,-1 0 0,0-1 0,1 1 0,-1 0 0,0-1 0,1 1 0,-1-1 0,1 1 0,-1-1 0,1 1 0,-1-1 0,1 1 0,-1-1 0,1 1 0,0-1 0,-1 0 0,1 1 0,-1-1 0,2 1 0,25 0 0,22-13 0,-18-2 0,-1-1 0,-1-1 0,0-1 0,29-24 0,15-9 0,22-11 0,225-131 0,-246 154-682,81-27-1,-129 56-6143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24575,'5'0'0,"7"0"0,6 0 0,6 0 0,4 0 0,2 0 0,2 0 0,0 5 0,0 2 0,-1-1 0,1 0 0,-1-3 0,0 0 0,-5-2-8191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24575,'2'24'0,"0"0"0,11 44 0,0-1 0,33 146 131,-5-27-1627,-37-160-5330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24575,'0'4'0,"1"1"0,0-1 0,0 1 0,1-1 0,-1 1 0,1-1 0,0 0 0,0 0 0,1 0 0,-1 0 0,1 0 0,0 0 0,0-1 0,0 1 0,0-1 0,0 0 0,1 0 0,7 5 0,10 6 0,0-1 0,29 13 0,-31-16 0,14 5 0,26 15 0,-55-28 0,-1 0 0,1 0 0,-1 1 0,0-1 0,0 1 0,0 0 0,0 0 0,0 0 0,-1 1 0,1-1 0,3 7 0,-6-8 0,0 0 0,1 0 0,-1 0 0,0 1 0,-1-1 0,1 0 0,0 0 0,-1 0 0,1 0 0,-1 0 0,1 0 0,-1 0 0,0 0 0,0 0 0,0 0 0,0-1 0,0 1 0,0 0 0,-1-1 0,1 1 0,-1 0 0,1-1 0,-1 0 0,1 1 0,-1-1 0,0 0 0,-3 2 0,-53 31 0,31-22 44,-2-1 0,-30 7 0,-24 8-1541,65-18-5329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14 24575,'0'0'0,"1"-1"0,-1 1 0,1 0 0,-1 0 0,1 0 0,-1 0 0,1 0 0,-1-1 0,1 1 0,-1 0 0,1 0 0,-1-1 0,1 1 0,-1 0 0,1-1 0,-1 1 0,1 0 0,-1-1 0,0 1 0,1-1 0,-1 1 0,0-1 0,1 1 0,-1-1 0,0 0 0,0 1 0,0 0 0,0 0 0,0 0 0,0-1 0,0 1 0,0 0 0,0 0 0,0 0 0,0-1 0,0 1 0,0 0 0,0 0 0,0 0 0,0-1 0,-1 1 0,1 0 0,0 0 0,0 0 0,0 0 0,0-1 0,0 1 0,-1 0 0,1 0 0,0 0 0,0 0 0,0 0 0,0 0 0,-1 0 0,1-1 0,0 1 0,0 0 0,0 0 0,-1 0 0,1 0 0,0 0 0,0 0 0,0 0 0,-1 0 0,1 0 0,0 0 0,0 0 0,0 0 0,-1 0 0,1 0 0,0 0 0,0 0 0,0 0 0,-1 0 0,1 1 0,0-1 0,0 0 0,0 0 0,-1 0 0,1 0 0,0 0 0,0 0 0,0 1 0,0-1 0,0 0 0,-1 0 0,1 0 0,0 0 0,0 1 0,-23 9 0,-1 0 0,2 2 0,0 0 0,-20 17 0,35-25 0,0 2 0,1-1 0,0 1 0,1 0 0,-1 0 0,1 0 0,0 1 0,0 0 0,1 0 0,0 0 0,0 1 0,1-1 0,0 1 0,0 0 0,1 0 0,-2 12 0,3-18 0,1 1 0,0 0 0,0-1 0,1 1 0,-1 0 0,0-1 0,1 1 0,-1 0 0,1-1 0,0 1 0,0-1 0,0 1 0,0-1 0,1 1 0,-1-1 0,1 0 0,-1 0 0,3 3 0,1-1 0,0 1 0,0-1 0,0 0 0,0-1 0,1 1 0,-1-1 0,10 4 0,4 0 0,0 0 0,1-2 0,-1 0 0,21 2 0,-22-5 0,0 0 0,0-1 0,0-1 0,0 0 0,0-2 0,-1 0 0,25-6 0,-31 5 0,1-1 0,-1-1 0,0 0 0,0 0 0,0-1 0,-1 0 0,0-1 0,0 0 0,-1-1 0,0 0 0,13-15 0,-15 16 0,-1 0 0,-1-1 0,1 0 0,-1 0 0,-1 0 0,0 0 0,0-1 0,0 0 0,-1 0 0,0 0 0,1-11 0,-3 16 0,-1 1 0,0-1 0,0 0 0,0 1 0,-1-1 0,1 1 0,-1-1 0,0 1 0,0-1 0,0 1 0,0 0 0,-1-1 0,1 1 0,-1 0 0,0 0 0,0 0 0,0 0 0,0 0 0,-1 1 0,1-1 0,-1 1 0,1-1 0,-1 1 0,0 0 0,0 0 0,0 0 0,0 0 0,0 1 0,-1-1 0,1 1 0,0 0 0,-6-1 0,7 1 0,0 0 0,0 0 0,0 0 0,-1 0 0,1 1 0,0-1 0,-1 1 0,1 0 0,0 0 0,-1 0 0,1 0 0,0 0 0,-1 0 0,1 0 0,0 1 0,0-1 0,-1 1 0,1 0 0,0 0 0,0-1 0,0 2 0,0-1 0,0 0 0,0 0 0,0 0 0,0 1 0,-3 2 0,4-1 0,0 0 0,-1-1 0,1 1 0,0 0 0,1 0 0,-1-1 0,0 1 0,1 0 0,0 0 0,0 0 0,0 0 0,0 0 0,0 0 0,0 0 0,1 0 0,-1-1 0,1 1 0,0 0 0,0 0 0,0-1 0,0 1 0,2 3 0,5 9 0,0 0 0,1-1 0,1 1 0,0-2 0,1 1 0,13 11 0,79 64 0,-76-69 0,-2 2 0,0 0 0,-2 1 0,28 35 0,-41-44 0,-1 0 0,-1 0 0,0 1 0,-1 0 0,-1 1 0,-1-1 0,0 1 0,0 0 0,-2 1 0,0-1 0,-1 1 0,0-1 0,-2 26 0,-2-35 0,0-1 0,-1 1 0,1 0 0,-1-1 0,-1 1 0,1-1 0,-1 0 0,0 0 0,0 0 0,-1-1 0,0 1 0,0-1 0,0 0 0,-1-1 0,1 1 0,-1-1 0,-10 5 0,-6 4 0,-1-2 0,0 0 0,-39 11 0,32-15-129,0-1 1,0-2-1,0-1 0,-1-1 0,-44-4 0,55 2-463,-7-1-6234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7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1291 24575,'-34'11'0,"3"1"0,24-11 0,-1-1 0,0 0 0,0 0 0,0 0 0,0-1 0,0 0 0,0-1 0,1 0 0,-1 0 0,1 0 0,-1-1 0,1 0 0,0-1 0,0 0 0,0 0 0,1 0 0,-1-1 0,1 0 0,0 0 0,0-1 0,1 1 0,-7-10 0,-5-6 0,0-2 0,2 0 0,1-1 0,0 0 0,-10-29 0,10 25 0,-25-39 0,29 53 0,1 1 0,1-2 0,0 1 0,1-1 0,0-1 0,2 1 0,-1-1 0,2 0 0,-5-29 0,8 16 0,2 0 0,0 1 0,2-1 0,1 0 0,2 1 0,0 0 0,12-31 0,14-21 0,42-80 0,-42 96 0,-28 56 0,1 1 0,1-1 0,-1 1 0,1 0 0,1 0 0,-1 1 0,1 0 0,0 0 0,14-9 0,78-40 0,-80 46 0,16-9 0,0 2 0,2 1 0,-1 2 0,59-12 0,-77 22 0,0 0 0,1 2 0,-1 0 0,0 1 0,1 0 0,-1 2 0,0 0 0,0 1 0,0 1 0,0 1 0,31 12 0,17 7 0,-44-16 0,0 0 0,24 13 0,-38-17 0,-1 1 0,0 0 0,0 0 0,-1 0 0,1 1 0,-1 0 0,0 0 0,-1 1 0,9 12 0,-2 2 0,0 1 0,-2 0 0,0 0 0,-1 1 0,-2 0 0,0 1 0,-2 0 0,0 0 0,-2 0 0,0 0 0,-2 1 0,-2 30 0,-3 11 0,-4 0 0,-3-1 0,-2 0 0,-35 101 0,38-138 0,0 0 0,-3 0 0,0-2 0,-24 37 0,33-58 0,0-1 0,0 1 0,0-1 0,-1 0 0,1-1 0,-1 1 0,0-1 0,0 0 0,0 0 0,-1 0 0,1-1 0,-8 3 0,-77 16 0,46-13 0,3 2 0,-14 2 0,-83 31 0,131-40 0,1 0 0,-2-1 0,1 0 0,0-1 0,0 1 0,0-2 0,-1 1 0,1-1 0,0 0 0,-1 0 0,1-1 0,0 0 0,-1 0 0,1-1 0,0 1 0,-9-5 0,0-2 0,1 0 0,0-1 0,1-1 0,-1 0 0,-22-22 0,0-2-1365,21 22-5461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24575,'1'0'0,"0"0"0,-1 0 0,1 0 0,0 0 0,0 0 0,-1 0 0,1 0 0,0 1 0,-1-1 0,1 0 0,0 1 0,-1-1 0,1 0 0,-1 1 0,1-1 0,-1 1 0,1-1 0,0 1 0,-1-1 0,0 1 0,1-1 0,-1 1 0,1-1 0,-1 1 0,0 0 0,1-1 0,-1 1 0,1 1 0,1 26 0,-15 25 0,5-34 0,-1-1 0,-1-1 0,-16 23 0,13-22 0,1 2 0,-12 24 0,-70 209 0,73-176 63,19-62-301,-2 0 0,1 0 0,-2 0 0,0-1 0,-10 19 0,5-18-6588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24575,'84'41'0,"-11"-6"0,77 52 0,60 73 0,-200-153 0,0 0 0,0-1 0,1 0 0,-1 0 0,2-2 0,13 6 0,-12-6 0,0 1 0,-1 1 0,18 10 0,-29-15-28,-1-1 1,1 0-1,-1 0 0,1 1 0,-1-1 0,1 0 0,-1 1 0,1-1 0,-1 0 1,0 1-1,1-1 0,-1 1 0,0-1 0,1 1 0,-1-1 0,0 1 1,0-1-1,1 1 0,-1-1 0,0 1 0,0-1 0,0 1 0,0-1 1,0 1-1,1-1 0,-1 1 0,0 0 0,0-1 0,-1 1 0,1-1 1,0 1-1,0-1 0,0 1 0,0-1 0,0 1 0,-1 0 0,1-1 0,0 1 1,0-1-1,-1 1 0,1-1 0,0 0 0,-1 1 0,1-1 0,0 1 1,-1-1-1,1 0 0,-1 1 0,-13 12-6798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2 308 24575,'0'0'0,"0"0"0,0 0 0,0-1 0,0 1 0,0 0 0,0 0 0,0 0 0,0 0 0,1 0 0,-1 0 0,0 0 0,0 0 0,0 0 0,0 0 0,0 0 0,0-1 0,0 1 0,0 0 0,0 0 0,0 0 0,0 0 0,0 0 0,0 0 0,0 0 0,0 0 0,0 0 0,0-1 0,0 1 0,0 0 0,-1 0 0,1 0 0,0 0 0,0 0 0,0 0 0,0 0 0,0 0 0,0 0 0,0 0 0,0 0 0,0 0 0,0 0 0,0-1 0,0 1 0,0 0 0,0 0 0,-1 0 0,1 0 0,0 0 0,0 0 0,0 0 0,0 0 0,0 0 0,0 0 0,0 0 0,0 0 0,0 0 0,0 0 0,-1 0 0,14-8 0,21-9 0,-32 16 0,23-13 0,0-2 0,-2-1 0,0 0 0,-1-2 0,-1-1 0,37-43 0,-2 4 0,-31 24-1365,-17 17-5461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3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676 63 24575,'-10'8'0,"-1"0"0,0-1 0,0-1 0,-1 1 0,0-2 0,0 1 0,-1-2 0,1 0 0,-15 3 0,6-1 0,0 1 0,-21 10 0,-5 9 0,2 2 0,0 2 0,2 2 0,2 1 0,-67 71 0,96-91 0,1 2 0,0-1 0,1 2 0,1-1 0,0 1 0,1 1 0,1 0 0,-8 28 0,4-6 0,3 1 0,-8 72 0,13-82 0,1 0 0,2 0 0,4 33 0,-3-53 0,1 0 0,0 0 0,1 0 0,0-1 0,0 1 0,1-1 0,0 0 0,1 0 0,0-1 0,0 1 0,1-1 0,0 0 0,9 8 0,4 2 0,1-1 0,1-1 0,1-1 0,0-1 0,32 14 0,125 46 0,-121-54 0,1-1 0,0-4 0,71 10 0,121-22 0,-137-4 0,-104 0 0,-1 0 0,0 0 0,0-1 0,0 0 0,0 0 0,0-1 0,0 0 0,0-1 0,-1 0 0,0 0 0,8-6 0,11-9 0,45-41 0,-18 14 0,-37 33 0,-1-1 0,0-1 0,-2 0 0,0-1 0,0-1 0,-2 0 0,0 0 0,0-1 0,-2-1 0,-1 0 0,0 0 0,-1-1 0,-1 0 0,-1 0 0,-1-1 0,-1 0 0,0 0 0,-2 0 0,0-28 0,-2 27 0,1-18 0,-10-75 0,6 103 0,1-1 0,-1 1 0,-1 0 0,0 0 0,-1 0 0,-1 0 0,1 1 0,-2 0 0,0 0 0,-9-11 0,-41-44 0,-119-108 0,147 152 0,-1 2 0,-2 1 0,-47-22 0,41 22 0,15 9 0,0 1 0,-1 1 0,-36-6 0,43 10 0,-166-25 0,170 26-97,1 0-1,0 1 1,-1 0-1,1 1 1,-1 1-1,1 0 1,-1 0-1,1 1 1,-1 1-1,1 0 1,-1 1-1,1 0 0,-22 9 1,14 1-6729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6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24575,'1'1'0,"0"0"0,0 1 0,-1-1 0,1 0 0,0 0 0,0 0 0,0 0 0,0 0 0,1 0 0,-1 0 0,0-1 0,0 1 0,1 0 0,-1-1 0,0 1 0,1-1 0,-1 1 0,0-1 0,1 1 0,-1-1 0,1 0 0,2 0 0,2 2 0,46 11 0,0-2 0,1-3 0,0-2 0,1-2 0,59-4 0,362-1-1365,-449 1-5461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7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24575,'0'3'0,"1"1"0,0 0 0,0 0 0,0 0 0,1 0 0,-1-1 0,1 1 0,0 0 0,0-1 0,0 0 0,1 1 0,-1-1 0,1 0 0,0 0 0,-1 0 0,1-1 0,0 1 0,1-1 0,-1 0 0,0 1 0,7 2 0,9 5 0,1-1 0,34 11 0,-51-19 0,45 15 0,-22-9 0,0 2 0,0 0 0,-1 2 0,33 20 0,-54-27 0,0 0 0,1 0 0,-2 1 0,1 0 0,0-1 0,-1 1 0,0 1 0,0-1 0,-1 0 0,1 1 0,-1-1 0,0 1 0,-1 0 0,1 0 0,-1 0 0,0 0 0,-1 0 0,1 0 0,-1 0 0,-1-1 0,0 9 0,-1 5 0,0 0 0,-1 1 0,-1-2 0,-1 1 0,-10 25 0,7-26 14,-2 1-1,0-2 0,-1 1 0,-1-1 1,0-1-1,-2 0 0,0-1 1,-16 14-1,2-5-384,0-1-1,-2-2 1,-53 30 0,60-40-6455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0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24575,'-1'61'0,"4"0"0,14 94 0,-7-101 60,20 55 0,-25-94-225,0 1 0,2-2 0,0 1 0,0-1 0,1 0 0,1 0 0,1-1 0,14 16 0,-16-22-6661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7.3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24575,'10'0'0,"0"0"0,0 1 0,0 0 0,0 1 0,0 0 0,-1 0 0,1 1 0,-1 1 0,1-1 0,-1 1 0,0 1 0,-1 0 0,1 0 0,7 7 0,-7-4 0,0 1 0,0 0 0,-1 1 0,-1 0 0,1 0 0,-1 0 0,-1 1 0,0 0 0,-1 0 0,8 23 0,6 32 0,-2 1 0,-4 1 0,-2 0 0,-4 0 0,-1 129 0,-7-137-119,1 62-504,-20 152 0,14-236-6203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1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24575,'0'-6'0,"0"0"0,0 1 0,1-1 0,0 0 0,0 1 0,0-1 0,0 1 0,1-1 0,0 1 0,0 0 0,1-1 0,-1 1 0,1 0 0,0 1 0,1-1 0,-1 1 0,7-7 0,-6 8 0,0 0 0,0 0 0,1 1 0,-1-1 0,1 1 0,-1 0 0,1 1 0,0-1 0,0 1 0,-1 0 0,1 0 0,0 0 0,0 1 0,0 0 0,0 0 0,1 0 0,-1 0 0,0 1 0,-1 0 0,8 2 0,-7-1 0,1 0 0,-1 0 0,0 1 0,0 0 0,0 0 0,-1 0 0,1 0 0,0 1 0,-1 0 0,0 0 0,0 0 0,-1 1 0,1-1 0,-1 1 0,0 0 0,0-1 0,0 2 0,0-1 0,-1 0 0,0 0 0,0 1 0,-1-1 0,0 1 0,0 0 0,0-1 0,0 1 0,-1 0 0,0-1 0,-1 11 0,1-14 0,0 0 0,0 0 0,0 0 0,1 0 0,-1 0 0,0 0 0,1 0 0,0 0 0,-1 0 0,1 0 0,0 0 0,0 0 0,0-1 0,0 1 0,1 0 0,-1-1 0,0 1 0,1-1 0,-1 1 0,1-1 0,-1 1 0,1-1 0,0 0 0,-1 0 0,3 1 0,60 26 0,-12-5 0,-44-17 0,-1 0 0,0 0 0,0 0 0,-1 1 0,0 0 0,0 0 0,-1 1 0,0 0 0,0 0 0,0 0 0,-1 0 0,5 18 0,-7-20 0,0 0 0,-1 1 0,0-1 0,0 1 0,-1-1 0,0 1 0,0-1 0,0 1 0,-1-1 0,0 1 0,0-1 0,0 1 0,-1-1 0,0 0 0,-1 0 0,1 0 0,-1 0 0,0 0 0,-6 7 0,3-6 7,0 0 0,-1-1 0,0 0 0,0-1 0,0 0 1,-1 0-1,0 0 0,0-1 0,0 0 0,0 0 0,-1-1 0,0 0 0,1-1 0,-1 0 0,0 0 0,-13 0 0,10-1-131,0 0 0,0 0 1,0-2-1,-1 1 0,1-1 0,0-1 1,1 0-1,-1-1 0,0 0 0,1-1 1,-22-10-1,13 1-6702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2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 24575,'-34'0'0,"-12"-1"0,-75 10 0,105-7 0,-1 2 0,1 0 0,0 1 0,0 0 0,0 2 0,1 0 0,0 0 0,-15 11 0,17-10 0,-1 1 0,2 0 0,-1 1 0,1 1 0,1 0 0,0 0 0,1 1 0,0 1 0,0 0 0,2 0 0,-1 1 0,-11 28 0,18-37 0,-18 41 0,-19 71 0,38-111 0,0 0 0,1-1 0,0 1 0,0 0 0,1 0 0,-1 0 0,1-1 0,0 1 0,1 0 0,-1-1 0,1 1 0,1-1 0,3 8 0,45 72 0,-31-56 0,-4-5 0,1-1 0,1-1 0,1-1 0,1 0 0,1-2 0,1 0 0,1-1 0,0-2 0,1 0 0,1-1 0,0-2 0,1 0 0,0-2 0,39 11 0,7 2 0,-29-10 0,48 11 0,-37-13 0,-28-5 0,0-2 0,0-1 0,28 1 0,-14-4 0,164-4 0,-185 0 0,-1-1 0,-1 0 0,1-1 0,0-1 0,-1-1 0,-1 0 0,1-1 0,24-17 0,-9 3 0,0-1 0,54-54 0,-80 69 0,1 0 0,-2 0 0,0 0 0,0-1 0,0 0 0,-1 0 0,0 0 0,-1 0 0,0-1 0,3-15 0,-1-5 0,0-1 0,-1-33 0,-4 56 0,-1 0 0,0 0 0,0 1 0,-1-1 0,0 0 0,0 1 0,-1 0 0,0-1 0,0 1 0,-8-12 0,-7-9 0,-28-33 0,8 11 0,12 12 0,8 11 0,-30-36 0,41 56 0,0-1 0,0 2 0,0-1 0,-1 1 0,0 0 0,0 1 0,-1 0 0,0 0 0,-10-4 0,-17-4 0,-1 1 0,0 1 0,0 2 0,-1 2 0,-1 1 0,1 2 0,-63 2 0,84 4-170,0 1-1,-1 1 0,1 1 1,0 0-1,1 1 0,0 1 1,-30 16-1,26-10-6655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4 254 24575,'-1'0'0,"1"0"0,0 0 0,0 0 0,-1 1 0,1-1 0,0 0 0,0 0 0,0 1 0,-1-1 0,1 0 0,0 1 0,0-1 0,0 0 0,0 0 0,0 1 0,0-1 0,-1 0 0,1 1 0,0-1 0,0 0 0,0 1 0,0-1 0,0 0 0,0 1 0,0-1 0,0 0 0,0 1 0,1-1 0,-1 0 0,0 0 0,0 1 0,0-1 0,0 0 0,0 1 0,0-1 0,1 0 0,-1 0 0,0 1 0,1-1 0,15 8 0,21-5 0,-27-5 0,1-1 0,0 0 0,-1-1 0,1-1 0,-1 1 0,-1-1 0,1-1 0,-1 0 0,1 0 0,-2-1 0,15-14 0,-3 1 0,-1-1 0,-1 0 0,23-37 0,-26 23 0,-14 31 0,0 0 0,0 0 0,1 0 0,-1 0 0,1 0 0,0 0 0,1 0 0,-1 1 0,0-1 0,7-5 0,-9 9 0,1 0 0,-1 0 0,1 0 0,0 1 0,-1-1 0,1 0 0,-1 0 0,1 1 0,-1-1 0,1 1 0,-1-1 0,1 0 0,-1 1 0,0-1 0,1 1 0,-1-1 0,0 1 0,1-1 0,-1 1 0,0-1 0,1 1 0,-1-1 0,0 1 0,0 0 0,0-1 0,0 1 0,1-1 0,-1 1 0,0 0 0,0-1 0,0 1 0,0-1 0,0 1 0,-1 0 0,1-1 0,0 2 0,2 26 0,-6-7 0,-1 0 0,0-1 0,-8 20 0,-13 51 0,19-36 0,3 0 0,1 0 0,11 102 0,-8-154-38,0-1 0,0 0 0,0 1 1,0-1-1,1 0 0,-1 1 0,1-1 0,0 0 0,-1 0 0,1 0 0,0 1 0,1-1 0,-1 0 0,0 0 0,0-1 0,1 1 1,-1 0-1,1 0 0,0-1 0,0 1 0,-1-1 0,1 1 0,0-1 0,0 0 0,0 1 0,0-1 0,1 0 0,-1-1 0,0 1 1,0 0-1,0-1 0,1 1 0,-1-1 0,0 1 0,4-1 0,10-4-6788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61 24575,'-12'34'0,"0"-4"0,8-9 0,1 1 0,1-1 0,1 1 0,2 40 0,0-55 0,0-1 0,0 1 0,0-1 0,1 0 0,0 1 0,0-1 0,0 0 0,1 0 0,0-1 0,0 1 0,1-1 0,-1 1 0,1-1 0,1 0 0,-1 0 0,1-1 0,-1 1 0,1-1 0,0 0 0,9 5 0,-2-3 0,1 0 0,-1-1 0,1 0 0,0-1 0,1 0 0,-1-1 0,1-1 0,-1 0 0,26 0 0,-31-3 0,0 1 0,0-1 0,0 0 0,0 0 0,0-1 0,0 0 0,-1-1 0,1 0 0,-1 0 0,0 0 0,0-1 0,0 0 0,0 0 0,0-1 0,-1 0 0,0 0 0,10-12 0,-9 9 0,0-1 0,-1 0 0,0 0 0,-1 0 0,0-1 0,-1 0 0,0 0 0,0 0 0,-1 0 0,0 0 0,-1-1 0,0 0 0,0-13 0,-2 15 0,-1 0 0,1-1 0,-2 1 0,1 0 0,-1 1 0,-1-1 0,0 0 0,0 1 0,0-1 0,-1 1 0,-1 0 0,1 0 0,-1 0 0,0 1 0,-12-13 0,10 13 12,0 0 0,-1 0 0,0 0 0,0 1 0,0 1 0,-1-1 0,0 1 0,0 1 0,-14-6 0,20 9-67,-1 0 0,0 0 0,0 0 0,0 0 0,0 1 0,0-1 0,0 1 0,0 0 0,0 0 0,0 1 0,0-1 0,0 1 0,0 0 0,1 0 0,-1 0 0,0 0 0,0 1 0,1 0 0,-1-1 0,1 1 0,-1 1 0,1-1 0,0 0 0,0 1 0,0 0 0,-3 3 0,-8 13-6771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24575,'13'1'0,"0"0"0,1 0 0,-1 2 0,0 0 0,0 0 0,0 1 0,0 1 0,-1 0 0,0 1 0,13 8 0,13 10 0,58 49 0,-44-31 0,-37-31 30,-2 1 0,1 0 0,14 19 0,-23-26-144,-1 0 0,0 0-1,-1 1 1,0 0 0,1-1 0,-2 1-1,1 0 1,-1 1 0,0-1 0,0 0-1,-1 1 1,2 7 0,-4 12-6712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24575,'6'0'0,"1"6"0,0 6 0,-2 6 0,4 6 0,0 4 0,-1 2 0,3 2 0,0 0 0,-2 0 0,2-6 0,0-1 0,-2-1 0,-3 2 0,3-4 0,0-1 0,-2-4-8191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5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24575,'4'-2'0,"0"1"0,0-1 0,0-1 0,0 1 0,0 0 0,-1-1 0,1 0 0,-1 0 0,0 0 0,0 0 0,4-6 0,5-3 0,-7 8 0,1-1 0,0 1 0,0 0 0,0 1 0,0-1 0,0 1 0,1 0 0,0 1 0,-1-1 0,1 1 0,0 1 0,11-2 0,-14 3 0,-1-1 0,0 1 0,1 1 0,-1-1 0,0 0 0,1 1 0,-1-1 0,0 1 0,0 0 0,0 0 0,0 0 0,0 1 0,0-1 0,0 1 0,0 0 0,0-1 0,0 1 0,-1 1 0,1-1 0,-1 0 0,0 0 0,0 1 0,0 0 0,0-1 0,0 1 0,0 0 0,-1 0 0,3 5 0,-1 2 0,0 0 0,-1 0 0,0 0 0,-1 1 0,0-1 0,0 0 0,-1 0 0,-1 1 0,0-1 0,0 0 0,-1 1 0,0-1 0,-6 15 0,4-9 0,0 1 0,1-1 0,-1 34 0,4-46 0,0 1 0,0 0 0,1 0 0,0 0 0,0 0 0,0 0 0,0-1 0,1 1 0,0 0 0,0-1 0,0 0 0,0 1 0,1-1 0,0 0 0,0 0 0,0 0 0,0-1 0,1 1 0,-1-1 0,1 0 0,0 0 0,5 3 0,-4-3 0,1 0 0,0 0 0,0-1 0,0 0 0,0 0 0,0-1 0,0 0 0,1 0 0,-1 0 0,0-1 0,1 0 0,-1 0 0,0-1 0,1 0 0,-1 0 0,10-3 0,8-2-1365,-3-1-5461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1 24575,'-1'5'0,"-1"0"0,1 0 0,-1 0 0,0 0 0,-1 0 0,1 0 0,-4 4 0,-5 11 0,-22 54 0,10-25 0,2 2 0,-22 79 0,38-108-136,-2-1-1,0 0 1,-1 0-1,-1 0 1,-1-1-1,0-1 1,-2 1-1,0-2 0,-28 32 1,23-30-6690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24575,'12'3'0,"-1"0"0,0 0 0,0 1 0,-1 0 0,1 1 0,-1 1 0,0-1 0,18 15 0,11 12 0,-1 1 0,61 72 0,-20-21 0,-42-46 0,17 15 0,63 80 0,-113-122-1365,-6-3-5461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532 1 24575,'-2'0'0,"1"1"0,0 0 0,-1 0 0,1 0 0,0-1 0,0 1 0,0 0 0,0 1 0,-1-1 0,1 0 0,1 0 0,-1 0 0,0 0 0,0 1 0,0-1 0,1 1 0,-1 0 0,-6 8 0,-149 173 0,109-124 0,-68 98 0,-43 142 0,149-280 0,-1 0-1365,-1-4-5461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24575,'10'1'0,"0"0"0,0 1 0,-1 0 0,19 6 0,27 5 0,-46-12 0,1 0 0,-1 1 0,0 0 0,0 0 0,0 1 0,-1 0 0,1 1 0,-1 0 0,1 0 0,-1 1 0,-1 0 0,1 0 0,-1 1 0,0 0 0,0 0 0,0 0 0,-1 1 0,0 0 0,0 1 0,-1-1 0,0 1 0,7 16 0,7 14 0,-3 0 0,-1 1 0,16 71 0,10 126 0,-38-219 0,-1-1 0,-1 0 0,0 1 0,-1-1 0,0 1 0,-2-1 0,0 1 0,0-1 0,-2 0 0,0 0 0,-8 18 0,-14 33 20,20-47-366,-2 0 0,-1-1-1,-18 33 1,16-37-6480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36.4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3063 24575,'1'4'0,"-2"1"0,1 0 0,0-1 0,-1 1 0,0-1 0,0 1 0,0-1 0,0 1 0,-1-1 0,0 0 0,0 1 0,0-1 0,-5 7 0,5-10 0,1 1 0,-1-1 0,0 1 0,0-1 0,0 0 0,0 0 0,0 0 0,0 0 0,0 0 0,0 0 0,0-1 0,0 1 0,-1-1 0,1 1 0,0-1 0,0 0 0,-1 0 0,1 0 0,0 0 0,0 0 0,-1 0 0,1-1 0,0 1 0,0-1 0,0 0 0,-1 1 0,1-1 0,0 0 0,0 0 0,-2-2 0,1 1 0,-1 1 0,1-1 0,0-1 0,0 1 0,0 0 0,0-1 0,0 0 0,0 1 0,1-1 0,-1 0 0,1 0 0,0 0 0,0-1 0,0 1 0,0-1 0,-2-6 0,4 8 0,-1 1 0,1-1 0,0 0 0,0 0 0,0 1 0,0-1 0,0 0 0,0 0 0,1 1 0,-1-1 0,1 0 0,-1 1 0,1-1 0,-1 0 0,1 1 0,0-1 0,0 1 0,0-1 0,0 1 0,0-1 0,0 1 0,0 0 0,0 0 0,1-1 0,-1 1 0,0 0 0,1 0 0,-1 0 0,1 0 0,-1 0 0,1 1 0,0-1 0,-1 0 0,1 1 0,0-1 0,-1 1 0,1 0 0,2-1 0,67-8 0,-57 8 0,-1 0 0,0-1 0,0 0 0,0-1 0,21-8 0,265-87 0,-205 71 0,145-60 0,-205 73 0,69-17 0,-67 21 0,68-27 0,55-40 0,109-49 0,-69 58 0,30-12 0,79-74 0,69-5 0,-247 105 0,188-87 0,-179 68 0,-99 49 0,1 2 0,75-28 0,-66 33 0,298-92 0,-235 80 0,130-18 0,14 14 0,-50 5 0,15-5 0,-133 20 0,-46 6 0,69-2 0,-57 6 0,72-13 0,-34 3 0,91-16 0,38-14 0,12 0 0,-1-2 0,-13 3 0,194-45 0,-163 28 0,50-27 0,-122 31 0,23-8 0,168-39 0,-179 57 0,198-74 0,-154 43 0,316-63 0,-339 90 0,41-8 0,276-26 0,-330 61 0,345-19 0,1862 43 0,-2177-18 0,-18 0 0,603 15 0,-390 2 0,-234 15 0,-33-1 0,75 5 0,-118-9 0,3 2 0,125 6 0,-149-13 0,0 4 0,138 32 0,-88-14 0,114 9 0,20-8 0,-2 2 0,-165-19 0,87 6 0,31-3 0,47 1 0,252-35 0,-8-25 0,-348 31 0,124-5 0,-206 18 0,419-17 0,45 4 0,-375 15 0,-89 2 0,143 26 0,-53-4 0,-177-26 0,453 32 0,-145-17 0,-6 0 0,-88 1 0,-6-1 0,-106-14 0,108 15 0,253 68 0,-337-62 0,166 8 0,-282-29 0,256 29 0,-58-3 0,85 6 0,-114-17 0,35 0 0,-35-1 0,-9 0 0,619-13 0,-379-4 0,-193 17 0,-34-1 0,87 5 0,-116-5 0,-51-6 0,0 4 0,-1 5 0,200 61 0,200 134 0,90 49 0,-26-78 0,-347-117 0,533 143 0,69-2 0,-588-141 0,238 102 0,-252-98 0,-37-14 0,313 81 0,-356-103 0,102 23 0,-122-28 0,96 27 0,-132-30 0,2-3 0,0-4 0,93 8 0,-112-17 0,-1 3 0,-1 3 0,91 34 0,-92-29 0,239 67 0,254 49 0,-409-92 0,43 12 0,208 44 0,-45-3 0,-230-69 0,177 37 0,-77-18 0,-21-4 0,-163-37 0,134 20 0,-80-15 0,54 4 0,-118-13 0,51 9 0,19 2 0,14 2 0,-79-9 0,58 3 0,53 5 0,-95-8 0,56 1 0,412-9 0,-476-1 0,63-11 0,37-3 0,-96 14-227,-1 2-1,1 2 1,0 2-1,-1 2 1,80 21-1,-94-17-6598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24575,'31'0'0,"-2"-1"0,0 2 0,39 5 0,-58-4 0,0 0 0,-1 1 0,1 0 0,0 0 0,-1 1 0,0 0 0,0 1 0,0 0 0,0 0 0,-1 1 0,9 7 0,-8-4 0,0 0 0,-1 0 0,0 1 0,0 0 0,-1 1 0,0-1 0,-1 1 0,0 0 0,-1 1 0,0 0 0,-1 0 0,5 22 0,-7-25 0,-1 1 0,0-1 0,-1 1 0,0-1 0,0 0 0,-1 1 0,0-1 0,-1 0 0,0 1 0,-1-1 0,1 0 0,-2 0 0,1-1 0,-1 1 0,-1-1 0,1 1 0,-10 10 0,9-13 0,0 0 0,0 0 0,0-1 0,-1 0 0,0 0 0,0-1 0,-1 1 0,1-1 0,-1-1 0,0 1 0,0-1 0,0 0 0,0-1 0,-1 0 0,1 0 0,-1 0 0,1-1 0,-1 0 0,1-1 0,-1 0 0,0 0 0,1 0 0,-1-1 0,0 0 0,1-1 0,-1 1 0,1-2 0,0 1 0,0-1 0,-1 0 0,2 0 0,-1-1 0,0 0 0,1 0 0,0-1 0,0 1 0,-10-12 0,9 8 0,0-1 0,1 0 0,0 0 0,1 0 0,0-1 0,0 0 0,1 0 0,1 0 0,0 0 0,0-1 0,-2-16 0,4 20 0,1 1 0,0-1 0,1 1 0,-1-1 0,1 1 0,0 0 0,1-1 0,0 1 0,0 0 0,0 0 0,0 0 0,1 0 0,0 1 0,1-1 0,-1 1 0,1-1 0,0 1 0,0 0 0,0 1 0,8-7 0,17-11 0,0 2 0,1 1 0,45-22 0,-38 23 0,68-48 0,-102 65 0,-1-1 0,1 0 0,-1 0 0,1 0 0,-1 0 0,0-1 0,0 1 0,0-1 0,0 1 0,0-1 0,0 0 0,-1 1 0,1-1 0,-1 0 0,0 0 0,0 0 0,0 0 0,0 0 0,-1 0 0,1-1 0,-1 1 0,0 0 0,0 0 0,0 0 0,0-1 0,0 1 0,-1 0 0,-1-4 0,1 3 0,-1 0 0,0 1 0,-1-1 0,1 1 0,0-1 0,-1 1 0,0 0 0,0 0 0,0 0 0,0 1 0,-1-1 0,1 1 0,0-1 0,-1 1 0,0 0 0,0 1 0,1-1 0,-1 0 0,0 1 0,0 0 0,-5-1 0,-4-1-68,-1 1 0,0 0-1,0 0 1,-1 2 0,1 0 0,0 0-1,0 1 1,0 1 0,0 0 0,0 1-1,1 1 1,-1 0 0,1 0 0,0 2-1,0 0 1,0 0 0,1 1-1,0 1 1,-14 10 0,11-5-6758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493 1 24575,'-19'2'0,"1"0"0,-1 2 0,1 0 0,0 1 0,0 1 0,1 1 0,0 0 0,-32 19 0,18-7 0,0 1 0,1 1 0,2 2 0,-29 28 0,47-41 0,1 0 0,0 1 0,0 1 0,2-1 0,-1 1 0,1 1 0,1-1 0,0 1 0,1 0 0,1 0 0,0 1 0,-3 14 0,-4 22 0,-8 48 0,18-89 0,0 0 0,1-1 0,0 1 0,1 0 0,0 0 0,0 0 0,1-1 0,0 1 0,4 8 0,2 1 0,0 0 0,1 0 0,1 0 0,0-1 0,2-1 0,0 0 0,0-1 0,2 0 0,0-1 0,0 0 0,2-1 0,-1-1 0,2 0 0,-1-2 0,2 1 0,-1-2 0,25 9 0,-11-5 0,133 49 0,-138-54 0,0-2 0,1 0 0,0-2 0,41 1 0,-44-3 0,0 0 0,23 6 0,-37-5 0,1 0 0,0-1 0,0 0 0,1-1 0,-1 0 0,0-1 0,0-1 0,0 1 0,0-2 0,0 1 0,0-2 0,0 1 0,0-1 0,17-8 0,-1-3 0,-1-1 0,-1-2 0,-1 0 0,0-2 0,35-34 0,-50 43 0,0-1 0,0 1 0,-1-1 0,-1-1 0,1 0 0,-2 0 0,0 0 0,0-1 0,-1 0 0,-1 0 0,0 0 0,-1 0 0,0-1 0,1-21 0,-3 16 0,-1-1 0,0 1 0,-2-1 0,0 1 0,-1-1 0,-1 1 0,0 0 0,-2 0 0,0 1 0,-1-1 0,-1 1 0,-1 1 0,0 0 0,-18-24 0,-21-35 0,36 54 0,-1 1 0,-1 1 0,-27-30 0,35 44 0,0 0 0,0 0 0,-1 1 0,0 1 0,0-1 0,0 1 0,-1 0 0,1 0 0,-1 1 0,0 0 0,0 1 0,0 0 0,0 0 0,-15-1 0,-46-1 0,-1 3 0,-69 8 0,131-6-170,-1 1-1,1 0 0,0 0 1,0 0-1,0 1 0,0 0 1,-8 5-1,-5 4-6655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9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772 1 24575,'-15'1'0,"0"1"0,0 0 0,0 1 0,0 0 0,-25 11 0,-85 40 0,26-10 0,40-20 0,-66 36 0,99-44 0,0 0 0,1 1 0,1 2 0,-36 36 0,51-44 0,0 0 0,0 0 0,1 1 0,1 0 0,0 0 0,0 1 0,2 0 0,-1 0 0,2 1 0,0-1 0,0 1 0,1 0 0,1 0 0,0 0 0,1 0 0,1 1 0,0-1 0,1 0 0,0 0 0,1 0 0,1 0 0,0 0 0,1 0 0,1-1 0,0 1 0,13 23 0,-1-4 0,1 1 0,0-1 0,2 0 0,31 37 0,-6-17 0,111 121 0,-109-125 0,-20-19 0,39 31 0,-54-52 0,0 0 0,0-1 0,1 0 0,0-1 0,1-1 0,27 10 0,62 19 0,-71-23 0,0 0 0,0-3 0,1 0 0,0-2 0,64 4 0,-79-10 0,0-1 0,1-1 0,-1-1 0,0-1 0,0 0 0,0-1 0,0-1 0,-1-1 0,27-12 0,12-9 0,0-2 0,-2-2 0,69-52 0,-73 47 0,-38 29 0,-1-1 0,-1 0 0,1 0 0,-1-1 0,0 0 0,-1-1 0,0 0 0,7-12 0,40-51 0,-45 62 0,-1-1 0,-1 0 0,0 0 0,0-1 0,-1 0 0,-1-1 0,0 0 0,9-26 0,-13 22 0,0 0 0,-1-1 0,0 1 0,-2 0 0,0-1 0,-1 1 0,-1 0 0,-1-1 0,0 1 0,-1 0 0,-1 1 0,-1-1 0,-1 1 0,0 0 0,-1 0 0,-1 1 0,-14-20 0,-16-18 0,-3 2 0,-2 2 0,-69-62 0,101 101 0,-1 1 0,0 1 0,0 0 0,-1 1 0,0 0 0,0 1 0,-21-7 0,-109-27 0,138 40 0,-277-82 0,273 79 14,0 1-1,0 0 0,-1 1 0,1 0 1,-1 0-1,1 1 0,-1 1 1,-13 0-1,18 1-112,0 0 0,-1 0 0,1 0 0,0 1 0,0 0 0,0 0 0,0 1 0,0 0 0,1 0 0,-1 0 0,1 1 0,-1-1 0,1 1 0,-7 8 0,-2 4-6727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0 24575,'-1'4'0,"1"0"0,-1 0 0,0 0 0,0 0 0,0-1 0,-1 1 0,1 0 0,-1-1 0,0 1 0,0-1 0,0 1 0,0-1 0,-1 0 0,1 0 0,-1 0 0,0 0 0,0-1 0,0 1 0,0-1 0,-6 4 0,-10 5 0,0 0 0,-35 13 0,6-2 0,26-10 0,-1 1 0,1 2 0,1 0 0,-35 33 0,49-41 0,0 0 0,1 1 0,-1 0 0,2 0 0,-1 1 0,1 0 0,0 0 0,1 0 0,0 0 0,1 1 0,0-1 0,0 1 0,1 0 0,0 0 0,0 13 0,0 16 0,2 1 0,8 66 0,-6-94 0,1 1 0,0-1 0,1 0 0,0 0 0,1-1 0,0 1 0,1-1 0,0 0 0,1 0 0,0-1 0,0 0 0,15 14 0,168 154 0,-158-153 0,1-1 0,0-1 0,2-2 0,51 24 0,-58-32 0,1-1 0,0-2 0,0 0 0,1-2 0,1-1 0,-1-2 0,1-1 0,35 0 0,-40-4 0,0-1 0,0-1 0,0-2 0,0 0 0,-1-2 0,0 0 0,0-2 0,0-1 0,-1-1 0,0-1 0,-1-1 0,-1-1 0,0-1 0,0-1 0,-2-1 0,32-30 0,-14 9 0,23-23 0,-56 54 0,0 0 0,-1 0 0,0-1 0,0 1 0,0-1 0,-1 0 0,0 0 0,4-11 0,0-11 0,0 0 0,0-1 0,-2 1 0,2-43 0,-7 63 0,0-1 0,-1 0 0,0 0 0,-1 1 0,0-1 0,0 1 0,-1-1 0,0 1 0,-1 0 0,0 0 0,0 0 0,-1 1 0,0 0 0,-11-13 0,-36-44 0,16 19 0,-2 2 0,-53-49 0,77 81 0,0 0 0,-1 1 0,-1 1 0,0 0 0,0 1 0,-1 1 0,0 1 0,-1 0 0,1 1 0,-1 1 0,-22-4 0,-97-20 0,90 17 0,1 2 0,-64-5 0,98 14 0,0 0 0,1 1 0,-1 0 0,0 1 0,0 0 0,0 1 0,0 1 0,1 0 0,-1 0 0,1 1 0,0 0 0,0 1 0,0 0 0,1 1 0,-16 11 0,10-6-341,-1 0 0,-1-1-1,-35 16 1,27-18-6485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4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220 252 24575,'0'1'0,"0"0"0,0 0 0,0-1 0,-1 1 0,1 0 0,0 0 0,0 0 0,-1 0 0,1 0 0,-1 0 0,1-1 0,0 1 0,-1 0 0,0 0 0,1-1 0,-1 1 0,1 0 0,-1-1 0,0 1 0,0 0 0,1-1 0,-1 1 0,0-1 0,0 1 0,0-1 0,1 0 0,-1 1 0,0-1 0,0 0 0,0 0 0,0 0 0,0 1 0,0-1 0,0 0 0,0 0 0,0 0 0,0 0 0,1 0 0,-1-1 0,0 1 0,0 0 0,0 0 0,0-1 0,0 1 0,0 0 0,1-1 0,-1 1 0,-1-2 0,-2 1 0,0 0 0,1-1 0,-1 1 0,1-1 0,0 0 0,0 0 0,-1 0 0,1-1 0,0 1 0,1-1 0,-5-3 0,6 3 0,0 0 0,-1 1 0,1-1 0,0 0 0,0 0 0,1 0 0,-1 1 0,1-1 0,-1 0 0,1 0 0,0 0 0,0 0 0,0 0 0,0 0 0,1 0 0,-1 0 0,2-4 0,0 2 0,0-1 0,1 1 0,0 0 0,0 0 0,0 0 0,0 0 0,1 0 0,5-5 0,9-7 0,1 2 0,0 0 0,29-18 0,-36 26 0,1 0 0,-1 0 0,2 1 0,-1 1 0,0 0 0,1 1 0,0 0 0,0 2 0,1-1 0,-1 1 0,0 1 0,1 1 0,-1 0 0,0 1 0,1 0 0,-1 1 0,0 1 0,0 0 0,0 1 0,26 11 0,14 10 0,106 32 0,-123-44 0,0 0 0,-1 3 0,0 1 0,-1 2 0,-1 1 0,-1 1 0,-1 2 0,47 45 0,-68-56 0,0 1 0,-1 0 0,-1 1 0,-1 0 0,0 0 0,0 1 0,-2 0 0,0 0 0,0 1 0,-2-1 0,0 1 0,0 0 0,-2 1 0,0-1 0,-1 1 0,0-1 0,-4 28 0,-1-29 0,-2 0 0,0 0 0,0 0 0,-2-1 0,0 0 0,0-1 0,-1 1 0,-13 12 0,9-8 0,1-4 0,0-1 0,-1-1 0,0 0 0,-1-1 0,-23 14 0,17-12 0,2 1 0,-26 23 0,29-21 0,-1-1 0,-1-1 0,0-1 0,-1 0 0,0-1 0,-1-1 0,-1-1 0,1-1 0,-2 0 0,1-1 0,-34 7 0,-24 7 0,32-8 0,-82 13 0,116-25 0,-1-1 0,1 0 0,-1-1 0,1 0 0,-1-1 0,1-1 0,0 0 0,-1 0 0,1-1 0,0-1 0,-18-8 0,17 4 0,1-2 0,1 0 0,0 0 0,0-1 0,1 0 0,1-1 0,-1 0 0,2 0 0,-10-19 0,-9-10 0,2 6 0,2-2 0,2 0 0,1-2 0,-23-64 0,33 73 0,1-1 0,2 1 0,1-1 0,1-1 0,2 1 0,1-1 0,2 0 0,4-43 0,-2 60-124,1-1 0,1 1 0,0-1 0,1 1 0,1 1 0,0-1-1,1 1 1,0 0 0,1 0 0,13-16 0,-3 11-6702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5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24575,'19'48'0,"81"334"0,-94-360-341,2 0 0,0-1-1,15 27 1,-14-31-6485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6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24575,'5'0'0,"2"5"0,5 12 0,0 9 0,3 4 0,0 4 0,-3 0 0,1-6 0,-1-2 0,-3 0 0,3-5 0,-2 0 0,-1-4-8191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895 32 24575,'-63'-24'0,"37"21"0,1 0 0,-1 2 0,1 1 0,-1 1 0,1 0 0,0 3 0,-43 9 0,-3 9 0,-89 38 0,55-19 0,85-34 0,1 2 0,0 0 0,0 1 0,1 1 0,0 0 0,-30 26 0,40-30 0,1 1 0,-1 0 0,1 0 0,1 1 0,-1 0 0,1 0 0,1 1 0,0-1 0,0 1 0,1 0 0,1 0 0,-1 1 0,1-1 0,1 1 0,-1 11 0,0 7 0,1-1 0,2 1 0,1-1 0,1 1 0,1-1 0,2 0 0,1 0 0,1-1 0,1 1 0,2-1 0,0-1 0,2 0 0,16 27 0,-13-28 0,8 13 0,40 53 0,-53-80 0,0 0 0,0 0 0,1-1 0,0 0 0,1-1 0,0 0 0,1-1 0,18 9 0,-3-4 0,1-1 0,0-1 0,1-2 0,0-1 0,0-1 0,1-2 0,0-1 0,0-1 0,0-2 0,0-1 0,0-1 0,0-2 0,-1-1 0,1-2 0,36-11 0,-25 3 0,0-3 0,-1-1 0,43-28 0,-64 34 0,0-2 0,-1-1 0,-1 0 0,0-2 0,-2 0 0,1-1 0,20-30 0,-25 30 0,-1-1 0,-1-1 0,0 0 0,-2 0 0,0-1 0,-2 0 0,0 0 0,-1 0 0,-1-1 0,-1 0 0,-1 0 0,-1-31 0,-2 34 0,0 1 0,-2-1 0,0 1 0,-1 0 0,-1 0 0,0 0 0,-1 1 0,-1-1 0,-1 1 0,-1 1 0,0 0 0,-1 0 0,-1 1 0,0 0 0,-13-14 0,-21-29 0,38 47 0,-1 1 0,1-1 0,-2 1 0,1 1 0,-2-1 0,-9-7 0,-3 1-273,0 0 0,-1 2 0,-1 0 0,-36-14 0,40 21-6553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7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24575,'5'18'0,"-5"-17"0,1-1 0,-1 1 0,0 0 0,1-1 0,-1 1 0,0 0 0,1-1 0,-1 1 0,0 0 0,0 0 0,0-1 0,0 1 0,0 0 0,0 0 0,0-1 0,0 1 0,0 0 0,0 0 0,0-1 0,0 1 0,-1 0 0,1 0 0,0-1 0,0 1 0,-1 0 0,1-1 0,0 1 0,-1 0 0,1-1 0,-1 1 0,1-1 0,-1 1 0,1 0 0,-1-1 0,0 0 0,1 1 0,-1-1 0,0 1 0,1-1 0,-1 0 0,0 1 0,1-1 0,-1 0 0,0 0 0,0 1 0,0-1 0,-2 1 0,-1 1 0,1-1 0,0 0 0,-1-1 0,1 1 0,-1-1 0,1 1 0,-1-1 0,-3 0 0,6 0 0,0 0 0,-1 0 0,1 0 0,0 0 0,0 0 0,0-1 0,-1 1 0,1 0 0,0-1 0,0 1 0,0-1 0,0 1 0,0-1 0,0 1 0,0-1 0,0 0 0,0 0 0,0 1 0,0-1 0,0 0 0,0 0 0,1 0 0,-1 0 0,0 0 0,1 0 0,-1 0 0,1 0 0,-1 0 0,0-3 0,1 4 0,0-1 0,0 0 0,0 0 0,0 0 0,0 0 0,0 0 0,1 0 0,-1 0 0,0 1 0,0-1 0,1 0 0,-1 0 0,0 0 0,1 1 0,-1-1 0,1 0 0,-1 0 0,1 1 0,-1-1 0,1 0 0,0 1 0,-1-1 0,1 1 0,0-1 0,0 1 0,-1-1 0,1 1 0,0-1 0,0 1 0,0 0 0,-1-1 0,1 1 0,0 0 0,0 0 0,0 0 0,0 0 0,0 0 0,0 0 0,-1 0 0,1 0 0,0 0 0,0 0 0,0 0 0,0 0 0,1 1 0,3 0 0,-1-1 0,1 1 0,0 0 0,-1 0 0,0 0 0,1 1 0,7 3 0,-6 0 0,0 0 0,-1 1 0,0-1 0,0 1 0,0 0 0,-1 0 0,1 1 0,-2-1 0,1 1 0,-1 0 0,0 0 0,0 0 0,-1 0 0,0 1 0,0-1 0,-1 1 0,0-1 0,0 1 0,0 9 0,-1-9 0,0 1 0,0-1 0,-1 1 0,0-1 0,-1 0 0,1 1 0,-2-1 0,1 0 0,-1 0 0,0 0 0,-1-1 0,0 1 0,0-1 0,0 0 0,-1 0 0,0 0 0,-8 8 0,12-14 4,0 0 0,-1 1 0,1-1 0,0 0 0,0 0 0,0 0 0,-1-1 0,1 1 0,0 0 0,-1 0 0,1-1 0,-1 1 0,1-1 0,-1 1 0,1-1 0,-1 0 0,1 1 0,-1-1 0,1 0 0,-1 0 0,0 0 0,1 0 0,-1 0 0,1-1 0,-1 1 0,1 0 0,-1-1 0,1 1 0,-2-1 0,-1-2-169,0 0 0,1 0 0,0-1 0,0 1 0,0 0 0,0-1 0,0 0 0,-3-7 0,-5-6-6661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57 24575,'26'1'0,"-16"0"0,0-1 0,0 0 0,0 0 0,0-1 0,0 0 0,0-1 0,0 0 0,17-7 0,-27 9 0,1 0 0,-1 0 0,1 0 0,0 0 0,-1-1 0,1 1 0,-1 0 0,1 0 0,-1-1 0,1 1 0,-1 0 0,1-1 0,-1 1 0,0 0 0,1-1 0,-1 1 0,1-1 0,-1 1 0,0-1 0,0 1 0,1-1 0,-1 1 0,0-1 0,0 1 0,1-1 0,-1 1 0,0-1 0,0 0 0,0 1 0,0-1 0,0 1 0,0-1 0,0 0 0,0 1 0,0-1 0,0 0 0,-20-13 0,13 11 0,0 0 0,0 1 0,0 0 0,-1 0 0,-8 0 0,7 3 0,1 1 0,0 0 0,0 0 0,1 0 0,-1 1 0,0 0 0,1 1 0,0 0 0,0 0 0,0 1 0,0-1 0,1 1 0,-1 1 0,1-1 0,1 1 0,-1 0 0,1 1 0,0-1 0,0 1 0,1 0 0,0 0 0,0 1 0,-4 10 0,6-12 0,-1 0 0,1 0 0,0 1 0,0-1 0,0 0 0,1 1 0,0-1 0,1 1 0,-1 0 0,1-1 0,0 1 0,1-1 0,0 1 0,0-1 0,0 1 0,1-1 0,0 1 0,0-1 0,0 0 0,1 0 0,0 0 0,0 0 0,1-1 0,0 1 0,0-1 0,0 0 0,0 0 0,1 0 0,8 6 0,-7-7 9,0-1 1,1 0-1,-1 0 0,0 0 0,1-1 1,0 0-1,-1 0 0,1-1 0,0 0 0,0 0 1,0-1-1,9 0 0,1-1-380,1 0-1,0-2 1,26-6 0,-17 2-6455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2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24575,'-1'25'0,"-2"0"0,-1 0 0,-1 0 0,-12 35 0,8-32 0,2-1 0,1 1 0,-3 37 0,7-29 0,2-8 0,-1 0 0,-2-1 0,-1 1 0,-1-1 0,-1 0 0,-13 35 0,-8 37-1365,19-81-5461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2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8 24575,'-6'1'0,"1"0"0,0 0 0,0 1 0,0-1 0,0 1 0,0 0 0,0 0 0,0 1 0,1-1 0,-1 1 0,1 0 0,-1 0 0,1 1 0,0-1 0,1 1 0,-1 0 0,1 0 0,-1 0 0,1 1 0,0-1 0,1 1 0,-1 0 0,-2 6 0,1-3 0,1 0 0,0 0 0,0 0 0,0 1 0,1-1 0,0 1 0,1-1 0,0 1 0,1 0 0,-1 0 0,1-1 0,1 1 0,2 15 0,-1-20 0,-1 0 0,1 0 0,0 0 0,0-1 0,0 1 0,0 0 0,1-1 0,0 0 0,-1 1 0,1-1 0,0 0 0,1-1 0,-1 1 0,0 0 0,1-1 0,-1 0 0,1 0 0,0 0 0,0 0 0,0 0 0,0-1 0,0 0 0,0 0 0,0 0 0,0 0 0,1-1 0,-1 0 0,0 1 0,0-2 0,1 1 0,4-1 0,2 0 0,0-1 0,0 0 0,0 0 0,0-1 0,-1-1 0,1 1 0,-1-2 0,0 0 0,0 0 0,16-12 0,-10 5 0,-1-1 0,-1-1 0,-1 0 0,0-1 0,0-1 0,-1 0 0,-2-1 0,1 0 0,-2 0 0,13-32 0,-20 24 0,-3 13 0,-5 11 0,6 2 0,-1 1 0,0 0 0,1-1 0,-1 1 0,1 0 0,-1-1 0,1 1 0,0 0 0,0 0 0,0 0 0,0-1 0,0 1 0,0 0 0,0 0 0,1-1 0,-1 1 0,1 0 0,-1 0 0,1-1 0,0 1 0,-1-1 0,1 1 0,0-1 0,0 1 0,0-1 0,0 1 0,3 1 0,32 42 0,-8-21 0,1-2 0,1 0 0,1-3 0,35 18 0,-40-24 0,0 1 0,-1 1 0,-1 1 0,0 2 0,-1 0 0,-1 2 0,26 28 0,-42-40 0,0 0 0,0 0 0,-1 0 0,0 1 0,-1-1 0,0 1 0,4 11 0,-7-17 0,-1 0 0,1 0 0,-1 0 0,0-1 0,1 1 0,-2 0 0,1 0 0,0 0 0,0 0 0,-1 0 0,1-1 0,-1 1 0,0 0 0,0 0 0,0-1 0,0 1 0,-1-1 0,1 1 0,-1-1 0,1 1 0,-1-1 0,0 0 0,0 0 0,0 0 0,0 0 0,0 0 0,-1 0 0,1-1 0,-3 2 0,-8 4 0,0-2 0,-1 1 0,0-2 0,0 0 0,0 0 0,0-1 0,-27 1 0,-25 7 0,53-8-273,-1 0 0,1 2 0,-1-1 0,-22 13 0,17-4-6553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7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24575,'12'34'0,"0"-3"0,-3 17 0,25 110 0,-32-153 0,0 0 0,0 0 0,1 0 0,-1 0 0,1 0 0,0 0 0,0 0 0,1-1 0,0 0 0,0 0 0,0 0 0,0 0 0,0 0 0,1-1 0,-1 0 0,1 0 0,0 0 0,0-1 0,0 1 0,0-1 0,1 0 0,10 2 0,-12-3 0,1-1 0,0 1 0,-1-1 0,1 0 0,0 0 0,-1 0 0,1-1 0,0 1 0,-1-1 0,1 0 0,-1-1 0,0 1 0,1-1 0,-1 0 0,0 0 0,0 0 0,0-1 0,0 1 0,0-1 0,-1 0 0,1 0 0,-1 0 0,1-1 0,-1 1 0,-1-1 0,1 1 0,0-1 0,2-5 0,3-9 0,0-2 0,9-36 0,-7 21 0,-7 35 0,1 10 0,4 30 0,0 0 0,-5-34 0,0 1 0,0-1 0,0 1 0,1-1 0,0 0 0,0-1 0,1 1 0,-1-1 0,1 0 0,0 0 0,1 0 0,-1-1 0,1 1 0,0-1 0,0-1 0,9 5 0,-13-7 0,1 1 0,0-1 0,0 0 0,0 0 0,0 0 0,0-1 0,0 1 0,0-1 0,0 1 0,0-1 0,0 0 0,0 0 0,0-1 0,0 1 0,0 0 0,0-1 0,0 0 0,0 0 0,-1 0 0,1 0 0,0 0 0,0 0 0,-1-1 0,1 0 0,-1 1 0,1-1 0,-1 0 0,0 0 0,1 0 0,-1 0 0,0-1 0,-1 1 0,1-1 0,0 1 0,-1-1 0,1 1 0,-1-1 0,0 0 0,2-4 0,5-18 45,-1 0-1,8-50 1,5-19-1544,-13 73-5327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8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24575,'61'0'0,"0"-2"0,93-15 0,-96 8 0,1 3 0,-1 3 0,1 2 0,75 8 0,-109-2-1365,-6 2-5461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9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24575,'3'1'0,"-1"1"0,0-1 0,0 0 0,1 1 0,-1-1 0,0 1 0,0 0 0,-1 0 0,1 0 0,2 3 0,14 11 0,-1-8 0,1 0 0,0-2 0,1 0 0,-1-1 0,1-1 0,24 3 0,39 9 0,-54-8 0,0 1 0,-1 1 0,0 2 0,36 21 0,-52-27 0,-2 0 0,1 1 0,-1 0 0,1 1 0,-2 0 0,1 0 0,-2 1 0,1 0 0,-1 0 0,0 1 0,-1 0 0,0 0 0,8 20 0,-12-26 0,-1 0 0,0-1 0,0 1 0,-1 0 0,1 0 0,-1 0 0,0 0 0,0 0 0,0 0 0,-1 0 0,1-1 0,-1 1 0,0 0 0,0 0 0,0 0 0,-4 6 0,2-4 0,-1-1 0,1 1 0,-2-1 0,1 0 0,0 0 0,-1-1 0,0 1 0,0-1 0,-8 5 0,-10 4 0,-1 0 0,-1-1 0,-48 15 0,55-21 0,-58 17-1365,59-14-5461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145 309 24575,'-6'-1'0,"0"1"0,0-1 0,-1 1 0,1-2 0,0 1 0,1-1 0,-1 0 0,0 0 0,0 0 0,1-1 0,-8-5 0,10 6 0,0 0 0,0 0 0,0-1 0,0 1 0,1-1 0,-1 0 0,1 0 0,0 0 0,0 0 0,0 0 0,0 0 0,1-1 0,-1 1 0,1 0 0,0-1 0,0 1 0,0-1 0,0 0 0,0 1 0,1-6 0,0 5 0,1 1 0,-1-1 0,1 1 0,0 0 0,1-1 0,-1 1 0,0 0 0,1 0 0,0 0 0,-1 0 0,1 0 0,0 0 0,1 0 0,-1 1 0,0-1 0,1 1 0,0 0 0,-1-1 0,1 1 0,0 0 0,0 1 0,0-1 0,0 0 0,1 1 0,-1 0 0,0 0 0,5-1 0,0-1 0,1 1 0,-1-1 0,1 2 0,0-1 0,-1 1 0,1 1 0,0 0 0,0 0 0,14 2 0,-11 2 0,-1 0 0,-1 1 0,1 0 0,-1 0 0,1 1 0,-2 1 0,1 0 0,-1 0 0,0 0 0,0 2 0,-1-1 0,0 1 0,-1 0 0,0 0 0,9 16 0,0 1 0,-2 0 0,-1 2 0,-1-1 0,16 57 0,-20-55 0,-2 0 0,-1 0 0,-2 1 0,0-1 0,-2 1 0,-2 0 0,0-1 0,-2 1 0,-12 52 0,12-73 0,-1 0 0,-1 0 0,1 0 0,-1-1 0,-1 1 0,0-1 0,0-1 0,0 1 0,-1-1 0,0 0 0,-1 0 0,1-1 0,-1 0 0,0 0 0,-1-1 0,0 0 0,-12 5 0,17-8 0,0-1 0,-1 1 0,1-1 0,-1 0 0,1 0 0,-1-1 0,0 1 0,1-1 0,-1 0 0,0 0 0,0 0 0,1-1 0,-1 0 0,1 0 0,-1 0 0,1 0 0,-1-1 0,1 1 0,-1-1 0,1-1 0,0 1 0,0 0 0,0-1 0,1 0 0,-1 0 0,0 0 0,1 0 0,0-1 0,0 1 0,0-1 0,0 0 0,1 0 0,-1 0 0,1 0 0,0 0 0,0 0 0,-1-7 0,-2 1 0,1-1 0,0 1 0,1-1 0,0 0 0,1 0 0,0 0 0,1 0 0,0 0 0,1 0 0,0-1 0,1 1 0,0 0 0,0 0 0,2 0 0,-1 0 0,1 0 0,1 1 0,0-1 0,0 1 0,1 0 0,0 0 0,1 0 0,0 1 0,1 0 0,0 0 0,0 1 0,14-13 0,55-38 0,35-30 0,-99 78 0,0-1 0,-1 0 0,-1-1 0,0 0 0,0 0 0,8-18 0,-14 23 0,0 1 0,-1-1 0,0 0 0,0 0 0,-1 0 0,0-1 0,-1 1 0,0-1 0,0 1 0,-1-1 0,0 1 0,0-1 0,-1 1 0,0 0 0,0-1 0,-1 1 0,0 0 0,-1 0 0,0 0 0,0 0 0,-1 0 0,0 0 0,-7-10 0,4 9 0,0 1 0,0 0 0,-1 0 0,0 1 0,-1 0 0,1 0 0,-1 1 0,0 0 0,-1 1 0,0-1 0,0 2 0,0 0 0,0 0 0,-1 1 0,1 0 0,-1 1 0,-20-3 0,15 5-72,1 0 1,0 1-1,-1 0 0,1 1 0,0 1 0,0 0 0,0 1 0,0 1 1,1 0-1,-1 1 0,2 1 0,-1 0 0,1 1 0,0 0 0,0 1 1,1 0-1,0 1 0,-16 18 0,14-12-6754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24575,'3'1'0,"-1"0"0,1-1 0,0 1 0,0 1 0,-1-1 0,1 0 0,0 1 0,-1-1 0,0 1 0,1 0 0,-1 0 0,0 0 0,0 0 0,0 0 0,0 0 0,0 1 0,2 2 0,29 48 0,-29-47 0,15 33 43,-2 0 0,23 72 0,-26-66-790,39 82 0,-45-110-6079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1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1 153 24575,'1'1'0,"0"-1"0,1 1 0,-1 0 0,0-1 0,0 1 0,1 0 0,-1 0 0,0 0 0,0 0 0,0 0 0,0 0 0,0 0 0,0 0 0,0 0 0,0 0 0,0 0 0,-1 1 0,1-1 0,-1 0 0,1 1 0,0-1 0,-1 1 0,0-1 0,1 0 0,-1 1 0,0-1 0,0 3 0,6 46 0,-6-44 0,1 38 0,-1-28 0,1 0 0,0 0 0,1 0 0,5 22 0,-5-32 0,0-1 0,0 0 0,1 0 0,-1 0 0,1 0 0,0 0 0,1 0 0,-1-1 0,1 1 0,0-1 0,0 0 0,0-1 0,0 1 0,1 0 0,-1-1 0,9 4 0,-4-2 0,1-1 0,-1 0 0,1 0 0,-1-1 0,1 0 0,0-1 0,0 0 0,0-1 0,0 0 0,0 0 0,0-1 0,1-1 0,-1 1 0,0-2 0,0 1 0,0-1 0,0-1 0,-1 0 0,1 0 0,-1-1 0,1 0 0,-1-1 0,0 0 0,-1 0 0,1-1 0,-1 0 0,0-1 0,-1 0 0,0 0 0,0 0 0,0-1 0,8-12 0,-6 7 0,0-1 0,-1 1 0,-1-1 0,0-1 0,0 1 0,-2-1 0,0 0 0,0-1 0,-2 1 0,0-1 0,1-22 0,-3 32 0,-1 0 0,0-1 0,-1 1 0,0 0 0,0 0 0,0-1 0,-1 1 0,0 0 0,0 0 0,0 0 0,-1 1 0,0-1 0,0 0 0,0 1 0,-1 0 0,0 0 0,0 0 0,0 0 0,-1 1 0,1-1 0,-1 1 0,0 0 0,0 1 0,-1-1 0,1 1 0,-1 0 0,1 0 0,-1 1 0,0 0 0,-12-3 0,10 2 0,-21-6 0,0 1 0,0 2 0,-1 0 0,0 2 0,-38 0 0,62 5-68,0 0 0,0 1-1,0 0 1,1 0 0,-1 0 0,1 1-1,-1 0 1,1 0 0,0 0 0,0 1-1,0-1 1,1 1 0,-1 0 0,1 1-1,0-1 1,0 1 0,0 0-1,1 0 1,-5 8 0,-3 6-6758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24575,'7'1'0,"-1"1"0,0 0 0,0 1 0,0-1 0,-1 1 0,1 0 0,-1 1 0,1-1 0,-1 1 0,7 6 0,1 0 0,30 22 0,29 20 0,98 54 0,-114-74-1365,-36-17-5461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24575,'5'0'0,"2"5"0,5 8 0,0 10 0,4 9 0,-2 2 0,3 1 0,-2 1 0,-3-2 0,1-6 0,-1-3 0,2 0 0,-1 1 0,2-5 0,-1-5-8191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24575,'6'0'0,"1"5"0,0 13 0,-2 8 0,4-1 0,0 1 0,-1 2 0,3 0 0,0 1 0,-2 1 0,2-4 0,0-3 0,3 2 0,4 0 0,0-3-8191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31 24575,'1'-1'0,"-1"0"0,1-1 0,-1 1 0,1 0 0,0-1 0,0 1 0,-1 0 0,1 0 0,0 0 0,0 0 0,0 0 0,0 0 0,1 0 0,-1 0 0,0 0 0,0 0 0,0 1 0,1-1 0,-1 0 0,0 1 0,1-1 0,-1 1 0,1 0 0,-1-1 0,0 1 0,1 0 0,2 0 0,46-6 0,-44 6 0,4-1 0,0 1 0,0 0 0,0 0 0,1 1 0,-1 1 0,0 0 0,0 0 0,17 7 0,-24-8 0,0 0 0,0 1 0,0 0 0,-1 0 0,1 0 0,-1 0 0,1 0 0,-1 0 0,0 1 0,1-1 0,-1 1 0,0-1 0,-1 1 0,1 0 0,0 0 0,-1 0 0,0 0 0,1 0 0,-1 0 0,0 0 0,-1 0 0,1 1 0,-1-1 0,1 0 0,-1 0 0,0 1 0,0-1 0,0 0 0,-1 1 0,1-1 0,-2 4 0,-1 3 0,1 0 0,-2 0 0,1-1 0,-2 1 0,1-1 0,-1 0 0,0 0 0,-1-1 0,0 0 0,-14 15 0,-9 6 0,-48 36 0,13-11 0,51-43 0,-31 32 0,42-42 0,0 1 0,1 0 0,-1 0 0,0 0 0,1 0 0,0 0 0,-1 0 0,1 1 0,0-1 0,0 0 0,0 1 0,0-1 0,1 1 0,-1-1 0,1 1 0,-1-1 0,1 4 0,1-5 0,-1 1 0,1-1 0,0 1 0,0-1 0,0 1 0,0-1 0,0 0 0,0 1 0,1-1 0,-1 0 0,0 0 0,0 0 0,1 0 0,-1 0 0,1-1 0,-1 1 0,1 0 0,-1 0 0,1-1 0,0 1 0,-1-1 0,1 0 0,3 1 0,44 3 0,-43-4 0,17-1-27,-1 0-1,0-2 0,42-10 1,-23 4-1228,-18 4-5571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24575,'1'29'0,"0"-1"0,2 1 0,11 47 0,18 80 0,-1 47 0,-27-178-94,16 60-1177,-13-66-5555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1 116 24575,'2'-6'0,"0"0"0,1 1 0,0-1 0,0 1 0,1-1 0,0 1 0,0 0 0,0 0 0,0 1 0,1-1 0,-1 1 0,6-4 0,4-5 0,-11 10 0,0 0 0,0 0 0,0 1 0,1-1 0,-1 1 0,1 0 0,-1-1 0,1 2 0,0-1 0,0 0 0,0 1 0,0 0 0,0-1 0,0 2 0,0-1 0,7 0 0,-9 1 0,0 0 0,1 1 0,-1-1 0,0 1 0,0 0 0,0 0 0,1 0 0,-1 0 0,0 0 0,0 0 0,0 0 0,-1 1 0,1-1 0,0 1 0,0-1 0,-1 1 0,1 0 0,-1 0 0,1-1 0,-1 1 0,0 0 0,0 0 0,0 0 0,0 1 0,0-1 0,0 0 0,-1 0 0,1 0 0,-1 1 0,1 3 0,0 37 0,1 9 0,-2-50 0,0 0 0,1-1 0,0 1 0,-1 0 0,1-1 0,0 1 0,0-1 0,0 1 0,0-1 0,0 1 0,0-1 0,0 0 0,0 1 0,0-1 0,1 0 0,-1 0 0,1 0 0,-1 0 0,1 0 0,-1 0 0,1-1 0,-1 1 0,1 0 0,2 0 0,8 2 0,2 0 0,-1 1 0,1 0 0,-1 1 0,0 1 0,13 7 0,-22-11 0,-1 0 0,0 1 0,1-1 0,-1 1 0,0 0 0,-1 0 0,1 0 0,0 0 0,-1 1 0,0-1 0,0 1 0,0-1 0,0 1 0,0 0 0,-1 0 0,0 0 0,0 0 0,0 0 0,0 0 0,-1 0 0,1 0 0,-1 5 0,0-6 3,0 0-1,-1 1 0,1-1 1,-1 0-1,0 0 1,0 0-1,0 0 0,-1 0 1,1 0-1,0 0 0,-1 0 1,0 0-1,0-1 1,0 1-1,0-1 0,0 1 1,0-1-1,-1 0 0,1 0 1,-1 0-1,0 0 1,1 0-1,-1-1 0,0 1 1,0-1-1,-4 2 0,-10 3-107,0 0 0,-1-1-1,-28 4 1,14-3-903,5 1-5818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24575,'2'1'0,"0"0"0,0 0 0,0 0 0,0 0 0,0 0 0,-1 0 0,1 1 0,0-1 0,-1 1 0,1-1 0,-1 1 0,0 0 0,1-1 0,-1 1 0,0 0 0,0 0 0,1 3 0,17 36 0,46 114 0,-4-13 0,-46-103-682,21 36-1,-27-58-6143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24575,'5'-1'0,"0"-1"0,0 1 0,0-1 0,0 0 0,0-1 0,0 1 0,4-4 0,11-5 0,-6 5 0,0 1 0,1 0 0,0 1 0,-1 0 0,1 2 0,1-1 0,29 1 0,-41 2 0,0 0 0,0 0 0,0 0 0,0 1 0,0 0 0,0 0 0,0 0 0,-1 0 0,1 1 0,0-1 0,-1 1 0,1 0 0,-1 0 0,1 0 0,-1 1 0,0-1 0,0 1 0,0 0 0,0 0 0,0 0 0,-1 0 0,1 0 0,-1 0 0,0 1 0,0-1 0,0 1 0,-1 0 0,1-1 0,-1 1 0,0 0 0,0 0 0,0 0 0,0 0 0,-1 5 0,2 16 0,-2-1 0,-1 1 0,-1-1 0,0 0 0,-2 0 0,-1 0 0,-1 0 0,-2-1 0,-11 28 0,18-48-5,-1 0 0,1 0 1,0 0-1,0 0 0,1 0 0,-1 1 0,0-1 0,1 0 0,0 0 0,0 1 1,0-1-1,0 0 0,0 0 0,1 0 0,-1 1 0,1-1 0,0 0 0,2 4 0,-1-4 17,0 0 0,0-1 0,0 0 0,0 1 0,0-1 0,0 0 0,1 0 0,-1 0 0,1-1 0,0 1 0,-1-1 0,1 1 0,0-1 0,0 0-1,5 2 1,11 0-164,0 0-1,0-1 1,0-1-1,0 0 1,20-3-1,-22 1-395,11 0-6278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5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24575,'6'1'0,"-1"0"0,1 0 0,0 1 0,-1 0 0,1 0 0,-1 0 0,0 1 0,0-1 0,0 1 0,6 5 0,16 8 0,13 3 0,-2 2 0,0 2 0,-2 2 0,0 0 0,-2 3 0,-1 1 0,32 37 0,9 7 41,-52-54-393,-1 2 1,-1 0-1,27 37 1,-35-38-6475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4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24575,'21'2'0,"-18"-2"0,0 1 0,-1-1 0,1 1 0,0-1 0,0 0 0,0 0 0,0-1 0,0 1 0,-1-1 0,1 1 0,5-2 0,40-20 0,-2-2 0,0-1 0,-2-3 0,56-45 0,-76 55 0,-9 7 0,7-4 0,-1-1 0,0-1 0,31-34 0,-52 51 0,0 0 0,1 0 0,-1 0 0,0 0 0,0 0 0,1-1 0,-1 1 0,0 0 0,0 0 0,1 0 0,-1 0 0,0-1 0,0 1 0,0 0 0,1 0 0,-1 0 0,0-1 0,0 1 0,0 0 0,0 0 0,0-1 0,0 1 0,0 0 0,1 0 0,-1-1 0,0 1 0,0 0 0,0-1 0,0 1 0,0 0 0,0 0 0,0-1 0,0 1 0,0 0 0,0 0 0,-1-1 0,1 1 0,0 0 0,0 0 0,0-1 0,0 1 0,0 0 0,0 0 0,-1-1 0,-13 5 0,-20 14 0,-238 149 0,236-143-1365,24-11-5461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6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72 301 24575,'-26'7'0,"24"-6"0,1 0 0,-1 0 0,0-1 0,0 1 0,-1 0 0,1-1 0,0 1 0,0-1 0,0 0 0,0 1 0,0-1 0,-1 0 0,1 0 0,0-1 0,0 1 0,0 0 0,0-1 0,-3 0 0,4 0 0,1-1 0,-1 1 0,1 0 0,0 0 0,-1 0 0,1 0 0,0-1 0,0 1 0,0 0 0,0 0 0,0 0 0,0-1 0,0 1 0,0 0 0,1 0 0,-1 0 0,0-1 0,1 1 0,-1 0 0,1 0 0,-1 0 0,1 0 0,0 0 0,0-1 0,19-31 0,-19 31 0,32-40 0,1 1 0,2 2 0,62-53 0,-96 90 0,27-16 0,-19 17 0,-17 17 0,-5-1 0,-1-1 0,-1 0 0,0-1 0,-25 19 0,21-18 0,0 0 0,-26 30 0,14-18 0,31-26 0,-1 0 0,0 0 0,0 0 0,0 0 0,0 0 0,0 0 0,0 0 0,0 0 0,0 0 0,0 0 0,0 0 0,0-1 0,0 1 0,0 0 0,0 0 0,0 0 0,0 0 0,0 0 0,0 0 0,0 0 0,0 0 0,0 0 0,0 0 0,0 0 0,0-1 0,0 1 0,0 0 0,0 0 0,0 0 0,-1 0 0,1 0 0,0 0 0,0 0 0,0 0 0,0 0 0,0 0 0,0 0 0,0 0 0,0 0 0,0 0 0,0 0 0,0 0 0,0 0 0,0-1 0,-1 1 0,1 0 0,0 0 0,0 0 0,0 0 0,0 0 0,0 0 0,0 0 0,0 0 0,0 0 0,-1 0 0,16-19 0,145-142 0,-138 143 0,-35 33 0,-12 8 0,1 1 0,1 0 0,1 2 0,1 0 0,1 2 0,-18 33 0,17-29 0,15-25 0,1 0 0,0 1 0,0 0 0,1 0 0,-3 9 0,8-15 0,8-9 0,9-15 0,4-9 0,2 0 0,42-42 0,9-10 0,-59 64 0,-10 12 0,1 0 0,-2 0 0,1 0 0,7-15 0,-13 21 0,0 1 0,1 0 0,-1 0 0,0-1 0,0 1 0,0 0 0,1-1 0,-1 1 0,0 0 0,0-1 0,0 1 0,0 0 0,0-1 0,0 1 0,0-1 0,0 1 0,0 0 0,0-1 0,0 1 0,0 0 0,0-1 0,0 1 0,0 0 0,0-1 0,0 1 0,0 0 0,-1-1 0,1 1 0,0 0 0,0-1 0,0 1 0,-1 0 0,1-1 0,0 1 0,0 0 0,-1 0 0,1-1 0,-17 1 0,-17 14 0,10 3-221,0 1 0,2 1 0,0 1 0,1 1-1,-28 37 1,48-57 183,-13 16-6788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4.6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1 24575,'6'20'0,"-5"-19"0,-1-1 0,1 1 0,-1 0 0,1 0 0,-1-1 0,1 1 0,-1 0 0,0 0 0,0-1 0,1 1 0,-1 0 0,0 0 0,0 0 0,0 0 0,0-1 0,0 1 0,0 0 0,0 0 0,0 0 0,0 0 0,0-1 0,0 1 0,0 0 0,-1 0 0,1 0 0,0-1 0,-1 1 0,1 0 0,-1 0 0,1-1 0,0 1 0,-1 0 0,0-1 0,1 1 0,-1 0 0,1-1 0,-1 1 0,0-1 0,1 1 0,-1-1 0,0 1 0,0-1 0,1 0 0,-1 1 0,0-1 0,0 0 0,0 0 0,1 1 0,-1-1 0,0 0 0,0 0 0,0 0 0,-1 0 0,-16 4 0,-1-1 0,0 0 0,0-2 0,-35-1 0,39-1 0,1 1 0,-1 0 0,0 1 0,1 0 0,-1 2 0,1-1 0,0 2 0,-1 0 0,-23 10 0,26-7 0,1 1 0,0 1 0,0-1 0,0 2 0,1-1 0,0 2 0,1-1 0,0 1 0,1 1 0,-11 19 0,15-24 0,0 1 0,0-1 0,0 1 0,1 0 0,1 0 0,-1 0 0,1 0 0,0 1 0,1-1 0,0 0 0,1 1 0,0-1 0,0 1 0,0-1 0,1 1 0,0-1 0,1 0 0,4 14 0,-3-18 0,-1 1 0,1-1 0,0 1 0,0-1 0,1 0 0,-1 0 0,1 0 0,0-1 0,0 1 0,1-1 0,-1 0 0,0 0 0,10 4 0,7 3 0,0-2 0,23 6 0,4 2 0,-28-9 0,0 0 0,1-1 0,0-2 0,0 0 0,0-1 0,1-1 0,-1-1 0,1-1 0,-1-1 0,1-1 0,28-5 0,-44 5-114,0 0 1,1-1-1,-1 1 0,0-1 0,0-1 1,-1 1-1,1-1 0,-1 0 0,1 0 1,-1 0-1,7-8 0,-1-3-6712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5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127 24575,'1'0'0,"1"0"0,-1 0 0,0-1 0,0 1 0,0-1 0,0 1 0,0-1 0,0 1 0,0-1 0,0 0 0,0 0 0,0 1 0,0-1 0,0 0 0,0 0 0,0 0 0,-1 0 0,1 0 0,0 0 0,-1 0 0,1 0 0,-1 0 0,1 0 0,-1 0 0,1-1 0,-1 1 0,0 0 0,0 0 0,0 0 0,1-1 0,-1 1 0,0 0 0,0 0 0,-1-1 0,1 1 0,0-2 0,-1-1 0,1-1 0,0 0 0,-1 1 0,0-1 0,0 1 0,0 0 0,-1-1 0,-3-5 0,3 6 0,0 1 0,-1-1 0,0 1 0,0 0 0,0 0 0,0 0 0,0 1 0,0-1 0,-1 1 0,0 0 0,1 0 0,-1 0 0,0 0 0,0 1 0,0-1 0,0 1 0,0 0 0,0 0 0,0 0 0,0 1 0,-1 0 0,1 0 0,0 0 0,0 0 0,0 0 0,-7 2 0,-8 3 0,0 1 0,1 0 0,0 1 0,-27 15 0,-2 0 0,-293 122 0,248-100 0,-139 91 0,219-127 0,1 0 0,0 1 0,0 0 0,1 1 0,0 0 0,1 0 0,0 1 0,0 0 0,1 1 0,1 0 0,0 0 0,1 1 0,0 0 0,1 0 0,0 0 0,1 1 0,1-1 0,0 1 0,1 0 0,0 0 0,1 27 0,2-4 0,3-1 0,1 0 0,1 0 0,2-1 0,1 0 0,26 61 0,-26-79 0,0 0 0,1 0 0,1-1 0,0 0 0,1-1 0,1 0 0,0-1 0,1-1 0,23 18 0,-9-11 0,0-1 0,1-1 0,0-2 0,52 20 0,-63-29 0,1-2 0,1 0 0,-1-1 0,1-1 0,28 0 0,104-6 0,-51 0 0,-81 2 0,-1-1 0,0 0 0,0-1 0,0-1 0,0-1 0,-1-1 0,0-1 0,0 0 0,28-16 0,42-19 0,54-29 0,-122 59 0,-1-1 0,0 0 0,-1-1 0,30-32 0,-32 28 0,-1 0 0,-1-1 0,0 0 0,-2-1 0,0-1 0,-2 0 0,0 0 0,12-40 0,-12 30 0,-2 0 0,-1 0 0,-1-1 0,2-44 0,-8 59 0,0 0 0,-1 0 0,-1 0 0,-1 0 0,0 0 0,-1 1 0,-1-1 0,-1 1 0,0 0 0,-9-16 0,-3-3 0,-2 0 0,-1 1 0,-1 2 0,-34-39 0,47 62 0,0-1 0,-1 2 0,0-1 0,-1 2 0,1-1 0,-1 1 0,-1 1 0,1 0 0,-1 0 0,0 1 0,-1 1 0,1 0 0,-1 1 0,0 0 0,0 1 0,-24-1 0,-268 6-1365,279-3-5461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66 169 24575,'0'-1'0,"0"0"0,0-1 0,0 1 0,0 0 0,-1 0 0,1-1 0,0 1 0,-1 0 0,1 0 0,-1 0 0,1 0 0,-1 0 0,1 0 0,-1 0 0,0 0 0,0 0 0,0 0 0,1 0 0,-1 0 0,-1 0 0,1 0 0,1 1 0,-1 0 0,0-1 0,1 1 0,-1 0 0,1 0 0,-1 0 0,1-1 0,-1 1 0,0 0 0,1 0 0,-1 0 0,0 0 0,1 0 0,-1 0 0,1 0 0,-1 1 0,0-1 0,1 0 0,-1 0 0,1 0 0,-1 1 0,1-1 0,-1 0 0,0 0 0,1 1 0,-1-1 0,1 0 0,0 1 0,-1-1 0,1 1 0,-1-1 0,1 1 0,-1-1 0,1 1 0,0-1 0,0 1 0,-1 0 0,-5 14 0,0 0 0,1 0 0,1 0 0,0 0 0,1 1 0,1-1 0,0 1 0,1 0 0,1 0 0,0-1 0,1 1 0,1 0 0,1 0 0,0-1 0,6 16 0,-4-18 0,2-1 0,-1 0 0,2 0 0,-1 0 0,2-1 0,0-1 0,0 1 0,0-1 0,2-1 0,-1 0 0,1 0 0,0-1 0,1 0 0,0-1 0,0-1 0,1 0 0,-1 0 0,17 4 0,-24-9 0,1 0 0,0 0 0,0-1 0,-1 0 0,1 0 0,0 0 0,0 0 0,0-1 0,-1 0 0,1-1 0,0 1 0,-1-1 0,1 0 0,-1 0 0,0 0 0,0-1 0,8-5 0,-6 2 0,0 0 0,-1 0 0,0-1 0,0 0 0,0 0 0,-1 0 0,0-1 0,0 0 0,-1 0 0,5-10 0,0-8 0,-1 1 0,-1-1 0,-1 0 0,-2 0 0,0 0 0,0-48 0,-5 33 0,0 31 0,0 30 0,2-11 0,1 1 0,-1-1 0,1 0 0,1 1 0,0-1 0,0-1 0,0 1 0,1 0 0,9 13 0,54 75 0,-59-85 0,-1-3 0,0 0 0,0-1 0,1 0 0,0 0 0,0-1 0,1 0 0,0 0 0,14 7 0,-21-12 0,1-1 0,0 0 0,0 0 0,0 0 0,0 0 0,0 0 0,0-1 0,0 1 0,0-1 0,0 0 0,1 0 0,-1 0 0,0 0 0,0-1 0,0 1 0,0-1 0,0 0 0,0 0 0,0 0 0,0 0 0,0 0 0,-1-1 0,1 1 0,0-1 0,-1 0 0,1 1 0,-1-1 0,1-1 0,-1 1 0,0 0 0,0 0 0,0-1 0,3-4 0,7-15 0,-1 0 0,-1 0 0,-1-1 0,-1 0 0,-1 0 0,-2-1 0,6-36 0,4-15 0,-4 25-55,-6 27-273,0 0 1,1 1-1,15-36 1,-11 39-6499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394 0 24575,'0'6'0,"-1"-1"0,0 0 0,-1 1 0,1-1 0,-1 0 0,0 0 0,0 0 0,-1 0 0,0 0 0,-3 4 0,-36 48 0,35-49 0,-57 75-88,-45 54 292,89-114-574,-2-1 0,0-1-1,-38 28 1,36-33-6456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9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57 24575,'5'-18'0,"-5"18"0,1-1 0,-1 0 0,0 1 0,1-1 0,-1 0 0,0 1 0,1-1 0,-1 0 0,0 1 0,0-1 0,0 0 0,0 0 0,0 1 0,0-1 0,0 0 0,0 0 0,0 1 0,0-1 0,0 0 0,0 0 0,0 1 0,-1-1 0,1 0 0,0 1 0,-1-1 0,1 0 0,0 1 0,-1-1 0,1 1 0,-1-1 0,1 0 0,-1 1 0,1-1 0,-1 1 0,1-1 0,-1 1 0,1 0 0,-1-1 0,0 1 0,1-1 0,-1 1 0,0 0 0,1 0 0,-1-1 0,0 1 0,-1 0 0,-3-2 0,1 0 0,-1 0 0,0 1 0,1 0 0,-1 0 0,0 0 0,0 0 0,0 1 0,0 0 0,0 0 0,0 0 0,0 1 0,0-1 0,0 1 0,1 1 0,-1-1 0,0 0 0,0 1 0,1 0 0,-1 0 0,-6 5 0,-8 5 0,1 2 0,0 0 0,-25 26 0,1-2 0,-50 33 0,39-31 0,2 2 0,-53 56 0,92-84 0,0 0 0,2 1 0,0 0 0,0 1 0,2 0 0,0 1 0,0-1 0,2 1 0,-9 33 0,9-13 0,0 0 0,3 0 0,1 67 0,3-86 0,1 0 0,0 1 0,1-1 0,1-1 0,1 1 0,1-1 0,0 1 0,1-1 0,1-1 0,18 28 0,-4-3 0,-12-23 0,0 0 0,0 0 0,2 0 0,0-2 0,1 1 0,1-2 0,0 0 0,1 0 0,17 12 0,-10-15 0,0-1 0,0-1 0,1 0 0,1-2 0,0-1 0,0-1 0,0 0 0,0-2 0,29 1 0,-13-2 0,1-2 0,0-2 0,0-1 0,0-2 0,-1-2 0,0-2 0,71-23 0,-69 15 0,-1-1 0,-1-2 0,0-2 0,57-41 0,-40 20 0,-3-3 0,57-59 0,-103 95 0,-1-1 0,0 1 0,-1-1 0,0 0 0,-1 0 0,0-1 0,0 0 0,-1 0 0,0 0 0,-1 0 0,0-1 0,2-22 0,-2-13 0,-5-92 0,0 62 0,2 47 0,0 2 0,-1 0 0,-7-45 0,6 63 0,-1 0 0,0-1 0,0 1 0,-1 1 0,-1-1 0,0 0 0,0 1 0,-1 0 0,0 0 0,-10-10 0,-11-11 0,-1 2 0,-45-35 0,56 50 0,-1 0 0,0 2 0,-1 0 0,-1 1 0,1 1 0,-26-8 0,13 11 0,-1 2 0,0 0 0,-1 3 0,1 1 0,-64 8 0,-88 22 0,168-28 20,0 1 0,1 0 0,-1 1 0,1 1 0,-19 8 0,31-11-85,0 1 1,-1-1-1,1 1 1,0 0-1,0-1 1,1 2-1,-1-1 0,1 0 1,-1 1-1,1 0 1,0-1-1,0 1 1,1 1-1,-1-1 1,1 0-1,0 0 0,0 1 1,0-1-1,1 1 1,0 0-1,0 0 1,-1 5-1,0 14-6761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1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63 24575,'-1'14'0,"1"0"0,0 0 0,1 0 0,0 0 0,1-1 0,1 1 0,0-1 0,1 1 0,1-1 0,0 0 0,8 15 0,-9-19 0,1-1 0,0 1 0,1-1 0,-1 0 0,2 0 0,-1-1 0,1 1 0,0-2 0,1 1 0,0-1 0,0 0 0,0-1 0,0 1 0,1-2 0,0 1 0,0-1 0,0-1 0,1 0 0,-1 0 0,1 0 0,0-2 0,-1 1 0,1-1 0,12 0 0,-14-1 0,-1-1 0,1 1 0,-1-1 0,0-1 0,1 1 0,-1-1 0,0-1 0,0 1 0,0-1 0,0-1 0,-1 1 0,1-1 0,-1 0 0,0 0 0,0-1 0,-1 0 0,1 0 0,-1 0 0,0-1 0,0 0 0,4-6 0,8-14 0,-2 0 0,0-1 0,19-51 0,-34 78 0,6-17 0,-2-1 0,0 1 0,2-23 0,-5 58 0,0 0 0,2 0 0,0-1 0,0 1 0,2-1 0,0 0 0,1 0 0,0-1 0,2 1 0,0-1 0,1-1 0,0 0 0,21 25 0,-26-36 0,1 1 0,0-1 0,0-1 0,0 1 0,1-1 0,-1 0 0,1 0 0,0 0 0,-1-1 0,1 0 0,0 0 0,1 0 0,-1-1 0,0 0 0,0 0 0,1-1 0,-1 0 0,0 0 0,1 0 0,-1-1 0,0 0 0,11-2 0,-7 0 0,1 0 0,-1-1 0,0 0 0,0 0 0,0-1 0,0 0 0,-1-1 0,0 0 0,0-1 0,-1 0 0,1 0 0,8-11 0,-5 2 0,-1-1 0,0-1 0,-1 0 0,11-30 0,-12 27 0,1 0 0,0 1 0,19-27 0,-14 28-1365,-1 1-5461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5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341 156 24575,'1'1'0,"-1"-1"0,1 0 0,0 0 0,0 0 0,-1 0 0,1 0 0,0 0 0,-1 0 0,1 0 0,0 0 0,0 0 0,-1 0 0,1 0 0,0-1 0,-1 1 0,1 0 0,0 0 0,-1-1 0,1 1 0,0 0 0,-1-1 0,1 1 0,-1-1 0,1 1 0,-1-1 0,1 1 0,-1-1 0,1 1 0,-1-1 0,1 0 0,-1 1 0,0-1 0,1 1 0,-1-1 0,0 0 0,1-1 0,-2 1 0,1 0 0,-1 1 0,1-1 0,-1 0 0,1 0 0,-1 0 0,0 0 0,1 1 0,-1-1 0,0 0 0,0 0 0,0 1 0,1-1 0,-1 1 0,0-1 0,0 1 0,0-1 0,0 1 0,0-1 0,0 1 0,0 0 0,0 0 0,0 0 0,0-1 0,0 1 0,-1 0 0,-6-1 0,1 0 0,-1 1 0,1-1 0,-1 2 0,0-1 0,1 1 0,-1 0 0,1 0 0,-1 1 0,1 0 0,0 1 0,-9 3 0,8-1 0,-1 0 0,1 1 0,0 0 0,0 1 0,1-1 0,0 2 0,0-1 0,-11 15 0,-9 15 0,1 1 0,-23 45 0,40-66 0,2 1 0,0 0 0,1 0 0,0 0 0,2 1 0,0 0 0,-2 35 0,6-45 0,-2 19 0,2 0 0,0 0 0,6 29 0,-5-48 0,2 1 0,-1-1 0,1 0 0,0-1 0,1 1 0,0-1 0,0 1 0,1-1 0,0 0 0,1-1 0,-1 1 0,14 12 0,3-1 0,1-2 0,0-1 0,1 0 0,0-2 0,2-1 0,-1 0 0,1-2 0,1-2 0,35 9 0,-15-5 0,1-3 0,0-1 0,0-3 0,1-2 0,-1-2 0,51-5 0,54-28 0,-116 23 0,47-17 0,11-2 0,137-35 0,-221 59 0,4-1 0,1-1 0,0-1 0,-1 0 0,0-1 0,-1 0 0,1-1 0,-1-1 0,-1 0 0,0-1 0,0-1 0,-1 0 0,0 0 0,-1-2 0,19-25 0,-18 21 0,-2-1 0,1-1 0,-2 0 0,-1 0 0,0 0 0,7-30 0,-14 41 0,1 0 0,-1 0 0,0-1 0,-1 1 0,0 0 0,0-1 0,-1 1 0,0 0 0,-1-1 0,1 1 0,-2 0 0,1 0 0,-1 0 0,0 1 0,-1-1 0,1 0 0,-2 1 0,-8-12 0,-33-34 0,-63-57 0,55 58 0,37 39 0,0 1 0,-1 0 0,0 2 0,0 0 0,-1 1 0,-1 1 0,-24-7 0,-10-6 0,23 10 0,-1 1 0,0 1 0,0 2 0,-1 1 0,-47-3 0,-170 9 0,115 3 0,110 0 0,0 0 0,0 2 0,1 1 0,0 1 0,0 1 0,-42 21 0,35-16 0,14-4 27,0 1-1,1 0 0,0 1 1,-20 17-1,-36 25-1523,55-43-5329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24575,'6'-2'0,"-1"1"0,0-1 0,0 1 0,0-2 0,0 1 0,0 0 0,5-4 0,9-4 0,2 2 0,-1 1 0,1 1 0,1 1 0,-1 1 0,44-3 0,116 8 0,-74 2 0,14-3-1365,-94 0-5461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24575,'109'-2'0,"121"4"0,-228-2 0,0 0 0,0 0 0,0 0 0,0 1 0,0-1 0,1 0 0,-1 1 0,0-1 0,0 1 0,0 0 0,0 0 0,0 0 0,0 0 0,0 0 0,-1 0 0,1 0 0,0 1 0,-1-1 0,1 1 0,-1-1 0,1 1 0,-1-1 0,1 1 0,-1 0 0,0 0 0,0 0 0,0 0 0,0 0 0,0 0 0,-1 0 0,1 0 0,-1 0 0,1 0 0,-1 3 0,0 0 0,0 0 0,-1-1 0,0 1 0,0-1 0,0 1 0,-1 0 0,1-1 0,-1 0 0,0 1 0,0-1 0,-1 0 0,1 0 0,-1 0 0,-6 6 0,-12 11-98,-2-1 0,0-1 0,-1-1 0,-1-2 0,-27 15-1,28-17-677,-11 7-6050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24575,'1'-2'0,"-1"1"0,1 0 0,-1-1 0,1 1 0,0 0 0,-1 0 0,1-1 0,0 1 0,0 0 0,0 0 0,0 0 0,0 0 0,0 0 0,0 0 0,1 1 0,-1-1 0,0 0 0,0 0 0,1 1 0,-1-1 0,0 1 0,1-1 0,-1 1 0,1 0 0,-1-1 0,0 1 0,3 0 0,46-6 0,-44 6 0,21 0 0,0 2 0,0 1 0,0 0 0,0 2 0,47 16 0,29 5 0,-57-14 0,85 33 0,7 2 0,-119-42 0,1 0 0,0-2 0,0 0 0,0-1 0,23-2 0,-18-3-1365,-5-4-5461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24575,'2'4'0,"1"-1"0,-1 0 0,1 0 0,0 0 0,0 0 0,0 0 0,1-1 0,-1 1 0,1-1 0,-1 0 0,1 0 0,4 1 0,2 3 0,232 150 0,-211-137 0,-21-13 0,1 0 0,-1 1 0,0 0 0,-1 1 0,0 0 0,10 11 0,-17-17 0,-1 1 0,1 0 0,-1-1 0,0 1 0,1 0 0,-1-1 0,0 1 0,0 0 0,-1 0 0,1 0 0,-1 0 0,1 0 0,-1 0 0,0 0 0,0 0 0,-1 0 0,1 0 0,0 0 0,-1 0 0,0 0 0,0 0 0,0-1 0,0 1 0,0 0 0,0 0 0,-1-1 0,1 1 0,-1-1 0,0 1 0,-2 2 0,-7 8 0,0 0 0,-1 0 0,0-1 0,-1 0 0,0-1 0,-1-1 0,0 0 0,-16 8 0,3-4 0,0-1 0,-1-2 0,-53 15 0,30-17-1365,27-7-5461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28 24575,'-27'1'0,"20"0"0,0 0 0,0-1 0,0 0 0,0 0 0,0 0 0,0-1 0,1 0 0,-1 0 0,0 0 0,0-1 0,1 0 0,-11-5 0,17 6 0,0 1 0,0 0 0,0 0 0,0-1 0,0 1 0,-1 0 0,1-1 0,0 1 0,0 0 0,0-1 0,0 1 0,0 0 0,0 0 0,0-1 0,0 1 0,0 0 0,0-1 0,0 1 0,0 0 0,1-1 0,-1 1 0,0 0 0,0-1 0,0 1 0,0 0 0,0 0 0,1-1 0,-1 1 0,0 0 0,0 0 0,0-1 0,1 1 0,-1 0 0,0 0 0,0 0 0,1 0 0,-1-1 0,0 1 0,1 0 0,-1 0 0,0 0 0,0 0 0,1 0 0,-1 0 0,0 0 0,1 0 0,-1 0 0,0 0 0,1 0 0,-1 0 0,0 0 0,1 0 0,-1 0 0,1 0 0,19-5 0,-11 5 0,-1 0 0,1 0 0,-1 1 0,0 0 0,1 1 0,-1-1 0,0 2 0,0-1 0,0 1 0,0 0 0,0 1 0,-1 0 0,1 0 0,-1 0 0,0 1 0,0 0 0,-1 1 0,0 0 0,8 9 0,-8-9 0,0 0 0,-1 1 0,0 0 0,0 0 0,0 0 0,-1 1 0,-1-1 0,1 1 0,-1 0 0,0 0 0,-1 0 0,0 1 0,0-1 0,-1 0 0,0 1 0,0-1 0,-1 1 0,0-1 0,-2 13 0,1-17 0,0-1 0,-1 1 0,1-1 0,-1 0 0,0 1 0,1-1 0,-1 0 0,-1 0 0,1 0 0,0 0 0,-1-1 0,0 1 0,1-1 0,-1 1 0,0-1 0,0 0 0,0 0 0,-1 0 0,1-1 0,-6 3 0,3-2 0,1 0 0,-1 0 0,0-1 0,0 0 0,0 0 0,1 0 0,-1-1 0,0 0 0,0 0 0,0 0 0,0-1 0,-6-1 0,0-4-1365,10-2-5461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4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24575,'1'12'0,"1"1"0,1 0 0,0-1 0,1 1 0,0-1 0,11 20 0,3 12 0,41 147 0,35 198 0,-88-355-455,-2 0 0,-1 57 0,-3-65-6371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90 367 24575,'13'0'0,"-1"-1"0,0 0 0,1 0 0,-1-1 0,0-1 0,0 0 0,20-8 0,-25 8 0,0-1 0,0 0 0,-1 0 0,1-1 0,-1 0 0,0 0 0,0 0 0,-1-1 0,0 0 0,0 0 0,0 0 0,-1-1 0,6-10 0,-5 9 0,-1-1 0,0 1 0,0-1 0,-1 0 0,0 0 0,0-1 0,0-9 0,-3 16 0,1 0 0,-2-1 0,1 1 0,0-1 0,-1 1 0,1 0 0,-1-1 0,0 1 0,0 0 0,0 0 0,-1 0 0,1 0 0,-1 0 0,0 0 0,0 0 0,0 0 0,0 0 0,0 1 0,0-1 0,-1 1 0,1 0 0,-6-4 0,-17-10-170,-1 1-1,-1 1 0,0 2 1,-1 0-1,0 2 0,-1 1 1,-47-8-1,54 13-6655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24575,'-1'14'0,"-2"-1"0,1 0 0,-2 0 0,0 0 0,0-1 0,-9 17 0,-4 15 0,15-39 0,-20 59 0,3 1 0,-13 80 0,19-96-1365,7-30-5461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6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453 15 24575,'0'0'0,"0"-1"0,0 0 0,0 1 0,0-1 0,0 0 0,0 1 0,-1-1 0,1 1 0,0-1 0,-1 0 0,1 1 0,0-1 0,-1 1 0,1-1 0,0 1 0,-1-1 0,1 1 0,-1-1 0,1 1 0,-1-1 0,0 1 0,1 0 0,-1-1 0,1 1 0,-1 0 0,1-1 0,-1 1 0,0 0 0,1 0 0,-1 0 0,0 0 0,1 0 0,-1 0 0,0 0 0,1 0 0,-1 0 0,0 0 0,1 0 0,-1 0 0,0 0 0,1 0 0,-1 0 0,0 1 0,1-1 0,-1 0 0,0 1 0,-31 13 0,6 10 0,1 0 0,1 1 0,1 2 0,2 0 0,-35 59 0,-41 50 0,61-96-45,21-25-285,1 1 0,1 1 0,-22 34 0,22-24-6496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7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24575,'9'8'0,"0"-1"0,0 0 0,1 0 0,-1-1 0,2-1 0,-1 1 0,13 4 0,83 23 0,-57-19 0,8 1 0,-33-9 0,1 1 0,-1 2 0,0 0 0,33 18 0,-32-13-120,108 72-1125,-119-75-5581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0 259 24575,'0'-5'0,"6"-3"0,0-3 0,6-7 0,6-4 0,4 0 0,-1 0 0,1-2 0,2 3 0,-3 0 0,0 4 0,2 4 0,-4-1 0,1 3 0,2 2 0,-2-1 0,-6-1-8191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677 2 24575,'-27'0'0,"11"-1"0,0 0 0,0 2 0,0 0 0,0 0 0,0 2 0,0 0 0,1 1 0,-26 9 0,-21 15 0,28-14 0,0 2 0,1 1 0,0 2 0,-32 24 0,36-20 0,13-12 0,0 2 0,0 0 0,1 0 0,1 1 0,0 1 0,2 1 0,-21 29 0,24-27 0,1 0 0,0 1 0,1 0 0,1 0 0,1 0 0,1 1 0,0 0 0,2 0 0,0 0 0,1 0 0,3 26 0,-2-15 0,1-1 0,2 1 0,8 36 0,-9-57 0,1 0 0,0-1 0,1 1 0,0-1 0,0 0 0,1 0 0,0-1 0,1 1 0,0-1 0,0 0 0,1-1 0,0 1 0,14 10 0,-2-4 0,0-1 0,1-1 0,0-1 0,0-1 0,2 0 0,-1-2 0,1-1 0,0 0 0,1-1 0,-1-2 0,1 0 0,0-2 0,0 0 0,31-3 0,20 2 0,0-4 0,1-4 0,94-19 0,-56 3 0,-67 15 0,89-27 0,-94 20 0,55-27 0,-81 34 0,-1-1 0,0-1 0,0 0 0,-1 0 0,-1-1 0,22-25 0,-20 18 0,-1 0 0,-1 0 0,0-2 0,-2 1 0,0-2 0,-1 1 0,-1-1 0,-1 0 0,-1-1 0,-1 0 0,-1 0 0,-1 0 0,-1 0 0,-1 0 0,-1-1 0,-4-39 0,1 48 0,0 0 0,-1 1 0,0-1 0,-1 1 0,0 0 0,-2 1 0,1-1 0,-1 1 0,-1 0 0,0 1 0,-1 0 0,-20-20 0,16 18 0,-2 0 0,0 1 0,0 0 0,-1 1 0,0 1 0,-1 0 0,0 2 0,-36-14 0,18 15 0,1 1 0,-1 2 0,-1 2 0,1 1 0,-59 6 0,-7-2 0,36-4 0,-85 4 0,135-2 0,0 1 0,0 1 0,0 0 0,0 2 0,1-1 0,0 1 0,-23 13 0,20-6-1365,3 1-5461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0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986 5 24575,'-59'-2'0,"18"0"0,0 1 0,-63 8 0,92-4 0,-1 1 0,1 1 0,1 0 0,-1 0 0,1 1 0,-14 10 0,-35 17 0,16-12 0,2 3 0,0 0 0,-61 50 0,67-45 0,2 1 0,0 2 0,2 1 0,-41 57 0,53-63 0,2 1 0,1 0 0,2 1 0,0 1 0,2 1 0,2 0 0,-9 33 0,13-23 0,3 0 0,1 0 0,1 0 0,6 45 0,-2 2 0,-2-74 0,1 1 0,0-1 0,1 1 0,1-1 0,0 0 0,1 0 0,0 0 0,2-1 0,-1 1 0,1-1 0,1 0 0,1-1 0,12 17 0,-6-12 0,1-1 0,1 0 0,1-2 0,0 0 0,1 0 0,0-2 0,1 0 0,23 10 0,-21-12 0,0-1 0,1-1 0,0-1 0,0-1 0,1 0 0,30 2 0,22 4 0,-36-5 0,62 3 0,-59-7 0,49 9 0,-50-5 0,60 1 0,-66-6 0,-1-2 0,1-2 0,-1-1 0,1-1 0,-1-2 0,34-11 0,175-82 0,-112 42 0,-85 36 0,-2-2 0,-1-2 0,-1-1 0,-2-3 0,0-1 0,-2-2 0,-1-1 0,44-53 0,-73 76 0,0-1 0,0 1 0,-1-1 0,0-1 0,-1 1 0,-1-1 0,0 0 0,0 0 0,-1-1 0,-1 0 0,0 1 0,-1-1 0,0 0 0,-1 0 0,0-21 0,-3 14 0,0 0 0,-1 0 0,0 1 0,-2 0 0,-1-1 0,0 2 0,-1-1 0,-1 1 0,-16-27 0,8 17 0,-1 2 0,-1 0 0,-2 1 0,0 0 0,-2 2 0,-24-22 0,-9-3 0,19 15 0,-46-31 0,63 53 0,-1 1 0,0 1 0,0 1 0,-1 1 0,0 1 0,-22-4 0,-42-13 0,83 23 0,-33-14 0,-2 2 0,0 2 0,0 1 0,-1 2 0,-53-4 0,48 9 0,-50-10 0,51 5 0,-56-1 0,-84 9-1365,155-1-5461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2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247 158 24575,'0'-3'0,"0"-1"0,-1 1 0,1-1 0,-1 1 0,1-1 0,-1 1 0,0-1 0,0 1 0,-1 0 0,1-1 0,-1 1 0,1 0 0,-1 0 0,0 0 0,0 1 0,-1-1 0,1 0 0,-1 1 0,-3-4 0,5 5 0,-1 0 0,0 0 0,0 0 0,0 0 0,0 0 0,0 1 0,0-1 0,0 1 0,-1-1 0,1 1 0,0 0 0,0 0 0,0 0 0,0 0 0,0 0 0,-1 0 0,1 0 0,0 1 0,0-1 0,0 1 0,0 0 0,0-1 0,0 1 0,0 0 0,0 0 0,0 1 0,1-1 0,-1 0 0,0 0 0,1 1 0,-3 2 0,-5 5 0,0 1 0,1 0 0,0 1 0,1-1 0,1 1 0,-1 1 0,-6 17 0,-28 93 0,26-70 0,8-27 0,1 0 0,1 0 0,1 0 0,1 1 0,1-1 0,1 1 0,2 0 0,1-1 0,0 1 0,2-1 0,1 0 0,1 0 0,1 0 0,2-1 0,11 24 0,9 17 0,48 78 0,6 14 0,-7-11 0,-59-116 0,2-2 0,1 0 0,1-1 0,32 32 0,-43-50 0,-1-1 0,1 0 0,1 0 0,-1-1 0,1-1 0,1 0 0,-1-1 0,1 0 0,0 0 0,0-1 0,0-1 0,0 0 0,1-1 0,24 2 0,-21-3 0,1-1 0,-1 0 0,0-1 0,0-1 0,0 0 0,0-2 0,0 0 0,-1 0 0,0-1 0,1-1 0,-2-1 0,1 0 0,-1-1 0,0-1 0,-1 0 0,0 0 0,0-1 0,-1-1 0,16-18 0,-15 12 0,-1 0 0,0 0 0,-1-1 0,-1 0 0,-1-1 0,-1 0 0,-1-1 0,0 0 0,-1 0 0,5-38 0,-4-9 0,-2 0 0,-6-68 0,1 65 0,-2 39 0,-1-1 0,-1 1 0,-2 0 0,-1 1 0,-1-1 0,-2 1 0,-1 1 0,-16-33 0,-22-29 0,-66-95 0,72 121 0,34 52 0,-2 0 0,0 0 0,0 1 0,-1 1 0,0 0 0,-1 0 0,-27-16 0,5 6 0,-1 2 0,-41-14 0,58 26-65,1 2 0,-2 0 0,1 1 0,0 1 0,-1 1 0,0 1 0,1 0 0,-1 2 0,0 0 0,1 1 0,-1 1 0,1 1 0,0 0 0,0 2 0,0 0 0,1 1 0,0 1 0,0 1 0,1 0 0,-28 21 0,28-16-6761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3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24575,'34'0'0,"1"2"0,39 6 0,-57-4 0,0 0 0,-1 1 0,1 0 0,-1 2 0,0 0 0,18 11 0,153 100 0,-164-101 0,-1 1 0,0 1 0,-2 0 0,0 2 0,30 39 0,-40-41-1365,-2-1-5461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5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24575,'3'22'0,"0"-1"0,1 0 0,2-1 0,0 1 0,1-1 0,1 0 0,10 19 0,8 22 0,-13-26 0,1-1 0,2-1 0,25 39 0,-37-68 0,0 0 0,0 0 0,1 0 0,-1 0 0,1-1 0,0 1 0,0-1 0,1-1 0,-1 1 0,0-1 0,1 0 0,0 0 0,-1 0 0,1-1 0,0 0 0,0 0 0,0 0 0,0-1 0,0 0 0,0 0 0,6-1 0,-3 0 0,1 0 0,-1 0 0,0-1 0,0 0 0,0 0 0,0-1 0,0-1 0,0 1 0,-1-1 0,0-1 0,1 1 0,12-11 0,-13 6 0,0 0 0,-1 0 0,0 0 0,-1-1 0,0 0 0,0-1 0,8-20 0,22-86 0,-10 26 0,-21 87 0,-1 16 0,2 29 0,-3-23 0,0 0 0,1-1 0,1 0 0,0 0 0,1 0 0,1-1 0,14 25 0,-18-35 0,1-1 0,0 0 0,0 1 0,0-1 0,1-1 0,0 1 0,0-1 0,0 1 0,0-2 0,1 1 0,0 0 0,0-1 0,-1 0 0,2-1 0,-1 1 0,0-1 0,0 0 0,1-1 0,-1 1 0,11 0 0,-13-2 0,-1 0 0,0 0 0,1 0 0,-1-1 0,0 1 0,0-1 0,0 1 0,1-1 0,-1 0 0,0 0 0,0-1 0,0 1 0,0-1 0,0 1 0,-1-1 0,1 0 0,0 0 0,-1 0 0,0 0 0,1-1 0,-1 1 0,0-1 0,0 1 0,0-1 0,0 0 0,-1 1 0,1-1 0,-1 0 0,2-6 0,2-7 0,-1-1 0,0 0 0,-1 0 0,0-28 0,2-1 0,3 9-103,5-40 329,-13 72-361,1-1 0,-1 1-1,0-1 1,-1 0 0,1 1-1,-1-1 1,0 1 0,0-1 0,-1 1-1,-3-8 1,-7-7-6691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6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435 68 24575,'0'0'0,"0"0"0,1 1 0,-1-1 0,0 0 0,1 0 0,-1 0 0,0 0 0,1 0 0,-1 0 0,0 0 0,1 0 0,-1 0 0,0 0 0,1 0 0,-1 0 0,1-1 0,-1 1 0,0 0 0,0 0 0,1 0 0,-1 0 0,0 0 0,1-1 0,-1 1 0,0 0 0,0 0 0,1-1 0,-1 1 0,0 0 0,0 0 0,1-1 0,-1 1 0,0 0 0,0-1 0,0 1 0,0 0 0,1-1 0,-1 1 0,0 0 0,0-1 0,0 1 0,0 0 0,0-1 0,0 1 0,0 0 0,0-1 0,0 1 0,0 0 0,0-1 0,0 1 0,0 0 0,0-1 0,-1 1 0,1 0 0,0-1 0,-1 0 0,1 0 0,-1 0 0,1 1 0,-1-1 0,0 0 0,1 1 0,-1-1 0,0 0 0,1 1 0,-1-1 0,0 1 0,0-1 0,0 1 0,1-1 0,-1 1 0,0 0 0,0 0 0,0-1 0,0 1 0,0 0 0,0 0 0,-1 0 0,-3 1 0,1 0 0,-1 0 0,1 0 0,-1 1 0,1 0 0,0 0 0,0 0 0,0 1 0,0-1 0,0 1 0,0 0 0,-5 5 0,-39 43 0,-17 24 0,-85 77 0,140-142 0,0 0 0,1 1 0,0 0 0,1 0 0,1 1 0,-1 0 0,2 0 0,0 1 0,0 0 0,1 0 0,-6 27 0,9-29 0,0 0 0,0 0 0,1 0 0,1 1 0,0-1 0,0 0 0,2 1 0,-1-1 0,1 0 0,1 0 0,0 0 0,0 0 0,1-1 0,0 1 0,8 11 0,39 74 0,-32-59 0,1-1 0,34 48 0,-41-68 0,0 0 0,0 0 0,2-1 0,0-1 0,0-1 0,1 0 0,1-1 0,0 0 0,1-2 0,0 0 0,1-1 0,24 9 0,14-1 0,2-3 0,0-2 0,0-3 0,1-3 0,69 0 0,-56-6 0,-36 2 0,1-2 0,-1-2 0,1-1 0,-1-2 0,70-18 0,-13-7 0,69-26 0,-138 45 0,-1 0 0,0-1 0,0-2 0,27-21 0,-39 26 0,0-2 0,-1 0 0,0 0 0,0 0 0,-2-2 0,1 1 0,-2-1 0,1 0 0,-2-1 0,11-25 0,-11 17 0,-1 0 0,-1-1 0,0 0 0,-2 0 0,-1 1 0,-1-40 0,-1 0 0,1 21 0,-9-79 0,6 107 0,-1 0 0,0 0 0,-1 0 0,0 1 0,-1 0 0,0-1 0,-1 2 0,-1-1 0,0 1 0,-10-13 0,-9-7 0,-2 1 0,-1 1 0,-50-39 0,58 53 0,-2 0 0,1 1 0,-2 1 0,0 1 0,0 1 0,-39-12 0,31 17 0,0 1 0,0 2 0,-1 1 0,1 1 0,-34 5 0,-1-2 0,25 2 0,0 2 0,1 1 0,-1 3 0,2 1 0,0 2 0,-44 20 0,7-4 0,4 6-1365,52-22-5461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24575,'25'-6'0,"-23"5"0,-1 0 0,1 0 0,-1 1 0,1-1 0,-1 1 0,1-1 0,0 1 0,0 0 0,-1 0 0,1 0 0,0 0 0,-1 0 0,1 0 0,0 0 0,-1 0 0,1 1 0,0-1 0,-1 1 0,1-1 0,0 1 0,-1-1 0,1 1 0,2 2 0,17 11 0,-1 2 0,0 1 0,-2 0 0,1 1 0,-2 1 0,16 23 0,9 7 0,-4 2 0,-2 0 0,-2 3 0,-3 0 0,32 78 0,-39-81 0,74 165 0,-84-186-1365,-4-4-5461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1 24575,'-3'11'0,"0"1"0,0-1 0,-1 0 0,0-1 0,-1 1 0,0-1 0,-13 19 0,10-15 0,-6 7 0,-1 0 0,-20 22 0,23-30 0,1 0 0,0 1 0,1 0 0,0 1 0,1 0 0,1 0 0,-8 20 0,6-4 0,5-19 0,1 1 0,0 0 0,0 1 0,1-1 0,1 1 0,-1 20 0,4-30 0,-1 0 0,1 0 0,0-1 0,0 1 0,0 0 0,1 0 0,-1 0 0,1-1 0,0 1 0,0-1 0,0 1 0,0-1 0,1 0 0,-1 0 0,1 0 0,0 0 0,0 0 0,0-1 0,0 1 0,1-1 0,-1 0 0,0 0 0,1 0 0,0 0 0,-1-1 0,8 2 0,4 3 0,0-2 0,0 0 0,0-1 0,0 0 0,1-1 0,-1-1 0,30-2 0,-35 1 0,-1-1 0,0-1 0,0 0 0,0 0 0,0 0 0,0-1 0,0-1 0,0 1 0,-1-2 0,0 1 0,0-1 0,0 0 0,-1-1 0,9-7 0,-8 4 0,0-1 0,-1 1 0,-1-2 0,1 1 0,-2-1 0,1 0 0,-1 0 0,-1 0 0,0-1 0,-1 0 0,0 0 0,-1 0 0,0 0 0,-1 0 0,0 0 0,-1 0 0,0 0 0,-1-1 0,-1 1 0,0 0 0,0 0 0,-1 0 0,-1 1 0,0-1 0,0 1 0,-1 0 0,-1 0 0,-10-17 0,11 23-105,1 0 0,-1 0 0,0 0 0,0 0 0,0 1 0,0-1 0,-1 2 0,0-1 0,0 0 0,0 1 0,0 0 0,-8-2 0,-12-2-6721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0,0-1 0,1 1 0,-1 0 0,0 0 0,0 0 0,0 0 0,0 0 0,1 0 0,-2 0 0,1 0 0,0 0 0,0 0 0,0 0 0,0 1 0,-1-1 0,1 0 0,0 1 0,-1-1 0,1 0 0,-1 1 0,0-1 0,1 1 0,-1-1 0,0 3 0,6 47 0,-6-46 0,7 52 0,3 0 0,19 64 0,-18-77 0,-7-29 0,0 0 0,1-1 0,0 0 0,1 0 0,1 0 0,13 20 0,-16-28 0,0-1 0,0 0 0,0-1 0,1 1 0,0-1 0,0 0 0,0 0 0,0 0 0,1-1 0,-1 0 0,1 0 0,0 0 0,0-1 0,0 0 0,0 0 0,0 0 0,0-1 0,7 1 0,11-1-151,0-1-1,0-1 0,0-1 0,0-1 1,-1-1-1,1-1 0,-1-2 1,32-12-1,-28 9-6674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24575,'5'0'0,"7"0"0,1-5 0,4-2 0,5 0 0,2-3 0,4-1 0,2-3 0,0 0 0,-4 3-8191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24575,'5'0'0,"7"0"0,7 0 0,5 0 0,4 0 0,2-5 0,1-2 0,1 1 0,-5-5 0,-2 1 0,0 1 0,0 3 0,3 1 0,-5 3-8191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0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203 0 24575,'1'0'0,"1"1"0,-1 0 0,0-1 0,1 1 0,-1 0 0,0-1 0,0 1 0,1 0 0,-1 0 0,0 0 0,0 0 0,0 0 0,0 0 0,0 0 0,0 1 0,-1-1 0,1 0 0,0 0 0,-1 1 0,1-1 0,0 0 0,-1 1 0,0-1 0,1 1 0,-1-1 0,0 1 0,0 2 0,6 46 0,-5-44 0,0 38 0,-1 0 0,-2 0 0,-2 0 0,-16 75 0,12-89 0,0-1 0,-2 0 0,-1 0 0,-1-1 0,-2-1 0,0 0 0,-32 43 0,-28 7-1365,63-63-5461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24575,'520'0'-1365,"-494"0"-5461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24575,'4'4'0,"0"-1"0,1 0 0,-1 0 0,1-1 0,0 1 0,-1-1 0,1 0 0,0 0 0,0-1 0,1 1 0,-1-1 0,10 1 0,71 1 0,-63-3 0,15 0 0,-4-1 0,56 7 0,-80-4 0,-1-1 0,1 2 0,0-1 0,-1 1 0,0 1 0,1 0 0,-1 0 0,-1 1 0,1 0 0,9 8 0,-15-11 0,0 0 0,0 0 0,0 0 0,-1 1 0,1-1 0,-1 1 0,0 0 0,0-1 0,0 1 0,0 0 0,0 1 0,0-1 0,-1 0 0,0 0 0,1 1 0,-1-1 0,0 0 0,-1 1 0,1-1 0,-1 1 0,1-1 0,-1 1 0,0 0 0,-1-1 0,1 1 0,0-1 0,-1 1 0,0-1 0,0 1 0,0-1 0,0 0 0,-1 1 0,1-1 0,-3 4 0,-3 3 0,-1 0 0,0 0 0,0 0 0,-1-1 0,0 0 0,-1-1 0,0 0 0,-13 7 0,1 0-455,-2-1 0,-45 20 0,45-25-6371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0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305 186 24575,'-17'11'0,"1"0"0,-1 0 0,-27 28 0,32-26 0,0 0 0,1 1 0,0 0 0,1 0 0,1 2 0,-15 31 0,-33 109 0,22-54 0,29-87 0,1 0 0,0 0 0,1 1 0,1-1 0,0 1 0,1 0 0,1 0 0,0 0 0,2 0 0,-1 0 0,2 0 0,0 0 0,1 0 0,1 0 0,0-1 0,1 0 0,1 0 0,0 0 0,1 0 0,1-1 0,0 0 0,0-1 0,2 0 0,0 0 0,0-1 0,18 16 0,-10-12 0,1-2 0,0 0 0,1-1 0,1 0 0,0-2 0,0-1 0,1 0 0,25 6 0,30 6 0,83 12 0,-114-25 0,6-2 0,0-3 0,102-3 0,-75-3 0,-49 0 0,0-1 0,0-2 0,-1-1 0,1-2 0,-1 0 0,-1-2 0,0-2 0,0 0 0,34-22 0,-49 26 0,0-2 0,-1 1 0,0-1 0,-1-1 0,0 0 0,-1-1 0,0 0 0,-1 0 0,0-1 0,-1-1 0,0 1 0,-1-1 0,-1 0 0,0-1 0,5-21 0,-7 17 0,0 0 0,-1 0 0,-1-1 0,0 1 0,-2 0 0,0-1 0,-1 1 0,-2-1 0,1 1 0,-2 0 0,-1 0 0,-7-20 0,-4 5 0,-2-1 0,-1 2 0,-2 0 0,-28-34 0,-3-6 0,31 42 0,-72-97 0,79 112 0,-1 0 0,0 1 0,-1 1 0,-1 0 0,-26-16 0,10 12 0,-1 0 0,-1 3 0,0 1 0,-1 1 0,-73-15 0,44 17 0,-1 3 0,-105 0 0,156 8 11,1 1 0,0 1 0,-1 0 0,1 1 0,0 0 0,0 1-1,0 1 1,1 0 0,0 1 0,-17 10 0,23-12-94,-1 1 1,1 1-1,-1-1 1,2 1-1,-1 1 1,1-1-1,0 1 1,0 0-1,0 0 1,1 1-1,1 0 1,-1-1-1,1 2 1,0-1-1,1 0 1,0 1-1,-2 10 1,1 7-6744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26 24575,'-1'-2'0,"1"1"0,-1 0 0,1-1 0,-1 1 0,0-1 0,0 1 0,1 0 0,-1 0 0,0 0 0,0-1 0,0 1 0,0 0 0,-1 0 0,1 0 0,0 1 0,0-1 0,0 0 0,-1 0 0,1 1 0,-1-1 0,1 0 0,0 1 0,-1 0 0,1-1 0,-1 1 0,1 0 0,-1-1 0,1 1 0,-1 0 0,-1 1 0,-48 0 0,45 0 0,1 1 0,0 0 0,0 1 0,0-1 0,0 1 0,0 0 0,0 0 0,1 0 0,-1 1 0,1 0 0,0 0 0,0 0 0,1 0 0,-1 1 0,1-1 0,0 1 0,0 0 0,0 0 0,1 0 0,0 0 0,-3 8 0,4-9 0,0-1 0,0 1 0,1-1 0,-1 1 0,1 0 0,0-1 0,0 1 0,0 0 0,0-1 0,1 1 0,-1-1 0,1 1 0,0 0 0,0-1 0,0 0 0,1 1 0,-1-1 0,1 0 0,0 1 0,0-1 0,0 0 0,0 0 0,0-1 0,1 1 0,-1 0 0,1-1 0,0 1 0,0-1 0,0 0 0,0 0 0,0 0 0,0 0 0,6 1 0,3 2 9,1-1 0,-1-1-1,1 0 1,0-1 0,0 0-1,-1-1 1,1 0 0,24-3 0,7-3-306,53-13 1,-57 10-555,-18 4-5975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24575,'19'-16'0,"-12"9"0,-8 16 0,-1-5 0,1 0 0,0 0 0,-1 0 0,2 1 0,-1-1 0,0 0 0,1 1 0,0-1 0,0 1 0,0-1 0,1 0 0,-1 1 0,1-1 0,0 0 0,2 5 0,-2-6 0,1-1 0,0 1 0,0-1 0,1 1 0,-1-1 0,0 0 0,1 0 0,0 0 0,-1 0 0,1-1 0,0 1 0,0-1 0,0 1 0,0-1 0,0 0 0,0 0 0,0 0 0,0-1 0,0 1 0,1-1 0,5 0 0,0 1 0,0-1 0,0 0 0,-1-1 0,1 0 0,0-1 0,0 1 0,0-2 0,-1 1 0,0-1 0,1-1 0,-1 1 0,14-10 0,-4 1 0,0 0 0,-1-2 0,0 0 0,15-17 0,-32 30 0,0 1 0,0-1 0,1 1 0,-1-1 0,1 1 0,-1 0 0,0-1 0,1 1 0,-1 0 0,1-1 0,-1 1 0,0 0 0,1-1 0,-1 1 0,1 0 0,-1 0 0,1-1 0,-1 1 0,1 0 0,0 0 0,-1 0 0,1 0 0,-1 0 0,1 0 0,-1 0 0,1 0 0,-1 0 0,1 0 0,-1 0 0,1 0 0,0 0 0,0 1 0,6 17 0,-6 38 0,-1-48 0,-1-3 0,1 0 0,1 0 0,-1 0 0,1 0 0,0 0 0,0 0 0,0 0 0,1 0 0,-1 0 0,1 0 0,0-1 0,1 1 0,-1-1 0,1 0 0,6 8 0,-6-9 0,-1-1 0,1-1 0,-1 1 0,1 0 0,0-1 0,-1 1 0,1-1 0,0 0 0,0 0 0,0 0 0,0 0 0,0-1 0,0 1 0,0-1 0,1 0 0,-1 1 0,0-2 0,0 1 0,0 0 0,0-1 0,0 1 0,0-1 0,0 0 0,0 0 0,0 0 0,0 0 0,5-3 0,12-8 0,-1-1 0,0-1 0,-1 0 0,0-1 0,-1-1 0,24-29 0,-22 19-1365,-6 3-5461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24575,'-1'6'0,"0"1"0,0 0 0,-1 0 0,0 0 0,-4 9 0,-5 22 0,10-35 0,1 1 0,-1-1 0,1 1 0,0-1 0,-1 1 0,1-1 0,1 1 0,-1-1 0,1 1 0,-1-1 0,1 1 0,0-1 0,0 1 0,1-1 0,-1 0 0,1 0 0,-1 0 0,1 0 0,0 0 0,0 0 0,3 3 0,-1-3 0,0-1 0,-1 0 0,1 1 0,0-2 0,1 1 0,-1 0 0,0-1 0,0 0 0,1 0 0,-1 0 0,0 0 0,1-1 0,-1 0 0,1 0 0,-1 0 0,1 0 0,4-2 0,34-5 0,0-3 0,0-1 0,-2-2 0,1-2 0,-2-1 0,58-34 0,-93 48 0,0-1 0,0 0 0,-1 0 0,1 0 0,-1-1 0,8-7 0,-12 10 0,0 1 0,1-1 0,-1 1 0,0-1 0,1 1 0,-1-1 0,0 1 0,0-1 0,1 1 0,-1-1 0,0 1 0,0-1 0,0 1 0,0-1 0,1 0 0,-1 1 0,0-1 0,0 1 0,0-1 0,-1 0 0,1 1 0,0-1 0,0 1 0,0-1 0,0 1 0,-1-2 0,0 1 0,0 0 0,0 0 0,0 0 0,-1 1 0,1-1 0,0 0 0,0 0 0,-1 1 0,1-1 0,-1 1 0,1-1 0,0 1 0,-1 0 0,1 0 0,-1-1 0,-1 1 0,1 0 0,0-1 0,0 1 0,0-1 0,0 1 0,0 0 0,0 0 0,0 0 0,0 0 0,0 0 0,0 1 0,0-1 0,0 1 0,0-1 0,0 1 0,0 0 0,0-1 0,1 1 0,-1 0 0,0 0 0,0 0 0,1 1 0,-1-1 0,1 0 0,-1 1 0,1-1 0,-1 1 0,1-1 0,0 1 0,0-1 0,0 1 0,0 0 0,0 0 0,0 0 0,0 0 0,1-1 0,-2 4 0,2-1 0,0-1 0,0 1 0,0-1 0,0 1 0,0-1 0,1 1 0,0-1 0,0 1 0,0-1 0,0 0 0,0 1 0,0-1 0,1 0 0,0 0 0,-1 0 0,1 0 0,1 0 0,-1 0 0,0-1 0,4 4 0,4 2 0,1-1 0,-1 0 0,1 0 0,0-1 0,1-1 0,-1 0 0,16 4 0,33 16 0,-58-24 0,0 0 0,0 0 0,0 0 0,0 0 0,0 1 0,0-1 0,0 1 0,0-1 0,0 1 0,-1-1 0,1 1 0,-1 0 0,1 0 0,-1 0 0,0 0 0,0 0 0,0 0 0,0 0 0,0 0 0,0 0 0,0 1 0,-1-1 0,1 4 0,-1-3 0,-1 0 0,1 1 0,-1-1 0,0 0 0,0 1 0,0-1 0,0 0 0,-1 0 0,1 0 0,-1 0 0,0 0 0,0 0 0,0-1 0,-3 4 0,-7 7 0,-1-2 0,0 1 0,0-2 0,-1 1 0,-17 8 0,17-12-124,0-1 0,-1 0 0,1-1 0,-1 0 0,0-2 0,-1 1-1,1-2 1,-1 0 0,1-1 0,-22-1 0,11 0-6702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24575,'1'16'0,"0"0"0,1 1 0,1-1 0,0 0 0,1-1 0,1 1 0,0-1 0,2 0 0,-1 0 0,13 19 0,8 8 0,2-3 0,37 41 0,-56-69-273,-2 0 0,0 1 0,0-1 0,9 20 0,-7-6-6553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24575,'14'39'0,"-3"-13"0,130 438 0,-137-450 0,0 0 0,1 0 0,0-1 0,1 0 0,0 0 0,1 0 0,1-1 0,8 12 0,-11-22-1365,-5-9-5461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58 546 24575,'30'-1'0,"-1"-2"0,0-1 0,0-1 0,0-2 0,-1-1 0,0-1 0,-1-1 0,52-27 0,-61 26 0,0 0 0,-1-1 0,-1-1 0,0 0 0,26-29 0,-36 35 0,0 0 0,-1 0 0,0 0 0,0-1 0,-1 1 0,0-1 0,0 0 0,-1 0 0,0-1 0,-1 1 0,1-1 0,-2 1 0,1-1 0,-1 0 0,-1 0 0,0-12 0,-1 14 0,-1 0 0,0 0 0,0 0 0,-1 1 0,0-1 0,0 1 0,0 0 0,-1 0 0,0 0 0,0 1 0,-1-1 0,0 1 0,1 0 0,-2 0 0,1 0 0,0 1 0,-1 0 0,-7-4 0,-10-6 0,-1 1 0,0 1 0,-34-12 0,40 16 0,0 2 0,-1 0 0,0 1 0,-38-5 0,51 9 0,-1 1 0,0 1 0,1-1 0,-1 1 0,1 0 0,-1 1 0,1 0 0,0 0 0,-1 0 0,1 0 0,0 1 0,0 0 0,1 1 0,-1-1 0,1 1 0,-1 0 0,1 1 0,-6 6 0,1 0-195,0 0 0,1 1 0,0 1 0,0 0 0,2 0 0,-12 25 0,6-4-6631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338 281 24575,'-64'-22'0,"59"22"0,0 0 0,0 1 0,1-1 0,-1 1 0,0 1 0,0-1 0,0 1 0,1-1 0,-1 1 0,1 1 0,0-1 0,-1 0 0,1 1 0,0 0 0,1 0 0,-1 1 0,0-1 0,1 0 0,0 1 0,-1 0 0,2 0 0,-6 8 0,-5 11 0,0 0 0,2 0 0,-9 27 0,14-35 0,-12 31 0,3 2 0,2 0 0,2 0 0,2 1 0,-4 87 0,14-124 0,0-1 0,0 1 0,1 0 0,1 0 0,0-1 0,0 1 0,2-1 0,-1 0 0,11 19 0,1-4 0,0 0 0,34 40 0,-48-64 0,41 49 0,66 61 0,-92-97 0,0-1 0,1 0 0,1-2 0,0 0 0,0-2 0,1 0 0,42 15 0,-21-15 0,0-2 0,0-1 0,0-2 0,1-2 0,0-2 0,0-2 0,72-10 0,-91 8 0,-1-2 0,0 0 0,0-1 0,0-1 0,-1-1 0,0-1 0,-1-1 0,0-1 0,0-1 0,-1 0 0,-1-1 0,29-28 0,-12 7 0,5-5 0,64-82 0,-92 104 0,-1-1 0,0 0 0,-2 0 0,0-1 0,-1 0 0,-1 0 0,-1-1 0,7-33 0,-10 28 0,0 0 0,-2 0 0,-1 0 0,-1 0 0,0 0 0,-2 0 0,-2 1 0,0-1 0,-13-38 0,5 29 0,-2 1 0,-1 1 0,-1 0 0,-2 1 0,-1 1 0,-26-30 0,21 31 0,-1 1 0,-1 1 0,-1 1 0,-1 2 0,-2 1 0,-50-30 0,54 39 0,-1 1 0,1 1 0,-2 1 0,0 1 0,0 2 0,-1 1 0,1 1 0,-52-3 0,29 7 0,0 2 0,-63 8 0,90-4 0,0 1 0,0 1 0,1 1 0,0 1 0,0 1 0,-36 20 0,37-16 0,0 1 0,1 1 0,1 1 0,0 1 0,2 1 0,0 1 0,0 0 0,2 1 0,0 1 0,2 1 0,0 1 0,-12 26 0,16-30-108,4-7-143,1 0-1,0 0 1,1 0-1,-6 21 1,6-11-6575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6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24575,'0'-2'0,"0"1"0,0-1 0,0 1 0,0 0 0,0-1 0,0 1 0,0-1 0,0 1 0,1 0 0,-1-1 0,0 1 0,1 0 0,-1-1 0,1 1 0,-1 0 0,1 0 0,0-1 0,0 1 0,0 0 0,-1 0 0,1 0 0,0 0 0,0 0 0,0 0 0,1 0 0,-1 1 0,0-1 0,0 0 0,0 0 0,1 1 0,-1-1 0,0 1 0,0-1 0,1 1 0,-1 0 0,1-1 0,-1 1 0,0 0 0,1 0 0,-1 0 0,1 0 0,-1 0 0,0 0 0,1 0 0,-1 1 0,0-1 0,1 0 0,-1 1 0,0-1 0,1 1 0,-1 0 0,2 1 0,7 2 0,0 0 0,0 1 0,-1 1 0,1 0 0,11 10 0,35 35 0,72 87 0,-75-78 0,-25-29 0,10 10 0,36 50 0,-71-85-227,0 0-1,0-1 1,0 1-1,0 1 1,2 9-1,0 6-6598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8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1421 24575,'0'1'0,"0"12"0,2-17 0,7-17 0,2-1 0,-1 0 0,-1-1 0,-1 0 0,-2 0 0,8-43 0,-6 28 0,14-42 0,11-16 0,81-213 0,-67 188 0,-27 63 0,3 1 0,39-68 0,-14 30 0,-33 62 0,29-45 0,-37 68 0,0 0 0,1 0 0,0 1 0,0 0 0,1 1 0,0 0 0,1 0 0,13-8 0,4-7 89,-24 19-271,0 1 1,0 0-1,0 0 0,1 0 0,-1 1 1,1-1-1,6-3 0,0 4-6644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24575,'0'663'-1365,"0"-650"-5461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24575,'8'1'0,"0"-1"0,-1 1 0,1 1 0,0 0 0,-1 0 0,1 0 0,-1 1 0,0 0 0,0 1 0,0-1 0,8 7 0,8 7 0,36 34 0,-41-35 0,44 42 0,-2 4 0,75 97 0,-125-146-273,-1 1 0,0 0 0,-1 0 0,11 27 0,-11-17-6553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3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24575,'2'0'0,"0"-1"0,-1 1 0,1-1 0,0 1 0,0-1 0,0 0 0,0 0 0,0 0 0,-1 0 0,1 0 0,0 0 0,-1 0 0,1-1 0,-1 1 0,1-1 0,-1 1 0,0-1 0,2-2 0,-2 3 0,-1 0 0,1 1 0,-1-1 0,1 0 0,-1 0 0,0 1 0,1-1 0,-1 0 0,0 0 0,0 0 0,1 1 0,-1-1 0,0 0 0,0 0 0,0 0 0,0 0 0,0 0 0,0 1 0,-1-1 0,1 0 0,0 0 0,0 0 0,0 0 0,-1 1 0,1-1 0,-1 0 0,1 0 0,0 1 0,-1-1 0,1 0 0,-1 1 0,0-1 0,1 0 0,-1 1 0,1-1 0,-1 1 0,0-1 0,1 1 0,-1-1 0,0 1 0,0 0 0,0-1 0,1 1 0,-1 0 0,0 0 0,0-1 0,-1 1 0,-10-3 0,0 1 0,0 0 0,0 0 0,0 1 0,-1 1 0,1 0 0,0 1 0,-1 0 0,1 1 0,0 0 0,0 1 0,0 0 0,0 1 0,1 1 0,-1-1 0,1 2 0,0 0 0,1 0 0,0 1 0,-16 13 0,14-11 0,1 1 0,1 0 0,0 0 0,0 1 0,1 1 0,0-1 0,1 2 0,1-1 0,0 1 0,0 0 0,1 0 0,1 1 0,0 0 0,1 0 0,1 0 0,0 0 0,-1 18 0,3-16 0,1 0 0,1 0 0,1 0 0,0 0 0,1 0 0,0-1 0,2 1 0,-1-1 0,2 0 0,9 17 0,-9-20 0,1-1 0,1 0 0,0 0 0,1-1 0,0 0 0,1 0 0,-1-1 0,2 0 0,-1-1 0,1 0 0,1-1 0,17 8 0,-12-6-85,1-1 0,1 0-1,-1-2 1,1 0 0,0-1-1,1-1 1,-1-1 0,1-1-1,0-1 1,-1 0 0,1-1-1,0-1 1,0-1 0,-1-1-1,27-8 1,-26 4-6741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24575,'0'-1'0,"0"0"0,0 1 0,0-1 0,0 1 0,1-1 0,-1 1 0,0-1 0,0 1 0,0-1 0,0 1 0,1-1 0,-1 1 0,0-1 0,0 1 0,1-1 0,-1 1 0,0-1 0,1 1 0,-1-1 0,1 1 0,-1 0 0,0-1 0,1 1 0,-1 0 0,1-1 0,-1 1 0,1 0 0,-1 0 0,1-1 0,-1 1 0,1 0 0,0 0 0,-1 0 0,1 0 0,-1 0 0,1 0 0,-1 0 0,1 0 0,-1 0 0,1 0 0,0 0 0,-1 0 0,1 0 0,-1 0 0,1 1 0,-1-1 0,1 0 0,-1 0 0,1 1 0,-1-1 0,1 0 0,0 1 0,1 0 0,0 0 0,0 0 0,1 0 0,-1 0 0,0 1 0,0-1 0,-1 1 0,1-1 0,0 1 0,0 0 0,2 3 0,0 5 0,0 0 0,-1 0 0,0 0 0,-1 1 0,0-1 0,-1 1 0,1 14 0,-6 83 0,1-45 0,1-1 0,0-34 0,1-1 0,1 0 0,1 1 0,8 40 0,-8-64 0,0-1 0,1 1 0,-1 0 0,1-1 0,-1 1 0,1-1 0,0 0 0,1 1 0,-1-1 0,1 0 0,-1 0 0,1-1 0,0 1 0,0 0 0,0-1 0,0 0 0,0 0 0,1 0 0,-1 0 0,1 0 0,-1 0 0,1-1 0,0 0 0,-1 0 0,1 0 0,0 0 0,0-1 0,0 1 0,0-1 0,7 0 0,10-2 0,0 0 0,0-1 0,-1-1 0,30-9 0,-40 10 0,2-1-227,0 0-1,-1-1 1,1-1-1,-1 0 1,19-14-1,-14 9-6598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24575,'11'0'0,"8"-5"0,6-2 0,-1-5 0,1 0 0,1-4 0,1 2 0,-4 2-8191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24575,'0'5'0,"0"7"0,0 7 0,0 5 0,-6 4 0,-1 2 0,0 1 0,2 1 0,1 0 0,2 0 0,0 0 0,2-1 0,0-5-8191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24575,'0'-5'0,"5"-2"0,2-5 0,5 0 0,5 1 0,1-2 0,1 1 0,4 3 0,-3-3 0,1 1 0,1 2 0,-2 3-8191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94 24575,'0'-1'0,"-1"0"0,1 0 0,0 0 0,-1 0 0,1 0 0,-1-1 0,1 1 0,-1 0 0,0 0 0,1 0 0,-1 1 0,0-1 0,0 0 0,0 0 0,1 0 0,-1 1 0,0-1 0,0 0 0,0 1 0,0-1 0,0 0 0,-1 1 0,1 0 0,0-1 0,0 1 0,0 0 0,0-1 0,0 1 0,-1 0 0,1 0 0,0 0 0,0 0 0,-3 0 0,-39 6 0,37-4 0,0 1 0,1 0 0,-1 0 0,1 1 0,0 0 0,0 0 0,0 0 0,0 1 0,1-1 0,0 1 0,0 0 0,0 0 0,-3 6 0,-4 10 0,0 1 0,-9 26 0,1-2 0,4-15 0,3 0 0,0 1 0,-13 63 0,22-81 0,1 0 0,1 0 0,0 1 0,1-1 0,1 0 0,0 1 0,1-1 0,0 0 0,1 0 0,1 0 0,9 24 0,17 26 0,2-1 0,50 74 0,-71-122 0,1-1 0,0 0 0,1-1 0,0 0 0,1-1 0,0-1 0,1 0 0,0-1 0,1 0 0,0-2 0,1 1 0,0-2 0,23 7 0,-13-7 0,0-1 0,0-1 0,1-2 0,-1-1 0,1 0 0,0-3 0,-1 0 0,36-6 0,-44 2 0,0 0 0,0-1 0,-1 0 0,0-2 0,0 0 0,0-1 0,-1-1 0,-1 0 0,0-2 0,26-22 0,-9 3 0,-2-1 0,-1-1 0,43-62 0,-52 63 0,-2 0 0,-1-2 0,24-60 0,-35 73 0,0 1 0,-1-1 0,-2 0 0,0-1 0,-1 1 0,-1-1 0,-1 1 0,-2-23 0,-1 28 0,-2 1 0,0 0 0,-1 0 0,0 0 0,-1 1 0,-1 0 0,0 0 0,-1 1 0,-1-1 0,0 2 0,0-1 0,-1 1 0,-1 1 0,0 0 0,-1 0 0,0 1 0,-15-10 0,-2 1 0,-1 0 0,0 1 0,-2 2 0,0 2 0,0 1 0,-56-15 0,67 22-114,0 2 1,1 0-1,-1 1 0,-1 1 0,1 1 1,0 1-1,0 1 0,0 1 0,-1 1 1,2 0-1,-41 13 0,27-2-6712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6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654 89 24575,'1'-1'0,"1"1"0,0 0 0,0 0 0,0-1 0,-1 1 0,1-1 0,0 1 0,0-1 0,-1 0 0,1 0 0,-1 1 0,1-1 0,-1 0 0,1-1 0,-1 1 0,1 0 0,-1 0 0,0-1 0,0 1 0,1 0 0,-1-1 0,0 0 0,0 1 0,-1-1 0,1 1 0,0-1 0,0 0 0,-1 0 0,1 1 0,-1-1 0,0 0 0,1 0 0,-1 0 0,0 1 0,0-1 0,0 0 0,0 0 0,-1 0 0,1 1 0,0-1 0,-1 0 0,1 0 0,-1 0 0,0 1 0,1-1 0,-1 0 0,0 1 0,0-1 0,0 1 0,0-1 0,-1 1 0,1 0 0,0-1 0,0 1 0,-1 0 0,1 0 0,-1 0 0,1 0 0,-1 0 0,1 0 0,-1 0 0,-2 0 0,-4-1 0,1 0 0,-1 1 0,1 0 0,-1 1 0,1-1 0,-1 1 0,1 1 0,-1 0 0,1 0 0,-1 0 0,1 1 0,-1 0 0,1 0 0,0 1 0,0 0 0,0 0 0,1 1 0,-1 0 0,-5 5 0,-18 12 0,1 1 0,-42 41 0,62-54 0,2-3 0,-164 163 0,138-133 0,2 2 0,-50 78 0,72-98 0,1 0 0,1 0 0,0 0 0,2 1 0,0 0 0,1 0 0,1 1 0,1-1 0,0 39 0,3-19 0,2 0 0,2-1 0,1 0 0,12 41 0,-10-56 0,1 0 0,1-1 0,1 0 0,1 0 0,1-1 0,1-1 0,1 0 0,0-1 0,1 0 0,1-2 0,1 0 0,1-1 0,0 0 0,1-2 0,0 0 0,2-2 0,35 17 0,-36-22 0,0 0 0,0-2 0,1-1 0,-1 0 0,1-1 0,0-2 0,40-1 0,-35-2 0,0 0 0,0-2 0,-1-2 0,0 0 0,0-1 0,27-12 0,-14-3 0,0-1 0,-2-2 0,-1-2 0,-1-1 0,33-35 0,-52 49 0,2-4 0,0 0 0,-1-1 0,0-1 0,-2 0 0,-1-1 0,0-1 0,-2 0 0,0-1 0,-1 0 0,-2-1 0,0 0 0,-2-1 0,0 1 0,-2-1 0,-1-1 0,-1 1 0,-1-1 0,-2-42 0,-3 52 0,0 1 0,-2 0 0,1-1 0,-2 2 0,0-1 0,-1 1 0,0 0 0,-1 0 0,-1 1 0,0 0 0,-1 0 0,0 1 0,-1 1 0,0 0 0,-1 0 0,-14-10 0,-3 0 0,0 1 0,-1 1 0,-1 2 0,0 1 0,-2 1 0,-40-12 0,13 13-1365,34 11-5461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2 162 24575,'2'31'0,"10"58"0,1 7 0,4 87 0,1 69 0,-17-240 0,-2 0 0,1-1 0,1 1 0,0-1 0,1 1 0,0-1 0,4 14 0,-5-23 0,-3-5 0,-7-16 0,-11-27 0,12 25 0,0 0 0,1 1 0,0-1 0,2 0 0,-5-40 0,10 56 0,0-1 0,0 1 0,0 0 0,0 0 0,1 0 0,0 0 0,0 0 0,1 0 0,-1 0 0,1 0 0,0 0 0,0 0 0,1 1 0,-1-1 0,1 1 0,0 0 0,0 0 0,1 0 0,-1 0 0,1 0 0,0 1 0,0 0 0,0 0 0,0 0 0,9-5 0,25-10 0,42-14 0,-52 22 0,-1-1 0,0-1 0,-1-1 0,33-23 0,-47 29 0,-1-1 0,-1-1 0,0 0 0,0 0 0,0-1 0,-2 0 0,1-1 0,-1 0 0,0 0 0,-1-1 0,-1 0 0,0 0 0,-1 0 0,0-1 0,0 0 0,-1 0 0,-1 0 0,-1 0 0,0-1 0,0 1 0,-1-28 0,-1 36 0,0-7 0,0 0 0,-1-1 0,0 1 0,-6-21 0,6 30 0,0-1 0,0 1 0,-1 0 0,1 0 0,-1 0 0,0 0 0,0 0 0,0 0 0,0 1 0,-1-1 0,1 0 0,-1 1 0,1 0 0,-1 0 0,0 0 0,0 0 0,0 0 0,0 0 0,0 1 0,0 0 0,-5-2 0,-10-2 0,-1 1 0,0 0 0,1 1 0,-1 2 0,0 0 0,0 0 0,-36 5 0,45-2 0,0-1 0,0 1 0,0 0 0,0 1 0,0 1 0,1-1 0,-1 1 0,1 1 0,0 0 0,0 0 0,0 1 0,1 0 0,0 0 0,0 1 0,1 0 0,-8 9 0,2 6-1365,5-2-5461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8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 24575,'24'9'0,"-23"-8"0,0 0 0,0 0 0,1 0 0,-1 0 0,0 0 0,0 0 0,1-1 0,-1 1 0,1-1 0,-1 1 0,0-1 0,1 1 0,-1-1 0,1 0 0,-1 0 0,1 0 0,-1 0 0,1 0 0,-1 0 0,1 0 0,-1 0 0,1 0 0,-1-1 0,1 1 0,-1-1 0,1 1 0,2-2 0,-7 0 0,1 1 0,0 0 0,-1 0 0,1-1 0,-1 1 0,1 1 0,-1-1 0,0 0 0,1 1 0,-1-1 0,-3 1 0,-8-1 0,0 0 0,0 1 0,1 0 0,-1 2 0,0-1 0,0 2 0,0 0 0,1 0 0,0 1 0,-1 1 0,2 0 0,-1 1 0,0 1 0,1 0 0,1 0 0,-1 1 0,1 0 0,-15 15 0,-86 89 0,98-95 0,1 0 0,1 1 0,0 1 0,1 0 0,-10 27 0,11-18 0,2 0 0,0 1 0,3 0 0,0 0 0,2 1 0,1-1 0,1 1 0,1 0 0,2-1 0,1 1 0,11 43 0,-11-62 0,1 0 0,0-1 0,1 1 0,0-1 0,1 0 0,0-1 0,0 1 0,1-1 0,1 0 0,-1-1 0,1 0 0,1 0 0,0-1 0,0 0 0,0 0 0,13 6 0,-7-4 0,1-1 0,0 0 0,0-2 0,1 0 0,0-1 0,0 0 0,0-1 0,1-1 0,32 1 0,-21-3 0,0-2 0,0-1 0,-1-1 0,1-1 0,0-2 0,-1 0 0,0-3 0,-1 0 0,0-1 0,0-2 0,25-15 0,-18 8-65,-27 16-43,1 0-1,-1-1 1,0 0 0,-1 0-1,1-1 1,-1 0 0,0 0-1,0-1 1,0 1 0,-1-1-1,6-8 1,-3-3-6718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709 45 24575,'-1'1'0,"1"0"0,-1 0 0,1 1 0,-1-1 0,0 0 0,1 0 0,-1 0 0,0 0 0,0 0 0,1 0 0,-1 0 0,0 0 0,0 0 0,0 0 0,0-1 0,-1 1 0,1 0 0,0-1 0,0 1 0,0-1 0,0 1 0,-1-1 0,1 1 0,0-1 0,-2 0 0,-43 10 0,29-6 0,-114 25 0,95-23 0,1 1 0,0 2 0,0 1 0,1 1 0,1 3 0,-49 25 0,61-26 0,1 1 0,0 1 0,1 1 0,1 0 0,-18 21 0,29-28 0,0 0 0,0 0 0,1 1 0,1 0 0,-1 0 0,2 0 0,-1 0 0,1 1 0,1 0 0,0 0 0,1 0 0,0 0 0,-1 15 0,7 250 0,-2-260 0,1-1 0,1 0 0,0 1 0,0-2 0,2 1 0,0 0 0,1-1 0,0 0 0,12 17 0,11 11 0,53 56 0,-51-61 0,-1-8 0,1 0 0,2-2 0,0-2 0,1-1 0,50 25 0,-38-25 0,0-2 0,1-1 0,69 18 0,-93-34 0,-1-1 0,1 0 0,0-2 0,0-1 0,0-1 0,0-1 0,0-1 0,46-10 0,-28 1 0,-1-1 0,0-2 0,-1-1 0,42-24 0,-70 32 0,0-1 0,-1 0 0,0-1 0,0-1 0,-1 0 0,0 0 0,-1-1 0,11-15 0,58-101 0,-72 116 0,4-8 0,-1-2 0,-1 1 0,0-1 0,-2-1 0,-1 1 0,0-1 0,-1 0 0,-2 0 0,0 0 0,-2 0 0,0-1 0,-1 1 0,-1 0 0,-1 0 0,-7-24 0,1 9 0,-2 1 0,-1 0 0,-2 1 0,-19-35 0,3 20 0,-3 1 0,-1 1 0,-54-56 0,63 75 0,11 13 0,-1 1 0,-1 0 0,0 1 0,-1 1 0,0 0 0,-1 2 0,0 0 0,-1 1 0,-28-11 0,21 12 0,-1 1 0,0 1 0,-1 1 0,1 1 0,-1 2 0,-48 0 0,16-1-1365,33-2-5461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93 24575,'1'1'0,"0"-1"0,0 0 0,0 1 0,0-1 0,0 0 0,0 1 0,0-1 0,0 1 0,0 0 0,0-1 0,0 1 0,0 0 0,0 0 0,0 0 0,0-1 0,0 1 0,-1 0 0,1 0 0,0 0 0,-1 0 0,1 0 0,-1 0 0,1 0 0,-1 1 0,0-1 0,1 0 0,-1 0 0,0 0 0,0 0 0,0 1 0,1-1 0,-1 0 0,-1 0 0,1 2 0,-5 42 0,-3-27 0,-1-1 0,-1 1 0,-1-1 0,0-1 0,-1 0 0,0-1 0,-22 20 0,15-15 0,1 1 0,1 0 0,-17 29 0,23-31 0,1 1 0,1-1 0,1 2 0,1 0 0,1 0 0,0 0 0,2 0 0,0 1 0,2 0 0,0 0 0,2 22 0,-1 4 0,3 0 0,2-1 0,2 0 0,18 69 0,-17-95 0,0-1 0,1 0 0,1 0 0,0-1 0,2 0 0,0-1 0,2 0 0,0-1 0,0 0 0,2-1 0,20 18 0,-20-21 0,0-2 0,0 0 0,2 0 0,-1-1 0,1-2 0,32 13 0,-8-8 0,80 16 0,-62-17 0,-34-5 0,1-2 0,48 3 0,-41-8 0,-1-1 0,1-1 0,-1-2 0,0-2 0,52-15 0,-64 15 0,-1-1 0,-1-2 0,0 1 0,0-2 0,0-1 0,-2 0 0,1-1 0,-1 0 0,-1-2 0,19-20 0,-17 14 0,0-1 0,-1 0 0,-2-2 0,0 0 0,-1 0 0,-1-1 0,-2-1 0,0 0 0,-2 0 0,0-1 0,-2 0 0,-1 0 0,-1 0 0,1-45 0,9-98 0,1-12 0,-16 170 0,0-1 0,-1 1 0,0 0 0,-1 0 0,0 0 0,-1 0 0,0 0 0,-7-12 0,-49-80 0,57 99 0,-10-15 0,-2 0 0,0 0 0,-1 2 0,-1 0 0,0 0 0,-2 2 0,1 0 0,-2 2 0,0 0 0,-1 1 0,0 0 0,0 2 0,-2 1 0,1 1 0,-1 0 0,-42-7 0,-9 3 0,0 3 0,-83 0 0,137 9 24,1 0 0,-1 2 0,0 0 0,-28 8 0,43-9-89,0 1 1,0-1-1,1 1 1,-1 0-1,1 0 1,-1 1-1,1-1 0,-1 1 1,1 0-1,0 1 1,1-1-1,-1 0 1,0 1-1,1 0 0,0 0 1,0 0-1,0 0 1,0 1-1,1-1 1,0 1-1,0-1 1,-3 9-1,1 9-6761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9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1287 24575,'6'-2'0,"-1"0"0,0-1 0,0 1 0,0-1 0,-1 0 0,1 0 0,-1-1 0,0 1 0,1-1 0,4-6 0,6-4 0,31-22 0,-3-2 0,-1-2 0,52-64 0,-21 7 0,101-124 0,-100 140 0,52-63 0,0-11 0,-118 144 0,23-35 0,3 2 0,56-58 0,-69 82-99,-11 12-82,-1 0 0,0-1 0,-1 0 0,0-1 1,0 0-1,6-12 0,-5 4-6645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 0 0,0 0 0,0 0 0,-1 0 0,1 0 0,-1 0 0,1 0 0,-1 1 0,1-1 0,-1 1 0,0-1 0,0 1 0,0-1 0,2 4 0,20 33 0,-17-29 0,46 95 0,-36-69 0,38 60 0,75 123 0,-71-114 0,-42-72 0,1 0 0,39 50 0,-38-55 0,0 0 0,-2 1 0,-1 1 0,13 33 0,-15-32 0,1 1 0,2-2 0,31 45 0,-26-44 0,-14-20 0,0 0 0,1 0 0,0 0 0,1-1 0,0 0 0,0-1 0,1 0 0,16 10 0,-25-17-57,0 0 0,0-1 1,0 1-1,0-1 0,0 1 0,1-1 0,-1 1 0,0-1 0,0 0 0,1 1 0,-1-1 1,0 0-1,1 0 0,-1 0 0,0 0 0,0 0 0,1-1 0,-1 1 0,0 0 1,0 0-1,1-1 0,-1 1 0,2-2 0,7-6-6769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2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24575,'15'-1'0,"-13"1"0,-1-1 0,1 1 0,-1 0 0,1 0 0,-1 0 0,0 0 0,1 0 0,-1 0 0,1 1 0,-1-1 0,0 0 0,1 1 0,-1-1 0,1 1 0,-1-1 0,0 1 0,0 0 0,1-1 0,-1 1 0,0 0 0,0 0 0,0 0 0,0 0 0,0 0 0,0 0 0,2 3 0,1 2 0,1 0 0,-1 1 0,0-1 0,0 1 0,-1 0 0,0 1 0,0-1 0,2 11 0,12 69 0,-8-33 0,-3-22 0,2 0 0,2 0 0,0-1 0,3 0 0,0-1 0,2-1 0,1 0 0,1-1 0,1-1 0,32 36 0,-6-13 0,107 115 0,-138-151 0,-1 1 0,17 25 0,22 28 0,-24-39 0,43 59 0,-69-85-114,1-1 1,0 0-1,-1 0 0,1 0 0,0 0 1,0-1-1,0 1 0,0 0 0,0-1 1,0 1-1,4 1 0,5-1-6712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24575,'4'0'0,"0"1"0,0 0 0,0 0 0,0 1 0,0-1 0,0 1 0,0 0 0,-1 0 0,1 0 0,0 0 0,-1 1 0,0-1 0,0 1 0,0 0 0,0 0 0,0 0 0,0 0 0,-1 1 0,0-1 0,1 1 0,-1-1 0,0 1 0,-1 0 0,3 7 0,5 12 0,-2 0 0,9 44 0,-16-67 0,6 38 0,-2-1 0,-1 1 0,-2 0 0,-6 59 0,0-72-1365,-1-6-5461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4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24575,'0'494'0,"0"-488"0,0 1 0,0 0 0,1-1 0,0 1 0,0-1 0,1 1 0,-1-1 0,2 1 0,-1-1 0,1 0 0,0 0 0,6 9 0,-7-12 0,0 0 0,1-1 0,-1 1 0,1-1 0,0 0 0,0 0 0,0 0 0,0 0 0,0-1 0,0 1 0,0-1 0,1 0 0,-1 0 0,0 0 0,1 0 0,-1-1 0,1 1 0,-1-1 0,1 0 0,-1 0 0,1 0 0,-1 0 0,1-1 0,-1 1 0,7-3 0,13-4-195,-1-1 0,0-1 0,0-1 0,-1-1 0,0-1 0,22-16 0,-24 14-6631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24575,'5'0'0,"7"0"0,2-5 0,3-2 0,4 0 0,4 2 0,-3-4 0,-4 0-8191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24575,'10'-5'0,"9"-2"0,7-5 0,3 0 0,3-3 0,-5 0-8191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6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459 125 24575,'-13'1'0,"1"1"0,-1 0 0,1 1 0,0 0 0,0 1 0,0 0 0,0 1 0,1 1 0,0-1 0,0 2 0,0-1 0,1 2 0,0-1 0,0 2 0,1-1 0,-16 19 0,-3 6 0,1 2 0,1 1 0,-31 59 0,38-59 0,2 1 0,1 1 0,2 0 0,2 1 0,1 0 0,2 1 0,2 1 0,-3 51 0,10-84 0,1 0 0,0 0 0,1 0 0,-1 0 0,2 0 0,-1 0 0,1-1 0,0 1 0,0-1 0,1 0 0,8 12 0,8 11 0,35 36 0,-23-28 0,-14-16 0,0-1 0,2-1 0,0-1 0,2-1 0,0 0 0,39 23 0,-43-32 0,0 0 0,0 0 0,1-2 0,0 0 0,1-2 0,-1 0 0,1-1 0,0 0 0,39 0 0,-50-4 0,36 0 0,48-6 0,-78 4 0,0-1 0,0 0 0,0-1 0,-1-1 0,1 0 0,-1-1 0,14-8 0,-2-1 0,-2-2 0,0 0 0,-1-1 0,0-2 0,-2 0 0,0-1 0,23-32 0,12-13 0,-32 39 0,33-49 0,-50 64 0,0 0 0,-1 0 0,0-1 0,-1 0 0,0 0 0,-1 0 0,4-26 0,-4 6 0,-1-1 0,-1 1 0,-2-1 0,-1 1 0,-2-1 0,-1 1 0,-12-45 0,10 58 0,-1-1 0,0 1 0,-2 1 0,0-1 0,-1 1 0,-1 1 0,-1 0 0,-1 1 0,0 0 0,-1 1 0,-1 0 0,-26-21 0,12 15 0,-1 0 0,-1 2 0,-1 2 0,-1 1 0,-1 1 0,0 2 0,-43-12 0,39 15 0,-1 2 0,0 1 0,-1 3 0,1 1 0,-49 1 0,-33 4-1365,95 0-5461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24575,'3'1'0,"1"-1"0,-1 1 0,0 0 0,0 1 0,0-1 0,-1 0 0,1 1 0,0 0 0,0 0 0,-1 0 0,1 0 0,-1 0 0,0 0 0,4 5 0,28 37 0,-7 1 0,34 81 0,-41-80 0,50 84 0,-14-63 0,-45-55 0,1 1 0,-2 0 0,0 1 0,0 0 0,13 28 0,-15-24-119,-5-9 23,0 0 0,1 0 0,0 0 1,0-1-1,1 0 0,0 1 0,1-2 0,-1 1 0,2-1 0,-1 0 1,1 0-1,9 7 0,2-5-6730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24575,'0'-5'0,"5"-2"0,7 0 0,7 1 0,5 3 0,4 0 0,2 2 0,1 0 0,1 1 0,0 1 0,0-1 0,-6 5 0,-2 3 0,1-1 0,0 3 0,2 1 0,1-2 0,-4-3-8191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24575,'49'2'0,"80"15"0,-31-4 0,-86-11 0,-1 0 0,1 1 0,-1 0 0,0 1 0,0 0 0,0 1 0,0 0 0,-1 0 0,0 1 0,0 1 0,0 0 0,8 8 0,-15-13 0,0 1 0,0 0 0,0 1 0,0-1 0,0 0 0,-1 1 0,0-1 0,0 1 0,0 0 0,0 0 0,0 0 0,-1 0 0,0 0 0,1 0 0,-2 0 0,1 1 0,0-1 0,-1 0 0,0 0 0,0 1 0,0-1 0,0 0 0,-1 0 0,0 1 0,0-1 0,0 0 0,0 0 0,-1 0 0,1 0 0,-1 0 0,0 0 0,0-1 0,-1 1 0,1 0 0,-5 4 0,0 0 12,0 0-1,0-1 0,-1 0 1,1 0-1,-2 0 0,1-1 1,-1 0-1,0-1 0,-16 7 0,-3-1-434,0-2-1,-31 7 0,52-15 217,-21 6-6619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2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24575,'1'5'0,"-1"0"0,1 0 0,1 0 0,-1 0 0,0-1 0,1 1 0,0 0 0,0-1 0,1 0 0,-1 1 0,1-1 0,0 0 0,0 0 0,0-1 0,1 1 0,-1-1 0,5 4 0,13 10 0,-1-2 0,28 15 0,-3 0 0,-5 3 0,36 37 0,-48-42 0,0-1 0,2-2 0,38 24 0,36 2-1365,-79-38-5461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3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24575,'0'-6'0,"0"0"0,0 0 0,1 0 0,0 0 0,0 0 0,1 1 0,-1-1 0,1 0 0,1 1 0,-1-1 0,1 1 0,0 0 0,4-7 0,3 1 0,0 0 0,1 1 0,22-18 0,-12 12 0,32-37 28,-43 42-227,1 0 0,-1 0 0,2 1 0,0 1 0,0 0 0,16-9 0,-10 10-6627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4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618 159 24575,'0'-5'0,"0"1"0,0 0 0,0 0 0,0-1 0,-1 1 0,0 0 0,0 0 0,0 0 0,-1 0 0,1 0 0,-1 0 0,0 0 0,0 1 0,0-1 0,-3-3 0,2 4 0,0 1 0,0 0 0,0-1 0,0 1 0,-1 0 0,1 1 0,-1-1 0,1 1 0,-1-1 0,1 1 0,-1 0 0,0 0 0,0 1 0,1-1 0,-1 1 0,0 0 0,-4 0 0,-5 0 0,0 1 0,1 1 0,-1 0 0,1 1 0,0 0 0,0 1 0,0 0 0,0 0 0,-14 9 0,-12 9 0,-47 37 0,2-3 0,65-45 0,1 0 0,-1 2 0,2 0 0,0 1 0,-16 18 0,24-24 0,1 1 0,1 1 0,0-1 0,0 1 0,1 0 0,0 0 0,1 1 0,0-1 0,1 1 0,0 0 0,-2 16 0,-1 34 0,4 0 0,4 68 0,1-15 0,-2-100 0,1 0 0,0 1 0,1-1 0,0 0 0,2 0 0,-1 0 0,1-1 0,1 1 0,1-1 0,0-1 0,0 1 0,1-1 0,1 0 0,0-1 0,1 0 0,0-1 0,0 1 0,1-2 0,16 11 0,-9-6 0,2-2 0,-1 0 0,1-1 0,1-1 0,0-1 0,0-1 0,1 0 0,0-2 0,0-1 0,1-1 0,37 3 0,-11-5 0,0-3 0,0-2 0,-1-2 0,1-2 0,53-15 0,-76 14 0,-1 0 0,1-2 0,-2-1 0,0-1 0,0-2 0,-1 0 0,0-1 0,-2-1 0,0-1 0,35-37 0,-35 30 0,0-2 0,-2 0 0,-1-2 0,-1 0 0,-2-1 0,22-53 0,-29 58 0,0 0 0,-2-1 0,0 0 0,-2 0 0,-1-1 0,0 1 0,-2-1 0,-2 1 0,-3-30 0,1 36 0,-1 1 0,-1 0 0,-1 0 0,0 1 0,-2-1 0,0 1 0,-1 1 0,0 0 0,-1 0 0,-22-25 0,3 9 0,-1 1 0,-1 2 0,-55-40 0,71 59 0,1-1 0,-2 2 0,1 0 0,-1 1 0,0 1 0,-1 0 0,0 1 0,0 1 0,0 1 0,-1 0 0,0 1 0,1 1 0,-1 1 0,0 0 0,0 1 0,0 1 0,0 1 0,1 1 0,-1 0 0,1 1 0,-28 10 0,14-1-1365,4-2-5461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24575,'19'1'0,"0"0"0,0 2 0,-1 0 0,1 1 0,-1 1 0,0 0 0,32 16 0,-17-5 0,-2 2 0,0 1 0,33 27 0,-27-14 0,-1 1 0,32 40 0,-40-41 0,0-2 0,2-2 0,53 40 0,-71-60-93,-9-7-13,1 1 0,-1 0 0,0 0 0,1 0 0,-1 1 0,0-1 0,-1 1 0,1 0 0,0 0 0,-1-1 0,3 5 0,-5 1-6720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0 24575,'-13'1'0,"-1"0"0,1 1 0,0 1 0,0 0 0,0 1 0,1 0 0,-1 1 0,1 0 0,0 1 0,0 0 0,1 1 0,0 0 0,0 1 0,0 0 0,-17 20 0,-8 10 0,3 2 0,-51 76 0,53-70 0,3-5 0,1 1 0,-29 62 0,47-83 0,1 0 0,1 0 0,1 1 0,1-1 0,1 1 0,1 0 0,-1 40 0,3-34 0,2-1 0,1 1 0,2-1 0,0 0 0,2 1 0,1-2 0,1 1 0,1-1 0,1 0 0,1-1 0,2-1 0,0 1 0,24 30 0,-15-26 0,2 0 0,0-1 0,2-2 0,1-1 0,1-1 0,1-1 0,2-1 0,0-2 0,0-1 0,2-2 0,1-1 0,0-1 0,0-2 0,49 11 0,-15-9 0,79 7 0,-54-9 0,-50-6 0,66 2 0,-87-10 0,1-1 0,-1-1 0,0 0 0,0-2 0,0-1 0,-1 0 0,1-2 0,-2 0 0,1-1 0,31-20 0,-27 13 0,-1-2 0,0 0 0,-1-1 0,-1-2 0,-1 0 0,-1-1 0,27-39 0,-41 51 0,1-1 0,-2 0 0,0 0 0,0-1 0,-1 1 0,0-1 0,-1 0 0,0 0 0,1-19 0,-2-9 0,-4-64 0,0 45 0,-1 17 0,-1-1 0,-3 1 0,-22-80 0,-59-116 0,71 197 0,-2 2 0,-47-75 0,56 100 0,0 1 0,-1 0 0,-1 0 0,0 2 0,-1-1 0,0 1 0,-1 1 0,0 0 0,0 1 0,-28-12 0,16 11 0,0 1 0,-1 2 0,1 1 0,-2 1 0,-45-3 0,-143 9 0,96 2 0,3-5 0,-116 5 0,230-2-105,0-1 0,0 1 0,-1-1 0,1 1 0,0 0 0,0 0 0,1 0 0,-1 0 0,0 1 0,0-1 0,0 1 0,-4 3 0,-5 9-6721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1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3 24575,'-12'-1'0,"9"1"0,1-1 0,-1 1 0,0 0 0,0 0 0,1 0 0,-1 0 0,0 0 0,0 0 0,1 1 0,-1 0 0,0-1 0,0 1 0,1 0 0,-5 2 0,9 0 0,-1 0 0,1-1 0,0 1 0,0 0 0,0-1 0,0 0 0,0 1 0,0-1 0,1 0 0,-1 0 0,4 2 0,6 6 0,-6-1 0,1 0 0,-1 1 0,-1-1 0,0 2 0,-1-1 0,1 0 0,-2 1 0,0 0 0,0 0 0,-1 0 0,0 0 0,-1 0 0,0 0 0,-1 1 0,0-1 0,-1 0 0,0 0 0,-1 0 0,0 0 0,0 0 0,-6 14 0,7-23-28,0 1 1,-1-1-1,1 0 0,0 0 0,-1 1 0,1-1 0,-1 0 0,0 0 0,0 0 1,0 0-1,0-1 0,0 1 0,0-1 0,0 1 0,0-1 0,-1 0 1,1 1-1,-1-1 0,1 0 0,-1-1 0,1 1 0,-1 0 0,1-1 1,-1 1-1,0-1 0,1 0 0,-1 0 0,0 0 0,1 0 0,-1-1 1,0 1-1,1-1 0,-1 1 0,1-1 0,-1 0 0,1 0 0,-1 0 0,1 0 1,0-1-1,-1 1 0,1-1 0,0 1 0,0-1 0,0 0 0,0 1 1,0-1-1,1 0 0,-3-4 0,-11-14-6798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24575,'5'0'0,"-9"0"0,-8 0 0,-9 0 0,1 6 0,-2 0 0,-3 6 0,-2 0 0,4 4 0,0 3 0,4 5 0,11-2 0,17-5 0,12 0 0,8-3 0,3-4 0,-2 2 0,-8-2-8191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3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24575,'11'-2'0,"-1"2"0,-4 15 0,2 62 0,-8-60 0,1 1 0,1-1 0,1 0 0,1 0 0,0 0 0,11 29 0,-14-43 0,1 0 0,-1-1 0,0 0 0,1 1 0,-1-1 0,1 0 0,0 1 0,0-1 0,0 0 0,0 0 0,0-1 0,0 1 0,0 0 0,1-1 0,-1 1 0,1-1 0,-1 0 0,1 0 0,0 0 0,-1 0 0,1 0 0,4 0 0,-3-1 0,1 0 0,0 0 0,-1-1 0,1 0 0,-1 0 0,1 0 0,-1-1 0,1 1 0,-1-1 0,0 0 0,0 0 0,6-4 0,7-6 0,0-1 0,-1-1 0,-1 0 0,22-27 0,-36 41 0,-1-1 0,0 1 0,0-1 0,0 1 0,1-1 0,-1 1 0,0-1 0,1 1 0,-1-1 0,0 1 0,1 0 0,-1-1 0,1 1 0,-1 0 0,1-1 0,-1 1 0,1 0 0,-1 0 0,1-1 0,-1 1 0,1 0 0,-1 0 0,1 0 0,-1 0 0,1 0 0,-1 0 0,1-1 0,-1 1 0,1 0 0,-1 1 0,1-1 0,-1 0 0,1 0 0,0 0 0,-1 0 0,1 0 0,-1 0 0,1 1 0,-1-1 0,1 0 0,-1 0 0,0 1 0,1-1 0,-1 0 0,1 1 0,-1-1 0,1 1 0,-1-1 0,0 0 0,1 1 0,-1 0 0,14 38 0,1 1 0,-13-37 5,1 0-1,0 0 0,0 0 0,1 0 1,-1 0-1,0-1 0,1 1 0,0-1 1,-1 0-1,1 0 0,0-1 1,0 1-1,0-1 0,0 0 0,0 0 1,1 0-1,-1 0 0,0-1 1,0 0-1,1 0 0,-1 0 0,0 0 1,0-1-1,1 1 0,-1-1 0,0 0 1,5-2-1,0 0-128,-1-1 0,1 0 1,-1 0-1,1-1 0,-1 0 0,-1 0 1,1 0-1,-1-1 0,0-1 0,0 1 1,7-10-1,1-3-6702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1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24575,'6'2'0,"0"0"0,0 1 0,0-1 0,0 1 0,0 1 0,0-1 0,-1 1 0,0 0 0,0 0 0,9 10 0,6 2 0,20 14 0,2-3 0,0-1 0,2-2 0,1-2 0,86 30 0,-127-51-136,-1 1-1,1-1 1,-1 1-1,1-1 1,-1 1-1,0 0 1,0 0-1,0 0 0,5 5 1,3 8-6690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24575,'0'-5'0,"6"-2"0,1-5 0,-1-5 0,5 0 0,5-3 0,5 3 0,-1-2 0,1 3 0,3 5 0,-4-3 0,1 3 0,-3 2-8191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98 24575,'0'-2'0,"-1"1"0,1 0 0,0 0 0,-1 0 0,1-1 0,-1 1 0,1 0 0,-1 0 0,0 0 0,1 0 0,-1 0 0,0 0 0,0 0 0,0 0 0,0 1 0,0-1 0,0 0 0,0 0 0,0 1 0,0-1 0,0 0 0,0 1 0,0 0 0,-1-1 0,1 1 0,0-1 0,0 1 0,-1 0 0,1 0 0,0 0 0,0 0 0,0 0 0,-1 0 0,1 0 0,0 0 0,0 0 0,-3 1 0,-46 10 0,41-8 0,0 2 0,0-1 0,1 2 0,-1-1 0,1 1 0,1 0 0,-1 0 0,1 1 0,0 0 0,-8 11 0,-5 10 0,-28 51 0,33-51 0,-35 47 0,33-55 0,1 0 0,2 1 0,0 1 0,-20 41 0,31-55 0,0-1 0,1 1 0,-1 0 0,2 0 0,-1 0 0,1 0 0,0 0 0,1 0 0,0 0 0,0 1 0,1-1 0,0 0 0,0 0 0,1 0 0,0 0 0,0 0 0,1-1 0,0 1 0,4 7 0,9 14 0,1-1 0,1-1 0,1 0 0,1-2 0,2 0 0,1-1 0,31 25 0,-38-36 0,0-2 0,1 0 0,0 0 0,1-2 0,0 0 0,1-1 0,0-1 0,0-1 0,0-1 0,1 0 0,0-1 0,0-2 0,20 1 0,6-1 0,0-2 0,58-9 0,-88 6 0,1 0 0,-1-1 0,0-1 0,-1-1 0,1 0 0,-1-1 0,0 0 0,-1-1 0,24-18 0,-13 5 0,-1-2 0,-2 0 0,0-1 0,-1-1 0,-2-1 0,-1-1 0,0-1 0,-2 0 0,-2-2 0,0 1 0,-2-1 0,-1-1 0,-2 0 0,-1-1 0,-1 0 0,-2 0 0,-1 0 0,-1-49 0,-3 67 0,0 1 0,-1 0 0,-1 0 0,0 1 0,-1-1 0,-1 0 0,0 1 0,0-1 0,-1 1 0,0 1 0,-2-1 0,1 1 0,-1 0 0,-1 0 0,1 1 0,-2-1 0,0 2 0,0 0 0,-16-13 0,5 5 0,0 1 0,-34-20 0,43 31 0,1 0 0,-1 0 0,0 1 0,0 0 0,0 1 0,-1 1 0,-22-3 0,-3 2-170,0 2-1,0 1 0,0 2 1,0 2-1,1 1 0,-1 2 1,-60 20-1,71-17-6655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405 100 24575,'-8'4'0,"0"1"0,-1 0 0,2 0 0,-1 1 0,1 0 0,0 0 0,-9 10 0,-3 2 0,-8 7 0,2 2 0,0 1 0,2 1 0,2 0 0,-23 41 0,9-5 0,-45 113 0,72-155 0,1 0 0,1 1 0,1 0 0,1 0 0,1 0 0,2 1 0,0-1 0,1 0 0,2 1 0,0-1 0,2 0 0,0 0 0,2 0 0,11 32 0,-9-40 0,0-1 0,2-1 0,-1 0 0,1 0 0,1-1 0,20 20 0,85 65 0,-72-63 0,-23-17 0,2-2 0,-1 0 0,2-2 0,0 0 0,1-2 0,0 0 0,0-2 0,1-1 0,1-1 0,0-1 0,0-1 0,0-2 0,0 0 0,42-1 0,-42-3 0,0-2 0,0 0 0,0-2 0,33-8 0,-43 7 0,-1-1 0,1-1 0,-2 0 0,1-1 0,-1 0 0,0-1 0,23-20 0,120-115 0,-132 117 0,-2-2 0,-1-1 0,32-55 0,-31 37 0,-2 0 0,-2-2 0,-3 0 0,-1-1 0,-3-1 0,-2 0 0,-2-1 0,-3 0 0,-1-104 0,-6 142 0,-1 1 0,0-1 0,-1 0 0,-1 0 0,0 1 0,-1 0 0,-1 0 0,0 0 0,0 1 0,-2 0 0,0 0 0,0 1 0,-1 0 0,0 0 0,-17-15 0,10 11 0,-1 1 0,-1 0 0,0 1 0,-1 1 0,-1 1 0,0 1 0,0 1 0,-1 0 0,-31-9 0,11 11 0,1 1 0,-2 2 0,1 2 0,0 2 0,-60 6 0,-2-2 0,92-2 9,1 0 1,-1 1-1,1 0 0,0 0 0,-1 1 1,1 1-1,0 0 0,0 0 0,1 1 0,0 0 1,-1 1-1,-13 11 0,4-2-306,2 1 0,0 1 0,0 0 0,-21 31 0,24-27-6529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6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24575,'-18'3'0,"31"3"0,23 15 0,-29-14 0,-1 1 0,0 0 0,0 1 0,-1-1 0,0 1 0,0 0 0,-1 0 0,0 0 0,-1 1 0,0-1 0,2 11 0,-4-16 0,-1-1 0,1 1 0,-1-1 0,0 0 0,1 1 0,-1-1 0,-1 1 0,1-1 0,-1 0 0,1 1 0,-1-1 0,0 0 0,0 1 0,0-1 0,-1 0 0,1 0 0,-1 0 0,0 0 0,1 0 0,-1 0 0,-1-1 0,1 1 0,0-1 0,-1 1 0,1-1 0,-1 0 0,0 0 0,1 0 0,-1 0 0,0 0 0,0-1 0,-1 0 0,1 1 0,0-1 0,-6 1 0,2 0-105,-1-1 0,0 0 0,1 0 0,-1 0 0,0-1 0,1-1 0,-1 1 0,0-1 0,1 0 0,-1-1 0,1 0 0,-8-3 0,-6-3-6721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24575,'0'6'0,"-5"1"0,-2 5 0,0 5 0,-3 0 0,-1 2 0,-3 4 0,0 2 0,4 3 0,7-4 0,16-6 0,10-6 0,6-5 0,5-3 0,0-3 0,0-2 0,-5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0 161 24575,'2'-8'0,"-1"0"0,1 0 0,1 0 0,-1 0 0,1 0 0,1 1 0,-1-1 0,1 1 0,1 0 0,0 0 0,7-8 0,-7 9 0,1 0 0,0 1 0,0 0 0,1 0 0,-1 0 0,1 1 0,0 0 0,1 0 0,-1 1 0,0 0 0,1 0 0,0 1 0,0 0 0,0 0 0,-1 1 0,2 0 0,-1 0 0,0 1 0,0 0 0,0 1 0,0-1 0,0 2 0,0-1 0,0 1 0,-1 0 0,1 1 0,10 4 0,-1 1 0,0 0 0,-1 1 0,0 0 0,0 1 0,-1 1 0,-1 1 0,0 0 0,0 1 0,-1 0 0,-1 1 0,11 16 0,-2 6 0,-2 1 0,-2 1 0,-2 0 0,-1 1 0,12 55 0,-12-43 0,-2-4 0,-3 0 0,-1 1 0,2 59 0,-9 148 0,-3-164 0,2-50 0,-3 0 0,-1-1 0,-17 72 0,18-99 0,-1-1 0,1 0 0,-2 1 0,0-2 0,0 1 0,-1-1 0,-1 0 0,0 0 0,0 0 0,-1-1 0,0 0 0,-1-1 0,0 0 0,0 0 0,-1-1 0,-12 8 0,13-11 0,1-1 0,-1-1 0,1 1 0,-1-1 0,0-1 0,-1 0 0,1 0 0,0 0 0,0-1 0,-1-1 0,1 0 0,-1 0 0,1-1 0,0 0 0,-1 0 0,-10-4 0,13 3 0,1-1 0,0 1 0,0-1 0,0 0 0,0-1 0,1 1 0,-1-1 0,1 0 0,0-1 0,0 1 0,0-1 0,1 0 0,-1 0 0,1 0 0,0-1 0,1 0 0,0 1 0,-1-1 0,2 0 0,-1-1 0,1 1 0,0 0 0,-1-9 0,-1-14 0,1-1 0,1 0 0,6-58 0,-1 18 0,-3 58 0,1 0 0,0 0 0,1 1 0,1-1 0,-1 0 0,2 1 0,0-1 0,0 1 0,10-17 0,-12 25 0,0 0 0,0-1 0,0 1 0,1 0 0,-1 0 0,1 0 0,0 0 0,0 0 0,0 1 0,0 0 0,0-1 0,1 1 0,-1 0 0,1 0 0,-1 1 0,1-1 0,0 1 0,0 0 0,0 0 0,0 0 0,-1 0 0,1 1 0,0 0 0,0-1 0,0 2 0,0-1 0,0 0 0,0 1 0,0-1 0,0 1 0,0 0 0,4 2 0,206 78 0,-192-73 0,0 0 0,-1 2 0,0 1 0,-1 0 0,0 2 0,20 16 0,-4 0 0,-2 1 0,34 39 0,-62-62-103,-3-4-23,-1-1-1,1 1 1,-1 0 0,1 1 0,-1-1 0,0 0-1,0 1 1,0-1 0,1 5 0,-2 5-6700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5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60 24575,'10'-5'0,"9"-2"0,6 0 0,5-3 0,1-1 0,2 2 0,0 2 0,-6 3-8191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8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42 24575,'5'-15'0,"2"-8"0,-11 19 0,-10 11 0,6-1 0,1 0 0,0 1 0,0 0 0,1 0 0,0 0 0,0 1 0,1-1 0,0 1 0,0 1 0,1-1 0,0 1 0,-3 10 0,5-16 0,1 0 0,0 0 0,0 0 0,0 0 0,1 0 0,-1 1 0,1-1 0,-1 0 0,1 1 0,0-1 0,0 0 0,1 1 0,-1-1 0,1 0 0,-1 0 0,1 0 0,0 1 0,0-1 0,1 0 0,-1 0 0,1 0 0,-1 0 0,1-1 0,0 1 0,0 0 0,0-1 0,1 1 0,-1-1 0,0 0 0,1 0 0,0 0 0,-1 0 0,1 0 0,0 0 0,0-1 0,6 3 0,1-1 0,-1-1 0,1 0 0,0 0 0,0-1 0,0 0 0,0-1 0,0 0 0,0-1 0,0 1 0,0-2 0,0 0 0,15-4 0,-7-1 0,0 0 0,0 0 0,0-2 0,-1 0 0,25-19 0,-19 1 0,-22 34 0,-1-1 0,2 0 0,-1 1 0,1-1 0,-1 0 0,2 0 0,-1 0 0,1-1 0,6 12 0,35 45 0,-36-53 0,0 1 0,0-1 0,0 1 0,-1 1 0,-1-1 0,1 1 0,5 15 0,-11-23 0,-1 0 0,1 0 0,0 1 0,-1-1 0,0 0 0,0 0 0,0 1 0,0-1 0,0 0 0,0 1 0,-1-1 0,0 0 0,0 0 0,0 1 0,0-1 0,0 0 0,-1 0 0,1 0 0,-1 0 0,0-1 0,0 1 0,0 0 0,0-1 0,0 1 0,0-1 0,-1 0 0,1 0 0,-6 4 0,-2 0 20,1 0 0,-1 0 0,0-1 0,0 0 0,-21 6 0,26-9-113,1-1 0,-1 1 1,0-1-1,0 0 0,0-1 0,0 1 0,0-1 0,1 0 1,-1 0-1,0-1 0,0 1 0,0-1 0,0 0 1,0 0-1,-6-3 0,-7-8-6733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24575,'-1'22'0,"-1"0"0,-1-1 0,-6 23 0,-1 5 0,10-46 0,-1 0 0,1 0 0,0 0 0,-1 0 0,1 0 0,1 0 0,-1-1 0,0 1 0,1 0 0,-1 0 0,1 0 0,0 0 0,0 0 0,0 0 0,0-1 0,1 1 0,-1-1 0,1 1 0,-1-1 0,1 1 0,0-1 0,0 0 0,0 0 0,0 0 0,0 0 0,1 0 0,-1 0 0,1-1 0,-1 1 0,1-1 0,0 1 0,-1-1 0,1 0 0,0 0 0,0 0 0,0-1 0,3 1 0,0 0 0,-1 0 0,0-1 0,1 0 0,-1 0 0,0 0 0,1-1 0,-1 1 0,0-1 0,0-1 0,1 1 0,-1-1 0,0 0 0,0 0 0,0 0 0,-1-1 0,1 1 0,-1-1 0,1 0 0,-1-1 0,6-5 0,-1-2 0,-1 0 0,0 0 0,0 0 0,-1-1 0,-1 0 0,0-1 0,-1 1 0,0-1 0,3-16 0,-11 55 0,2 0 0,3 33 0,-1 0 0,-1-50 0,0 1 0,0-1 0,1 1 0,1-1 0,0 0 0,0 1 0,0-1 0,1 0 0,9 17 0,-10-23 0,0 0 0,0 1 0,1-1 0,-1 0 0,1 0 0,0-1 0,0 1 0,0 0 0,0-1 0,1 0 0,-1 0 0,1 0 0,-1 0 0,1 0 0,0-1 0,-1 0 0,1 0 0,0 0 0,0 0 0,0 0 0,0-1 0,0 1 0,0-1 0,0 0 0,0-1 0,5 0 0,1-1 0,-1-1 0,1 0 0,-1 0 0,0-1 0,-1 0 0,1 0 0,0-1 0,-1 0 0,0-1 0,-1 0 0,1 0 0,-1-1 0,0 0 0,8-10 0,1-2 0,-2 0 0,0-1 0,-2 0 0,19-39 0,-20 32-1365,-2 2-5461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3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4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0 24575,'-6'6'0,"1"1"0,-1 0 0,1 0 0,1 0 0,-1 1 0,1 0 0,1-1 0,0 1 0,0 1 0,-4 15 0,6-21 0,1 0 0,-1 0 0,1 0 0,0 0 0,0 0 0,0 0 0,0 0 0,1 0 0,-1-1 0,1 1 0,-1 0 0,1 0 0,0 0 0,0-1 0,1 1 0,-1 0 0,0-1 0,1 1 0,0-1 0,-1 0 0,1 1 0,0-1 0,0 0 0,0 0 0,1 0 0,-1-1 0,0 1 0,1 0 0,-1-1 0,1 1 0,0-1 0,-1 0 0,1 0 0,0 0 0,4 1 0,4 0 0,1 0 0,-1-1 0,1 0 0,-1 0 0,1-2 0,-1 1 0,1-1 0,-1-1 0,1 0 0,11-4 0,-17 5 0,0-1 0,-1 0 0,1 0 0,-1 0 0,0-1 0,0 1 0,0-1 0,0-1 0,0 1 0,0-1 0,-1 1 0,1-1 0,-1-1 0,0 1 0,-1 0 0,1-1 0,-1 0 0,0 0 0,0 0 0,0 0 0,3-9 0,-8-13 0,-3 22 0,-2 17 0,5-5 0,0 1 0,0 0 0,1 0 0,0 0 0,0-1 0,1 1 0,0 0 0,0 0 0,1 0 0,0 0 0,1 0 0,-1 0 0,1-1 0,1 1 0,0 0 0,0-1 0,0 0 0,1 0 0,7 11 0,7 6 0,0-2 0,2-1 0,1 0 0,24 19 0,1 1 0,-39-34 0,-1 0 0,0 0 0,0 0 0,0 0 0,-1 1 0,0 0 0,5 13 0,-8-19 0,-1 1 0,0 0 0,0 0 0,0 0 0,-1 1 0,1-1 0,-1 0 0,1 0 0,-1 0 0,0 0 0,-1 0 0,1 1 0,0-1 0,-1 0 0,0 0 0,1 0 0,-1 0 0,0 0 0,-1 0 0,1 0 0,0-1 0,-1 1 0,0 0 0,-4 4 0,-4 4 0,-1-2 0,-1 1 0,1-1 0,-2-1 0,1 0 0,-1-1 0,-20 9 0,10-7 0,0 0 0,0-2 0,-45 8 0,49-12-151,0-1-1,1 0 0,-1-2 0,0 0 1,0-1-1,0-1 0,0-1 1,-25-7-1,24 3-6674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19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44 24575,'0'-2'0,"0"-1"0,0 1 0,-1 0 0,1 0 0,0 0 0,-1 0 0,1 0 0,-1 0 0,0 0 0,0 0 0,0 0 0,0 1 0,0-1 0,0 0 0,0 0 0,-1 1 0,1-1 0,-1 1 0,1-1 0,-3-1 0,3 3 0,1-1 0,-1 1 0,1 0 0,-1 0 0,0-1 0,1 1 0,-1 0 0,0 0 0,1 0 0,-1 0 0,0 0 0,1 0 0,-1 0 0,0 0 0,0 0 0,1 0 0,-1 0 0,0 0 0,1 0 0,-1 0 0,0 1 0,1-1 0,-2 1 0,1 0 0,0 0 0,0 0 0,0 0 0,-1 0 0,1 1 0,1-1 0,-1 0 0,0 1 0,0-1 0,0 0 0,1 1 0,-1-1 0,0 1 0,0 2 0,-3 15 0,0 1 0,1 0 0,1 0 0,0 0 0,2 1 0,0-1 0,4 20 0,0-10 0,1 0 0,2-1 0,1 0 0,12 30 0,-16-51 0,1 0 0,1 0 0,-1-1 0,1 1 0,0-1 0,1-1 0,-1 1 0,1-1 0,1 0 0,-1-1 0,1 0 0,0 0 0,0-1 0,12 5 0,-9-3 0,-1-1 0,1 1 0,-1 1 0,0 0 0,-1 0 0,0 1 0,0 0 0,12 14 0,1 14 0,-1 1 0,18 46 0,-27-57 0,-3-5-1365,-2-1-5461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59 24575,'0'-1'0,"0"1"0,0-1 0,0 0 0,0 1 0,0-1 0,0 0 0,0 0 0,0 1 0,0-1 0,0 0 0,0 1 0,-1-1 0,1 1 0,0-1 0,0 0 0,-1 1 0,1-1 0,-1 1 0,1-1 0,0 0 0,-1 1 0,1-1 0,-1 1 0,1 0 0,-1-1 0,0 1 0,1-1 0,-1 1 0,1 0 0,-1-1 0,0 1 0,1 0 0,-1 0 0,0-1 0,1 1 0,-1 0 0,0 0 0,1 0 0,-1 0 0,0 0 0,1 0 0,-1 0 0,0 0 0,1 0 0,-1 0 0,0 1 0,1-1 0,-1 0 0,-1 1 0,0-1 0,0 1 0,0 0 0,0 0 0,1 0 0,-1 0 0,0 0 0,0 0 0,1 1 0,-1-1 0,1 1 0,-1-1 0,1 1 0,-1-1 0,1 1 0,0 0 0,-1 2 0,-2 8 0,0 1 0,2 0 0,-1 0 0,1 0 0,1 0 0,1 0 0,0 0 0,0 0 0,1 0 0,1 0 0,0 0 0,6 18 0,-4-17 0,1 1 0,1-1 0,0 0 0,0-1 0,1 1 0,1-1 0,0-1 0,1 0 0,1 0 0,16 17 0,-22-25 0,0-1 0,0 1 0,0-1 0,0 0 0,1 0 0,0-1 0,-1 1 0,1-1 0,0 0 0,0 0 0,0 0 0,0-1 0,1 0 0,-1 0 0,0 0 0,0-1 0,1 1 0,-1-1 0,0-1 0,1 1 0,-1-1 0,0 0 0,0 0 0,1 0 0,-1-1 0,0 0 0,8-3 0,-2-3 0,1 1 0,-1-1 0,0-1 0,-1 0 0,0 0 0,-1-1 0,1 0 0,-2-1 0,14-20 0,83-144 0,-104 173 0,0 0 0,0 0 0,0 0 0,0 0 0,0 0 0,0 0 0,0 1 0,1-1 0,-1 0 0,1 1 0,-1-1 0,1 1 0,0 0 0,0-1 0,3-1 0,-4 3 0,-1 0 0,1 0 0,0 1 0,0-1 0,-1 0 0,1 0 0,0 0 0,-1 0 0,1 1 0,0-1 0,-1 0 0,1 1 0,0-1 0,-1 1 0,1-1 0,-1 0 0,1 1 0,-1-1 0,1 1 0,-1 0 0,1-1 0,-1 1 0,1-1 0,-1 1 0,0 0 0,1-1 0,-1 1 0,0 0 0,1 0 0,2 8 0,-1-1 0,1 1 0,-2 0 0,1 0 0,0 16 0,-2-12 0,1-1 0,0 1 0,1-1 0,0 1 0,1-1 0,1 0 0,6 16 0,-9-26 0,1 1 0,-1 0 0,1 0 0,0-1 0,0 1 0,0-1 0,0 0 0,0 1 0,0-1 0,1 0 0,-1 0 0,1 0 0,-1-1 0,1 1 0,0-1 0,0 1 0,0-1 0,0 0 0,0 0 0,0 0 0,0 0 0,0-1 0,0 1 0,0-1 0,0 0 0,0 0 0,0 0 0,1 0 0,-1-1 0,0 1 0,0-1 0,0 0 0,6-2 0,-2 0 0,0 0 0,1 0 0,-1-1 0,0 0 0,-1 0 0,1-1 0,-1 1 0,0-2 0,0 1 0,-1-1 0,1 1 0,-1-2 0,0 1 0,-1 0 0,5-9 0,5-12 0,0 0 0,14-46 0,-20 52 0,-3 4-341,0 0 0,0 0-1,2-27 1,-5 17-6485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24575,'6'1'0,"0"0"0,0 0 0,-1 0 0,1 0 0,0 1 0,-1 0 0,0 0 0,1 1 0,-1-1 0,0 1 0,0 0 0,0 1 0,-1-1 0,1 1 0,-1 0 0,0 0 0,5 6 0,9 12 0,-1 1 0,19 34 0,0-2 0,61 59 126,-6-8-1617,-72-80-5335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24575,'0'37'0,"-1"0"0,-2-1 0,-11 49 0,3-27 0,7-32 0,-2 0 0,-15 44 0,15-53 0,0-1 0,1 1 0,0 0 0,2 0 0,0 1 0,1-1 0,0 29 0,2-40 0,1 0 0,-1-1 0,1 1 0,0-1 0,0 0 0,1 1 0,-1-1 0,1 0 0,0 0 0,1 1 0,0-2 0,-1 1 0,1 0 0,1-1 0,-1 1 0,1-1 0,-1 0 0,1 0 0,1 0 0,-1-1 0,0 1 0,1-1 0,0 0 0,0-1 0,-1 1 0,2-1 0,8 3 0,-2-1-136,1-1-1,0 0 1,1-2-1,-1 1 1,0-1-1,1-1 1,-1-1-1,0 0 0,22-4 1,-8-2-6690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24575,'10'0'0,"9"0"0,6 0 0,5 0 0,1 0 0,-3 5 0,-8 2-8191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 24575,'5'-5'0,"7"-2"0,2-5 0,3 0 0,-1-4 0,2 2 0,-2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24575,'2'97'0,"-5"114"0,-3-164 0,-17 65 0,13-71 0,1 0 0,-3 55 0,11-85 0,0 0 0,0 0 0,-1 0 0,-6 22 0,2-26-42,2-10 146,-1-14-1531,3-2-5399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 2 24575,'-58'-1'0,"-9"0"0,1 3 0,-112 17 0,156-16 0,1 2 0,0 1 0,0 0 0,1 2 0,0 0 0,-21 12 0,33-15 0,1 1 0,-1-1 0,1 1 0,0 0 0,0 1 0,1 0 0,0 0 0,0 0 0,1 1 0,0 0 0,0 0 0,1 0 0,0 1 0,0-1 0,1 1 0,-4 16 0,6-22 0,-37 189 0,36-171 0,0 1 0,1-1 0,2 1 0,0-1 0,1 1 0,1-1 0,7 22 0,0-17 0,1-1 0,1 0 0,2-1 0,21 29 0,-28-43 0,14 19 0,1-2 0,2 0 0,1-1 0,0-2 0,2-1 0,34 23 0,-46-36 0,1-1 0,1 0 0,0-1 0,0-1 0,0-1 0,1 0 0,0-1 0,36 4 0,2-4 0,90-4 0,-76-2 0,-44 0 0,0-1 0,1-1 0,-1-2 0,0 0 0,-1-2 0,1 0 0,-2-2 0,1-1 0,-1-1 0,0-1 0,-1-1 0,-1-1 0,0-1 0,25-23 0,-29 23 0,-1-2 0,-1 0 0,-1-1 0,0 0 0,-2-2 0,0 1 0,-1-2 0,-1 1 0,-1-2 0,0 1 0,-2-1 0,-1-1 0,0 1 0,-2-1 0,-1 0 0,2-29 0,-4 37 0,-1 0 0,0 0 0,-2 0 0,0 0 0,0 0 0,-1 1 0,-1-1 0,-1 0 0,0 1 0,-8-20 0,1 12 0,0 2 0,-1 0 0,-2 0 0,0 1 0,0 0 0,-2 2 0,0 0 0,-1 0 0,-1 2 0,0 0 0,-2 1 0,1 1 0,-1 1 0,-25-11 0,3 7 0,-1 2 0,0 2 0,0 3 0,-1 0 0,0 3 0,-80 0 0,114 5-195,-1 2 0,1-1 0,-1 1 0,1 1 0,0 0 0,-13 5 0,3 0-6631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5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0 24575,'-14'1'0,"0"1"0,0 0 0,1 1 0,-1 0 0,1 1 0,0 0 0,0 1 0,0 1 0,-16 10 0,-17 11 0,-46 38 0,43-29 0,23-19 0,2 2 0,0 1 0,2 1 0,0 0 0,-31 41 0,43-48 0,1 0 0,0 1 0,1 0 0,1 1 0,1-1 0,0 1 0,0 1 0,2-1 0,0 1 0,1 0 0,-1 30 0,2-9 0,2 0 0,8 57 0,-6-82 0,0 0 0,1-1 0,1 0 0,0 0 0,0 0 0,1 0 0,1-1 0,0 0 0,1 0 0,0 0 0,12 13 0,3 1 0,1-1 0,2-1 0,0-2 0,1 0 0,1-2 0,1-1 0,0-1 0,2-1 0,0-1 0,0-2 0,1-2 0,1 0 0,61 11 0,-62-17 0,27 5 0,1-2 0,68 0 0,-99-8 0,6 2 0,1-3 0,0 0 0,0-2 0,-1-2 0,0-1 0,0-2 0,34-12 0,-39 8 0,0-2 0,-1-1 0,-1-2 0,0 0 0,-1-2 0,-1-1 0,41-40 0,-18 11 0,-20 23 0,-2-1 0,-1-1 0,39-57 0,-47 58 0,-1-2 0,-1 1 0,-2-2 0,0 0 0,9-37 0,-20 57 0,0-1 0,0 1 0,-1-1 0,0 0 0,-1 0 0,0 0 0,0 1 0,-1-1 0,-1 0 0,0 1 0,-1-1 0,0 1 0,0-1 0,-1 1 0,0 0 0,-1 1 0,0-1 0,-1 1 0,-8-12 0,-3 1 0,-2 1 0,0 1 0,0 0 0,-2 1 0,0 2 0,-1 0 0,0 1 0,-1 1 0,-1 2 0,-38-15 0,-5 4 0,-1 3 0,-119-19 0,131 31 0,-1 3 0,1 2 0,-86 7 0,134-4-68,-1 0 0,0 0-1,1 1 1,-1 0 0,1 0 0,0 1-1,0 0 1,0 0 0,0 1 0,0 0-1,1 1 1,0-1 0,0 1 0,0 1-1,0 0 1,1-1 0,0 2 0,0-1-1,-8 13 1,0 6-6758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40 24575,'-1'-2'0,"1"-1"0,-1 1 0,0 0 0,0 0 0,0-1 0,-1 1 0,1 0 0,0 0 0,-1 0 0,0 0 0,1 0 0,-3-2 0,3 4 0,1-1 0,0 0 0,-1 1 0,1-1 0,-1 1 0,1-1 0,-1 1 0,1-1 0,-1 1 0,1-1 0,-1 1 0,1-1 0,-1 1 0,0-1 0,1 1 0,-1 0 0,0 0 0,1-1 0,-1 1 0,0 0 0,0 0 0,1 0 0,-1 0 0,0 0 0,0 0 0,1 0 0,-1 0 0,0 0 0,0 0 0,1 0 0,-1 0 0,0 0 0,1 1 0,-1-1 0,0 0 0,1 0 0,-1 1 0,0-1 0,0 1 0,2 4 0,0 0 0,1 0 0,0 0 0,0 0 0,0-1 0,1 1 0,0-1 0,-1 1 0,2-1 0,4 6 0,-4-5 0,45 62 0,4-2 0,2-3 0,93 83 0,-139-138-136,-1 1-1,1-1 1,0-1-1,1 0 1,0 0-1,0-1 1,0 0-1,0-1 0,14 4 1,-2-4-6690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0 419 24575,'0'-7'0,"0"0"0,1 0 0,0 0 0,0 1 0,0-1 0,1 0 0,0 1 0,0-1 0,0 1 0,1 0 0,0 0 0,1 0 0,-1 0 0,1 0 0,0 1 0,6-7 0,4-1 0,1 1 0,0 1 0,0 0 0,26-13 0,-26 15 0,-3 1 13,0-2-1,-1 0 0,0 0 1,0-1-1,-1 0 0,-1-1 1,0 0-1,0 0 0,6-15 1,-3 7-510,1 2 1,26-31 0,-24 35-6330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0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615 134 24575,'-29'1'0,"1"1"0,-1 1 0,1 2 0,0 0 0,0 2 0,1 1 0,0 1 0,0 2 0,1 0 0,1 2 0,-28 18 0,34-19 0,1 2 0,0 0 0,1 1 0,0 0 0,2 1 0,0 1 0,0 1 0,2 0 0,0 1 0,1 0 0,1 1 0,1 1 0,1-1 0,-11 34 0,9-2 0,1 0 0,2 1 0,3 0 0,3 94 0,2-97 0,-1-20 0,1-1 0,2 0 0,6 40 0,-6-61 0,0 0 0,0 0 0,1 0 0,0 0 0,1-1 0,-1 0 0,1 1 0,1-1 0,-1 0 0,1-1 0,0 1 0,1-1 0,-1 0 0,1-1 0,1 1 0,10 7 0,-2-5 0,1 0 0,0-1 0,0 0 0,0-1 0,32 6 0,90 9 0,-124-19 0,11 1 0,1-1 0,0-1 0,-1-1 0,1-1 0,0-2 0,-1 0 0,1-2 0,-1-1 0,0 0 0,-1-2 0,0-1 0,0-1 0,-1-1 0,0-1 0,-1-1 0,30-23 0,-38 24 0,10-6 0,-1 0 0,-1-2 0,0-1 0,31-40 0,-36 35 0,-1-1 0,-1-1 0,-1 0 0,19-56 0,19-126 0,-46 180 0,-1-1 0,-2 1 0,-1-1 0,-2 0 0,-7-61 0,5 81 0,-2 0 0,0 0 0,0 0 0,-1 1 0,0-1 0,-1 1 0,0 0 0,0 0 0,-1 1 0,-1 0 0,0 0 0,0 1 0,0 0 0,-1 0 0,-14-8 0,-14-9 0,-2 1 0,-65-28 0,91 46 0,-131-52 130,44 20-1625,73 26-5331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12 537 24575,'0'2'0,"0"3"0,0 0 0,0 0 0,0 0 0,0 0 0,-1-1 0,0 1 0,0 0 0,0 0 0,-1-1 0,1 1 0,-4 4 0,18-32 0,-2 1 0,1 1 0,28-38 0,165-215 0,-187 249-195,1 1 0,1 1 0,0 1 0,2 1 0,1 1 0,46-31 0,-45 36-6631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58 211 24575,'-1'42'0,"-1"1"0,-14 67 0,-16 45 0,26-123 0,6-21 0,7-23 0,23-75 0,-23 61 0,19-42 0,-24 64 0,0 1 0,0 0 0,1-1 0,-1 1 0,1 0 0,-1 0 0,1 1 0,0-1 0,0 0 0,1 1 0,-1 0 0,0 0 0,1 0 0,5-2 0,60-17 0,-56 18 0,0 0 0,1-1 0,17-8 0,-26 10 0,0-1 0,0 0 0,0 0 0,0 0 0,-1-1 0,1 0 0,-1 1 0,0-1 0,0-1 0,-1 1 0,1-1 0,-1 1 0,0-1 0,0 0 0,0 0 0,-1 0 0,0-1 0,0 1 0,0 0 0,-1-1 0,1 0 0,-1 1 0,-1-1 0,1 1 0,-1-1 0,0 0 0,0 0 0,-1 1 0,0-1 0,0 0 0,-2-6 0,0 2 0,0 1 0,-1-1 0,0 1 0,-1-1 0,0 2 0,0-1 0,-1 0 0,0 1 0,0 0 0,-1 0 0,0 1 0,-1 0 0,0 0 0,0 1 0,0 0 0,-16-9 0,18 12-114,0 0 1,0 0-1,-1 1 0,1 0 0,0 0 1,-1 0-1,0 1 0,1 0 0,-1 0 1,0 1-1,-10 0 0,-4 5-6712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433 191 24575,'0'-1'0,"-1"0"0,1-1 0,-1 1 0,0-1 0,1 1 0,-1 0 0,0 0 0,0 0 0,0-1 0,0 1 0,0 0 0,0 0 0,0 0 0,0 0 0,-1 0 0,1 1 0,0-1 0,-1 0 0,1 1 0,0-1 0,-1 1 0,1-1 0,-1 1 0,1-1 0,-1 1 0,1 0 0,-1 0 0,1 0 0,-1 0 0,-1 0 0,-48 0 0,41 2 0,1 1 0,-1-1 0,1 2 0,0-1 0,0 1 0,0 0 0,0 1 0,1 0 0,-1 1 0,1 0 0,-13 13 0,-4 6 0,2 1 0,-21 29 0,20-24 0,11-13 0,1 1 0,0 1 0,2 0 0,0 0 0,1 1 0,1 0 0,2 1 0,0 0 0,-5 34 0,5-11 0,2 0 0,2 1 0,8 79 0,-5-116 0,1-1 0,0 1 0,0 0 0,1 0 0,0-1 0,0 0 0,1 1 0,0-1 0,1-1 0,0 1 0,0-1 0,0 1 0,1-2 0,0 1 0,1-1 0,-1 1 0,1-2 0,0 1 0,1-1 0,10 6 0,-1-2 0,0-1 0,0-1 0,0-1 0,1 0 0,0-1 0,0-1 0,1 0 0,-1-2 0,20 1 0,-8-1 0,45 11 0,-46-8 0,52 4 0,-72-8 0,84-4 0,-86 2 0,-1 0 0,1 0 0,0-1 0,0 0 0,0-1 0,-1 1 0,0-1 0,1 0 0,-1-1 0,11-7 0,15-16 0,-2 0 0,33-38 0,-53 53 0,-1-1 0,0-1 0,0 0 0,-1 0 0,-1 0 0,0-1 0,-2 0 0,8-27 0,0-20 0,-3-1 0,3-75 0,-9-128 0,-4 248 0,0 6 0,0 1 0,-2-1 0,1 0 0,-1 0 0,-1 1 0,0-1 0,0 1 0,-1 0 0,-1 0 0,0 0 0,0 1 0,-1-1 0,-10-13 0,9 17 0,1 0 0,-1 0 0,-1 1 0,1 0 0,-1 0 0,0 0 0,0 1 0,0 0 0,-1 1 0,0 0 0,0 0 0,0 1 0,0 0 0,-1 1 0,1 0 0,-18-1 0,-32-1 0,1 4 0,-72 7 0,125-6-151,0 0-1,0 0 0,0 0 0,0 1 1,0-1-1,1 1 0,-1 0 1,-5 4-1,-10 8-6674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4.4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0 772 24575,'1'-6'0,"1"1"0,-1-1 0,1 1 0,0 0 0,1-1 0,-1 1 0,1 0 0,0 0 0,0 1 0,1-1 0,4-5 0,11-17 0,-2-4 0,6-10 0,2 1 0,54-69 0,-40 59 24,-2-2 0,-2-2-1,33-70 1,22-34-1484,-79 139-5366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5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27 24575,'-1'-1'0,"1"1"0,-1-1 0,1 0 0,-1 0 0,1 0 0,-1 0 0,1 0 0,-1 0 0,0 1 0,1-1 0,-1 0 0,0 1 0,0-1 0,1 0 0,-1 1 0,0-1 0,0 1 0,0-1 0,0 1 0,0 0 0,0-1 0,0 1 0,0 0 0,-2-1 0,-28-5 0,27 5 0,-4 0 0,0 0 0,0 0 0,0 1 0,0 0 0,0 0 0,0 1 0,0 0 0,0 0 0,0 1 0,0 0 0,0 0 0,1 1 0,-1 0 0,1 1 0,0-1 0,0 1 0,0 1 0,1-1 0,-1 1 0,1 0 0,0 1 0,0 0 0,1 0 0,0 0 0,0 0 0,0 1 0,1 0 0,0 0 0,0 0 0,1 0 0,0 0 0,0 1 0,0 0 0,1-1 0,1 1 0,-1 0 0,1 0 0,0 9 0,0-3 0,0 1 0,1-1 0,0 1 0,1-1 0,1 0 0,4 18 0,-5-28 0,0 0 0,1 0 0,-1-1 0,1 1 0,0-1 0,0 1 0,0-1 0,1 0 0,-1 0 0,1 0 0,0 0 0,0 0 0,0-1 0,0 1 0,0-1 0,0 0 0,1 0 0,-1 0 0,1 0 0,0-1 0,-1 1 0,1-1 0,0 0 0,0 0 0,0 0 0,0-1 0,4 1 0,39 2 37,70-6 1,-35 0-1478,-55 3-5386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97 24575,'0'-3'0,"1"0"0,0 0 0,1 0 0,-1 0 0,1 0 0,-1 0 0,1 0 0,0 1 0,0-1 0,0 1 0,0-1 0,0 1 0,1 0 0,-1 0 0,1 0 0,-1 0 0,1 0 0,3-2 0,5-2 0,0-1 0,0 2 0,17-7 0,-12 7 0,-1 1 0,1 1 0,0 1 0,0 0 0,-1 1 0,23 2 0,-32-1 0,1 1 0,0 0 0,-1 0 0,1 1 0,-1 0 0,0 0 0,13 6 0,-17-7 0,1 1 0,-1-1 0,0 1 0,0 0 0,1 0 0,-1 0 0,0 0 0,0 0 0,-1 0 0,1 1 0,0-1 0,-1 0 0,0 1 0,1 0 0,-1-1 0,0 1 0,0 0 0,1 5 0,-2-5 0,-1 0 0,1 0 0,0 0 0,-1 0 0,1 0 0,-1 0 0,0 0 0,0 0 0,0 0 0,-1 0 0,1 0 0,-1-1 0,0 1 0,1 0 0,-1-1 0,0 1 0,0-1 0,-1 0 0,1 0 0,0 0 0,-5 3 0,-3 2 0,0 1 0,0-2 0,-1 0 0,-13 6 0,10-7 0,0-1 0,0 0 0,0-1 0,-26 2 0,-27 6 0,66-11 0,0 0 0,0 0 0,0 0 0,0 0 0,1 0 0,-1 1 0,0-1 0,0 0 0,0 0 0,1 1 0,-1-1 0,0 0 0,0 1 0,1-1 0,-1 0 0,0 1 0,0 0 0,1-1 0,-1 1 0,1-1 0,-1 1 0,1 0 0,-1-1 0,1 1 0,-1 0 0,1-1 0,-1 1 0,1 0 0,0 0 0,-1-1 0,1 1 0,0 0 0,0 0 0,0 0 0,-1 0 0,1-1 0,0 1 0,0 0 0,0 0 0,1 0 0,-1 0 0,0-1 0,0 1 0,0 0 0,0 0 0,1 0 0,-1-1 0,0 1 0,1 0 0,-1 0 0,1-1 0,-1 1 0,1 0 0,-1-1 0,1 1 0,0 0 0,-1-1 0,1 1 0,0 0 0,46 34 0,-41-31 0,11 7 0,48 35 0,-61-43 0,0 1 0,0-1 0,0 1 0,-1-1 0,1 1 0,-1 0 0,0 0 0,0 1 0,-1-1 0,1 0 0,3 10 0,-6-10 0,0-1 0,0 0 0,0 0 0,-1 0 0,1 0 0,-1 0 0,1 0 0,-1 0 0,0 0 0,0 0 0,-1 0 0,1-1 0,0 1 0,-1 0 0,0-1 0,1 1 0,-1-1 0,0 1 0,-1-1 0,1 0 0,0 0 0,0 0 0,-1 0 0,1 0 0,-1-1 0,0 1 0,-2 0 0,-6 4 0,0 0 0,0-1 0,0-1 0,0 0 0,-20 5 0,2-5-195,-1 0 0,0-2 0,1-1 0,-1-1 0,0-2 0,-51-9 0,55 4-6631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0 24575,'-17'1'0,"-1"0"0,1 1 0,0 0 0,0 2 0,0 0 0,1 1 0,-1 0 0,1 1 0,0 1 0,1 1 0,0 0 0,0 1 0,0 1 0,2 0 0,-20 18 0,16-11 0,1 1 0,1 0 0,0 1 0,1 1 0,2 0 0,0 0 0,1 2 0,1-1 0,0 2 0,-9 37 0,9-25 0,2 1 0,1 0 0,1 0 0,3 1 0,1-1 0,4 55 0,-1-81 0,1 0 0,0 0 0,1-1 0,0 1 0,0-1 0,1 1 0,1-1 0,-1 0 0,2-1 0,-1 1 0,1-1 0,10 10 0,7 7 0,2-2 0,37 27 0,-12-9 0,-29-25 0,0-1 0,0-1 0,1-1 0,1-1 0,0-2 0,0 0 0,1-1 0,1-1 0,-1-1 0,49 6 0,-61-12 0,0-1 0,0-1 0,0 0 0,0-1 0,0 0 0,23-8 0,70-31 0,-71 26 0,16-6 0,-2-2 0,58-37 0,-89 49 0,0-1 0,-1-1 0,-1 0 0,0-1 0,-1 0 0,0-1 0,-2-1 0,1 0 0,11-23 0,8-17 0,-15 29 0,-2 0 0,-1-1 0,-2 0 0,16-49 0,-27 72 0,0 1 0,-1-1 0,1 0 0,-1 0 0,0 0 0,0 0 0,-1 0 0,1 1 0,-1-1 0,0 0 0,-1 0 0,1 1 0,-1-1 0,0 0 0,0 1 0,0 0 0,0-1 0,-1 1 0,0 0 0,0 0 0,0 1 0,0-1 0,0 1 0,-1-1 0,0 1 0,0 0 0,0 0 0,0 1 0,0-1 0,-6-1 0,-13-8 0,-1 2 0,-1 0 0,0 2 0,-34-7 0,44 11 0,-147-28 0,109 24 0,-1-2 0,1-3 0,-56-22 0,78 22 0,-117-41 0,135 50 0,-1 1 0,1 0 0,-1 1 0,0 1 0,1 0 0,-1 1 0,0 0 0,0 1 0,-14 2 0,25-2-45,-1 0-1,1 0 1,-1 1-1,1-1 1,-1 1-1,1 0 1,0 0-1,0 0 1,0 0-1,0 0 1,0 1-1,0-1 1,1 1-1,-1 0 1,1 0-1,0 0 1,-1 0-1,1 0 1,1 0-1,-1 0 1,0 1-1,1-1 1,0 1-1,0-1 0,0 1 1,0 0-1,1-1 1,-1 1-1,1 6 1,-2 15-6781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9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46 160 24575,'-5'-5'0,"-7"-2"0,-1-4 0,1-7 0,9 1 0,8 3 0,11 3 0,6 5 0,5 2 0,3 3 0,-3-10 0,-1-2 0,-1 0 0,-3-2 0,-6 1-8191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5:01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129 456 24575,'-2'0'0,"0"-1"0,0 1 0,0-1 0,0 1 0,0-1 0,0 0 0,1 0 0,-1 0 0,0 0 0,0 0 0,1 0 0,-1 0 0,1-1 0,-1 1 0,1 0 0,-1-1 0,1 1 0,-2-3 0,-25-48 0,21 34 0,1 0 0,0-1 0,-5-39 0,10 48 0,-1-11 0,0 0 0,1-1 0,2 1 0,2-23 0,-2 38 0,0 1 0,0 0 0,1 0 0,-1 0 0,1 0 0,0 0 0,0 0 0,1 1 0,-1-1 0,1 1 0,0-1 0,1 1 0,-1 0 0,1 0 0,-1 0 0,1 1 0,0 0 0,1-1 0,-1 1 0,1 0 0,7-3 0,68-21 0,-49 20 0,-28 9 0,-13 4 0,-13 6 0,1 0 0,0 2 0,1 0 0,-27 24 0,41-32 0,1 1 0,-1 1 0,1-1 0,0 1 0,1 0 0,0 1 0,0-1 0,1 1 0,0 0 0,1 0 0,0 0 0,0 0 0,1 1 0,-3 17 0,4-17 0,0 0 0,0 0 0,1 0 0,1 0 0,-1 0 0,2 0 0,-1 0 0,1 0 0,1-1 0,0 1 0,0-1 0,1 0 0,0 0 0,0 0 0,1 0 0,1-1 0,-1 1 0,1-1 0,1-1 0,-1 1 0,1-1 0,1 0 0,-1-1 0,10 7 0,8 2 5,1-1 0,47 19-1,-20-10-1383,-36-14-5447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24575,'60'53'0,"22"12"0,-23-20 0,-2 2 0,54 60 0,63 74 0,-173-180-42,1 0-1,-1 0 0,0 0 1,0 0-1,0 0 0,0 1 1,-1-1-1,1 0 0,0 0 1,0 1-1,-1-1 0,1 1 1,-1-1-1,1 0 0,-1 1 1,0-1-1,1 1 0,-1-1 1,0 1-1,0-1 0,0 1 1,0-1-1,0 1 0,-1-1 1,1 1-1,0-1 0,-1 1 1,1-1-1,-1 1 0,1-1 1,-2 3-1,-7 11-6783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24575,'1'3'0,"-1"-1"0,1 0 0,0 0 0,0 1 0,1-1 0,-1 0 0,0 0 0,1 0 0,-1 0 0,1 0 0,0 0 0,-1-1 0,1 1 0,0-1 0,3 3 0,31 21 0,62 30 0,-52-30 0,83 59 0,-14-8 133,-19-15-1631,-76-45-5328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0 302 24575,'6'-1'0,"-1"1"0,1-1 0,-1-1 0,0 1 0,1-1 0,-1 0 0,0 0 0,0 0 0,0-1 0,0 1 0,0-1 0,-1 0 0,7-6 0,55-58 0,-30 29 0,13-13-32,-36 35-190,1 2 0,0 0-1,0 0 1,2 2 0,32-22 0,-28 25-6604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5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463 154 24575,'0'-3'0,"0"-1"0,0 0 0,-1 1 0,1-1 0,-1 1 0,0-1 0,0 1 0,0-1 0,-1 1 0,1-1 0,-1 1 0,0 0 0,0 0 0,0 0 0,0 0 0,0 0 0,-1 1 0,1-1 0,-1 0 0,0 1 0,0 0 0,0 0 0,0 0 0,0 0 0,0 0 0,0 1 0,-1-1 0,1 1 0,-1 0 0,1 0 0,-6-1 0,0 1 0,0-1 0,1 2 0,-1-1 0,0 1 0,1 1 0,-1-1 0,1 1 0,-1 1 0,1 0 0,-1 0 0,1 0 0,-12 6 0,-1 4 0,0 0 0,0 0 0,2 2 0,-1 1 0,2 0 0,0 1 0,1 1 0,-27 35 0,36-41 0,0 1 0,1 0 0,0 0 0,0 0 0,1 1 0,1 0 0,0 0 0,1 0 0,1 1 0,0 0 0,0-1 0,2 1 0,0 0 0,0 0 0,1 0 0,3 22 0,3-15 0,1 1 0,1-1 0,1-1 0,1 0 0,1 0 0,0-1 0,2 0 0,24 28 0,-23-30 0,1-2 0,1 0 0,0-1 0,1 0 0,0-2 0,1 0 0,1-1 0,0 0 0,0-2 0,1 0 0,33 9 0,-11-8 0,0-2 0,0-1 0,1-3 0,79-1 0,-85-4 0,-1-2 0,0-2 0,0-1 0,0-2 0,52-18 0,-7-6 0,89-49 0,-145 68 0,-1 0 0,0-2 0,-1 0 0,37-33 0,-52 40 0,0-1 0,0 0 0,0-1 0,-1 0 0,-1 0 0,0 0 0,0-1 0,-1 0 0,0 0 0,-1 0 0,0-1 0,-1 0 0,3-17 0,-5 15 0,0 0 0,-1 0 0,0 0 0,-1 0 0,0 0 0,-2 1 0,1-1 0,-2 0 0,0 1 0,0 0 0,-1 0 0,-1 0 0,0 0 0,-1 1 0,0 0 0,-1 1 0,0-1 0,-1 2 0,0-1 0,-1 1 0,0 0 0,0 1 0,-1 0 0,-18-11 0,-2 2 0,0 2 0,-2 0 0,1 3 0,-2 0 0,0 2 0,0 2 0,-63-10 0,65 15 0,-51-8 0,-119-2 0,19 16-1365,157-2-5461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6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1 491 24575,'20'3'0,"-18"-3"0,1 1 0,-1-1 0,1 0 0,-1 0 0,1 0 0,-1 0 0,0 0 0,1 0 0,-1-1 0,1 1 0,-1-1 0,3 0 0,10-7 0,0 0 0,0-1 0,-1-1 0,-1 0 0,1 0 0,-2-2 0,17-17 0,7-6 0,18-16 0,46-38 0,148-113-1365,-227 184-5461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1261 1 24575,'-461'0'0,"424"3"0,1 1 0,-1 2 0,2 1 0,-66 23 0,-51 11 0,117-35 0,-108 25 0,132-26 0,0-1 0,0 2 0,1 0 0,0 0 0,0 0 0,0 1 0,1 1 0,0 0 0,1 0 0,-1 1 0,1 0 0,-6 10 0,1-1 0,1 0 0,1 0 0,1 1 0,1 1 0,-14 37 0,18-34 0,1 1 0,1-1 0,1 1 0,1-1 0,1 1 0,1-1 0,1 1 0,1-1 0,1 1 0,1-1 0,1 0 0,18 41 0,21 56 0,-30-73 0,3-1 0,2-1 0,38 66 0,-44-90 0,66 92 0,-68-97 0,1-1 0,1 0 0,1-1 0,26 21 0,-28-28 0,0 1 0,0-2 0,0 1 0,1-2 0,0 0 0,0-1 0,0 0 0,1-1 0,17 2 0,17-2 0,70-3 0,-61-1 0,-15-2 0,-1-3 0,0-1 0,50-15 0,-65 16 0,123-42 0,-88 26 0,139-54 0,-169 62 0,-1-3 0,0 0 0,-1-2 0,29-25 0,-12 7 0,-17 14 0,35-35 0,-56 49 0,-1 0 0,0-1 0,0 0 0,-1 0 0,-1-1 0,1 0 0,-2 0 0,5-12 0,2-9 0,-2-1 0,-1 0 0,9-60 0,-17 83 0,-1-1 0,1 0 0,-1 1 0,-1-1 0,0 1 0,-1-1 0,0 1 0,0 0 0,-1 0 0,-1 0 0,0 0 0,0 0 0,-1 1 0,0 0 0,0 0 0,-10-13 0,-9-9 0,-21-37 0,25 36 0,-31-38 0,25 39 0,4 3 0,-2 1 0,-46-40 0,60 59 0,0 1 0,0 0 0,-1 0 0,0 1 0,-1 1 0,1 0 0,-1 0 0,0 1 0,0 1 0,0 0 0,-21-2 0,-73 3 0,83 4 0,0-2 0,1 0 0,-1-2 0,0-1 0,-23-5 0,45 8-10,-1-1-54,-1 0-1,1 0 1,-1 0-1,1 0 1,-1 1-1,0-1 1,1 1-1,-1 0 0,0 0 1,1 0-1,-1 0 1,0 0-1,1 0 1,-1 1-1,0 0 1,1-1-1,-1 1 1,1 0-1,-1 0 0,-2 2 1,-6 8-6762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56 24575,'-8'11'0,"1"1"0,0 0 0,1 0 0,0 1 0,1-1 0,0 1 0,1 1 0,0-1 0,-1 16 0,2-15 0,0-1 0,1 1 0,1 0 0,0 0 0,1 0 0,0 0 0,1 0 0,1-1 0,0 1 0,1 0 0,7 18 0,-9-29 0,1 0 0,0 0 0,0 0 0,0-1 0,0 1 0,0 0 0,0-1 0,1 0 0,0 1 0,-1-1 0,1 0 0,0 0 0,0-1 0,0 1 0,0 0 0,4 0 0,0 1 0,0-2 0,0 1 0,0-1 0,0 0 0,0 0 0,0-1 0,12-1 0,-6 0 0,0-1 0,0-1 0,-1 1 0,1-2 0,-1 0 0,0-1 0,0 0 0,16-9 0,1-8 0,-1-1 0,-2-1 0,47-55 0,-25 27 0,-24 26 0,26-36 0,-45 56 0,0 0 0,-1-1 0,0 0 0,0 0 0,0 0 0,-1-1 0,0 1 0,-1-1 0,0 0 0,0 0 0,1-13 0,-3 22 0,0-1 0,0 0 0,0 0 0,0 0 0,0 1 0,0-1 0,0 0 0,-1 0 0,1 0 0,0 1 0,0-1 0,0 0 0,0 0 0,-1 0 0,1 0 0,0 1 0,0-1 0,0 0 0,-1 0 0,1 0 0,0 0 0,0 0 0,0 0 0,-1 0 0,1 0 0,0 0 0,0 0 0,-1 0 0,1 0 0,0 0 0,0 0 0,-1 0 0,1 0 0,0 0 0,0 0 0,-1 0 0,1 0 0,0 0 0,0 0 0,0 0 0,-1 0 0,1-1 0,0 1 0,0 0 0,0 0 0,-1 0 0,1 0 0,0 0 0,0-1 0,0 1 0,0 0 0,0 0 0,-1 0 0,1-1 0,0 1 0,0 0 0,0 0 0,0 0 0,0-1 0,0 1 0,0 0 0,0-1 0,-13 20 0,7-4 0,0 0 0,1 0 0,1 1 0,1-1 0,0 1 0,1-1 0,0 1 0,1 0 0,3 25 0,-2-31 0,2 1 0,-1-1 0,1 0 0,1-1 0,0 1 0,0 0 0,1-1 0,0 0 0,1 0 0,0 0 0,0 0 0,1-1 0,0 0 0,0 0 0,15 14 0,-12-14 0,1-1 0,0 1 0,0-2 0,1 1 0,0-2 0,0 1 0,14 4 0,-20-9 0,-1 1 0,1-1 0,-1-1 0,1 1 0,0-1 0,0 0 0,-1 0 0,1 0 0,0 0 0,-1-1 0,1 0 0,0 0 0,-1 0 0,1-1 0,-1 1 0,0-1 0,1 0 0,-1 0 0,0-1 0,0 1 0,6-6 0,1-2 15,0-1 0,-1 0 0,-1-1 0,0 1 0,0-2 0,-1 1 0,9-23 0,1-5-758,16-54 1,-25 66-6084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4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 24575,'0'-2'0,"1"1"0,-1 0 0,0 0 0,1 0 0,-1 0 0,1 0 0,-1 0 0,1 0 0,-1 1 0,1-1 0,0 0 0,-1 0 0,1 0 0,0 0 0,0 1 0,0-1 0,-1 0 0,1 1 0,0-1 0,0 1 0,0-1 0,0 1 0,0-1 0,0 1 0,0 0 0,0-1 0,0 1 0,0 0 0,1 0 0,-1 0 0,0 0 0,0 0 0,0 0 0,0 0 0,0 0 0,0 0 0,0 1 0,0-1 0,0 0 0,1 1 0,46 12 0,-32-6 0,-1 0 0,0 1 0,0 1 0,-1 0 0,0 1 0,-1 0 0,0 1 0,20 23 0,-3 2 0,45 77 0,-65-98 0,19 29-95,-17-28-87,-1 0 1,0 1 0,-2 1-1,0 0 1,0 0-1,10 37 1,-15-32-6645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13 24575,'1'-1'0,"0"0"0,0 0 0,0 0 0,0 0 0,0 0 0,0 0 0,0 0 0,0 1 0,1-1 0,-1 0 0,0 1 0,0-1 0,1 1 0,-1 0 0,0-1 0,1 1 0,1 0 0,0 5 0,-14 8 0,-7 5 0,2 0 0,0 1 0,1 1 0,-19 31 0,-43 94 0,60-111 0,-124 230 0,140-262-124,-1 1 0,1-1 0,0 1 0,0-1 0,0 1 0,1 0-1,-1-1 1,1 1 0,-1 0 0,1 4 0,3 1-6702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31 24575,'0'-1'0,"-1"-1"0,1 1 0,-1 0 0,1-1 0,-1 1 0,0 0 0,0 0 0,0 0 0,0-1 0,0 1 0,0 0 0,0 0 0,0 1 0,0-1 0,0 0 0,0 0 0,-1 0 0,1 1 0,0-1 0,-1 1 0,1-1 0,0 1 0,-1-1 0,1 1 0,-1 0 0,1 0 0,-3-1 0,-46-4 0,44 5 0,-2-1 0,-1 1 0,1 0 0,-1 1 0,1 0 0,-1 0 0,1 1 0,0 0 0,0 0 0,0 1 0,-14 7 0,10-3 0,0 1 0,1 0 0,0 0 0,1 1 0,-19 21 0,19-19 0,0 1 0,1 0 0,1 0 0,0 1 0,1 0 0,0 0 0,1 1 0,0 0 0,1 0 0,-3 16 0,4-8 0,1 0 0,1 0 0,1 1 0,0-1 0,2 1 0,4 22 0,-4-34 0,1 0 0,1 0 0,0-1 0,1 1 0,0-1 0,0 0 0,1 0 0,0 0 0,1-1 0,0 0 0,1 0 0,-1 0 0,2-1 0,-1 0 0,1 0 0,1-1 0,-1 0 0,1-1 0,12 8 0,-4-5 0,0 0 0,1-2 0,0 0 0,0 0 0,0-2 0,1 0 0,0-1 0,0-2 0,0 1 0,23-2 0,-27 0-91,1-1 0,-1-1 0,1-1 0,-1 0 0,0-1 0,0 0 0,0-1 0,0-1 0,-1 0 0,0-1 0,0-1 0,0 0 0,-1-1 0,21-16 0,-13 6-6735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24575,'329'353'0,"-169"-178"0,-154-168-107,2 1-144,-1 0-1,0 1 0,0 0 1,9 16-1,-7-5-6574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24575,'0'54'0,"-3"0"0,-13 83 0,8-84 0,2 0 0,3 1 0,2-1 0,7 71 0,-6-121 0,0 0 0,0-1 0,1 1 0,-1 0 0,1-1 0,-1 1 0,1 0 0,0-1 0,0 1 0,0-1 0,0 0 0,1 1 0,-1-1 0,1 0 0,-1 0 0,1 0 0,0 0 0,0 0 0,0 0 0,0 0 0,0-1 0,0 1 0,0-1 0,0 1 0,1-1 0,-1 0 0,1 0 0,-1 0 0,1 0 0,-1 0 0,1-1 0,0 1 0,-1-1 0,1 0 0,0 1 0,-1-1 0,1-1 0,0 1 0,-1 0 0,1-1 0,-1 1 0,5-2 0,8-2 0,-1 0 0,1-1 0,-1-1 0,0 0 0,-1-1 0,15-9 0,-17 9-170,0 1-1,0 1 0,0 0 1,1 0-1,0 1 0,0 1 1,19-4-1,-5 4-6655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 24575,'10'0'0,"4"-5"0,4-2 0,5-5 0,3 0 0,3 2 0,-4 3-8191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1 185 24575,'0'-5'0,"5"-2"0,2-5 0,5 0 0,0-4 0,4 1 0,9-2 0,6 2 0,-3-2 0,-1 2 0,1 4 0,-5-2 0,-1 2 0,1 2 0,1 3 0,-2 3-8191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9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19 129 24575,'3'4'0,"1"1"0,-1 0 0,-1-1 0,1 1 0,-1 0 0,1 0 0,-1 1 0,-1-1 0,1 0 0,-1 1 0,0-1 0,0 7 0,2 74 0,-3-62 0,18 231 0,-9-173 0,-6-43 0,1-1 0,17 62 0,-51-182 0,-22-72 0,43 128 0,-5-20 0,14 44 0,0 1 0,0-1 0,0 0 0,0 1 0,0-1 0,1 0 0,-1 1 0,0-1 0,1 1 0,-1-1 0,1 1 0,0-1 0,-1 1 0,1-1 0,0 1 0,0 0 0,0-1 0,0 1 0,0 0 0,0 0 0,0-1 0,1 1 0,-1 0 0,0 0 0,2 0 0,16-9 0,-1 1 0,1 1 0,40-10 0,-40 13 0,0-1 0,-1-1 0,0 0 0,0-1 0,18-12 0,-20 10 0,0-2 0,-1 0 0,0-1 0,-1 0 0,0-1 0,-1-1 0,16-23 0,-25 32 0,0-1 0,-1 1 0,1-1 0,-1 0 0,-1 0 0,1 0 0,-1 0 0,-1-1 0,1 1 0,-1 0 0,0-1 0,-1 1 0,0-1 0,0 1 0,-1-1 0,1 1 0,-2-1 0,1 1 0,-1-1 0,0 1 0,-1 0 0,-4-9 0,4 10 0,0 1 0,-1 0 0,0-1 0,0 2 0,-1-1 0,1 0 0,-1 1 0,0 0 0,0 0 0,-1 0 0,1 1 0,-1 0 0,0 0 0,0 0 0,0 1 0,0-1 0,0 1 0,0 1 0,0 0 0,-10-2 0,-8 1 0,1 0 0,-1 2 0,1 0 0,-31 5 0,46-4 0,0 0 0,1 0 0,-1 1 0,1 0 0,-1 0 0,1 1 0,0 0 0,-14 7 0,17-7 0,1 0 0,-1 0 0,1 1 0,-1-1 0,1 1 0,0 0 0,0-1 0,1 2 0,-1-1 0,1 0 0,0 0 0,0 1 0,0-1 0,1 1 0,-2 4 0,-4 14-1365,0-4-5461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99 24575,'0'0'0,"1"0"0,0 0 0,-1 0 0,1 0 0,0-1 0,-1 1 0,1 0 0,0 0 0,0 0 0,-1 0 0,1-1 0,-1 1 0,1 0 0,0-1 0,-1 1 0,1 0 0,-1-1 0,1 1 0,-1-1 0,1 1 0,-1-1 0,1 1 0,-1-1 0,1 0 0,-1 1 0,0-1 0,1 1 0,-1-1 0,0 0 0,1 1 0,-1-1 0,0 0 0,0 1 0,0-1 0,0 0 0,0 1 0,0-1 0,0 0 0,0 0 0,0 1 0,0-1 0,0 0 0,0 1 0,0-1 0,0 0 0,-1 1 0,1-1 0,0 0 0,-1 1 0,1-1 0,0 1 0,-1-1 0,1 0 0,-1 1 0,1-1 0,-1 0 0,-25-34 0,19 31 0,0-1 0,0 1 0,0 1 0,-1-1 0,1 1 0,-1 1 0,0-1 0,0 1 0,0 1 0,0 0 0,0 0 0,0 0 0,0 1 0,-1 0 0,1 0 0,0 1 0,0 0 0,0 1 0,-9 3 0,5-2 0,1 1 0,0 0 0,0 1 0,0 0 0,1 1 0,0 0 0,0 1 0,1 0 0,-1 0 0,1 1 0,1 0 0,-13 15 0,8-6 0,1-1 0,1 1 0,0 1 0,1 0 0,1 1 0,1 0 0,0 0 0,2 1 0,0-1 0,1 1 0,1 1 0,1-1 0,-1 40 0,2-5 0,3-1 0,2 1 0,3 0 0,22 95 0,-5-60 0,-19-65 0,2-1 0,1 0 0,0 0 0,2-1 0,1 0 0,0-1 0,26 40 0,-18-41 0,0-1 0,1-1 0,1-1 0,1 0 0,0-2 0,1 0 0,1-1 0,1-2 0,0 0 0,0-2 0,1 0 0,1-2 0,-1-1 0,1-1 0,1-1 0,0-1 0,-1-1 0,1-2 0,28-1 0,-28 1 0,-1 0 0,1 2 0,-1 1 0,0 1 0,32 12 0,-21-7 0,-26-8 0,-1-1 0,1-1 0,0 1 0,0-2 0,0 0 0,0 0 0,-1-1 0,1 0 0,0 0 0,0-2 0,-1 1 0,1-1 0,-1-1 0,0 0 0,0 0 0,0-1 0,0 0 0,-1-1 0,0 0 0,0 0 0,12-13 0,12-13 0,-1-1 0,-2-1 0,46-69 0,-62 84 0,2-6 0,-1 0 0,-1-1 0,-1-1 0,-1 0 0,-1-1 0,-2 0 0,-1 0 0,-1-1 0,-1 0 0,-2 0 0,-1-1 0,-1 1 0,-1-1 0,-2 1 0,-5-31 0,-3 15 0,-1 2 0,-3-1 0,-24-56 0,17 57 0,-2 1 0,-2 0 0,-32-42 0,47 71 0,-1 1 0,0 0 0,-1 0 0,0 1 0,0 1 0,-1 0 0,-1 0 0,1 1 0,-2 1 0,1 0 0,-19-7 0,12 7 0,-1 2 0,-1 0 0,1 1 0,-1 1 0,0 1 0,0 1 0,-30 2 0,-318 3-1365,345-3-5461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3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617 1 24575,'-35'-1'0,"-58"8"0,79-4 0,1 0 0,0 0 0,-1 1 0,1 1 0,1 0 0,-1 1 0,-16 10 0,-1 3 0,1 1 0,1 2 0,1 0 0,0 2 0,2 1 0,1 1 0,-30 42 0,31-37 0,3-3 0,-25 43 0,39-61 0,1 1 0,1 0 0,0-1 0,1 1 0,0 1 0,0-1 0,1 0 0,-1 16 0,1 2 0,2 0 0,1 0 0,1 0 0,1-1 0,1 1 0,2 0 0,1-1 0,14 36 0,1-7 0,-11-28 0,0-1 0,20 34 0,-24-49 0,1 0 0,0-1 0,1 0 0,0 0 0,1-1 0,0 0 0,1 0 0,0-1 0,1-1 0,0 0 0,0-1 0,1 0 0,17 8 0,-8-7 0,0-1 0,1-1 0,0-1 0,0-1 0,32 3 0,120-4 0,-138-4 0,26 0 0,0-3 0,75-13 0,-63 5 0,-57 9 0,1 0 0,0-2 0,-1 0 0,1-1 0,-1 0 0,0-2 0,-1 0 0,18-10 0,81-49 0,-65 40 0,-1-2 0,-2-3 0,-1-1 0,78-72 0,-119 98 0,-1-1 0,-1 0 0,1 1 0,-1-2 0,0 1 0,0 0 0,-1-1 0,0 0 0,-1 0 0,1 0 0,-2 0 0,1 0 0,-1 0 0,0-1 0,-1 1 0,0 0 0,0-1 0,-1 1 0,0 0 0,0 0 0,-1 0 0,-2-9 0,-7-16 0,0 1 0,-2 0 0,-32-55 0,33 65 0,-1 1 0,0 0 0,-2 1 0,-1 1 0,0 1 0,-1 0 0,-1 1 0,0 0 0,-2 2 0,0 0 0,0 2 0,-1 0 0,-1 1 0,-24-9 0,-42-13 0,-2 4 0,-131-26 0,193 51-455,0 2 0,-40-1 0,42 4-6371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4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646 31 24575,'4'0'0,"0"0"0,-1 0 0,1 0 0,0-1 0,0 0 0,-1 0 0,1 0 0,0 0 0,-1 0 0,1-1 0,-1 0 0,0 0 0,1 0 0,2-3 0,-6 5 0,0 0 0,0-1 0,0 1 0,0-1 0,0 1 0,0-1 0,-1 1 0,1 0 0,0-1 0,0 1 0,-1-1 0,1 1 0,0 0 0,-1-1 0,1 1 0,0 0 0,-1-1 0,1 1 0,0 0 0,-1 0 0,1-1 0,-1 1 0,1 0 0,-1 0 0,1 0 0,0 0 0,-1-1 0,1 1 0,-1 0 0,1 0 0,-1 0 0,1 0 0,-1 0 0,1 0 0,-1 0 0,1 0 0,-1 0 0,1 1 0,-1-1 0,-24-3 0,1 3 0,1 1 0,-1 1 0,0 1 0,0 1 0,1 1 0,0 1 0,0 1 0,0 1 0,1 2 0,1 0 0,-1 1 0,2 1 0,-1 0 0,-20 18 0,1 2 0,1 1 0,2 2 0,-55 65 0,80-84 0,1 0 0,0 0 0,2 1 0,0 1 0,1-1 0,1 1 0,0 1 0,1-1 0,1 1 0,1 0 0,1 0 0,-1 36 0,3 8 0,7 64 0,-3-103 0,1 0 0,1 0 0,1 0 0,1 0 0,17 38 0,27 50 0,-25-50 0,50 85 0,-67-132 0,2 0 0,0-1 0,1 0 0,1-1 0,0-1 0,0 0 0,1 0 0,1-1 0,0-1 0,0-1 0,1 0 0,0-1 0,1-1 0,-1 0 0,2-1 0,-1-1 0,27 5 0,4-1 0,-20-3 0,52 5 0,-70-11 0,1 0 0,-1-1 0,1 0 0,-1 0 0,0-1 0,1-1 0,-1 0 0,16-6 0,29-21 0,0-1 0,-3-4 0,93-77 0,-85 65 0,-16 12 0,-2-1 0,-1-2 0,-2-2 0,51-68 0,-74 86 0,-1-1 0,-2-1 0,0 0 0,-1-1 0,-1 0 0,-2-1 0,-1 0 0,0-1 0,-2 0 0,-1 0 0,1-31 0,-6 37 0,0 1 0,-2-1 0,0 1 0,-2-1 0,0 1 0,-1 0 0,-1 0 0,-1 1 0,-1-1 0,-12-21 0,4 13 0,-1 0 0,-2 0 0,-1 2 0,0 1 0,-43-40 0,49 52 0,-1 0 0,-1 2 0,0 0 0,-1 0 0,0 2 0,0 0 0,-1 1 0,0 1 0,-36-10 0,17 10 0,-1 1 0,0 2 0,0 2 0,-41 2 0,49 0-109,20-1-5,0 1-1,1 0 1,-1 0 0,0 1 0,0 1 0,0 0 0,1 0-1,-1 0 1,1 1 0,-11 5 0,1 6-6712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24575,'28'117'0,"-22"-33"0,-4 0 0,-8 91 0,3-141-341,-2 0 0,-2-1-1,-13 44 1,12-58-6485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5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555 187 24575,'1'0'0,"0"0"0,-1 0 0,1 0 0,0 0 0,-1-1 0,1 1 0,-1 0 0,1 0 0,-1-1 0,1 1 0,-1-1 0,1 1 0,-1 0 0,1-1 0,-1 1 0,1-1 0,-1 1 0,0-1 0,1 1 0,-1-1 0,0 1 0,1-1 0,-1 1 0,0-1 0,0 0 0,0 1 0,1-1 0,-1 0 0,0 1 0,0-1 0,0 1 0,0-1 0,0 0 0,0 1 0,0-1 0,0 0 0,0 1 0,-1-1 0,1 1 0,0-1 0,0 0 0,0 1 0,-1-1 0,1 1 0,0-1 0,-1 1 0,0-2 0,-14-28 0,8 21 0,0 1 0,-1 0 0,0 1 0,0 0 0,-1 0 0,0 1 0,0 0 0,0 1 0,-1 0 0,0 0 0,0 1 0,0 0 0,-12-2 0,9 2 0,1 1 0,-1 1 0,0 0 0,1 1 0,-1 0 0,0 1 0,0 1 0,1 0 0,-1 0 0,-24 7 0,23-2 0,0 0 0,1 0 0,0 2 0,0-1 0,1 2 0,0 0 0,0 0 0,1 1 0,0 0 0,1 1 0,0 0 0,1 1 0,-13 19 0,12-15 0,1 1 0,0 0 0,1 1 0,1 0 0,1 0 0,0 0 0,1 1 0,1-1 0,1 1 0,-1 21 0,3-13 0,1-1 0,1 0 0,1 0 0,1 0 0,1 0 0,2 0 0,0-1 0,14 33 0,-6-27 0,2 0 0,1-1 0,34 44 0,73 76 0,-101-124 0,-4-3 0,2 0 0,0-2 0,2-1 0,0 0 0,1-2 0,1 0 0,1-2 0,0-1 0,1-1 0,0-1 0,42 12 0,-10-6 0,2-2 0,-1-3 0,2-2 0,0-4 0,94 2 0,-137-10 0,1-1 0,0-1 0,-1-1 0,1-1 0,-1-1 0,0 0 0,0-1 0,0-1 0,-1-1 0,0-1 0,-1 0 0,0-1 0,-1-1 0,1-1 0,-2 0 0,16-17 0,-12 11 0,-2-1 0,0-1 0,-1 0 0,-1-1 0,-1-1 0,11-24 0,2-11 0,25-81 0,-45 118 0,-1 0 0,-2-1 0,0 0 0,-1 1 0,-1-1 0,-1-1 0,0 1 0,-2 0 0,-1 0 0,0 0 0,-2 0 0,0 1 0,-13-36 0,3 25 0,-2 1 0,-1 1 0,-1 0 0,-2 1 0,0 1 0,-2 1 0,-1 1 0,-1 1 0,-2 1 0,0 1 0,-1 2 0,-1 0 0,-34-17 0,22 16 0,0 2 0,-2 1 0,0 3 0,0 1 0,-1 3 0,-1 1 0,0 2 0,-1 2 0,-69-1 0,94 7-102,-12 0 220,-51 5-1,74-4-253,0 1 0,1 0-1,-1 0 1,1 1 0,0 0 0,-1 0 0,2 1 0,-1 0-1,0 0 1,-12 10 0,3 2-6690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24575,'4'3'0,"1"0"0,-1 0 0,1 0 0,-1-1 0,1 1 0,0-1 0,0-1 0,0 1 0,0 0 0,0-1 0,11 1 0,64 2 0,-54-4 0,11 0 0,1-2 0,0-1 0,46-11 0,156-18 0,-84 7-1365,-130 19-5461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24575,'7'1'0,"0"0"0,-1 0 0,1 1 0,0 0 0,9 4 0,22 6 0,70-4 0,-90-8 0,1 0 0,-1 1 0,1 1 0,-1 1 0,0 0 0,0 2 0,0 0 0,-1 1 0,27 12 0,-26-7 0,0 1 0,-1 0 0,16 15 0,-28-23 0,0 0 0,-1 1 0,1-1 0,-1 1 0,0 0 0,-1 0 0,0 0 0,1 1 0,-1-1 0,-1 1 0,1 0 0,-1 0 0,0 0 0,2 10 0,-5-13 0,1 0 0,0 1 0,-1-1 0,1 0 0,-1 0 0,0 0 0,0 0 0,0 0 0,-1-1 0,1 1 0,0 0 0,-1 0 0,0-1 0,0 1 0,0-1 0,0 0 0,0 1 0,0-1 0,-1 0 0,1 0 0,-1-1 0,-3 4 0,-9 3 0,0 0 0,-30 12 0,30-13 0,-18 5 44,-52 12-1,58-18-406,0 2 0,1 0 0,-39 19 0,40-13-6463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27 119 24575,'-1'7'0,"0"0"0,0 0 0,-1 0 0,0 0 0,-4 9 0,-5 22 0,10-31 0,0 1 0,1 0 0,-1-1 0,1 1 0,1 0 0,0-1 0,0 1 0,0 0 0,1-1 0,0 1 0,1-1 0,0 0 0,7 14 0,-4-11 0,1 0 0,1-1 0,-1 0 0,2 0 0,-1-1 0,1 0 0,0-1 0,15 10 0,-18-12 0,0-1 0,0 0 0,1 0 0,-1-1 0,1 1 0,0-1 0,-1-1 0,1 1 0,1-1 0,-1-1 0,0 1 0,0-1 0,1-1 0,-1 1 0,0-1 0,1 0 0,-1-1 0,0 0 0,1 0 0,-1 0 0,0-1 0,0 0 0,0-1 0,0 1 0,-1-1 0,1-1 0,-1 1 0,1-1 0,-1 0 0,0-1 0,7-6 0,33-26 0,-2-3 0,75-85 0,-118 123 0,1 0 0,-1 0 0,0 0 0,1 0 0,-1 0 0,1 1 0,0-1 0,0 1 0,0-1 0,-1 1 0,1 0 0,1 0 0,-1 0 0,0 0 0,0 0 0,0 0 0,3 0 0,-4 1 0,1 1 0,-1 0 0,1 0 0,-1 0 0,1-1 0,-1 1 0,0 0 0,1 1 0,-1-1 0,0 0 0,0 0 0,0 1 0,0-1 0,0 0 0,0 1 0,0-1 0,0 1 0,-1-1 0,1 1 0,0-1 0,-1 1 0,0 0 0,1-1 0,-1 3 0,5 9 0,1 0 0,0-1 0,1 0 0,0 0 0,1 0 0,0-1 0,0 0 0,2 0 0,-1-1 0,1 0 0,1-1 0,11 9 0,-17-14 0,1-1 0,-1 1 0,1-1 0,0 0 0,0-1 0,0 1 0,0-1 0,0 0 0,0-1 0,1 1 0,-1-1 0,0-1 0,1 1 0,-1-1 0,1 0 0,-1 0 0,1-1 0,-1 0 0,0 0 0,1-1 0,-1 0 0,0 0 0,0 0 0,0 0 0,0-1 0,-1 0 0,11-8 0,-7 4 8,-1 0 0,0-1 0,-1-1 0,0 1 0,0-1 0,0 0 0,-2-1 0,1 1 0,-1-1 0,0-1 0,-1 1 0,0 0 0,-1-1 0,3-16 0,0-7-379,-1-1-1,-2 0 1,-2-45 0,-1 53-6455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9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24575,'4'0'0,"-1"1"0,1-1 0,-1 1 0,1 0 0,0 0 0,-1 1 0,0-1 0,1 1 0,-1-1 0,0 1 0,0 0 0,0 1 0,0-1 0,0 0 0,0 1 0,-1 0 0,1-1 0,-1 1 0,0 0 0,1 0 0,-2 0 0,1 1 0,0-1 0,-1 0 0,1 1 0,-1-1 0,0 1 0,1 7 0,3 9 0,-1 0 0,-1 1 0,1 36 0,19 220 0,-15-192 0,3-40 0,-11-45 0,0 0 0,0 0 0,0 0 0,0 0 0,0 0 0,0-1 0,0 1 0,0 0 0,0 0 0,0 0 0,0 0 0,0 0 0,0 0 0,0 0 0,1 0 0,-1 0 0,0-1 0,0 1 0,0 0 0,0 0 0,0 0 0,0 0 0,0 0 0,0 0 0,0 0 0,0 0 0,0 0 0,0 0 0,0 0 0,0 0 0,0 0 0,1 0 0,-1-1 0,0 1 0,0 0 0,0 0 0,0 0 0,0 0 0,0 0 0,0 0 0,0 0 0,0 0 0,1 0 0,-1 0 0,0 0 0,0 0 0,0 0 0,-5-28 0,-10-23 0,-3 0 0,-23-48 0,32 80 0,8 16 0,0 1 0,0-1 0,0 1 0,0-1 0,0 0 0,0 1 0,1-1 0,-1 0 0,1 0 0,0 1 0,0-1 0,0 0 0,0 0 0,0 0 0,0 1 0,1-1 0,0 0 0,-1 1 0,1-1 0,0 0 0,0 1 0,1-1 0,-1 1 0,0-1 0,1 1 0,-1 0 0,4-4 0,3 0 0,0-1 0,1 2 0,-1-1 0,1 1 0,1 0 0,11-4 0,33-20 0,-37 18 0,-1-2 0,0 0 0,-1-1 0,-1 0 0,0-2 0,16-22 0,-26 33 0,0-1 0,0 0 0,-1 1 0,0-2 0,0 1 0,0 0 0,-1-1 0,0 1 0,0-1 0,-1 1 0,0-1 0,0 0 0,0 0 0,-1 1 0,0-1 0,-1 0 0,1 0 0,-1 0 0,0 1 0,-1-1 0,0 0 0,-4-11 0,3 14 0,0 0 0,0 1 0,0-1 0,0 1 0,0-1 0,-1 1 0,1 0 0,-1 0 0,0 1 0,0-1 0,0 1 0,0 0 0,-1 0 0,1 0 0,0 0 0,-1 1 0,1 0 0,-1 0 0,0 0 0,1 0 0,-1 1 0,0 0 0,0 0 0,1 0 0,-1 0 0,-5 2 0,-1-1 0,1 1 0,0 0 0,0 0 0,0 1 0,0 0 0,1 1 0,-1 0 0,1 0 0,0 1 0,0 0 0,-9 7 0,-18 26-1365,23-20-5461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4 24575,'-2'-3'0,"-4"10"0,-9 22 0,8-15 0,-25 39 0,5-9 0,2 1 0,-23 54 0,-87 287 0,106-292-1365,22-68-5461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24575,'11'2'0,"0"0"0,0 1 0,0 1 0,0-1 0,-1 2 0,0 0 0,13 7 0,-15-8 0,15 9 0,-1 2 0,0 0 0,-1 1 0,0 1 0,-2 1 0,28 31 0,90 135 0,-75-96 0,-50-71-273,-1 0 0,0 0 0,-2 1 0,10 22 0,-13-21-6553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1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0 24575,'-3'24'0,"0"0"0,-2 0 0,0-1 0,-2 1 0,-1-2 0,0 1 0,-2-1 0,-16 28 0,-10 26 0,14-22 0,-119 262 0,103-241 0,-3-2 0,-55 74 0,90-138-118,5-7 61,0 1 1,-1-1-1,1 0 0,0 0 1,-1 0-1,1 0 0,-1-1 1,1 1-1,-1 0 0,0-1 0,0 1 1,0-1-1,0 1 0,0-1 1,0 0-1,0 0 0,0 0 1,0 0-1,-1 0 0,1-1 1,-4 2-1,-6-7-6769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2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24575,'0'0'0,"0"0"0,0 0 0,0 0 0,0 0 0,0 0 0,0 0 0,0 0 0,0 1 0,0-1 0,0 0 0,0 0 0,0 0 0,0 0 0,0 0 0,0 0 0,1 0 0,-1 0 0,0 0 0,0 0 0,0 0 0,0 0 0,0 0 0,0 0 0,0 0 0,0 0 0,0 0 0,1 0 0,-1 0 0,0 0 0,0 0 0,0 0 0,0 0 0,0 0 0,0 0 0,0 0 0,0 0 0,0 0 0,0 0 0,1 0 0,-1 0 0,0 0 0,0 0 0,0 0 0,0 0 0,0 0 0,0 0 0,0 0 0,0 0 0,0 0 0,0-1 0,0 1 0,0 0 0,0 0 0,1 0 0,-1 0 0,0 0 0,0 0 0,0 0 0,0 0 0,0 0 0,0 0 0,0-1 0,9 14 0,13 23 0,-20-31 0,14 18 0,0-1 0,23 26 0,20 25 0,-20-15 0,270 435 0,-307-490-105,0 0 0,-1 1 0,1-1 0,-1 1 0,1-1 0,-1 1 0,0 0 0,0 0 0,-1-1 0,1 1 0,-1 0 0,0 6 0,-6 9-6721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31 24575,'10'0'0,"-7"1"0,0-1 0,0 0 0,0 0 0,0 0 0,0 0 0,-1 0 0,1 0 0,0-1 0,0 1 0,0-1 0,-1 0 0,1 0 0,0 0 0,-1 0 0,1 0 0,-1-1 0,4-2 0,-6 3 0,0 1 0,0-1 0,0 1 0,0-1 0,-1 1 0,1-1 0,0 1 0,0-1 0,-1 1 0,1-1 0,0 1 0,-1-1 0,1 1 0,-1-1 0,1 1 0,0 0 0,-1-1 0,1 1 0,-1 0 0,1-1 0,-1 1 0,0 0 0,1 0 0,-1-1 0,1 1 0,-1 0 0,1 0 0,-1 0 0,0 0 0,1 0 0,-1 0 0,1 0 0,-1 0 0,1 0 0,-2 0 0,-25-4 0,15 2 0,0 1 0,0 0 0,0 1 0,-1 1 0,1 0 0,0 0 0,0 1 0,0 1 0,0 0 0,1 1 0,-1 0 0,1 0 0,0 1 0,0 1 0,0 0 0,1 1 0,0 0 0,0 0 0,1 1 0,0 0 0,0 0 0,1 1 0,-9 12 0,9-11 0,-21 26 0,-43 70 0,67-96 0,-1 0 0,1 1 0,0-1 0,1 1 0,1 0 0,-1 0 0,2 0 0,0 0 0,0 0 0,1 1 0,0-1 0,2 21 0,1-24 0,0-1 0,1 0 0,0 1 0,0-1 0,0 0 0,1-1 0,1 1 0,-1-1 0,1 0 0,0 0 0,0 0 0,1 0 0,-1-1 0,8 5 0,10 8 0,2-1 0,32 18 0,-36-25 0,0-2 0,1 0 0,0-1 0,0-2 0,1 0 0,-1-1 0,1-2 0,0 0 0,0-1 0,0-1 0,0-2 0,0 0 0,35-8 0,-40 5-173,-1-1 0,0 0-1,-1-2 1,0 0 0,17-10 0,-29 15-153,23-12-6500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23 24575,'1'-1'0,"-1"0"0,0 0 0,1-1 0,-1 1 0,1 0 0,-1 0 0,1 0 0,-1 0 0,1 0 0,0 0 0,-1 0 0,1 1 0,0-1 0,0 0 0,0 0 0,-1 0 0,1 1 0,0-1 0,0 0 0,0 1 0,0-1 0,0 1 0,1-1 0,-1 1 0,0 0 0,0-1 0,0 1 0,0 0 0,0 0 0,1 0 0,-1 0 0,0 0 0,1 0 0,1 0 0,-1 0 0,0 0 0,1 0 0,-1 0 0,0 0 0,0 0 0,1 1 0,-1-1 0,0 1 0,0 0 0,0 0 0,1 0 0,-1 0 0,0 0 0,0 0 0,3 3 0,-3-1 0,0 0 0,0 1 0,0-1 0,0 1 0,-1-1 0,0 1 0,1 0 0,-1-1 0,-1 1 0,1 0 0,0 0 0,-1 0 0,0 0 0,0 0 0,0 0 0,-1 0 0,1-1 0,-1 1 0,0 0 0,0 0 0,0 0 0,0-1 0,-1 1 0,-2 3 0,-4 11 0,-2 0 0,0-1 0,-17 21 0,24-35 0,-16 20 0,-1-1 0,-35 30 0,39-38 0,0 0 0,1 1 0,0 1 0,2 0 0,0 1 0,-21 34 0,32-46 0,-1 0 0,1 0 0,0 1 0,1-1 0,-1 1 0,1-1 0,0 1 0,1-1 0,-1 1 0,1 0 0,0-1 0,2 11 0,-2-14 0,1 1 0,0 0 0,0-1 0,0 1 0,0-1 0,1 1 0,-1-1 0,1 1 0,0-1 0,-1 0 0,1 0 0,0 0 0,0 0 0,0 0 0,1 0 0,-1 0 0,0-1 0,1 1 0,-1-1 0,1 0 0,-1 0 0,1 0 0,0 0 0,-1 0 0,1 0 0,4 0 0,17 2-71,-1-1-1,1-1 0,31-4 1,-27 2-1008,-1 0-5747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24575,'-37'71'0,"23"-36"0,1 1 0,-13 66 0,22-84 0,2 0 0,0 0 0,1 0 0,1 0 0,1 0 0,0 0 0,1 0 0,6 20 0,-7-35 0,0 1 0,0-1 0,1 1 0,-1-1 0,1 1 0,0-1 0,0 0 0,0 0 0,0 0 0,1 0 0,-1 0 0,1-1 0,0 1 0,0-1 0,0 1 0,0-1 0,5 2 0,-2-1 0,1 0 0,-1-1 0,1 1 0,0-2 0,0 1 0,0-1 0,0 0 0,13 0 0,-1-2 0,-1 0 0,1-2 0,-1 0 0,0-1 0,0 0 0,25-11 0,13-14-1365,-36 14-5461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24575,'10'0'0,"9"-5"0,6-2 0,4 0 0,3 2 0,-5-4 0,-1 0 0,0 1 0,-5 2-8191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24575,'5'0'0,"2"-5"0,4-2 0,7 0 0,-1-3 0,3-1 0,2 2 0,4 2 0,1 3 0,-3 2-8191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736 156 24575,'0'-3'0,"-1"0"0,1 1 0,-1-1 0,0 0 0,0 1 0,0-1 0,-1 0 0,1 1 0,-1-1 0,1 1 0,-1 0 0,0-1 0,0 1 0,0 0 0,-3-2 0,-35-27 0,32 26 0,0-1 0,-1 2 0,0-1 0,0 1 0,0 0 0,0 1 0,-1 0 0,1 1 0,-1-1 0,0 2 0,0 0 0,0 0 0,1 0 0,-1 2 0,0-1 0,0 1 0,0 0 0,0 1 0,1 0 0,-1 1 0,1 0 0,-1 1 0,-16 8 0,15-7 0,-53 26 0,-71 46 0,117-65 0,1 0 0,0 2 0,1 0 0,1 0 0,0 2 0,0 0 0,2 0 0,-17 28 0,18-19 0,2 0 0,1 1 0,1 0 0,1 0 0,1 1 0,2 0 0,1 0 0,-1 47 0,5-58 0,0-1 0,1 1 0,1-1 0,0 0 0,1 1 0,11 25 0,0-6 0,33 55 0,-29-58 0,2 0 0,1-1 0,48 50 0,-58-69 0,1-1 0,0 0 0,0-1 0,1 0 0,1-1 0,0-1 0,0-1 0,0 0 0,1 0 0,31 7 0,-42-13 0,50 12 0,73 6 0,-111-18 0,0 0 0,0-1 0,0-1 0,0 0 0,0-2 0,0 0 0,0-1 0,27-9 0,-6-6 0,-1 0 0,0-3 0,-2-1 0,-1-1 0,-1-2 0,-1-2 0,30-33 0,-32 29 0,-1-2 0,-2-1 0,-2-1 0,24-44 0,-42 66 0,0 0 0,-1-1 0,0 0 0,-2 0 0,1 0 0,-2-1 0,0 1 0,-1-1 0,-1 0 0,0 0 0,-1 1 0,-1-1 0,0 0 0,-1 0 0,-1 1 0,0-1 0,-1 1 0,-1 0 0,0 0 0,-1 0 0,-1 1 0,-9-15 0,-3 2 0,0 1 0,-2 0 0,-1 2 0,-1 1 0,-1 1 0,-1 1 0,-30-20 0,9 11 0,-1 3 0,-1 1 0,-76-27 0,104 46-195,0 2 0,-1 1 0,1 0 0,-1 1 0,0 1 0,-41 2 0,36 1-6631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5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1041 99 24575,'-66'-1'0,"-161"6"0,194-2 0,1 2 0,0 0 0,0 3 0,1 0 0,-37 16 0,9 2 0,1 2 0,2 3 0,-74 53 0,113-70 0,0 2 0,1 0 0,1 1 0,0 0 0,1 1 0,1 1 0,1 0 0,0 1 0,-16 40 0,16-29 0,1 0 0,2 1 0,1 0 0,1 1 0,2 0 0,-1 38 0,7-59 0,0-1 0,1 1 0,0 0 0,1-1 0,0 0 0,1 0 0,0 0 0,0 0 0,2 0 0,-1-1 0,9 12 0,8 10 0,1-2 0,30 32 0,-21-27 0,2-2 0,1-1 0,75 52 0,-88-70 0,0-1 0,1-2 0,1 0 0,0-1 0,0-1 0,1-2 0,0 0 0,47 5 0,2-6 0,0-3 0,141-14 0,-186 6 0,0-1 0,-1-1 0,0-2 0,0 0 0,-1-2 0,0-1 0,-1-2 0,41-26 0,-28 12 0,0-2 0,-2-1 0,-2-2 0,47-55 0,-64 65 0,0-1 0,-2 0 0,-1-1 0,-1-1 0,-1 0 0,-1-1 0,-1 0 0,-2-1 0,-1 0 0,-1-1 0,-1 0 0,-1 0 0,-2 0 0,-1 0 0,-2 0 0,-3-41 0,-4 35 0,-2 1 0,0 0 0,-3 0 0,-1 1 0,-21-39 0,0-4 0,25 54 0,-1 0 0,-2 1 0,0 0 0,-18-22 0,25 36 0,1 1 0,-2 0 0,1 1 0,-1-1 0,0 1 0,0 0 0,0 1 0,-1-1 0,1 1 0,-1 1 0,0-1 0,-1 1 0,1 0 0,0 1 0,-1 0 0,-12-2 0,-31 1 45,-57 6-1,24 0-1498,57-3-5372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6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 7 24575,'-11'1'0,"1"0"0,0 1 0,-1 1 0,1-1 0,0 2 0,1-1 0,-1 2 0,1-1 0,-1 1 0,1 0 0,1 1 0,-14 11 0,-18 17 0,-47 50 0,43-40 0,22-23 0,0 2 0,2 0 0,1 2 0,-28 46 0,38-55 0,1-1 0,1 1 0,1 1 0,1-1 0,0 1 0,1 0 0,0 0 0,2 1 0,-2 32 0,5-33 0,1-1 0,0 0 0,1 1 0,1-1 0,0-1 0,10 23 0,47 90 0,-32-73 0,-19-35 0,2 0 0,0 0 0,1-1 0,1-1 0,1 0 0,0-1 0,2-1 0,0 0 0,0-1 0,1-1 0,1-1 0,1-1 0,0 0 0,0-1 0,1-2 0,0 0 0,1-1 0,0-1 0,0-1 0,1-1 0,-1-1 0,1-1 0,37 1 0,-25-6 0,1-1 0,-1-2 0,0-2 0,0-1 0,-1-1 0,65-27 0,-66 23 0,202-85 0,-193 77 0,-1-2 0,-1-2 0,51-42 0,-82 60 0,-1-2 0,1 1 0,-2-1 0,1-1 0,-1 1 0,-1-1 0,0 0 0,0-1 0,-1 1 0,0-1 0,-1 0 0,0-1 0,-1 1 0,0-1 0,-1 1 0,0-1 0,-1 0 0,0 0 0,-1 1 0,0-1 0,-3-16 0,0 7 0,-2-1 0,0 1 0,-1-1 0,-1 2 0,-1-1 0,-1 1 0,0 0 0,-2 1 0,0 0 0,-25-30 0,-6-4 0,-4 1 0,-1 3 0,-65-53 0,94 88 0,-1 0 0,-1 0 0,0 2 0,-1 1 0,0 0 0,-1 2 0,0 0 0,0 2 0,-1 0 0,0 1 0,0 2 0,-46-4 0,63 8-56,-20-1-271,-1 1 0,1 1-1,-43 8 1,43-2-6499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1108 95 24575,'2'-13'0,"-2"12"0,0 1 0,0-1 0,1 0 0,-1 1 0,0-1 0,0 0 0,0 0 0,0 1 0,0-1 0,-1 0 0,1 1 0,0-1 0,0 0 0,0 1 0,-1-1 0,1 0 0,0 1 0,-1-1 0,1 1 0,0-1 0,-1 0 0,1 1 0,-1-1 0,1 1 0,-1-1 0,1 1 0,-1-1 0,1 1 0,-1 0 0,0-1 0,1 1 0,-1 0 0,1-1 0,-1 1 0,0 0 0,1 0 0,-1-1 0,0 1 0,-1 0 0,-9-5 0,-1 0 0,0 0 0,0 2 0,0-1 0,-1 2 0,1-1 0,-19 0 0,-96 3 0,75 2 0,24-1 0,0 2 0,0 1 0,1 1 0,-1 1 0,-46 18 0,-128 67 0,127-55 0,41-20 0,-1 1 0,2 2 0,-54 40 0,77-51 0,1 1 0,-1 0 0,2 0 0,-1 1 0,1 0 0,1 1 0,0 0 0,0 0 0,1 0 0,1 1 0,0-1 0,0 2 0,1-1 0,-5 25 0,4-10 0,2 0 0,0 1 0,2-1 0,1 0 0,1 1 0,1-1 0,1 0 0,2 0 0,1 0 0,0 0 0,3-1 0,0 0 0,1-1 0,2 0 0,0 0 0,2-1 0,17 23 0,-11-21 0,0-2 0,2-1 0,0 0 0,1-2 0,2-1 0,37 25 0,-42-33 0,0-1 0,1-1 0,1 0 0,0-2 0,0 0 0,0-2 0,1 0 0,0-2 0,34 3 0,-22-5 0,0-1 0,1-2 0,-1-1 0,0-2 0,0-1 0,0-2 0,61-21 0,-52 10 0,-1-1 0,-1-3 0,-1-1 0,-2-3 0,41-32 0,-29 17 0,-3-3 0,-1-2 0,45-57 0,-69 74 0,-1-1 0,-1-2 0,-1 0 0,29-67 0,-42 81 0,-1 0 0,0 0 0,-2-1 0,0 1 0,-1-1 0,-1 0 0,0 0 0,-2 0 0,0 0 0,-1 0 0,-6-32 0,3 38 0,-1-1 0,0 1 0,-1 0 0,0 0 0,-1 1 0,0 0 0,-1 0 0,-1 0 0,0 1 0,0 1 0,-1-1 0,0 1 0,-1 1 0,0 0 0,-1 1 0,1 0 0,-15-7 0,-19-8 0,0 2 0,-2 1 0,-69-18 0,114 37-19,-91-23 160,83 22-306,1 1 0,0 0 0,0 0-1,-1 1 1,1 0 0,-1 1 0,1 0-1,-10 3 1,0 2-6661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651 186 24575,'-120'-28'0,"103"26"0,0 0 0,1 2 0,-1 0 0,0 1 0,1 0 0,-1 2 0,1 0 0,-1 0 0,1 2 0,0 0 0,1 1 0,-1 0 0,1 1 0,0 1 0,1 0 0,0 2 0,0-1 0,-12 13 0,0 0 0,1 1 0,1 1 0,1 2 0,2 0 0,0 1 0,-30 55 0,45-70 0,2 1 0,-1-1 0,2 1 0,0 0 0,0 0 0,1 1 0,1-1 0,0 0 0,1 1 0,2 24 0,3-1 0,1 0 0,18 58 0,-18-79 0,0 1 0,2-1 0,0 0 0,0-1 0,2 0 0,0 0 0,0-1 0,2 0 0,-1-1 0,2 0 0,0-1 0,0-1 0,1 0 0,1 0 0,-1-2 0,18 9 0,5 1 0,1-2 0,1-2 0,0-2 0,1-1 0,73 12 0,-20-14 0,0-4 0,183-11 0,-218 0 0,-1-3 0,1-2 0,103-32 0,-57 5 0,106-55 0,-117 50 0,-2-5 0,160-111 0,-236 146 0,0 0 0,-2 0 0,0-2 0,0 0 0,-1 0 0,-1-1 0,0 0 0,-1-1 0,10-20 0,-17 27 0,1 0 0,-1 0 0,0-1 0,-1 1 0,0-1 0,0 1 0,-1-1 0,-1 0 0,1 0 0,-2 1 0,1-1 0,-1 0 0,-1 1 0,0-1 0,0 1 0,-1-1 0,0 1 0,0 0 0,-7-12 0,-2 2 0,0 1 0,-1 0 0,-1 1 0,0 0 0,-1 1 0,-1 1 0,-1 1 0,-35-25 0,12 14 0,0 2 0,-2 1 0,-52-18 0,42 22 0,0 2 0,-1 3 0,-1 3 0,-79-7 0,-220 11 0,247 11 0,-163 27 0,215-22 0,1 3 0,1 2 0,1 2 0,-95 47 0,135-58 14,1 0-1,0 1 0,0 0 0,1 1 1,0 0-1,0 0 0,1 1 1,-8 11-1,-1 5-756,-27 52 1,30-50-6084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24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24575,'0'0'0,"0"0"0,0-1 0,0 1 0,0 0 0,0 0 0,0-1 0,0 1 0,0 0 0,0 0 0,0 0 0,0-1 0,0 1 0,0 0 0,0 0 0,0 0 0,0-1 0,1 1 0,-1 0 0,0 0 0,0 0 0,0 0 0,0 0 0,1-1 0,-1 1 0,0 0 0,0 0 0,0 0 0,1 0 0,-1 0 0,0 0 0,0 0 0,0 0 0,1-1 0,-1 1 0,0 0 0,0 0 0,0 0 0,1 0 0,-1 0 0,0 0 0,0 0 0,1 0 0,-1 1 0,0-1 0,0 0 0,0 0 0,1 0 0,-1 0 0,17 8 0,14 16 0,20 24 0,-3 3 0,71 97 0,-83-102 0,61 87-1365,-85-117-5461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2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0 577 24575,'0'-8'0,"1"0"0,0 0 0,0 1 0,0-1 0,1 0 0,0 1 0,1-1 0,0 1 0,0 0 0,0 0 0,1 0 0,0 0 0,9-11 0,3 1 0,0 0 0,1 0 0,24-16 0,21-20 0,157-143 0,-200 179-117,6-7-507,34-39 0,-40 38-6202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7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24575,'0'11'0,"-2"0"0,1-1 0,-2 1 0,-4 14 0,4-15 0,0-1 0,1 1 0,0 0 0,1 0 0,-1 19 0,5-11 0,0 0 0,1 0 0,2 0 0,-1 0 0,16 30 0,-11-27 0,-2 0 0,0 0 0,6 32 0,-9-2 3,-1 1 1,-6 83-1,-1-38-1378,3-70-5451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24575,'-1'1'0,"0"-1"0,-1 0 0,1 0 0,0 0 0,-1 0 0,1 1 0,0-2 0,-1 1 0,1 0 0,0 0 0,-1 0 0,1-1 0,0 1 0,0 0 0,-1-1 0,1 1 0,0-1 0,0 0 0,0 1 0,0-1 0,0 0 0,0 0 0,0 0 0,0 0 0,0 1 0,0-1 0,0-1 0,0 1 0,1 0 0,-1 0 0,0 0 0,1 0 0,-1-2 0,1 1 0,0 0 0,1-1 0,0 1 0,-1 0 0,1 0 0,0 0 0,0 0 0,0 0 0,0 0 0,1 0 0,-1 1 0,0-1 0,1 0 0,-1 1 0,1-1 0,0 1 0,-1-1 0,1 1 0,3-2 0,4-3 0,1 1 0,0 0 0,1 0 0,-1 1 0,1 0 0,0 1 0,0 1 0,0-1 0,0 2 0,1-1 0,21 2 0,-24-1 0,-1 2 0,1-1 0,0 1 0,-1 0 0,1 1 0,-1 0 0,0 0 0,1 1 0,-1 0 0,0 1 0,-1 0 0,1 0 0,-1 0 0,0 1 0,0 0 0,8 7 0,-5-1 0,-1 1 0,-1 0 0,0 0 0,0 1 0,-1-1 0,0 2 0,-1-1 0,-1 1 0,0 0 0,-1 0 0,-1 0 0,0 0 0,-1 1 0,0 0 0,-1-1 0,-1 1 0,-2 18 0,0-25 0,-1-1 0,0 1 0,0-1 0,-1 0 0,1 0 0,-2-1 0,1 1 0,-1-1 0,0 0 0,0 0 0,-1-1 0,0 1 0,0-1 0,0 0 0,0-1 0,-1 0 0,-12 6 0,-4 3 0,-2-2 0,1 0 0,-51 13 0,62-21-136,1 0-1,-1 0 1,0-1-1,0-1 1,0 0-1,0-1 1,0 0-1,0-1 0,-22-5 1,15-1-6690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19 24575,'1'-9'0,"-1"1"0,-14 6 0,0 5 0,0 0 0,0 0 0,1 1 0,0 1 0,0 0 0,0 0 0,0 2 0,1 0 0,0 0 0,0 1 0,-16 14 0,16-11 0,0 0 0,0 0 0,2 1 0,-1 0 0,1 1 0,1 0 0,0 1 0,1 0 0,-12 29 0,19-37 0,0 0 0,0-1 0,0 1 0,1 0 0,0 0 0,0 0 0,0 0 0,1 0 0,0 0 0,0 0 0,1 0 0,-1-1 0,1 1 0,1 0 0,-1-1 0,1 0 0,0 1 0,0-1 0,0 0 0,1-1 0,0 1 0,0 0 0,0-1 0,0 0 0,9 6 0,-3-2 0,0 0 0,0 0 0,1-1 0,0-1 0,0 0 0,1 0 0,0-1 0,0-1 0,0 0 0,1-1 0,17 3 0,-21-5-170,0 0-1,0-1 0,1 0 1,-1 0-1,0-1 0,0 0 1,10-3-1,1-4-6655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890 0 24575,'-10'2'0,"0"1"0,0-1 0,0 2 0,0-1 0,1 1 0,-1 1 0,1 0 0,0 0 0,1 1 0,-1 0 0,-10 10 0,-12 7 0,-24 18 0,3 2 0,-83 89 0,25-23 0,58-60 0,2 1 0,2 3 0,-62 89 0,93-116 0,1 1 0,1 1 0,2 0 0,1 1 0,1 0 0,1 1 0,1 0 0,2 0 0,2 1 0,-4 48 0,10-66 0,0 1 0,0-1 0,2 0 0,-1-1 0,2 1 0,0 0 0,0-1 0,1 0 0,1 0 0,0 0 0,0 0 0,2-1 0,15 20 0,0-4 0,1-1 0,2-1 0,0-1 0,30 21 0,-3-9 0,1-2 0,82 37 0,122 40 0,-254-109 0,34 11 0,1-1 0,0-2 0,0-2 0,1-2 0,0-1 0,0-2 0,0-2 0,1-1 0,-1-3 0,0-1 0,0-1 0,-1-3 0,0-1 0,0-2 0,58-25 0,-69 22 0,0-2 0,-1 0 0,-1-2 0,43-38 0,-26 16 0,63-76 0,-93 99 0,0-1 0,-1-1 0,0 0 0,-2-1 0,0 0 0,-1 0 0,-1-1 0,5-25 0,-5 9 0,-1-1 0,-3 1 0,0-75 0,-5 52 0,-2 1 0,-14-75 0,10 102 0,-1 1 0,-1 0 0,-2 0 0,-1 1 0,-29-51 0,19 42 0,-2 2 0,-2 0 0,-1 2 0,-34-34 0,49 56 0,-1 2 0,0 0 0,-1 0 0,0 1 0,-1 1 0,0 0 0,0 1 0,-1 1 0,0 1 0,0 0 0,-1 1 0,0 0 0,-24-3 0,11 5-91,0 0 0,-1 2 0,1 1 0,0 1 0,-1 2 0,1 1 0,0 1 0,1 2 0,-1 1 0,1 1 0,1 1 0,0 2 0,0 1 0,-42 27 0,44-21-6735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5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1413 0 24575,'-54'0'0,"-88"12"0,117-8 0,-1 2 0,1 1 0,0 1 0,0 1 0,-35 18 0,-416 208 0,441-217 0,2 1 0,1 2 0,0 1 0,1 2 0,2 0 0,0 2 0,2 2 0,1 0 0,1 1 0,2 2 0,1 0 0,1 2 0,2 0 0,-16 38 0,12-18 0,-55 143 0,69-167 0,2 1 0,1 0 0,1 0 0,1 1 0,1 30 0,5-28 0,1 0 0,2 0 0,1-1 0,2 0 0,1 0 0,1-1 0,2 0 0,1-1 0,2 0 0,1-1 0,36 51 0,-19-40 0,1-2 0,2-1 0,78 62 0,141 72 0,-184-131 0,1-4 0,1-2 0,3-4 0,0-4 0,1-2 0,2-4 0,129 16 0,-127-26 0,171 14 0,-215-23 0,-1-1 0,1-2 0,-1-2 0,67-16 0,-24-3 0,0-3 0,125-63 0,-151 61 0,-2-2 0,0-3 0,-3-1 0,67-61 0,-87 66 0,0-1 0,-2-2 0,-1 0 0,-2-2 0,-1-1 0,-1 0 0,-3-1 0,-1-1 0,19-58 0,-22 46 0,-1-2 0,-3 0 0,-1 0 0,-3-1 0,-3 0 0,-1 0 0,-7-53 0,-1 53 0,-2 0 0,-3 1 0,-2 0 0,-2 1 0,-37-84 0,10 48 0,-3 2 0,-71-98 0,101 162 0,0 0 0,-2 1 0,0 1 0,-1 0 0,-1 2 0,-1 0 0,0 1 0,-1 1 0,0 1 0,-36-16 0,17 13 0,-1 1 0,0 3 0,-1 1 0,0 2 0,-57-5 0,-6 5 0,-1 4 0,-138 11 0,181 3 0,1 2 0,1 3 0,0 3 0,1 2 0,-85 41 0,103-45-5,33-13-189,0 2 0,0-1-1,0 1 1,0 0 0,0 1-1,-12 8 1,8-1-6632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6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1010 24575,'3'0'0,"0"-1"0,0 0 0,-1 0 0,1 0 0,0 0 0,-1 0 0,1 0 0,-1-1 0,1 1 0,-1-1 0,0 0 0,1 0 0,-1 0 0,0 0 0,3-4 0,29-38 0,-29 35 0,55-83 0,57-122 0,-33 56 0,43-42 0,-34 59 0,-30 42-1365,-44 73-5461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25 343 24575,'1'0'0,"0"0"0,1 1 0,-1 0 0,0-1 0,0 1 0,0 0 0,0 0 0,0-1 0,0 1 0,0 0 0,0 0 0,0 0 0,0 0 0,-1 0 0,1 0 0,0 0 0,-1 1 0,1-1 0,-1 0 0,1 0 0,-1 0 0,1 1 0,-1-1 0,0 0 0,0 1 0,1 1 0,5 43 0,-6-40 0,8 108 0,6 67 0,-10-156 0,-1-8 0,-1 0 0,0 28 0,-2-45 0,0 0 0,0 1 0,0-1 0,0 0 0,0 0 0,1 1 0,-1-1 0,0 0 0,0 1 0,0-1 0,0 0 0,0 0 0,0 1 0,0-1 0,0 0 0,0 0 0,0 1 0,-1-1 0,1 0 0,0 0 0,0 1 0,0-1 0,0 0 0,0 0 0,0 1 0,0-1 0,-1 0 0,1 0 0,0 1 0,0-1 0,0 0 0,-1 0 0,1 0 0,0 0 0,0 1 0,0-1 0,-1 0 0,1 0 0,0 0 0,0 0 0,-1 0 0,1 0 0,0 0 0,-1 0 0,1 0 0,0 0 0,0 0 0,-1 0 0,1 0 0,0 0 0,0 0 0,-1 0 0,1 0 0,0 0 0,-1 0 0,-14-17 0,-12-28 0,21 32 0,0 0 0,1-1 0,0 0 0,1 0 0,-4-23 0,8 33 0,0 1 0,-1-1 0,1 0 0,0 0 0,1 0 0,-1 0 0,1 1 0,0-1 0,0 0 0,0 0 0,0 1 0,1-1 0,-1 1 0,1-1 0,0 1 0,0 0 0,0 0 0,0-1 0,1 2 0,-1-1 0,1 0 0,0 0 0,0 1 0,0-1 0,0 1 0,4-2 0,19-9 0,2 1 0,-1 2 0,2 0 0,42-8 0,-29 8 0,47-18 0,-73 22 0,-1-1 0,0-1 0,0 0 0,-1-1 0,0 0 0,-1-1 0,0-1 0,0 0 0,-1-1 0,14-17 0,-19 20 0,-1-1 0,0 0 0,0-1 0,-1 1 0,0-1 0,-1 0 0,0 0 0,0-1 0,-2 1 0,1-1 0,-1 0 0,-1 0 0,0 0 0,-1 1 0,-2-17 0,1 21 0,0 0 0,-1-1 0,-1 2 0,1-1 0,-1 0 0,0 0 0,0 1 0,-1 0 0,0-1 0,0 1 0,-1 1 0,1-1 0,-1 1 0,-1 0 0,1 0 0,-1 0 0,1 1 0,-1-1 0,-1 2 0,1-1 0,0 1 0,-1 0 0,0 0 0,-7-2 0,-1 0 0,1 0 0,-1 1 0,0 1 0,0 0 0,-1 1 0,1 1 0,0 0 0,0 1 0,-1 1 0,-25 4 0,30 0-32,-1 0 0,1 0-1,0 1 1,0 1-1,1 0 1,-1 0 0,2 1-1,-1 0 1,1 1 0,0 0-1,-11 16 1,-1-3-945,-2 3-5849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553 126 24575,'-1'-1'0,"1"0"0,-1 0 0,1 0 0,-1 0 0,0 0 0,1 0 0,-1 0 0,0 1 0,0-1 0,1 0 0,-1 0 0,0 1 0,0-1 0,0 0 0,0 1 0,0-1 0,0 1 0,0-1 0,0 1 0,0-1 0,0 1 0,0 0 0,-1 0 0,-1-1 0,-29-3 0,24 5 0,0 0 0,0 1 0,1 0 0,-1 0 0,1 1 0,-1 0 0,1 0 0,0 1 0,0 0 0,1 0 0,-1 0 0,1 1 0,0 0 0,0 1 0,0-1 0,1 1 0,-9 11 0,-4 8 0,0 1 0,2 1 0,-14 32 0,-120 276 0,122-259 0,3 1 0,-22 123 0,35-136 0,4-29 0,-5 59 0,12-83 0,1-1 0,0 0 0,1 1 0,0-1 0,1 0 0,0 0 0,1 0 0,0 0 0,0 0 0,6 12 0,2-4 0,1-1 0,1 0 0,1-1 0,0 0 0,0-1 0,2-1 0,0 0 0,1-1 0,0-1 0,1 0 0,0-1 0,0-1 0,25 9 0,33 11 0,158 39 0,-233-69 0,263 44 0,-205-37 0,-5 0 0,1-2 0,0-3 0,91-7 0,-119 0 0,0-1 0,-1-1 0,50-21 0,72-44 0,-138 67 0,17-10 0,-1-2 0,0 0 0,-1-2 0,-1-1 0,-1-1 0,-1-1 0,-1-1 0,0-1 0,-2-1 0,-1 0 0,-1-1 0,-2-1 0,0-1 0,18-50 0,-9 9 0,-3-1 0,-3-1 0,-4-1 0,-2 0 0,2-87 0,-13 132 0,-1 0 0,-1 0 0,-1 0 0,-1 1 0,-2-1 0,-1 1 0,0 0 0,-2 0 0,-1 0 0,-2 1 0,0 1 0,-1 0 0,-2 1 0,0 0 0,-1 1 0,-2 0 0,0 1 0,-1 1 0,-29-24 0,25 26 0,-1 2 0,-1 0 0,0 2 0,-1 0 0,0 2 0,-1 1 0,-1 0 0,0 2 0,0 2 0,-1 0 0,1 2 0,-1 1 0,-47-1 0,37 3 0,0 2 0,-1 2 0,1 1 0,0 2 0,1 2 0,-72 22 0,49-8 0,-102 53 0,134-59 0,1 2 0,0 1 0,2 2 0,0 0 0,-33 36 0,54-52-124,0 1 0,1-1 0,0 1 0,0 0 0,0 0 0,1 0-1,0 0 1,-1 0 0,2 0 0,-2 7 0,-1 10-6702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24575,'-1'0'0,"-1"0"0,1 0 0,0 0 0,-1 0 0,1 0 0,0 0 0,-1 0 0,1 1 0,0-1 0,0 0 0,-1 1 0,1-1 0,0 1 0,0-1 0,-1 1 0,1 0 0,0 0 0,0-1 0,-1 2 0,2-1 0,-1 0 0,1-1 0,0 1 0,0 0 0,0 0 0,-1 0 0,1-1 0,0 1 0,0 0 0,0 0 0,0 0 0,0 0 0,1-1 0,-1 1 0,0 0 0,0 0 0,1 0 0,-1-1 0,0 1 0,1 0 0,-1 0 0,1 1 0,6 7 0,0 1 0,1-1 0,14 13 0,-3-3 0,16 27 0,-1 1 0,42 79 0,41 112 0,-100-200 0,115 213 0,-122-231 0,-4-10-227,-1 1-1,-1 0 1,0 0-1,0 1 1,4 22-1,-5-8-6598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9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89 24575,'1'-19'0,"0"14"0,-1 0 0,1 0 0,-1 0 0,0 1 0,0-1 0,0 0 0,-1 0 0,0 0 0,0 0 0,0 1 0,0-1 0,-3-4 0,4 9 0,0-1 0,0 1 0,-1 0 0,1 0 0,0 0 0,0 0 0,0 0 0,0-1 0,-1 1 0,1 0 0,0 0 0,0 0 0,-1 0 0,1 0 0,0 0 0,0 0 0,0 0 0,-1 0 0,1 0 0,0 0 0,0 0 0,-1 0 0,1 0 0,0 0 0,0 0 0,0 0 0,-1 0 0,1 0 0,0 1 0,0-1 0,-1 0 0,1 0 0,0 0 0,0 0 0,0 0 0,0 0 0,-1 1 0,1-1 0,0 0 0,0 0 0,0 0 0,0 1 0,0-1 0,-1 0 0,-6 17 0,1 16 0,2-2 0,2 1 0,2 49 0,1-70 0,0 0 0,1 0 0,0 0 0,1 0 0,0-1 0,0 1 0,2-1 0,-1 1 0,1-1 0,11 16 0,-5-11 0,1-1 0,0 0 0,1 0 0,0-1 0,1-1 0,1 0 0,0-1 0,0-1 0,33 16 0,-41-23 0,0 0 0,0-1 0,1 0 0,-1 0 0,0 0 0,1-1 0,-1 0 0,1-1 0,0 0 0,-1 0 0,1-1 0,-1 1 0,1-2 0,-1 1 0,1-1 0,-1 0 0,0-1 0,0 1 0,0-1 0,0-1 0,-1 1 0,1-1 0,-1-1 0,0 1 0,0-1 0,0 0 0,5-6 0,29-34 0,-1-3 0,59-97 0,-65 94 0,-32 50 0,-1 0 0,1-1 0,0 1 0,0-1 0,-1 1 0,1 0 0,0 0 0,0-1 0,0 1 0,1 0 0,-1 0 0,0 0 0,0 0 0,1 0 0,-1 1 0,0-1 0,1 0 0,-1 1 0,1-1 0,-1 0 0,1 1 0,1-1 0,-2 2 0,0-1 0,0 1 0,0 0 0,0-1 0,0 1 0,0 0 0,0 0 0,0 0 0,0 0 0,-1-1 0,1 1 0,0 0 0,-1 1 0,1-1 0,0 0 0,-1 0 0,0 0 0,1 0 0,-1 0 0,0 0 0,1 2 0,2 12 0,0 1 0,-2-1 0,1 17 0,-2 28 0,-1-32 0,2 0 0,5 42 0,-4-61 0,0-1 0,0 1 0,1-1 0,0 0 0,1 1 0,-1-1 0,1-1 0,1 1 0,0-1 0,0 0 0,0 0 0,9 8 0,-4-4 0,2-1 0,0 0 0,0-1 0,1 0 0,0-1 0,0-1 0,1 0 0,0 0 0,23 6 0,-31-11 0,1 0 0,0-1 0,0 0 0,-1 0 0,1-1 0,0 0 0,0 0 0,0 0 0,0-1 0,-1 0 0,1-1 0,0 1 0,-1-1 0,1 0 0,-1-1 0,1 0 0,-1 0 0,0 0 0,0 0 0,-1-1 0,1 0 0,-1-1 0,8-7 0,1-2 0,-1-1 0,-1-1 0,0 0 0,-1 0 0,-1-1 0,11-25 0,-18 35 0,0 0 0,0-1 0,-1 1 0,0-1 0,0 0 0,-1 1 0,0-1 0,0 0 0,-1 0 0,0 0 0,0 0 0,-1 0 0,0 0 0,0 1 0,-1-1 0,0 0 0,-1 1 0,-5-12 0,-10-11-1365,-1 3-5461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953 316 24575,'1'-15'0,"-1"1"0,-1-1 0,0 0 0,-1 1 0,-1 0 0,-7-25 0,8 36 0,0-1 0,0 0 0,0 1 0,0-1 0,0 1 0,-1 0 0,1-1 0,-1 1 0,0 0 0,0 1 0,0-1 0,-1 1 0,1-1 0,-1 1 0,1 0 0,-1 0 0,0 0 0,1 1 0,-1-1 0,0 1 0,0 0 0,0 0 0,0 1 0,0-1 0,0 1 0,-1 0 0,1 0 0,-8 1 0,-10 3 0,1 1 0,-1 1 0,1 1 0,0 1 0,1 1 0,0 0 0,-27 18 0,20-12 0,-187 117 0,57-31 0,135-88 0,1 0 0,0 2 0,1 0 0,1 1 0,1 2 0,-26 29 0,35-35 0,1 0 0,0 1 0,0 0 0,1 0 0,1 1 0,0 0 0,1 0 0,1 1 0,0-1 0,1 1 0,0 0 0,0 17 0,1 11 0,1 0 0,3 0 0,1 0 0,12 58 0,-9-75 0,2 0 0,0 0 0,2-1 0,0-1 0,2 1 0,0-2 0,2 0 0,20 26 0,-5-13 0,1-2 0,2-1 0,61 48 0,-28-33 0,88 48 0,-70-50 0,153 63 0,-182-90 0,0-2 0,0-2 0,2-3 0,72 7 0,-24-12 0,0-3 0,159-17 0,-218 7 0,-1-3 0,0-1 0,-1-3 0,47-19 0,159-87 0,-210 97 0,-1-1 0,-2-2 0,0-2 0,46-43 0,-61 49 0,-1 0 0,-1-1 0,-1-2 0,0 0 0,-2 0 0,-1-2 0,20-45 0,-29 53 0,0-1 0,-1 0 0,-1 0 0,-1 0 0,-1 0 0,-1-1 0,0 1 0,-1-1 0,-1 1 0,-1-1 0,-1 1 0,-1 0 0,0 0 0,-2 0 0,-12-29 0,-10-14 0,-4 1 0,-2 2 0,-46-61 0,41 61 0,-13-16 0,-3 2 0,-87-90 0,108 128 0,-3 2 0,-1 1 0,-1 2 0,-1 1 0,-2 3 0,-46-23 0,69 41 0,1 1 0,-1 1 0,0 1 0,-1 0 0,1 1 0,-1 2 0,1 0 0,-1 0 0,0 2 0,0 1 0,0 0 0,1 2 0,-1 0 0,1 1 0,-1 1 0,1 0 0,1 2 0,-1 0 0,1 2 0,0-1 0,1 2 0,0 1 0,1 0 0,0 1 0,-16 15 0,0 4-1365,5-2-5461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24575,'43'0'0,"55"7"0,-84-5 0,1 1 0,0 0 0,-1 2 0,0-1 0,0 2 0,0 0 0,17 10 0,14 13 0,-2 2 0,-1 1 0,-2 3 0,-1 1 0,-1 2 0,-3 1 0,60 85 0,-92-120-91,-1 0 0,0 0 0,1 0 0,-1 0 0,0 1 0,-1-1 0,1 0 0,-1 1 0,0-1 0,0 1 0,0 0 0,-1-1 0,0 1 0,0 6 0,-4 6-6735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7 24575,'0'0'0,"1"-1"0,-1 1 0,0 0 0,0-1 0,0 1 0,1 0 0,-1-1 0,0 1 0,0 0 0,1-1 0,-1 1 0,0 0 0,1 0 0,-1-1 0,0 1 0,1 0 0,-1 0 0,0-1 0,1 1 0,-1 0 0,0 0 0,1 0 0,-1 0 0,1 0 0,-1 0 0,0 0 0,1 0 0,-1-1 0,1 1 0,-1 1 0,0-1 0,1 0 0,-1 0 0,1 0 0,-1 0 0,0 0 0,1 0 0,-1 0 0,1 0 0,-1 1 0,0-1 0,1 0 0,-1 0 0,0 1 0,1-1 0,-1 0 0,0 0 0,0 1 0,1-1 0,-1 0 0,0 1 0,0-1 0,1 0 0,-1 1 0,0-1 0,0 0 0,0 1 0,0-1 0,1 1 0,-1-1 0,0 0 0,0 1 0,0-1 0,0 1 0,0 0 0,-3 29 0,-98 191 0,-8 20 0,30-61 0,-111 189 0,135-270 0,36-64-119,0-1 246,-17 42-1,31-63-340,1 0 0,0 1-1,1-1 1,0 1 0,1 0 0,0 26 0,2-15-6612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1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24575,'12'-13'0,"-9"9"0,0 1 0,0-1 0,1 1 0,-1 0 0,1 1 0,-1-1 0,7-3 0,-8 5 0,0 1 0,0-1 0,0 1 0,0 0 0,0-1 0,1 1 0,-1 0 0,0 0 0,0 0 0,0 1 0,0-1 0,0 0 0,0 1 0,0 0 0,0-1 0,0 1 0,0 0 0,0 0 0,0 0 0,2 2 0,12 7 0,-1 2 0,-1-1 0,1 1 0,-2 1 0,17 21 0,57 82 0,-60-78 0,31 48 0,50 100 0,-84-146 0,1-2 0,50 57 0,-44-58 0,-1 3 0,26 43 0,-38-36-1365,-14-24-5461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462 246 24575,'5'-2'0,"0"0"0,1 0 0,-1 0 0,0 0 0,-1-1 0,1 0 0,0 0 0,5-6 0,3 0 0,-11 8 0,69-50 0,-67 48 0,0-1 0,0 0 0,-1 0 0,1 0 0,-1 0 0,0-1 0,0 1 0,0-1 0,0 0 0,-1 0 0,0 0 0,0 0 0,2-8 0,-4 10 0,0 1 0,-1-1 0,1 0 0,-1 1 0,1-1 0,-1 0 0,0 1 0,0-1 0,0 1 0,0-1 0,0 1 0,0-1 0,-1 1 0,1 0 0,-1 0 0,0 0 0,0 0 0,0 0 0,0 0 0,0 0 0,0 1 0,0-1 0,0 1 0,-1-1 0,1 1 0,-1 0 0,1 0 0,-4-1 0,-7-3 0,1 0 0,-1 1 0,0 1 0,-19-3 0,21 5 0,1 0 0,-1 1 0,1 0 0,-1 0 0,0 1 0,1 1 0,0 0 0,-1 0 0,-16 7 0,1 2 0,1 2 0,-32 20 0,49-28 0,-18 10 0,1 2 0,1 1 0,0 0 0,2 2 0,-38 41 0,49-47 0,1 0 0,0 1 0,1 0 0,1 0 0,1 1 0,0 0 0,1 0 0,0 1 0,2 0 0,0 0 0,-3 26 0,5-25 0,0 0 0,1 0 0,1 0 0,1 0 0,0 1 0,2-1 0,0 0 0,1-1 0,0 1 0,2-1 0,0 1 0,11 20 0,-7-17 0,1-1 0,1 0 0,2 0 0,-1-1 0,23 22 0,-28-33 0,1 0 0,1 0 0,-1-1 0,1 0 0,1-1 0,-1 0 0,1 0 0,0-1 0,0-1 0,0 0 0,1 0 0,13 2 0,41 7 0,1-3 0,1-3 0,-1-3 0,84-5 0,-120-3-341,0-1 0,0-2-1,29-10 1,-34 8-6485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24575,'1'1'0,"1"-1"0,-1 1 0,0-1 0,1 1 0,-1 0 0,0 0 0,0-1 0,0 1 0,0 0 0,1 0 0,-1 0 0,-1 0 0,1 1 0,0-1 0,0 0 0,0 0 0,0 0 0,-1 1 0,1-1 0,-1 0 0,1 1 0,-1-1 0,1 1 0,-1-1 0,0 0 0,0 1 0,0 2 0,6 46 0,-6-44 0,1 8 0,0 0 0,-1 0 0,-1 1 0,0-1 0,-1 0 0,-1 0 0,0 0 0,-1 0 0,-6 16 0,-6 9 0,2 1 0,3 0 0,0 1 0,-8 82 0,11-42 0,-14 262 0,22-339 0,0-1 0,0 1 0,1 0 0,-1-1 0,1 1 0,0 0 0,0-1 0,0 1 0,0-1 0,1 1 0,0-1 0,-1 0 0,1 1 0,0-1 0,1 0 0,-1 0 0,0-1 0,1 1 0,4 4 0,-1-4 0,-1 1 0,0-1 0,1-1 0,0 1 0,0-1 0,0 0 0,0 0 0,0-1 0,0 0 0,12 1 0,6-1 0,0-2 0,0 0 0,0-2 0,0 0 0,26-9 0,-25 4 33,0 0 0,-1-2 0,35-21 0,35-13-1530,-74 37-5329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24575,'5'-5'0,"7"-2"0,12-5 0,7 0 0,3 2 0,-3-3 0,-3 1 0,0 2 0,-1 3 0,2 3 0,0 2 0,1 1 0,-5 1-8191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24575,'0'-5'0,"0"-7"0,10-7 0,4-5 0,10 1 0,0 0 0,2 4 0,-4-1 0,0 4 0,1-1 0,2 2 0,-3-1 0,-1 2 0,2 3 0,-3-1 0,-5 1-8191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4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771 88 24575,'-10'-10'0,"0"1"0,0 1 0,-1 0 0,-1 0 0,1 1 0,-1 0 0,0 1 0,-1 1 0,-15-5 0,20 7 0,0 1 0,1 1 0,-1-1 0,0 1 0,0 1 0,0-1 0,0 1 0,1 1 0,-1-1 0,0 2 0,0-1 0,0 1 0,1 0 0,-1 0 0,1 1 0,0 0 0,-8 4 0,-38 26 0,2 2 0,-84 73 0,110-84 0,1 0 0,1 1 0,2 1 0,0 1 0,2 1 0,-27 52 0,30-40 0,2 0 0,2 1 0,1 0 0,3 1 0,1 0 0,2 0 0,2 1 0,1-1 0,8 73 0,4-62 0,2-1 0,2-1 0,2 0 0,24 48 0,-29-72 0,11 27 0,2-2 0,3-1 0,1-1 0,3-1 0,2-2 0,59 65 0,-65-84 0,1 0 0,1-2 0,2-1 0,0-2 0,1-1 0,2-1 0,0-2 0,1-1 0,1-2 0,55 17 0,-32-16 0,1-3 0,1-3 0,119 7 0,-149-18 0,0-1 0,0-1 0,0-2 0,0 0 0,0-3 0,-1 0 0,-1-2 0,1-1 0,47-24 0,-14 0 0,-1-3 0,-2-2 0,-1-2 0,-3-4 0,-1-1 0,-2-3 0,-3-2 0,73-97 0,-95 109 0,-2-1 0,-2-1 0,-2-2 0,-2 0 0,-2-1 0,-1-1 0,-3-1 0,-1 0 0,7-58 0,-16 75 0,-1 0 0,-2 0 0,-1 0 0,-1-1 0,-2 1 0,-1 0 0,-1 0 0,-1 1 0,-1-1 0,-2 2 0,-1-1 0,-1 1 0,-2 0 0,0 1 0,-2 1 0,-21-29 0,9 21 0,-2 0 0,-1 2 0,-1 2 0,-2 1 0,0 1 0,-2 1 0,-1 3 0,-1 1 0,-52-23 0,41 24 0,-1 3 0,-1 2 0,0 2 0,-1 3 0,0 1 0,-1 3 0,-71 0 0,62 8-195,0 4 0,0 2 0,0 3 0,2 3 0,-1 2 0,-86 35 0,112-38-6631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1474 116 24575,'1'1'0,"1"-1"0,0 0 0,-1 0 0,1 0 0,0 0 0,-1-1 0,1 1 0,0 0 0,-1-1 0,1 1 0,-1-1 0,1 0 0,0 1 0,-1-1 0,1 0 0,-1 0 0,0 0 0,1 0 0,-1 0 0,0 0 0,0 0 0,1-1 0,-1 1 0,0 0 0,0-1 0,0 1 0,-1-1 0,1 1 0,0-1 0,-1 1 0,1-1 0,0-1 0,-1 0 0,0 1 0,0 0 0,0 0 0,0 0 0,-1 0 0,1 0 0,-1 0 0,1 0 0,-1 0 0,0 0 0,0 0 0,0 0 0,0 0 0,0 1 0,0-1 0,0 0 0,-1 0 0,1 1 0,-1-1 0,1 1 0,-1 0 0,1-1 0,-1 1 0,0 0 0,0 0 0,-2-1 0,-7-4 0,0 0 0,0 1 0,-1 1 0,0 0 0,0 0 0,0 1 0,0 1 0,0 0 0,-25 0 0,20 3 0,0 0 0,-1 2 0,1 0 0,0 1 0,0 1 0,-25 11 0,-108 52 0,-232 144 0,299-158 0,2 3 0,3 4 0,3 3 0,2 3 0,-80 96 0,138-144 0,1-1 0,0 2 0,2 0 0,0 0 0,1 1 0,1 1 0,1 0 0,-10 34 0,16-44 0,1 0 0,0 0 0,0 0 0,1 0 0,1 0 0,0 1 0,1-1 0,0 0 0,1 0 0,0 0 0,1 0 0,0 0 0,1-1 0,0 1 0,1-1 0,0 0 0,1 0 0,8 11 0,11 9 0,1 0 0,1-2 0,2-2 0,0 0 0,2-2 0,1-1 0,1-2 0,45 24 0,-11-13 0,2-2 0,1-3 0,105 28 0,-115-43 0,1-2 0,0-3 0,82 2 0,185-22 0,-259 4 0,-1-2 0,0-4 0,121-41 0,-91 18 0,172-92 0,-232 109 0,-2-2 0,-1-2 0,-1 0 0,-1-3 0,49-50 0,-67 60 0,-1 0 0,-1-1 0,0-1 0,-2 0 0,0 0 0,-1-1 0,-1 0 0,-1-1 0,-1 0 0,-1 0 0,0-1 0,3-34 0,-6 30 0,-1-1 0,-2 0 0,0 0 0,-2 1 0,-1-1 0,-1 1 0,-2-1 0,-10-32 0,8 39 0,0-1 0,-2 2 0,0 0 0,-1 0 0,-1 1 0,-1 0 0,0 1 0,-2 0 0,0 1 0,-27-22 0,6 10 0,-2 2 0,-1 1 0,-1 2 0,-1 2 0,0 1 0,-2 3 0,0 1 0,-1 2 0,-1 2 0,0 2 0,0 2 0,-1 2 0,-75 0 0,93 8 17,-1 0 0,1 2 1,0 2-1,1 0 0,-1 2 0,-39 16 0,46-15-182,1 1 0,-1 1 0,2 0 0,-1 2 0,2 0 0,0 1 0,0 1 0,-22 25 0,21-17-6661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24575,'0'-3'0,"0"-1"0,0 1 0,0-1 0,1 0 0,0 1 0,-1-1 0,1 1 0,1-1 0,-1 1 0,0 0 0,1-1 0,0 1 0,0 0 0,0 0 0,0 0 0,0 0 0,0 1 0,1-1 0,3-3 0,-1 3 0,-1 0 0,1 0 0,0 1 0,0-1 0,0 1 0,1 0 0,-1 0 0,0 1 0,1 0 0,0 0 0,8-1 0,-4 2 0,-1-1 0,1 2 0,0-1 0,0 1 0,-1 1 0,1 0 0,-1 0 0,0 1 0,1 0 0,-1 0 0,0 1 0,-1 1 0,1-1 0,10 9 0,-7-2 0,-1 1 0,0 1 0,-1 0 0,0 0 0,-1 1 0,-1 0 0,0 1 0,-1-1 0,0 2 0,-1-1 0,-1 1 0,-1-1 0,0 1 0,-1 1 0,0-1 0,-2 0 0,0 1 0,-1-1 0,0 1 0,-1-1 0,-6 26 0,5-35 6,-2 1-1,1-1 1,-1 0-1,0 0 0,-1 0 1,0-1-1,0 1 1,0-1-1,-1 0 1,1-1-1,-1 0 1,-1 1-1,1-2 0,-1 1 1,0-1-1,0 0 1,0 0-1,-1-1 1,1 0-1,-1 0 1,-14 2-1,11-2-104,0 0 0,-1-1 0,1-1 0,0 0 0,-1 0 0,1-1 0,-1-1 0,1 0 0,-1 0 0,1-1 0,0 0 0,0-1 0,0-1 0,-20-8 0,11-1-6727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24575,'0'0'0,"0"0"0,0 0 0,0 0 0,0 0 0,0 0 0,1 0 0,-1 0 0,0 0 0,0 0 0,0 0 0,0 0 0,0 0 0,0 0 0,1 0 0,-1 0 0,0 0 0,0 0 0,0 0 0,0 0 0,0 1 0,0-1 0,0 0 0,1 0 0,-1 0 0,0 0 0,0 0 0,0 0 0,0 0 0,0 0 0,0 0 0,0 1 0,0-1 0,0 0 0,0 0 0,0 0 0,0 0 0,0 0 0,0 0 0,0 0 0,0 1 0,0-1 0,1 0 0,-1 0 0,0 0 0,-1 0 0,1 0 0,0 0 0,0 1 0,0-1 0,0 0 0,0 0 0,0 0 0,0 0 0,0 0 0,0 0 0,0 1 0,0-1 0,-8 11 0,-18 13 0,22-21 0,-10 9 0,1 0 0,1 1 0,0 0 0,1 1 0,1 1 0,0 0 0,0 0 0,-10 24 0,18-33 0,0-1 0,0 0 0,1 1 0,-1-1 0,1 1 0,0 0 0,1 0 0,-1-1 0,1 1 0,0 0 0,1 0 0,-1-1 0,1 1 0,0 0 0,1-1 0,-1 1 0,1-1 0,0 1 0,1-1 0,-1 0 0,1 0 0,0 0 0,0 0 0,1 0 0,-1-1 0,1 0 0,0 0 0,0 0 0,1 0 0,4 4 0,0-2 11,0-1 0,0 1 0,0-1 0,1-1 0,0 0 0,0 0-1,0-1 1,0 0 0,0-1 0,12 2 0,-15-3-98,0-1-1,-1 1 1,1-1 0,0-1-1,0 1 1,-1-1 0,1 0-1,0 0 1,-1-1-1,1 0 1,-1 0 0,0-1-1,0 0 1,0 0 0,0 0-1,9-7 1,6-10-6739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1 570 24575,'1'-5'0,"1"0"0,0 1 0,1-1 0,-1 1 0,1 0 0,0 0 0,0-1 0,0 2 0,1-1 0,-1 0 0,1 1 0,4-4 0,3-3 0,96-117 0,-44 58 0,-40 41 0,41-36 0,10-7-22,-56 52-170,0 1 0,1 0 0,2 1 0,-1 1 1,2 1-1,27-15 0,-24 19-6634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2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70 24575,'2'-10'0,"-1"-1"0,-17 11 0,11 3 0,0-1 0,1 1 0,-1 0 0,1 0 0,-1 1 0,1-1 0,0 1 0,1 0 0,-1 0 0,0 0 0,1 1 0,0-1 0,0 1 0,-3 7 0,5-11 0,0 1 0,0 0 0,0 0 0,0 0 0,0 0 0,1 0 0,-1 0 0,1 0 0,-1 0 0,1 0 0,0 0 0,0 0 0,0 0 0,0 0 0,0 0 0,0 0 0,0 0 0,1 0 0,-1 0 0,1 1 0,-1-2 0,1 1 0,0 0 0,0 0 0,0 0 0,0 0 0,0 0 0,0-1 0,1 1 0,-1-1 0,1 1 0,-1-1 0,1 1 0,-1-1 0,1 0 0,0 1 0,-1-1 0,1 0 0,3 1 0,4 0 0,0 1 0,0-2 0,0 1 0,-1-1 0,1-1 0,0 1 0,0-2 0,0 1 0,0-1 0,0 0 0,0-1 0,0 0 0,-1-1 0,1 0 0,-1 0 0,1-1 0,-1 0 0,9-6 0,4-2 0,-1-1 0,0-1 0,-1-1 0,-1-1 0,28-30 0,-43 42 0,0 0 0,0 0 0,0 0 0,-1 0 0,1 0 0,-1 0 0,0-1 0,1-5 0,-3 15 0,0 0 0,1 1 0,-1-1 0,1 0 0,0 1 0,0-1 0,1 0 0,0 0 0,0 0 0,0 0 0,0 0 0,1-1 0,-1 1 0,1 0 0,0-1 0,1 0 0,-1 0 0,1 0 0,5 4 0,8 6 0,1-2 0,0-1 0,34 17 0,-38-22 0,0 1 0,-1 0 0,0 1 0,0 0 0,-1 1 0,0 0 0,18 20 0,-29-28 0,1 1 0,0 0 0,-1 0 0,0 0 0,1 0 0,-1 0 0,0 1 0,0-1 0,-1 0 0,1 0 0,0 1 0,-1-1 0,1 1 0,-1-1 0,0 0 0,1 1 0,-1-1 0,-1 1 0,1-1 0,0 1 0,0-1 0,-2 3 0,1-2 0,-1-1 0,1 1 0,-1 0 0,0 0 0,0-1 0,0 1 0,-1-1 0,1 0 0,-1 0 0,1 0 0,-1 0 0,0 0 0,0 0 0,-3 1 0,-12 5 0,0-1 0,0-1 0,-1-1 0,-24 4 0,39-8 0,-25 4-113,18-4-1,0 0 0,0 1 0,0 0 1,1 1-1,-1 0 0,1 1 0,0 0 0,0 1 1,0 0-1,-12 9 0,8 1-6712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24575,'-2'68'0,"0"-40"0,2-1 0,0 1 0,2-1 0,6 34 0,-7-57 0,0 0 0,0-1 0,0 1 0,1 0 0,-1-1 0,1 1 0,0-1 0,0 0 0,0 0 0,1 0 0,-1 0 0,1 0 0,-1 0 0,1 0 0,0-1 0,0 1 0,0-1 0,1 0 0,5 3 0,-2-3 0,0 1 0,-1-2 0,1 1 0,0-1 0,0 0 0,0 0 0,0-1 0,0 0 0,0 0 0,10-2 0,-1-1 0,1-1 0,-1 0 0,1-1 0,-1-1 0,-1 0 0,1-1 0,-1-1 0,22-15 0,-21 10 0,0-2 0,-1 0 0,-1-1 0,-1 0 0,0-1 0,-1 0 0,0-1 0,-2-1 0,0 0 0,7-22 0,-22 57 0,0-1 0,1 1 0,1 0 0,0 0 0,1 0 0,1 0 0,1 1 0,0-1 0,1 0 0,4 27 0,-3-36 0,-1-1 0,1 0 0,0 1 0,1-1 0,-1 0 0,1 0 0,1 0 0,-1 0 0,1-1 0,0 1 0,0-1 0,0 0 0,1 0 0,0 0 0,0-1 0,0 0 0,1 0 0,-1 0 0,1-1 0,0 1 0,0-1 0,0-1 0,0 1 0,1-1 0,-1 0 0,0-1 0,1 1 0,13 0 0,-13-1 0,0-1 0,1 1 0,-1-1 0,0-1 0,1 1 0,-1-1 0,0-1 0,0 1 0,0-1 0,0-1 0,0 1 0,0-1 0,-1 0 0,1-1 0,-1 1 0,0-1 0,0-1 0,0 1 0,0-1 0,-1 0 0,0 0 0,0 0 0,0-1 0,-1 0 0,1 0 0,4-11 0,56-108-1365,-51 98-5461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24575,'5'0'0,"8"0"0,5 0 0,6 0 0,4 0 0,2 0 0,2-5 0,0-2 0,-5-5 0,-3 0 0,1 1 0,1 4 0,1 1 0,2 4 0,0 0 0,1 2 0,-5 0-8191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24575,'54'0'0,"136"4"0,-156-1 0,1 1 0,-1 2 0,50 16 0,-63-15 0,-2 0 0,23 12 0,-38-17 0,0 0 0,0 0 0,0 1 0,0 0 0,-1-1 0,1 1 0,-1 0 0,1 1 0,-1-1 0,0 1 0,0-1 0,-1 1 0,1 0 0,-1 0 0,0 0 0,3 6 0,-5-7 0,0-1 0,0 1 0,0 0 0,0-1 0,0 1 0,-1 0 0,1-1 0,-1 1 0,1-1 0,-1 1 0,0-1 0,0 1 0,0-1 0,-1 1 0,1-1 0,0 0 0,-1 0 0,0 0 0,1 0 0,-1 0 0,0 0 0,0 0 0,0 0 0,0-1 0,-1 1 0,-3 2 0,-9 4 0,0 1 0,-32 11 0,33-14 0,-137 44 0,38-15 0,110-34-54,-15 5-383,2 1 0,-32 16 0,29-9-6389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24575,'4'1'0,"1"1"0,-1 0 0,1 0 0,-1 0 0,0 1 0,0-1 0,0 1 0,0 0 0,0 0 0,-1 1 0,4 3 0,13 11 0,192 121 0,26 18 0,-128-86-23,-76-53-201,-2 3 1,0 0-1,-1 2 0,-2 1 1,37 38-1,-50-41-6602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1 761 24575,'0'-12'0,"2"1"0,-1-1 0,1 1 0,1 0 0,0 0 0,1 0 0,0 0 0,0 0 0,1 1 0,1 0 0,0 0 0,0 0 0,1 1 0,0 0 0,1 0 0,10-9 0,14-17 0,379-383 0,-403 411-136,-1 0-1,1 0 1,-1-1-1,0 0 1,-1 0-1,0 0 1,-1-1-1,1 0 0,6-18 1,-4 4-6690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61 24575,'1'-3'0,"-1"1"0,-1 0 0,1-1 0,0 1 0,0 0 0,-1-1 0,1 1 0,-1 0 0,0 0 0,0 0 0,0-1 0,0 1 0,0 0 0,0 0 0,0 0 0,-1 1 0,1-1 0,-1 0 0,1 0 0,-1 1 0,0-1 0,-1-1 0,-1 1 0,0 1 0,1-1 0,-1 1 0,0 0 0,0-1 0,0 2 0,0-1 0,0 0 0,0 1 0,0 0 0,-7 0 0,-1 1 0,1 1 0,-1 0 0,1 0 0,0 1 0,0 1 0,0 0 0,1 0 0,-14 8 0,-15 16 0,-70 62 0,17-11 0,74-64 0,1 1 0,1 0 0,0 1 0,1 1 0,1 0 0,1 1 0,1 1 0,0 0 0,2 0 0,0 1 0,1 1 0,1 0 0,2 0 0,-6 29 0,0 21 0,3 1 0,4 1 0,4 83 0,2-136 0,2-1 0,0 1 0,0-1 0,2 0 0,14 37 0,0-10 0,32 54 0,-33-69 0,1-1 0,2-1 0,1 0 0,40 41 0,-43-53 0,0-1 0,2 0 0,0-2 0,1 0 0,0-1 0,1-2 0,27 12 0,-10-10 0,1 0 0,0-3 0,0-1 0,1-3 0,1-1 0,79 1 0,-70-8 0,0-2 0,-1-3 0,1-2 0,-2-2 0,66-22 0,-14 2 0,-50 16 0,71-30 0,-99 34 0,0-2 0,-1 0 0,0-2 0,-1 0 0,-1-1 0,0-2 0,-1 0 0,-1-1 0,0-1 0,-2-1 0,26-37 0,-19 20 0,-2-2 0,-2-1 0,-2 0 0,-1-1 0,-3-1 0,-1-1 0,-2 0 0,-2 0 0,-1-1 0,-3 0 0,-2 0 0,-1-1 0,-7-66 0,2 90 0,-1 0 0,0 0 0,-2 0 0,-1 0 0,0 1 0,-1 0 0,-1 1 0,-1-1 0,-1 2 0,-1 0 0,0 0 0,-1 1 0,-1 0 0,-1 1 0,0 1 0,-1 1 0,0 0 0,-1 1 0,-1 0 0,0 2 0,-1 0 0,0 1 0,0 1 0,-32-10 0,8 4 0,-1 3 0,-1 1 0,0 2 0,0 3 0,-77-3 0,41 14-123,1 2 0,0 4 0,-121 34 0,132-29-750,43-10-5953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 0 0,1-1 0,-1 1 0,0 0 0,0-1 0,0 1 0,0 0 0,0 0 0,0 0 0,0 0 0,-1 0 0,1 0 0,0 0 0,0 0 0,-1 0 0,1 0 0,-1 1 0,1-1 0,-1 0 0,1 0 0,-1 1 0,0-1 0,0 0 0,1 3 0,5 41 0,-5-39 0,7 154 0,5 42 0,-8-171-341,2 0 0,1-1-1,21 52 1,-18-56-6485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0 432 24575,'29'0'0,"-5"1"0,1-2 0,35-4 0,-51 3 0,-1 0 0,0 0 0,0-1 0,0 0 0,0-1 0,0 1 0,-1-1 0,1-1 0,-1 1 0,13-12 0,-3 0 0,0-1 0,-1-1 0,0 0 0,15-26 0,-26 38 0,-1 0 0,0 0 0,-1-1 0,0 0 0,0 0 0,0 0 0,-1 0 0,0 0 0,0 0 0,-1-1 0,0 1 0,0 0 0,-1-1 0,0 1 0,0-1 0,-1 1 0,-3-15 0,1 16 0,0 0 0,0 0 0,-1 0 0,0 0 0,0 1 0,0 0 0,-1 0 0,0 0 0,0 0 0,0 1 0,-1-1 0,1 1 0,-1 1 0,0-1 0,-10-4 0,-2 0 0,1 1 0,-1 1 0,-1 0 0,-27-4 0,37 8-97,1 1-1,-1 0 1,0 0-1,1 1 1,-1 1-1,1-1 1,-1 1-1,1 1 1,-1-1-1,1 2 1,-1-1-1,1 1 0,-14 7 1,-5 5-6729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491 153 24575,'-1'-1'0,"1"0"0,-1-1 0,1 1 0,-1 0 0,0 0 0,1 0 0,-1 0 0,0 0 0,0 0 0,0 0 0,0 0 0,0 0 0,0 0 0,0 0 0,0 0 0,0 1 0,-1-1 0,1 0 0,0 1 0,0-1 0,-1 1 0,1 0 0,0-1 0,-1 1 0,1 0 0,0 0 0,-1 0 0,1 0 0,-2 0 0,-43-1 0,31 4 0,0 0 0,1 1 0,-1 0 0,1 2 0,1-1 0,-1 2 0,1 0 0,0 0 0,0 1 0,1 1 0,0 0 0,1 0 0,-21 23 0,10-8 0,1 1 0,1 2 0,1 0 0,1 0 0,-18 41 0,26-41 0,1 0 0,1 1 0,1 0 0,2 0 0,1 1 0,0 45 0,-7 40 0,4-47 0,3 110 0,4-175 0,1 7 0,0 0 0,1 0 0,0 0 0,0 0 0,1-1 0,1 1 0,-1-1 0,1 0 0,1 1 0,-1-2 0,1 1 0,1 0 0,-1-1 0,1 0 0,1-1 0,-1 1 0,1-1 0,0 0 0,16 9 0,2 1 0,2-1 0,0 0 0,0-3 0,52 18 0,-29-16 0,2-1 0,-1-3 0,1-2 0,1-2 0,-1-3 0,1-2 0,0-2 0,79-12 0,-102 4 0,1 0 0,-2-2 0,1 0 0,-2-3 0,0 0 0,0-2 0,31-23 0,-15 8 0,-1-2 0,-1-1 0,-2-2 0,40-47 0,-60 59 0,0-2 0,-2 0 0,-1-1 0,-1 0 0,-2-2 0,0 0 0,-2 0 0,11-41 0,-14 33 0,-1-1 0,-1 0 0,-2 0 0,-2 0 0,-2 0 0,-6-74 0,1 95 0,-1 0 0,0 1 0,-1-1 0,-1 1 0,0 1 0,-1 0 0,-1 0 0,0 0 0,-1 1 0,-1 0 0,0 1 0,-1 0 0,0 1 0,-1 1 0,0 0 0,-15-10 0,5 5 0,-1 1 0,0 2 0,-1 0 0,0 2 0,-1 0 0,0 2 0,0 1 0,-1 1 0,-35-5 0,45 11 0,-1 0 0,1 0 0,0 2 0,0 0 0,-1 2 0,-19 4 0,-6 5 0,-45 19 0,56-19 0,14-6-273,0 0 0,-1-1 0,0-2 0,-35 4 0,28-6-6553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2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662 0 24575,'-5'4'0,"-1"-1"0,1 1 0,0 0 0,0 0 0,1 0 0,-1 1 0,1 0 0,0 0 0,0 0 0,-5 10 0,-18 18 0,-256 276 0,230-246 0,2 2 0,3 2 0,-55 105 0,73-123-1365,19-30-5461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832 125 24575,'-1'-2'0,"1"1"0,-1-1 0,0 1 0,0-1 0,1 1 0,-1 0 0,0-1 0,0 1 0,-1 0 0,1 0 0,0 0 0,0-1 0,0 1 0,-1 1 0,1-1 0,-1 0 0,1 0 0,0 0 0,-1 1 0,1-1 0,-1 1 0,0-1 0,1 1 0,-1 0 0,1-1 0,-1 1 0,-2 0 0,-47-4 0,34 6 0,0 0 0,1 1 0,-1 1 0,1 0 0,0 2 0,0-1 0,1 2 0,-1 0 0,-14 10 0,-23 16 0,-50 42 0,93-68 0,-19 19 0,0 1 0,2 2 0,1 1 0,-23 33 0,-32 37 0,60-77 0,2 1 0,0 1 0,2 0 0,-20 39 0,29-48 0,1 2 0,0-1 0,2 1 0,0 0 0,0 0 0,2 0 0,0 0 0,0 30 0,2 0 0,2 1 0,1-1 0,3 0 0,2 0 0,23 84 0,-16-96 0,2 0 0,1 0 0,2-2 0,33 47 0,108 117 0,-142-180 0,0-1 0,1 0 0,1-2 0,0 0 0,1-1 0,1-2 0,27 13 0,-12-9 0,1-1 0,0-2 0,68 13 0,-14-9 0,1-5 0,127 2 0,-172-15 0,1-1 0,-1-3 0,-1-2 0,1-2 0,-1-2 0,65-24 0,119-68 0,-201 87 0,-2-2 0,0-1 0,-1-1 0,-1-1 0,36-38 0,-32 26 0,-3 0 0,0-2 0,-3-1 0,38-73 0,-48 79 0,-2-1 0,-1 0 0,-1 0 0,-2-1 0,-1-1 0,-2 1 0,2-38 0,-1-164 0,-7 188 0,-3 0 0,-1 0 0,-12-47 0,4 52 0,-2 1 0,-1 1 0,-3 0 0,-1 1 0,-2 1 0,-1 1 0,-2 2 0,-49-54 0,54 67 0,0 1 0,-2 0 0,0 2 0,-40-25 0,46 34 0,1 1 0,-2 0 0,1 1 0,-1 0 0,0 2 0,0 0 0,-1 1 0,-28-3 0,-82-5 0,-165-6 0,29 19 0,254 0 9,1 0 1,0 0-1,-1 1 0,1 0 0,0 1 1,0 0-1,1 0 0,-1 1 0,1 0 0,-1 0 1,1 1-1,-11 9 0,3-1-306,0 0 0,1 1 0,1 1 0,-21 28 0,24-27-6529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97 24575,'-1'0'0,"0"0"0,0 0 0,0-1 0,0 1 0,0 0 0,1 0 0,-1-1 0,0 1 0,0-1 0,0 1 0,1 0 0,-1-1 0,0 0 0,0 1 0,1-1 0,-1 1 0,0-1 0,1 0 0,-1 1 0,1-1 0,-1 0 0,1 0 0,-1 0 0,1 1 0,0-1 0,-1 0 0,1 0 0,0 0 0,0 0 0,-1 0 0,1 0 0,0 1 0,0-1 0,0 0 0,0 0 0,0 0 0,0 0 0,0 0 0,1-1 0,-1-1 0,0 1 0,1-1 0,-1 0 0,1 1 0,0-1 0,0 0 0,0 1 0,0-1 0,0 1 0,0 0 0,1-1 0,2-3 0,2 2 0,0 0 0,0 0 0,0 1 0,0 0 0,1 0 0,-1 1 0,1-1 0,0 1 0,0 1 0,0-1 0,0 1 0,0 1 0,13-1 0,-4 1 0,0 1 0,0 0 0,0 1 0,0 1 0,17 5 0,-27-5 0,1 0 0,-1 0 0,0 1 0,0 0 0,-1 0 0,1 0 0,-1 1 0,0 0 0,0 0 0,0 0 0,-1 1 0,0-1 0,0 1 0,0 0 0,-1 0 0,0 1 0,0-1 0,0 1 0,-1-1 0,0 1 0,0 0 0,-1 0 0,0 0 0,0 8 0,0-8 0,0 0 0,0 1 0,-1-1 0,0 1 0,-1-1 0,1 0 0,-2 1 0,1-1 0,-1 0 0,0 0 0,0 0 0,-1 0 0,0 0 0,0 0 0,-1-1 0,0 1 0,0-1 0,0 0 0,-1 0 0,0-1 0,0 1 0,0-1 0,-7 5 0,-4-2 0,0 0 0,-1-1 0,0 0 0,0-2 0,-1 0 0,0-1 0,1 0 0,-1-2 0,0 0 0,-1-1 0,-27-2 0,39 0 61,12 1-1487,7-1-5400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24575,'11'0'0,"15"1"0,-24 5 0,-12 6 0,-4 0 0,0 2 0,1 0 0,1 1 0,0 0 0,1 0 0,1 2 0,-10 18 0,16-28 0,1 1 0,0 0 0,0 0 0,0 0 0,1 0 0,0 0 0,1 0 0,0 1 0,0-1 0,1 1 0,0-1 0,1 0 0,0 1 0,0-1 0,0 0 0,1 1 0,0-1 0,7 15 0,-6-20 0,-1 1 0,1 0 0,0-1 0,0 0 0,0 0 0,1 0 0,-1 0 0,1 0 0,-1-1 0,1 1 0,0-1 0,0 0 0,0 0 0,0-1 0,1 1 0,-1-1 0,0 0 0,1 0 0,-1 0 0,1-1 0,-1 1 0,1-1 0,-1 0 0,6-1 0,2 0 0,1 0 0,-1 0 0,1-1 0,-1-1 0,0 0 0,0-1 0,18-8 0,-13 2-100,0 0-1,0-2 1,22-19 0,-24 18-864,1 0-5862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7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24575,'11'1'0,"0"1"0,1 0 0,-1 0 0,0 1 0,0 1 0,-1 0 0,1 0 0,-1 1 0,0 0 0,11 8 0,5 4 0,-1 1 0,34 32 0,-27-17 0,-2 2 0,35 50 0,-1-1 0,25 32 0,68 77 0,-48-59 0,-42-49 0,-13-26 0,-40-46 0,0 1 0,-1 1 0,-1 0 0,0 0 0,15 29 0,-15-21-90,-8-18-16,0 1 0,0 0-1,-1 0 1,0 1 0,0-1 0,-1 0-1,0 1 1,0 0 0,0 0-1,-1-1 1,1 11 0,-7-6-6720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7 24575,'0'1'0,"0"-1"0,0 1 0,0-1 0,0 0 0,-1 1 0,1-1 0,0 0 0,0 0 0,-1 1 0,1-1 0,0 0 0,-1 1 0,1-1 0,0 0 0,-1 0 0,1 0 0,0 0 0,-1 1 0,1-1 0,-1 0 0,1 0 0,0 0 0,-1 0 0,1 0 0,0 0 0,-1 0 0,1 0 0,-1 0 0,1 0 0,0 0 0,-1 0 0,1 0 0,-1 0 0,1 0 0,0 0 0,-1-1 0,1 1 0,0 0 0,-1 0 0,1 0 0,0-1 0,-1 1 0,1 0 0,0 0 0,-1-1 0,1 1 0,0 0 0,0-1 0,-1 1 0,1 0 0,0-1 0,0 1 0,0 0 0,-1-1 0,1 1 0,0 0 0,0-1 0,0 1 0,0-1 0,0 1 0,0 0 0,0-1 0,0 1 0,0-1 0,0 1 0,0 0 0,0-1 0,0 1 0,0-1 0,-25 28 0,22-24 0,-20 26 0,1 1 0,1 1 0,1 0 0,-26 62 0,-45 146 0,52-130 0,30-79 0,1 1 0,-6 45 0,10-46 0,-2 0 0,-15 48 0,12-60-1365,1-6-5461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19 24575,'26'-5'0,"-15"-1"0,-11 6 0,0 0 0,0-1 0,0 1 0,0 0 0,0 0 0,0 0 0,0 0 0,0-1 0,1 1 0,-1 0 0,0 0 0,0 0 0,0-1 0,0 1 0,0 0 0,0 0 0,0 0 0,0-1 0,0 1 0,0 0 0,0 0 0,0 0 0,-1-1 0,1 1 0,0 0 0,0 0 0,0 0 0,0 0 0,0-1 0,0 1 0,0 0 0,0 0 0,-1 0 0,1 0 0,0 0 0,0-1 0,0 1 0,0 0 0,0 0 0,-1 0 0,1 0 0,0 0 0,0 0 0,0 0 0,-1 0 0,-2-1 0,0 1 0,0 0 0,-1 0 0,1 0 0,0 1 0,0-1 0,-1 1 0,1 0 0,0 0 0,0 0 0,0 0 0,0 0 0,-5 4 0,5-4 0,-12 7 0,1 0 0,1 0 0,-1 1 0,1 1 0,1 0 0,0 1 0,0 1 0,2 0 0,-1 0 0,1 1 0,1 0 0,0 0 0,-7 17 0,6-10 0,0 1 0,2 0 0,1 0 0,0 0 0,2 1 0,0 0 0,2 0 0,-2 44 0,4-51 0,1-1 0,1 0 0,1 1 0,-1-1 0,2 0 0,0 0 0,1 0 0,1-1 0,0 1 0,0-1 0,1 0 0,1 0 0,0-1 0,1 0 0,0 0 0,1-1 0,1 0 0,-1 0 0,2-1 0,-1-1 0,1 0 0,1 0 0,-1-1 0,21 11 0,-13-10 0,1 0 0,1-1 0,-1-1 0,1-1 0,0-1 0,40 5 0,-20-7 0,-1-2 0,72-6 0,-100 3-76,-1 0 1,1 0-1,-1-1 0,1-1 0,-1 0 0,0 0 0,-1-1 0,1 0 1,-1-1-1,0-1 0,0 1 0,-1-2 0,0 1 0,0-1 1,0 0-1,-1-1 0,11-15 0,-8 8-6750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24575,'4'2'0,"1"0"0,-1 0 0,0 0 0,1 0 0,-1 1 0,0 0 0,0 0 0,-1 0 0,1 0 0,0 0 0,5 8 0,1-1 0,178 186 0,-169-174 0,201 254 0,-190-230-227,3-2-1,1-1 1,2-1-1,2-2 1,84 68-1,-102-95-6598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24575,'0'29'0,"-2"0"0,-1 0 0,-11 47 0,7-33 0,2 0 0,2 0 0,4 80 0,1-46 0,-2-66 0,0 0 0,1 0 0,1 1 0,0-1 0,0 0 0,1 0 0,0-1 0,1 1 0,5 10 0,-6-17 0,-1 1 0,1-1 0,0 0 0,0 1 0,1-2 0,-1 1 0,1 0 0,0-1 0,0 1 0,0-1 0,0 0 0,1-1 0,-1 1 0,1-1 0,0 0 0,-1 0 0,1 0 0,0 0 0,0-1 0,0 0 0,8 1 0,4-2-124,-1 0 0,1 0 0,0-2 0,-1 0 0,1-1 0,-1 0-1,0-1 1,0-1 0,0-1 0,22-11 0,-18 7-6702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24575,'0'-5'0,"5"-2"0,7-4 0,6-2 0,6 3 0,4 2 0,2 3 0,2 2 0,-6 2-8191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1 206 24575,'0'-5'0,"0"-7"0,0-7 0,0-5 0,5 1 0,1 0 0,6 4 0,1-1 0,2 4 0,5 4 0,4 5 0,-3-3 0,1 1 0,-3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7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0 730 24575,'0'106'0,"13"-129"0,4-20 0,222-489 0,-191 450 41,-33 60-392,0-2-1,-2 0 1,13-35-1,-18 33-6474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3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24575,'25'-6'0,"-23"5"0,0 0 0,-1 1 0,1-1 0,-1 0 0,1 1 0,0 0 0,0-1 0,-1 1 0,1 0 0,0 0 0,0 0 0,-1 0 0,1 0 0,0 1 0,0-1 0,-1 0 0,1 1 0,0-1 0,-1 1 0,1 0 0,-1-1 0,1 1 0,1 1 0,8 5 0,0 0 0,0 1 0,-1 0 0,0 1 0,-1 0 0,0 0 0,0 1 0,14 22 0,-5-1 0,27 62 0,7 13 0,-23-62 0,1-1 0,38 39 0,0 1 0,-60-74-113,15 21 354,-22-30-281,-1 1 0,1 0-1,-1-1 1,1 1 0,-1-1-1,0 1 1,1 0 0,-1-1-1,0 1 1,1 0-1,-1-1 1,0 1 0,0 0-1,0-1 1,0 1 0,1 0-1,-1 0 1,0-1-1,0 1 1,-1 0 0,1-1-1,0 1 1,0 0 0,0 0-1,0-1 1,-1 1 0,1 0-1,0-1 1,0 1-1,-1-1 1,1 1 0,-1 0-1,1-1 1,0 1 0,-1-1-1,0 1 1,-11 5-6786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375 282 24575,'0'-2'0,"-1"-1"0,1 1 0,-1 0 0,0-1 0,1 1 0,-1 0 0,0-1 0,-1 1 0,1 0 0,0 0 0,-1 0 0,1 0 0,-1 0 0,1 0 0,-1 1 0,0-1 0,0 1 0,0-1 0,0 1 0,0-1 0,0 1 0,0 0 0,-1 0 0,1 0 0,0 0 0,-5 0 0,3-1 0,0 1 0,-1 0 0,0 0 0,1 0 0,-1 0 0,0 1 0,1 0 0,-1 0 0,0 0 0,1 0 0,-1 1 0,-9 2 0,4 2 0,0 1 0,1 0 0,-1 1 0,1 0 0,0 0 0,1 1 0,0 0 0,0 0 0,-7 11 0,-59 91 0,59-85 0,3-4 0,2 1 0,0 0 0,1 0 0,1 1 0,1 1 0,1-1 0,1 1 0,2 0 0,0 0 0,1 45 0,3-40 0,1 0 0,1-1 0,2 1 0,0-1 0,2 0 0,2-1 0,0 0 0,25 50 0,-15-49 0,2-1 0,0-1 0,2-1 0,1-1 0,50 40 0,-49-42 0,-6-5 0,1-1 0,1-1 0,0-1 0,0-1 0,1-1 0,1 0 0,0-2 0,1-1 0,0-1 0,0 0 0,1-2 0,0-1 0,46 3 0,-39-5 0,-1-1 0,1-2 0,0-1 0,-1-2 0,1-1 0,-1-1 0,0-2 0,0-1 0,32-13 0,-31 7 0,-1-1 0,-1-2 0,0-1 0,-1-1 0,-1-2 0,-1-1 0,-1-1 0,-1-1 0,-1-1 0,-1-1 0,-2-1 0,0-1 0,-2-1 0,-1-1 0,-1 0 0,-2-1 0,-1-1 0,-1 0 0,-2-1 0,-2-1 0,0 1 0,-3-1 0,6-70 0,-12 77 0,0 0 0,-2 0 0,-1-1 0,-1 1 0,-1 1 0,-10-30 0,8 36 0,-1 0 0,-1 1 0,-1 0 0,-1 1 0,0 0 0,-1 1 0,-1 0 0,-22-22 0,7 12 0,-1 1 0,-1 1 0,-2 1 0,0 2 0,-2 2 0,0 0 0,-1 3 0,-1 1 0,0 1 0,-1 2 0,-55-11 0,55 17-124,0 2 0,-1 2 0,0 1 0,1 2 0,-1 2 0,0 1-1,1 2 1,0 2 0,0 1 0,-68 25 0,67-17-6702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4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764 129 24575,'6'-24'0,"-5"22"0,0 1 0,-1 0 0,1 0 0,0-1 0,-1 1 0,1 0 0,-1-1 0,0 1 0,1-1 0,-1 1 0,0-1 0,0 1 0,0 0 0,0-1 0,0 1 0,0-1 0,-1 1 0,1-1 0,0 1 0,-1 0 0,1-1 0,-1 1 0,1 0 0,-1-1 0,0 1 0,1 0 0,-1 0 0,0-1 0,-2-1 0,-1 0 0,0 0 0,-1-1 0,0 2 0,0-1 0,0 0 0,0 1 0,0 0 0,0 0 0,0 0 0,-1 1 0,1 0 0,-1 0 0,1 0 0,-10 1 0,1-1 0,0 1 0,0 1 0,0 0 0,-24 5 0,22-1 0,0 1 0,1 1 0,0 0 0,0 1 0,1 0 0,0 1 0,-18 15 0,-85 84 0,87-78 0,-27 25 0,23-25 0,1 2 0,2 1 0,-47 64 0,70-81 0,0 0 0,0 1 0,2-1 0,0 1 0,1 1 0,-4 18 0,-10 110 0,19-126 0,0 0 0,2 0 0,0 0 0,1 0 0,1 0 0,1 0 0,1-1 0,0 0 0,16 31 0,0-7 0,2-1 0,56 75 0,-43-70 0,2-2 0,2-2 0,2-2 0,2-1 0,1-3 0,2-2 0,77 44 0,-80-56 0,0-1 0,2-2 0,0-2 0,2-3 0,-1-1 0,2-3 0,0-2 0,0-2 0,58 0 0,-85-6 0,25 0 0,-1-1 0,62-10 0,-94 8 0,0-1 0,-1-1 0,1 0 0,-1-1 0,0-1 0,0 0 0,-1-1 0,0 0 0,0-1 0,-1 0 0,18-17 0,-2-3 0,-2-1 0,-1-1 0,-1-1 0,-2-1 0,-1-2 0,-1 0 0,-2 0 0,-2-2 0,-1 0 0,-2-1 0,11-49 0,-10 21 0,-3-1 0,-3 0 0,-2 0 0,-4-1 0,-11-123 0,6 164 0,-2-1 0,-1 1 0,-1 0 0,-1 0 0,-1 1 0,-1 0 0,-1 1 0,-2 0 0,0 1 0,-2 0 0,-32-40 0,16 30 0,-1 1 0,-1 2 0,-1 1 0,-2 1 0,-1 3 0,-54-30 0,59 39 0,-1 2 0,-1 1 0,0 1 0,0 2 0,-1 2 0,-1 1 0,1 1 0,-1 2 0,0 2 0,0 1 0,-49 6 0,43 1 40,0 3-1,-64 22 1,66-18-535,0-2 1,-72 11-1,86-20-6331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7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1576 24575,'2'-6'0,"0"0"0,0 0 0,0 0 0,1 0 0,0 1 0,0-1 0,0 1 0,1-1 0,7-7 0,7-14 0,12-34 0,-3-1 0,29-102 0,-13 34 0,8 2 0,95-173 0,-91 190 0,-37 70 0,2 1 0,2 0 0,2 2 0,35-46 0,-43 64 0,-1 0 0,19-37 0,-23 37 0,0 1 0,1 1 0,1 0 0,18-19 0,-16 21-106,-10 10-20,0 0 0,1 0 0,0 0 0,0 1 0,0 0 1,0 0-1,1 1 0,0-1 0,11-4 0,-6 7-6700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0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76 24575,'-1'-1'0,"1"1"0,0 0 0,0-1 0,0 1 0,0 0 0,0 0 0,-1-1 0,1 1 0,0 0 0,0-1 0,0 1 0,0 0 0,0-1 0,0 1 0,0 0 0,0-1 0,0 1 0,0 0 0,0-1 0,1 1 0,-1 0 0,0-1 0,0 1 0,0 0 0,0 0 0,0-1 0,1 1 0,-1 0 0,0 0 0,0-1 0,0 1 0,1 0 0,-1 0 0,0-1 0,0 1 0,1 0 0,-1 0 0,0 0 0,0 0 0,1 0 0,-1-1 0,0 1 0,1 0 0,-1 0 0,0 0 0,1 0 0,-1 0 0,0 0 0,1 0 0,-1 0 0,0 0 0,1 0 0,-1 0 0,0 0 0,1 0 0,-1 0 0,0 0 0,0 1 0,1-1 0,-1 0 0,0 0 0,1 0 0,-1 0 0,0 1 0,14 18 0,-11-2 0,-1-1 0,-1 1 0,0 0 0,-3 26 0,1-28 0,0 0 0,1 0 0,1 0 0,0 0 0,1 0 0,5 16 0,-5-25 0,1-1 0,0 0 0,0 0 0,1 0 0,-1 0 0,1 0 0,0-1 0,0 0 0,1 0 0,-1 0 0,1 0 0,0-1 0,0 1 0,0-1 0,1-1 0,-1 1 0,1-1 0,-1 0 0,1 0 0,8 1 0,9 3 0,0-1 0,1-2 0,42 1 0,-57-3 0,0-2 0,-1 1 0,1-2 0,-1 1 0,1-1 0,-1 0 0,1 0 0,-1-1 0,0-1 0,0 1 0,-1-1 0,13-8 0,-9 3 0,-1 1 0,0-1 0,0-1 0,-1 1 0,-1-2 0,1 1 0,9-18 0,0-7 0,0-2 0,-3 1 0,-1-2 0,13-57 0,-23 73 0,-4 22 0,0 0 0,0 0 0,0 0 0,0 0 0,0 1 0,0-1 0,0 0 0,-1 0 0,1 0 0,0 0 0,0 0 0,0 0 0,0 0 0,0 0 0,0 0 0,0 0 0,0 0 0,0 0 0,0 0 0,-1 0 0,1 0 0,0 0 0,0 0 0,0 0 0,0 0 0,0 0 0,0 0 0,0 0 0,0 0 0,0 0 0,-1 0 0,1 0 0,0 0 0,0 0 0,0 0 0,0 0 0,0 0 0,0 0 0,0 0 0,0 0 0,0-1 0,0 1 0,0 0 0,0 0 0,-1 0 0,1 0 0,0 0 0,0 0 0,0 0 0,0 0 0,0 0 0,0 0 0,0-1 0,0 1 0,0 0 0,0 0 0,0 0 0,0 0 0,0 0 0,0 0 0,0 0 0,0 0 0,0 0 0,0-1 0,0 1 0,0 0 0,-2 3 0,1 0 0,-1 0 0,0 1 0,1-1 0,0 0 0,0 1 0,0-1 0,-1 7 0,-1 6 0,2 0 0,-1 0 0,2 0 0,0 0 0,1 0 0,1 1 0,0-1 0,6 20 0,-6-29 0,0 0 0,1-1 0,0 1 0,0 0 0,0-1 0,1 0 0,0 0 0,0 0 0,1 0 0,0 0 0,0-1 0,0 0 0,0 0 0,1 0 0,0-1 0,0 0 0,0 0 0,0-1 0,1 1 0,10 3 0,-10-5 0,-1 0 0,1 0 0,0 0 0,0-1 0,0 0 0,0 0 0,0-1 0,0 0 0,0 0 0,0-1 0,0 0 0,0 0 0,0 0 0,0-1 0,0 0 0,-1-1 0,11-4 0,-9 2 0,0-1 0,-1 1 0,1-2 0,-1 1 0,0-1 0,-1 0 0,0 0 0,0-1 0,0 1 0,-1-1 0,0-1 0,6-14 0,2-6 60,13-43 0,-23 63-209,-1 0 1,0 0-1,0-1 1,-1 1-1,0-1 1,-1 0-1,0 1 1,-1-1-1,-1-9 1,-4-1-6678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2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50 24575,'0'-2'0,"0"0"0,0 0 0,0 0 0,-1 0 0,1 0 0,0 0 0,-1 0 0,0 0 0,1 0 0,-1 0 0,0 0 0,0 0 0,0 1 0,0-1 0,0 0 0,0 1 0,-1-1 0,1 1 0,0-1 0,-1 1 0,1 0 0,-1-1 0,0 1 0,1 0 0,-1 0 0,0 0 0,0 0 0,0 0 0,0 1 0,0-1 0,0 1 0,1-1 0,-1 1 0,-1 0 0,1-1 0,0 1 0,0 0 0,0 0 0,0 1 0,0-1 0,0 0 0,-2 1 0,-7 1 0,0 0 0,0 0 0,0 1 0,0 1 0,1 0 0,-13 6 0,8-2 0,1 1 0,0 0 0,1 0 0,0 2 0,0 0 0,-19 22 0,7-2 0,-35 57 0,12-17 0,34-53 0,1 1 0,1 0 0,0 1 0,1 0 0,2 1 0,-11 31 0,9-10 0,1 1 0,3-1 0,2 1 0,1 1 0,2-1 0,7 68 0,-3-99 0,0 0 0,1-1 0,0 1 0,0-1 0,2 0 0,-1 0 0,2 0 0,-1-1 0,1 0 0,1 0 0,8 10 0,10 9 0,2 0 0,31 24 0,-6-5 0,-40-39 0,1 0 0,0 0 0,1-1 0,0-1 0,0 0 0,1-1 0,-1-1 0,19 5 0,30 12 0,25 15 0,163 42 0,-182-64 0,1-3 0,1-4 0,116 0 0,-124-8 0,-25 1 0,0-2 0,48-6 0,-73 4 0,0 0 0,0 0 0,0-1 0,0-1 0,-1 0 0,1-1 0,-1 0 0,-1-1 0,1-1 0,12-9 0,-17 11 0,157-142 0,-148 132 0,-2-1 0,0 0 0,-1 0 0,0-2 0,-2 0 0,0 0 0,16-41 0,-22 37 0,-1-1 0,-1 1 0,-1-1 0,-1 0 0,-1 0 0,-4-30 0,1-13 0,2 42 0,-2 0 0,-1 1 0,-1 0 0,-1 0 0,-2 0 0,0 1 0,-1 0 0,-1 0 0,-1 1 0,-1 1 0,-1 0 0,-1 0 0,-29-32 0,5 8 0,11 11 0,-1 1 0,-35-30 0,52 54 0,0 0 0,0 1 0,-1 0 0,0 0 0,-1 2 0,0-1 0,0 2 0,0 0 0,-1 0 0,-18-3 0,-4 1 0,-18-4 0,-1 2 0,-79-1 0,102 8 0,-63-11 0,60 7 0,-47-3 0,40 8 0,0 1 0,0 2 0,0 2 0,-47 10 0,29 0 0,6-3 0,-75 28 0,125-38-65,-1 1 0,0 0 0,1 0 0,-1 0 0,1 1 0,0-1 0,0 1 0,0 0 0,0 0 0,0 1 0,1-1 0,-1 1 0,1 0 0,0 0 0,0 0 0,0 0 0,1 0 0,-1 1 0,1-1 0,-2 8 0,-1 9-6761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2.8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30 317 24575,'0'10'0,"-2"0"0,1 0 0,-1 0 0,-6 17 0,-6 29 0,12-33 0,1 0 0,1 0 0,2 0 0,0 0 0,1 0 0,1-1 0,1 1 0,1-1 0,1 0 0,1 0 0,17 31 0,-22-47 0,0-1 0,0-1 0,1 1 0,0 0 0,0-1 0,0 0 0,1 0 0,0 0 0,-1-1 0,1 1 0,0-1 0,1 0 0,-1-1 0,0 1 0,1-1 0,0 0 0,-1-1 0,1 1 0,0-1 0,0 0 0,0 0 0,10-1 0,-8 0 0,1-1 0,-1 0 0,0 0 0,0 0 0,0-1 0,0-1 0,0 1 0,0-2 0,0 1 0,-1-1 0,0 0 0,1 0 0,-2-1 0,1 0 0,10-9 0,3-7 0,-1-1 0,-1 0 0,-1-2 0,-1 0 0,-1 0 0,-1-2 0,-1 0 0,-2 0 0,0-1 0,8-36 0,-20 73 0,1 0 0,-1 0 0,2 0 0,-1 1 0,2-1 0,-1 0 0,1 0 0,1 0 0,0 0 0,4 9 0,-2-5 0,1 0 0,0-1 0,1 0 0,1 0 0,0-1 0,0 0 0,17 17 0,-16-20 0,1 0 0,0-1 0,0 0 0,1-1 0,0 0 0,0-1 0,1 0 0,0-1 0,0 0 0,0-1 0,22 4 0,-28-6 0,1-1 0,0-1 0,0 1 0,0-1 0,0-1 0,0 1 0,-1-1 0,1 0 0,0-1 0,0 1 0,-1-1 0,1-1 0,-1 1 0,0-1 0,0 0 0,0-1 0,0 1 0,0-1 0,-1-1 0,1 1 0,-1-1 0,0 1 0,4-8 0,6-7 0,-1-1 0,-1-1 0,-1 0 0,-1-1 0,-1 0 0,-1-1 0,-1 0 0,9-40 0,-10 27 0,-2 0 0,-1 1 0,-2-1 0,-2 0 0,-5-47 0,3 64-136,0-1-1,-2 1 1,-1 0-1,0 0 1,-1 0-1,-1 1 1,-1 0-1,0 0 0,-13-19 1,10 21-6690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4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552 151 24575,'1'-2'0,"1"1"0,-1-1 0,1 0 0,-1 1 0,0-1 0,1 0 0,-1 0 0,0 0 0,0 0 0,0 0 0,0 0 0,-1 0 0,1 0 0,-1 0 0,1 0 0,-1-1 0,0 1 0,1 0 0,-1 0 0,0 0 0,-1-1 0,1 1 0,-1-2 0,0 0 0,-1 0 0,1 0 0,-1 0 0,0 1 0,0-1 0,-1 1 0,1-1 0,-1 1 0,0 0 0,0 0 0,-5-4 0,-1 0 0,-1 0 0,1 0 0,-1 1 0,-1 1 0,1 0 0,-1 0 0,0 1 0,-12-3 0,13 6 0,0 0 0,0 1 0,0 1 0,0 0 0,0 0 0,0 1 0,1 0 0,-1 1 0,1 0 0,-1 0 0,1 1 0,0 0 0,0 1 0,1 0 0,-1 0 0,-9 9 0,-6 4 0,0 2 0,2 1 0,0 0 0,-20 27 0,27-29 0,2 1 0,0 0 0,1 1 0,1 0 0,1 1 0,1 0 0,1 0 0,1 1 0,1 0 0,-4 28 0,2 22 0,2 144 0,7-157 0,1-31 0,2 0 0,1-1 0,1 1 0,1-2 0,1 1 0,2-1 0,1 0 0,1-1 0,22 35 0,-7-22 0,2-2 0,2-1 0,1-2 0,1-1 0,48 36 0,-51-45 0,0-1 0,2-1 0,1-2 0,0-2 0,1-1 0,66 23 0,-71-34 0,0-1 0,0-2 0,0-1 0,0-1 0,45-5 0,0 2 0,-29-2 0,0-2 0,0-2 0,0-2 0,84-31 0,-37 12 0,-49 16 0,-1-2 0,0-2 0,69-39 0,-87 41 0,0 0 0,-2-2 0,0-1 0,-1-1 0,-1 0 0,-1-2 0,21-26 0,-29 30 0,0 0 0,-1 0 0,0-1 0,-2 0 0,0 0 0,-1-1 0,-1 0 0,0 0 0,-2-1 0,0 1 0,-1-1 0,-1 0 0,-1 0 0,-2-24 0,0 6 0,-1 0 0,-2 0 0,-12-55 0,10 71 0,-1 0 0,-1 1 0,-1 0 0,-1 0 0,-1 1 0,0 0 0,-16-19 0,6 9 0,-2 2 0,-1 1 0,-1 1 0,-1 1 0,-1 1 0,-1 1 0,-1 2 0,-1 0 0,-1 3 0,-1 0 0,0 2 0,-1 2 0,-1 0 0,0 3 0,-65-14 0,6 11 0,0 4 0,-101 2 0,92 7 0,-96 4 0,181 1-74,0 0 0,1 1-1,-1 0 1,2 1 0,-1 1-1,0 1 1,1 0 0,-24 18-1,22-16-621,-6 5-6130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4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0 246 24575,'0'-14'0,"1"-29"0,-1 43 0,0 0 0,0 0 0,1 0 0,-1 0 0,0 0 0,0 0 0,0 0 0,0 0 0,0 1 0,0-1 0,0 0 0,0 0 0,0 0 0,0 0 0,0 0 0,0 0 0,0 0 0,0 0 0,1 0 0,-1 0 0,0 0 0,0 0 0,0 0 0,0 0 0,0 0 0,0 0 0,0 0 0,0 0 0,0 0 0,1 0 0,-1 0 0,0 0 0,0 0 0,0 0 0,0 0 0,0 0 0,0 0 0,0 0 0,0 0 0,0 0 0,0 0 0,0 0 0,1 0 0,-1 0 0,0-1 0,0 1 0,0 0 0,0 0 0,0 0 0,0 0 0,7 27 0,172 674 0,-177-696 0,-1 1 0,1-1 0,-1 0 0,0 1 0,0-1 0,0 9 0,-1-14 0,0 0 0,0 1 0,0-1 0,0 0 0,0 1 0,-1-1 0,1 0 0,0 1 0,0-1 0,0 0 0,0 1 0,0-1 0,0 0 0,-1 0 0,1 1 0,0-1 0,0 0 0,-1 0 0,1 0 0,0 1 0,0-1 0,-1 0 0,1 0 0,0 0 0,0 1 0,-1-1 0,1 0 0,0 0 0,-1 0 0,1 0 0,0 0 0,0 0 0,-1 0 0,1 0 0,0 0 0,-1 0 0,0 0 0,-22-13 0,13 5 0,0-1 0,1-1 0,0 0 0,1 0 0,0 0 0,0-1 0,1-1 0,1 1 0,0-1 0,0 0 0,2 0 0,-1-1 0,1 1 0,1-1 0,0 0 0,1 0 0,0 0 0,1 0 0,1-22 0,1 32 0,-1 0 0,0 0 0,1 0 0,-1 1 0,1-1 0,0 0 0,0 0 0,0 1 0,1-1 0,-1 1 0,0-1 0,1 1 0,0-1 0,0 1 0,-1 0 0,1 0 0,0 0 0,1 0 0,-1 0 0,0 0 0,1 1 0,-1-1 0,0 1 0,1-1 0,0 1 0,-1 0 0,1 0 0,0 0 0,3 0 0,9-2 0,1 1 0,0 1 0,0 0 0,24 3 0,-28-1 0,0-1 0,1 0 0,-1 0 0,0-1 0,18-4 0,-12-2 0,-1-1 0,0 0 0,-1-1 0,0-1 0,0 0 0,-1-1 0,0-1 0,-1 0 0,21-25 0,-28 29 0,1-1 0,-2 0 0,1 0 0,-2 0 0,1-1 0,-1 0 0,0-1 0,-1 1 0,-1-1 0,1 1 0,-2-1 0,1 0 0,-2 0 0,1 0 0,-2-1 0,1 1 0,-3-17 0,0 17 0,-1 0 0,-1 0 0,0 1 0,-1-1 0,1 1 0,-2 0 0,0 1 0,0-1 0,-1 1 0,0 0 0,0 1 0,-1 0 0,0 0 0,0 0 0,-13-8 0,-4-2 0,-1 1 0,0 1 0,-1 2 0,-41-17 0,36 18-119,14 4 182,0 2 0,-1 1 0,-34-8 1,48 13-143,-1 0 0,1 1 0,0-1 0,-1 1 0,1 1 0,0-1 1,-1 1-1,1 0 0,0 0 0,0 0 0,0 1 0,0 0 0,0 0 0,0 0 0,0 1 1,1-1-1,-1 1 0,-6 6 0,-3 4-6747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5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369 66 24575,'-9'1'0,"0"1"0,1-1 0,-1 1 0,1 1 0,0-1 0,0 1 0,0 1 0,0 0 0,0 0 0,1 0 0,0 1 0,-1 0 0,-8 8 0,-2 4 0,0 0 0,1 1 0,-21 29 0,19-22 0,1 0 0,1 1 0,2 1 0,0 1 0,2 0 0,1 0 0,2 2 0,0-1 0,2 1 0,1 1 0,2-1 0,-3 40 0,10 350 0,-1-396 0,1 1 0,1 0 0,1-1 0,1 1 0,2-1 0,0-1 0,2 1 0,0-1 0,2-1 0,0 0 0,1 0 0,30 37 0,-15-24 0,2-1 0,1-2 0,37 30 0,-33-33 0,1-1 0,1-2 0,2-1 0,0-2 0,2-2 0,0-1 0,63 20 0,-65-27 0,0-3 0,1-1 0,1-1 0,66 3 0,-46-11 0,114-12 0,-154 9 0,1-2 0,0 0 0,-1-1 0,0-1 0,0-1 0,-1-1 0,0 0 0,35-25 0,-29 13 0,0-1 0,-1-2 0,-1 0 0,-2-1 0,0-2 0,-2 0 0,0-1 0,-2 0 0,-2-2 0,0 0 0,-2-1 0,15-54 0,-8 10 0,-4 0 0,-2-1 0,-5 0 0,1-110 0,-9 169 0,0-54 0,-10-96 0,6 143 0,-1 1 0,-1 0 0,-2 0 0,0 0 0,-1 1 0,-1 0 0,-1 1 0,-14-21 0,8 15 0,-2 2 0,0 0 0,-2 1 0,-1 1 0,-1 1 0,0 1 0,-2 1 0,0 1 0,-2 1 0,0 1 0,0 1 0,-2 2 0,0 0 0,0 2 0,-1 1 0,-1 2 0,0 0 0,0 2 0,0 2 0,-36-3 0,25 7 0,1 2 0,-1 1 0,1 2 0,-1 2 0,1 2 0,1 1 0,-53 20 0,-115 41-1365,181-59-5461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80 947 24575,'1'16'0,"0"-14"0,-1 0 0,0-1 0,0 1 0,0 0 0,0 0 0,0-1 0,0 1 0,0 0 0,0 0 0,-1 0 0,1-1 0,-1 1 0,0 0 0,1-1 0,-1 1 0,0 0 0,0-1 0,0 1 0,0-1 0,-2 3 0,2-2 0,0-1 0,0 1 0,-1-1 0,1 1 0,0-1 0,0 1 0,-1-1 0,1 0 0,-1 0 0,1 0 0,-1 0 0,0 0 0,1 0 0,-1 0 0,0 0 0,0-1 0,1 1 0,-1-1 0,0 1 0,0-1 0,0 0 0,0 1 0,0-1 0,0 0 0,0 0 0,0-1 0,-2 1 0,2-1 0,1-1 0,-1 1 0,1 0 0,-1 0 0,1-1 0,-1 1 0,1 0 0,0-1 0,0 0 0,0 1 0,0-1 0,0 0 0,0 1 0,0-1 0,1 0 0,-1 0 0,0 0 0,1 1 0,0-1 0,-1 0 0,1 0 0,0 0 0,0 0 0,0 0 0,0 0 0,0 0 0,1-2 0,4-20 0,0 0 0,2 1 0,0-1 0,2 1 0,1 1 0,0 0 0,22-33 0,-1-1 0,60-94 0,4-7 0,-84 134 0,11-18 0,-2-1 0,-2-1 0,24-85 0,-17 34-1365,-22 71-5461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5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98 166 24575,'-1'0'0,"-1"-1"0,1 1 0,0-1 0,-1 0 0,1 0 0,0 0 0,-1 0 0,1 0 0,0 0 0,0 0 0,0 0 0,0 0 0,0 0 0,0-1 0,0 1 0,1 0 0,-1-1 0,0 1 0,1 0 0,-1-3 0,-15-37 0,12 30 0,1 3 0,-18-40 0,20 45 0,0 1 0,-1-1 0,1 1 0,-1-1 0,1 1 0,-1 0 0,0 0 0,0 0 0,0 0 0,0 0 0,0 0 0,0 1 0,-1-1 0,-3-1 0,24 36 0,13 11 0,38 75 0,21 29 0,-10-24 0,-58-84 0,3-2 0,1-1 0,39 44 0,-14-27-1365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4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63 24575,'5'100'0,"5"0"0,23 101 0,-15-104 0,-5 1 0,2 104 0,-14-201 0,-1 0 0,0-1 0,0 1 0,0-1 0,0 1 0,0 0 0,1-1 0,-1 1 0,0 0 0,-1-1 0,1 1 0,0 0 0,0-1 0,0 1 0,0-1 0,0 1 0,-1 0 0,1-1 0,0 1 0,0-1 0,-1 1 0,1-1 0,-1 1 0,1-1 0,0 1 0,-1-1 0,1 1 0,-1-1 0,0 1 0,-11-14 0,-8-31 0,-5-21 0,13 36 0,1-1 0,2 0 0,0 0 0,-7-56 0,16 83 0,1 0 0,-1 0 0,0 0 0,1 1 0,0-1 0,0 0 0,0 0 0,0 1 0,0-1 0,0 1 0,1-1 0,-1 1 0,1-1 0,0 1 0,0 0 0,0 0 0,0 0 0,0 0 0,0 0 0,0 0 0,1 0 0,-1 1 0,1-1 0,-1 1 0,4-2 0,12-4 0,-1 0 0,36-9 0,-16 5 0,-26 7 0,0 0 0,-1 0 0,0-1 0,0-1 0,0 0 0,-1 0 0,1-1 0,-1 0 0,-1 0 0,0-1 0,0 0 0,0-1 0,-1 0 0,0 0 0,-1 0 0,0-1 0,9-20 0,-9 15 0,-1-1 0,0 0 0,-1 0 0,-1-1 0,2-32 0,-5 44 0,-1 0 0,1 0 0,-1 0 0,0 0 0,0 0 0,-1 0 0,0 0 0,1 0 0,-2 1 0,1-1 0,0 1 0,-1-1 0,0 1 0,0 0 0,0 0 0,-1 0 0,1 1 0,-1-1 0,0 1 0,0 0 0,0 0 0,0 0 0,-9-3 0,-15-7 0,-2 2 0,1 1 0,-1 1 0,-1 2 0,-58-6 0,28 8-1365,35 4-5461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5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314 221 24575,'-5'0'0,"0"1"0,0 0 0,0 0 0,0 0 0,0 1 0,0 0 0,1 0 0,-1 0 0,1 1 0,-1-1 0,1 1 0,0 0 0,0 0 0,-6 7 0,-3 2 0,2 1 0,-20 28 0,10-12 0,2 1 0,1 1 0,1 1 0,2 0 0,1 1 0,1 0 0,-8 37 0,5 13 0,3 0 0,4 0 0,3 1 0,4 0 0,10 89 0,-7-152 0,2 1 0,0-1 0,2 1 0,0-1 0,1-1 0,1 1 0,1-1 0,1 0 0,1-1 0,19 30 0,-12-33 0,1-1 0,1 0 0,0-2 0,1 0 0,39 20 0,-51-29 0,6 2 0,0 0 0,0 0 0,0-2 0,0 1 0,1-2 0,-1 0 0,1-1 0,0-1 0,0 0 0,0 0 0,0-2 0,0 0 0,0-1 0,0 0 0,-1-1 0,27-9 0,-10 0 0,1-1 0,-2-2 0,1 0 0,-2-3 0,-1 0 0,34-29 0,-29 21 0,26-20 0,-3-2 0,63-69 0,-104 100 0,-1 0 0,-1-1 0,0-1 0,-2 0 0,0-1 0,-1 0 0,-1 0 0,-1-1 0,-1 0 0,0-1 0,5-42 0,-6 15 0,-3 0 0,-2-1 0,-3 1 0,-8-60 0,7 92 0,-2 1 0,0-1 0,-1 1 0,0 1 0,-1-1 0,-15-23 0,-65-83 0,74 105 0,-11-11 0,-1 0 0,-1 2 0,-2 1 0,0 0 0,-35-20 0,-3 2 0,-97-45 0,145 80 0,0 1 0,0 1 0,-1 0 0,1 2 0,-1 0 0,-37-2 0,10 4 0,-81 9 0,119-6-151,0 1-1,0 0 0,0 0 0,1 1 1,-1 0-1,0 1 0,1-1 1,-9 7-1,-4 2-6674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24575,'0'-1'0,"1"0"0,-1 1 0,0-1 0,0 0 0,1 0 0,-1 0 0,1 1 0,-1-1 0,1 0 0,-1 0 0,1 1 0,-1-1 0,1 0 0,-1 1 0,1-1 0,0 1 0,0-1 0,-1 1 0,1-1 0,0 1 0,0-1 0,-1 1 0,1 0 0,0 0 0,0-1 0,0 1 0,0 0 0,-1 0 0,1 0 0,0 0 0,0 0 0,0 0 0,1 0 0,31 3 0,33 20 0,0 3 0,-2 3 0,-1 3 0,59 40 0,56 28 0,-127-76 0,-27-13 0,0 0 0,-1 2 0,39 28 0,-47-25-1365,-5-1-5461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0 333 24575,'0'-6'0,"0"-6"0,0-7 0,5 0 0,13-2 0,8-2 0,4-3 0,3 3 0,1 0 0,0 0 0,-1 2 0,0 1 0,-2-2 0,1-3 0,-7-2 0,-6 4-8191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 24575,'-20'0'0,"1"0"0,-1 0 0,1 2 0,0 1 0,0 0 0,0 1 0,-23 9 0,-6 8 0,1 2 0,2 2 0,0 3 0,2 1 0,1 2 0,-65 62 0,97-83 0,-32 27 0,1 3 0,-56 69 0,87-94 0,0 0 0,0 1 0,1 0 0,1 0 0,1 0 0,0 1 0,1 0 0,1 1 0,1 0 0,0-1 0,1 1 0,0 25 0,2-28 0,1 1 0,0-1 0,1 1 0,1-1 0,0 1 0,1-1 0,1 0 0,0 0 0,1-1 0,1 1 0,14 26 0,-3-12 0,1-2 0,1 0 0,43 46 0,-46-58 0,1 0 0,1-1 0,0 0 0,1-2 0,0 0 0,34 15 0,-3-8 0,0-1 0,1-3 0,1-2 0,0-3 0,74 6 0,268-6 0,-370-10 0,12-2 0,0-1 0,0-2 0,0-1 0,-1-2 0,0-1 0,-1-2 0,0-1 0,44-23 0,-55 23 0,0 0 0,-1-2 0,0-1 0,-1 0 0,-1-2 0,-1 0 0,0-2 0,-1 0 0,-1 0 0,-1-2 0,0 0 0,16-31 0,-21 26 0,-1 0 0,-1-1 0,-1 0 0,-2 0 0,0 0 0,-2-1 0,-1 0 0,-1-52 0,-4 62 0,-1 0 0,-1 1 0,0 0 0,-1-1 0,-1 2 0,-1-1 0,0 1 0,-2 0 0,1 0 0,-2 1 0,-18-24 0,5 13 0,-1 0 0,-1 1 0,-1 2 0,-58-40 0,67 52 14,0 2-1,-1 0 0,0 0 0,0 2 1,-1 1-1,0 0 0,-1 1 1,-29-3-1,-10 2-756,-91 4 1,116 2-6084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927 128 24575,'12'-4'0,"-18"-4"0,-21-5 0,12 11 0,0 0 0,1 1 0,-1 0 0,0 1 0,0 1 0,1 1 0,-1 0 0,0 0 0,1 2 0,-24 8 0,10 0 0,0 1 0,1 2 0,1 1 0,-29 21 0,-37 28 0,-100 76 0,155-111 0,3 2 0,0 1 0,-31 40 0,52-55 0,1 1 0,1 0 0,1 1 0,0 0 0,1 1 0,2 0 0,0 0 0,1 1 0,1-1 0,-4 43 0,7-29 0,1-1 0,1 1 0,2 0 0,1-1 0,2 1 0,13 43 0,-9-48 0,2-2 0,1 0 0,1 0 0,34 50 0,-17-33 0,73 79 0,-53-74 0,3-2 0,104 74 0,-81-75 0,2-4 0,1-2 0,3-5 0,159 49 0,-186-70 0,0-4 0,0-1 0,64 2 0,168-7 0,-202-6 0,-63 1 0,0-2 0,-1 0 0,1-2 0,-1 0 0,1-1 0,-1-1 0,-1-2 0,1 0 0,-2 0 0,21-14 0,-15 7 0,-2-1 0,0-1 0,0-1 0,-2-2 0,0 0 0,-2-1 0,20-26 0,12-22 0,54-94 0,-87 129 0,-1 0 0,-2-1 0,-1-1 0,-2 0 0,9-49 0,16-168 0,-36 225 0,0-1 0,-2 0 0,-1 0 0,-1 0 0,-2 0 0,-14-48 0,1 23 0,-2 1 0,-3 0 0,-1 2 0,-4 1 0,-44-63 0,48 81 0,-2 1 0,-1 0 0,-2 3 0,-1 0 0,0 2 0,-2 1 0,-2 1 0,0 2 0,-62-30 0,47 31 0,-1 1 0,-1 3 0,0 3 0,-1 1 0,-1 3 0,0 2 0,0 2 0,-96 3 0,42 2 0,-1 5 0,1 5 0,-188 39 0,288-46-80,1-1 0,-1 1-1,1 1 1,-1-1 0,1 1-1,0 0 1,0 0 0,0 1-1,1-1 1,-1 1 0,1 1 0,0-1-1,0 1 1,0 0 0,1 0-1,-8 11 1,2 5-6746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4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0 915 24575,'1'-4'0,"1"-1"0,0 0 0,-1 1 0,2 0 0,-1-1 0,0 1 0,1 0 0,0 0 0,3-3 0,6-12 0,41-71 0,50-93 0,-47 83 0,131-175 0,-156 233 0,83-94-1365,-98 113-5461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5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9 188 24575,'3'-12'0,"5"18"0,5 22 0,-7 23 0,-2 0 0,-4 98 0,-3-96 0,3 0 0,12 87 0,-8-114 0,-4-17 0,2 1 0,-1-1 0,1 1 0,1-1 0,0 0 0,0 1 0,8 15 0,-10-25 0,-1 1 0,0-1 0,0 0 0,0 0 0,1 1 0,-1-1 0,0 0 0,0 0 0,0 1 0,1-1 0,-1 0 0,0 0 0,0 0 0,1 0 0,-1 1 0,0-1 0,1 0 0,-1 0 0,0 0 0,0 0 0,1 0 0,-1 0 0,0 0 0,1 0 0,-1 0 0,0 0 0,1 0 0,-1 0 0,0 0 0,1 0 0,-1 0 0,0 0 0,0 0 0,1 0 0,-1-1 0,0 1 0,1 0 0,-1 0 0,0 0 0,0 0 0,1-1 0,-1 1 0,0 0 0,0 0 0,0 0 0,1-1 0,-1 1 0,0 0 0,0 0 0,0-1 0,0 1 0,1 0 0,-1-1 0,0 1 0,0 0 0,0-1 0,0 1 0,0 0 0,0 0 0,0-1 0,0 1 0,0 0 0,0-1 0,0 1 0,0 0 0,0-1 0,0 1 0,0-1 0,3-24 0,-4 5 0,-1 0 0,-1 0 0,-1 0 0,-1 0 0,-8-21 0,6 20 0,1 1 0,1-2 0,1 1 0,-1-24 0,5 42 0,0-1 0,1 1 0,0 0 0,-1 0 0,1-1 0,1 1 0,-1 0 0,0 0 0,1 0 0,0 0 0,-1 0 0,1 1 0,0-1 0,1 0 0,-1 1 0,0 0 0,1-1 0,-1 1 0,1 0 0,0 0 0,-1 0 0,1 1 0,0-1 0,0 1 0,5-2 0,12-5 0,0 1 0,40-9 0,-37 11 0,1-2 0,-1 0 0,1-2 0,-1-1 0,-1 0 0,0-2 0,26-18 0,-34 20 0,1-1 0,-2 0 0,0-1 0,0-1 0,-2 0 0,1 0 0,-2-2 0,1 1 0,12-26 0,-22 37 0,1 0 0,-1 0 0,0 1 0,0-1 0,0 0 0,0 0 0,-1 0 0,1-1 0,-1 1 0,0 0 0,0 0 0,0 0 0,0 0 0,0 0 0,-1 0 0,0 0 0,1 0 0,-1 0 0,-2-4 0,1 2 0,-1 1 0,0 0 0,0 0 0,0 1 0,0-1 0,-1 1 0,0-1 0,1 1 0,-1 0 0,0 0 0,-6-2 0,-10-6 0,-1 2 0,-1 1 0,0 0 0,-26-5 0,39 11 0,-27-5 0,0 1 0,0 1 0,0 2 0,-1 2 0,-68 6 0,56 7-1365,29-5-5461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6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12 24575,'1'0'0,"-1"0"0,0-1 0,0 1 0,0 0 0,1 0 0,-1 0 0,0 0 0,0 0 0,0 0 0,0-1 0,1 1 0,-1 0 0,0 0 0,0 0 0,0 0 0,0-1 0,0 1 0,0 0 0,0 0 0,0 0 0,0-1 0,1 1 0,-1 0 0,0 0 0,0 0 0,0-1 0,0 1 0,0 0 0,0 0 0,0 0 0,0-1 0,0 1 0,-1 0 0,1 0 0,0 0 0,0-1 0,0 1 0,0 0 0,0 0 0,0 0 0,0-1 0,0 1 0,0 0 0,-1 0 0,1 0 0,0 0 0,0-1 0,0 1 0,0 0 0,-1 0 0,1 0 0,0 0 0,0 0 0,-19-3 0,-19 7 0,28-1 0,0 0 0,0 1 0,0 1 0,1 0 0,-1 0 0,1 1 0,0 0 0,1 0 0,-1 1 0,-11 13 0,-9 11 0,-31 44 0,49-61 0,-4 8 0,0 1 0,1 0 0,2 1 0,0 0 0,2 1 0,0 0 0,2 1 0,1 0 0,-7 48 0,6 9 0,4 151 0,6-135 0,-2-81 0,1-1 0,1 0 0,0 0 0,1 0 0,1-1 0,1 1 0,0-1 0,1 0 0,1 0 0,16 26 0,-11-23 0,2-1 0,0 0 0,1-1 0,0-1 0,2 0 0,0-1 0,25 17 0,6-3 0,1-2 0,1-2 0,2-2 0,0-2 0,95 24 0,-70-28 0,1-4 0,0-3 0,1-3 0,111-5 0,-171-1 0,0-1 0,1-1 0,-1-1 0,0-1 0,0 0 0,0-2 0,-1 0 0,1-1 0,-1 0 0,-1-2 0,1 0 0,-1-1 0,-1-1 0,1 0 0,21-19 0,-17 11 0,-1 0 0,0-1 0,-2-1 0,0-1 0,-1 0 0,-1-2 0,-1 1 0,-1-2 0,-1 0 0,-2-1 0,0 0 0,-1-1 0,-2 1 0,-1-2 0,0 1 0,-2-1 0,-2 0 0,2-34 0,-5 40 0,1-37 0,-3-1 0,-10-66 0,9 108 0,-1-1 0,0 1 0,-2 0 0,1 0 0,-2 1 0,0-1 0,-2 1 0,1 1 0,-2 0 0,0 0 0,-18-20 0,2 9 0,-2 1 0,0 2 0,-43-28 0,-103-51 0,90 54 0,41 26 0,0 1 0,-2 2 0,0 3 0,0 1 0,-2 3 0,0 1 0,0 2 0,0 3 0,-1 2 0,0 1 0,-90 8 0,128-4 11,-1 1 0,1 0 0,0 1 0,0 0 0,0 0 0,0 1-1,1 1 1,0-1 0,-1 1 0,-8 8 0,3-2-308,1 1 0,1 0 0,0 2 0,-22 27 0,21-22-6529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7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24575,'4'1'0,"-1"0"0,1 0 0,0 0 0,-1 1 0,1-1 0,-1 1 0,0 0 0,0 0 0,1 0 0,-1 0 0,0 1 0,4 4 0,33 35 0,-39-41 0,81 102 0,107 176 0,41 56 0,-212-316-65,13 13 234,-30-31-250,0 0-1,0 0 0,0 1 1,0-1-1,0 1 1,0-1-1,0 1 0,0-1 1,-1 1-1,1-1 0,-1 1 1,1-1-1,-1 1 0,1 0 1,-1-1-1,0 1 1,0 2-1,-6 7-6744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0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159 116 24575,'1'-4'0,"0"0"0,1 1 0,-1-1 0,1 1 0,0 0 0,0-1 0,0 1 0,0 0 0,5-4 0,-3 2 0,0 0 0,0 0 0,-1 0 0,0-1 0,0 1 0,3-8 0,-6 12 0,1 0 0,-1 0 0,0 0 0,0-1 0,0 1 0,0 0 0,0 0 0,0 0 0,-1 0 0,1 0 0,0 0 0,0 0 0,-1-1 0,1 1 0,-1 0 0,1 0 0,-1 0 0,1 1 0,-1-1 0,0 0 0,1 0 0,-1 0 0,0 0 0,0 0 0,0 1 0,1-1 0,-1 0 0,0 1 0,0-1 0,0 1 0,0-1 0,0 1 0,0-1 0,0 1 0,0 0 0,-1-1 0,1 1 0,0 0 0,-1 0 0,-2-1 0,1 1 0,-1 0 0,0 0 0,1 0 0,-1 0 0,1 1 0,-1 0 0,1-1 0,-1 1 0,1 0 0,0 1 0,-1-1 0,1 0 0,0 1 0,0 0 0,0 0 0,0 0 0,0 0 0,0 0 0,1 1 0,-1-1 0,1 1 0,-1 0 0,1-1 0,-3 7 0,-8 9 0,1 0 0,-17 37 0,25-48 0,-3 10 0,0 0 0,0 1 0,2 0 0,0 0 0,2 0 0,-1 0 0,2 1 0,1-1 0,0 1 0,1-1 0,1 1 0,1-1 0,5 24 0,-6-38 0,0 0 0,1-1 0,-1 1 0,1-1 0,0 1 0,-1-1 0,2 0 0,-1 0 0,0 0 0,1 0 0,-1 0 0,1 0 0,0-1 0,0 1 0,0-1 0,0 0 0,4 3 0,-1-2 0,1-1 0,0 1 0,-1-1 0,1 0 0,0-1 0,0 0 0,0 0 0,13 0 0,2-2 0,-1 0 0,1-2 0,-1 0 0,0-2 0,25-8 0,-30 7 0,-1-1 0,-1 0 0,1-2 0,-1 1 0,-1-1 0,0-1 0,0-1 0,0 0 0,-2 0 0,1-1 0,17-25 0,-6 4 0,-2 0 0,-1-2 0,27-64 0,-37 58 0,-4 25 0,8 42 0,85 247 0,-86-227 0,-3 0 0,-2 1 0,-2 0 0,1 54 0,-7-86 0,1 30 0,-2-1 0,-11 74 0,9-103 0,-1 0 0,0 0 0,-1 0 0,-1-1 0,0 1 0,-1-2 0,-1 1 0,0-1 0,-1 0 0,0 0 0,-15 15 0,7-12 0,0-1 0,-1 0 0,0-2 0,-1 0 0,-1 0 0,0-2 0,0-1 0,-1 0 0,0-2 0,-1 0 0,0-1 0,0-2 0,-1 0 0,0-1 0,-30 1 0,42-6 11,-1 0 0,1 0 1,0-1-1,0-1 0,0 0 0,0-1 0,1 0 0,-1 0 0,1-1 0,0 0 1,-12-9-1,9 6-261,0 1 0,-1 0 0,0 1 1,0 0-1,-24-5 0,12 7-6576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1 804 24575,'10'-1'0,"0"-1"0,0 1 0,0-2 0,0 1 0,0-1 0,-1-1 0,1 0 0,-1 0 0,0-1 0,0 0 0,-1 0 0,1-1 0,-1 0 0,11-11 0,11-13 0,-1 0 0,28-40 0,-42 52 0,48-64 0,73-83 0,-107 132 0,28-41 0,-38 48 0,0 1 0,2 1 0,45-42 0,-27 28 0,-31 29 0,1 1 0,0-1 0,0 1 0,16-10 0,-10 15-1365,-3 8-5461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7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412 121 24575,'0'-15'0,"-1"-77"0,-6 79 0,-3 20 0,-10 29 0,16-27 0,-79 149 0,82-157 0,-29 59 0,3 2 0,-37 122 0,40-89 0,-43 206 0,11-22 0,48-255-1365,-1-4-5461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8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24575,'5'1'0,"-1"-1"0,1 1 0,-1 1 0,0-1 0,0 0 0,0 1 0,0 0 0,0 0 0,0 0 0,0 1 0,4 3 0,43 37 0,-34-29 0,47 47 0,57 69 0,-61-63 0,39 46 0,49 52 0,-82-93 0,107 158 0,-171-227-47,1 0 0,-1 1 0,1-1 0,-1 1 0,0-1 0,0 1 0,-1 0 0,1 0 0,-1 0-1,0 0 1,0 0 0,0 0 0,0 0 0,-1 0 0,1 0 0,-1 0 0,0 0 0,-1 0 0,1 1 0,-1-1 0,0 0 0,1 0-1,-2 0 1,1 0 0,0-1 0,-1 1 0,0 0 0,-4 6 0,-12 9-6779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94 24575,'1'-1'0,"0"1"0,0-1 0,0 0 0,0 0 0,-1 0 0,1 0 0,0 0 0,-1 0 0,1 0 0,-1 0 0,1 0 0,-1 0 0,1 0 0,-1 0 0,0-1 0,0 1 0,0 0 0,1 0 0,-1 0 0,0 0 0,0-1 0,0 1 0,-1 0 0,1 0 0,0 0 0,-1-2 0,0 1 0,0-1 0,-1 1 0,1 0 0,-1 0 0,0 0 0,0 0 0,1 0 0,-1 0 0,0 0 0,-1 1 0,-2-3 0,-4-1 0,0 0 0,0 0 0,-1 1 0,1 0 0,-14-3 0,12 5 0,0 0 0,-1 0 0,1 1 0,-1 0 0,0 1 0,1 1 0,-1-1 0,1 2 0,-1 0 0,1 0 0,0 1 0,-21 8 0,18-4 0,0 1 0,0 0 0,1 0 0,1 2 0,-1-1 0,2 2 0,-1-1 0,1 2 0,-10 14 0,12-15 0,0 1 0,1 0 0,1 1 0,0 0 0,1 0 0,0 0 0,1 1 0,0 0 0,1 0 0,1 0 0,0 0 0,1 1 0,1-1 0,0 1 0,1-1 0,0 1 0,1 0 0,1-1 0,0 0 0,1 1 0,1-1 0,0 0 0,1 0 0,10 20 0,-8-21 0,1 0 0,1-1 0,0 1 0,1-1 0,0-1 0,0 0 0,1-1 0,1 0 0,0 0 0,0-1 0,0-1 0,1 0 0,1-1 0,18 8 0,-2-1 0,0-1 0,1-1 0,1-2 0,0-1 0,0-2 0,1 0 0,46 1 0,-61-7 0,0-2 0,0 0 0,0-1 0,1 0 0,-1-2 0,-1 0 0,1-1 0,-1-1 0,0 0 0,0-2 0,-1 0 0,1-1 0,-2 0 0,29-23 0,-14 6-1365,-4 2-5461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1 0,0-1 0,1 1 0,-1 0 0,0 0 0,0-1 0,0 1 0,1 0 0,-1 0 0,0 0 0,0 0 0,0 0 0,-1 1 0,1-1 0,0 0 0,0 0 0,-1 1 0,1-1 0,0 0 0,-1 1 0,0-1 0,1 0 0,-1 1 0,0-1 0,1 1 0,-1 1 0,5 48 0,-4-46 0,-1 96 0,3 34 0,-1-122 0,0 1 0,0-1 0,1 0 0,1 0 0,1 0 0,-1 0 0,12 19 0,-14-29 0,0 0 0,0 0 0,0 0 0,0 0 0,0 0 0,1-1 0,0 1 0,-1-1 0,1 0 0,0 0 0,0 0 0,0 0 0,0 0 0,1-1 0,-1 1 0,0-1 0,5 1 0,-2-1 0,1 0 0,-1-1 0,0 1 0,0-1 0,0-1 0,0 1 0,1-1 0,-1 0 0,8-3 0,10-5 0,0 0 0,-1-2 0,41-26 0,-53 31 0,139-72-1365,-134 67-5461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24575,'11'0'0,"8"-5"0,6-2 0,5 1 0,-3-5 0,-2 1 0,-4-4 0,-6 0-8191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24575,'0'-5'0,"5"-2"0,7 1 0,12 0 0,2-3 0,1 0 0,-3-4 0,-1 0 0,-5 3-8191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1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524 218 24575,'5'-31'0,"-4"27"0,0 1 0,0 0 0,0-1 0,-1 1 0,0-1 0,1 1 0,-1-1 0,-1 1 0,0-6 0,1 8 0,-1 0 0,0 0 0,0 0 0,0 0 0,1 0 0,-1 0 0,0 0 0,0 0 0,-1 0 0,1 0 0,0 0 0,0 1 0,0-1 0,-1 1 0,1-1 0,0 1 0,0-1 0,-1 1 0,1 0 0,0-1 0,-1 1 0,1 0 0,-1 0 0,1 0 0,0 0 0,-1 0 0,1 0 0,0 1 0,-1-1 0,-1 1 0,-7 0 0,0 1 0,-1 0 0,1 1 0,0 0 0,1 1 0,-1 0 0,0 0 0,1 1 0,-9 6 0,-14 11 0,-32 29 0,15-11 0,31-25 0,0 1 0,1 0 0,1 1 0,-23 33 0,-47 84 0,72-111 0,9-13 0,0 0 0,1-1 0,0 1 0,0 1 0,2-1 0,-1 0 0,1 1 0,-1 15 0,2 11 0,2 41 0,1-25 0,-1-36 0,0 1 0,1 0 0,1-1 0,0 0 0,2 1 0,0-1 0,1-1 0,0 1 0,1-1 0,17 27 0,-7-18 0,1-1 0,1-1 0,1-1 0,1-1 0,38 29 0,-35-32 0,2 0 0,0-2 0,1-2 0,1 0 0,0-1 0,0-2 0,1-1 0,1-2 0,0 0 0,30 3 0,-48-9 0,56 9 0,128 6 0,-177-17 0,0-1 0,0-1 0,-1-1 0,1-1 0,-1 0 0,1-2 0,-1 0 0,-1-1 0,1 0 0,-1-2 0,0 0 0,24-18 0,4-1 0,-2-3 0,-1-2 0,-1-1 0,-2-2 0,-1-1 0,37-51 0,-66 74 0,0 0 0,-1-1 0,-1 0 0,-1 0 0,0 0 0,-1-1 0,0 0 0,-1 0 0,-1 0 0,-1-1 0,0 1 0,-1-1 0,-2-22 0,0 20 0,-1 1 0,-1-1 0,-1 0 0,-1 1 0,0 0 0,-1 0 0,-1 0 0,-1 1 0,0 0 0,-1 0 0,-17-22 0,-28-30 0,-47-66 0,68 84 0,-2 0 0,-2 3 0,-53-54 0,81 94 0,0 1 0,0 0 0,-1 0 0,0 1 0,0 1 0,-1 0 0,1 0 0,-1 1 0,0 0 0,0 1 0,-1 0 0,-14-2 0,-14 1 0,-1 2 0,-48 4 0,37-1 0,27 1-227,0 1-1,0 1 1,0 1-1,1 2 1,-35 12-1,33-9-6598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3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955 155 24575,'22'-65'0,"-21"62"0,-1 0 0,0 0 0,0 0 0,0-1 0,0 1 0,-1 0 0,1 0 0,-1 0 0,0 0 0,0 0 0,0 0 0,0 0 0,-1 0 0,1 0 0,-1 0 0,1 0 0,-1 1 0,0-1 0,0 1 0,-4-4 0,2 3 0,0 0 0,-1 0 0,1 1 0,-1 0 0,0 0 0,0 0 0,0 0 0,0 1 0,0-1 0,0 1 0,-8 0 0,-5 0 0,-1 1 0,1 1 0,0 1 0,0 0 0,1 1 0,-24 7 0,-24 14 0,0 2 0,2 3 0,1 2 0,1 4 0,-82 61 0,93-58 0,-80 77 0,119-103 0,0 0 0,2 1 0,0 0 0,0 1 0,1-1 0,1 2 0,0-1 0,1 1 0,0 0 0,-3 18 0,6-22 0,1 0 0,0 1 0,1-1 0,0 1 0,1-1 0,0 0 0,1 1 0,1-1 0,-1 1 0,2-1 0,-1 0 0,2 0 0,0 0 0,9 19 0,128 208 0,-102-182 0,2-1 0,50 50 0,-63-77 0,1-1 0,1-1 0,1-2 0,66 39 0,-73-50 0,0-1 0,1-1 0,0 0 0,1-2 0,0-1 0,0-2 0,43 6 0,6 0 0,-43-6 0,52 3 0,-72-9 0,-1 0 0,1-1 0,0 0 0,-1-1 0,0 0 0,1-1 0,-1 0 0,13-7 0,36-18 0,-2-3 0,-1-3 0,74-58 0,-129 91 0,47-35 0,-1-2 0,79-84 0,-114 108 0,-2-1 0,0 0 0,-1 0 0,0-1 0,-1-1 0,-1 1 0,0-2 0,-2 1 0,0-1 0,-1 0 0,0 0 0,-2 0 0,3-35 0,-5 26 0,-1 0 0,-1 0 0,-2 0 0,-1 0 0,-1 1 0,-10-34 0,9 42 0,-2 1 0,0-1 0,0 2 0,-2-1 0,0 1 0,-1 0 0,0 1 0,-2 1 0,-23-24 0,7 11 0,-162-138 0,165 145 0,-2 2 0,0 0 0,0 2 0,-2 1 0,-47-18 0,47 26 0,1 1 0,-1 2 0,0 0 0,0 2 0,-1 2 0,1 1 0,-35 4 0,58-4-65,-1 1 0,1-1 0,-1 1 0,1 0 0,0 1 0,0 0 0,0 0 0,0 0 0,1 1 0,-1 0 0,1 1 0,0-1 0,0 1 0,0 0 0,1 0 0,0 1 0,0 0 0,0 0 0,1 0 0,-5 9 0,-3 9-6761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24575,'33'-3'0,"0"-2"0,0-2 0,-1-1 0,35-12 0,73-18 0,105 8 0,-215 25-1365,-4 1-5461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4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185 121 24575,'-32'1'0,"17"0"0,0-1 0,0 0 0,-1-1 0,-18-3 0,31 3 0,0 1 0,0-1 0,1 0 0,-1 0 0,0 0 0,1 0 0,-1 0 0,1-1 0,-1 1 0,1-1 0,-1 1 0,1-1 0,0 0 0,0 0 0,0 0 0,0 0 0,0-1 0,1 1 0,-1 0 0,1-1 0,-1 1 0,1-1 0,0 0 0,0 1 0,0-1 0,0 0 0,1 1 0,-1-5 0,0 5 0,1 0 0,0 0 0,-1 0 0,1 0 0,0 0 0,0 0 0,1 0 0,-1 0 0,0 0 0,1 0 0,-1 0 0,1 0 0,-1 1 0,1-1 0,0 0 0,0 0 0,0 0 0,0 1 0,0-1 0,0 0 0,1 1 0,-1-1 0,0 1 0,4-3 0,-2 2 0,1 1 0,-1-1 0,1 1 0,-1 0 0,1-1 0,0 2 0,-1-1 0,1 0 0,0 1 0,0 0 0,0 0 0,5 0 0,4 2 0,0-1 0,0 2 0,0 0 0,0 0 0,0 2 0,20 9 0,-15-3 0,0 1 0,-1 0 0,0 1 0,-1 1 0,-1 1 0,16 19 0,-9-7 0,-1 2 0,34 59 0,-41-61 0,-1 1 0,-2 1 0,0 0 0,-2 0 0,-2 1 0,0 0 0,-2 0 0,-1 1 0,-2 0 0,-1-1 0,-1 1 0,-2 0 0,-5 32 0,4-53 0,0 0 0,0 0 0,-1-1 0,-1 1 0,1-1 0,-1 0 0,-1 0 0,0-1 0,0 1 0,-1-1 0,0 0 0,0-1 0,0 0 0,-1 0 0,-1-1 0,1 0 0,-1 0 0,0-1 0,0 0 0,0 0 0,-1-1 0,0-1 0,1 1 0,-1-2 0,-1 1 0,1-1 0,0-1 0,0 0 0,-15 0 0,8 0 0,0-1 0,0-1 0,0 0 0,-34-8 0,46 8 0,0-1 0,0 0 0,1 0 0,-1 0 0,1-1 0,-1 1 0,1-1 0,0 0 0,0 0 0,0-1 0,0 1 0,1-1 0,-1 0 0,1 0 0,0 0 0,0 0 0,0-1 0,1 1 0,0-1 0,0 0 0,-2-5 0,1 2 0,1 0 0,0 0 0,0 0 0,1-1 0,0 1 0,1-1 0,0 1 0,0-1 0,0 1 0,1 0 0,1-1 0,-1 1 0,2 0 0,-1 0 0,1 0 0,7-15 0,-3 11 0,0 0 0,1 0 0,1 1 0,0 0 0,0 0 0,1 1 0,1 0 0,-1 1 0,18-12 0,-23 18 0,0-1 0,0 0 0,0 1 0,0 0 0,1 0 0,-1 1 0,1-1 0,-1 1 0,1 0 0,0 1 0,0-1 0,0 1 0,0 0 0,0 1 0,0 0 0,0 0 0,0 0 0,0 0 0,0 1 0,0 0 0,0 0 0,0 1 0,0 0 0,-1 0 0,1 0 0,-1 1 0,1-1 0,-1 1 0,0 1 0,0-1 0,0 1 0,0 0 0,-1 0 0,0 0 0,6 8 0,15 16 0,-1 1 0,25 44 0,-30-44 0,1-1 0,1 0 0,30 30 0,-43-51 0,0 0 0,0 0 0,0-1 0,1 0 0,0-1 0,1 1 0,-1-2 0,1 0 0,0 0 0,0 0 0,0-1 0,0-1 0,0 0 0,20 2 0,157-7 124,-66 0-1613,-95 3-5337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24575,'22'0'0,"0"2"0,1 1 0,-1 1 0,-1 0 0,1 2 0,-1 1 0,26 11 0,-31-11 0,0 1 0,0 0 0,-1 1 0,0 1 0,0 1 0,-1 0 0,-1 1 0,0 0 0,17 22 0,-23-25 0,-1 0 0,0 0 0,0 0 0,-1 1 0,0 0 0,-1 0 0,6 21 0,-9-27 0,-1-1 0,1 1 0,-1 0 0,0-1 0,0 1 0,0 0 0,0 0 0,-1-1 0,1 1 0,-1-1 0,0 1 0,0-1 0,0 1 0,-1-1 0,1 1 0,-1-1 0,0 0 0,0 0 0,0 0 0,0 0 0,-1 0 0,1 0 0,-1-1 0,1 1 0,-1-1 0,-5 4 0,-14 6 25,1 0 0,-1-1-1,-1-2 1,-39 12-1,37-14-321,0 2-1,1 1 0,0 0 1,-25 17-1,28-13-6528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77 24575,'-1'-4'0,"1"0"0,-1 0 0,-1 0 0,1 1 0,0-1 0,-1 1 0,0-1 0,-2-3 0,2 5 0,1 0 0,0 0 0,0-1 0,-1 1 0,1 0 0,1-1 0,-1 1 0,0-1 0,0 1 0,1-1 0,-1-3 0,11-2 0,18 9 0,-7 3 0,0 1 0,0 1 0,-1 1 0,0 1 0,-1 1 0,24 13 0,111 79 0,-86-53 0,135 76 0,-129-75-1365,-60-38-5461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1 347 24575,'0'-6'0,"1"0"0,0 1 0,1-1 0,-1 0 0,1 0 0,0 1 0,0-1 0,1 1 0,0 0 0,0 0 0,0 0 0,0 0 0,1 0 0,5-5 0,11-10 0,39-32 0,-23 21 0,83-65 78,-57 49-1521,-45 33-5383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2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833 34 24575,'-10'-1'0,"0"0"0,0-1 0,0 0 0,-15-6 0,-30-5 0,16 9 0,0 2 0,1 2 0,-1 1 0,0 2 0,-48 9 0,69-8 0,1 1 0,-1 0 0,1 1 0,0 1 0,1 1 0,-1 0 0,2 1 0,-1 1 0,1 0 0,1 1 0,0 1 0,0 0 0,-16 19 0,5 0 0,1-6 0,2 2 0,1 1 0,1 1 0,1 0 0,-27 59 0,42-75 0,1 0 0,0 0 0,0 1 0,2-1 0,-1 1 0,2-1 0,0 1 0,0-1 0,1 1 0,1-1 0,0 1 0,1-1 0,1 0 0,0 0 0,0 0 0,2-1 0,-1 0 0,1 1 0,1-2 0,0 1 0,1-1 0,0 0 0,1-1 0,0 0 0,1 0 0,15 12 0,17 8 0,2-1 0,0-2 0,2-2 0,1-2 0,84 29 0,-43-25 0,2-4 0,124 17 0,-173-35 0,0-1 0,0-2 0,-1-1 0,1-3 0,45-7 0,-63 5 0,0-1 0,0-2 0,0 0 0,-1-1 0,0-1 0,-1-2 0,0 0 0,-1-1 0,0-1 0,23-19 0,-10 4 0,-1-1 0,-2-2 0,29-36 0,-48 53 0,-1 0 0,0-1 0,-2 0 0,0-1 0,0 0 0,-1 0 0,-1 0 0,-1-1 0,0 0 0,2-23 0,-4 22 0,-2 0 0,0 0 0,-1 1 0,-1-1 0,0 0 0,-2 0 0,0 1 0,0-1 0,-2 1 0,0 0 0,-2 0 0,1 1 0,-2-1 0,0 1 0,-1 1 0,-1 0 0,0 0 0,-1 1 0,-16-16 0,7 9 0,-2 0 0,-1 2 0,0 1 0,-1 0 0,-35-18 0,41 27 0,-1 1 0,0 1 0,0 0 0,-1 1 0,1 1 0,-1 1 0,0 1 0,-35-1 0,-9 2-341,-1 4 0,0 2-1,-74 14 1,112-12-6485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3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1016 125 24575,'-1'-5'0,"0"1"0,0 0 0,0 0 0,0 0 0,-1 0 0,0 0 0,1 0 0,-2 0 0,1 0 0,0 1 0,-1-1 0,1 1 0,-1 0 0,0-1 0,0 1 0,-1 1 0,-4-5 0,-1 0 0,0 1 0,-1 0 0,1 0 0,-1 0 0,-16-5 0,11 7 0,0 1 0,0 1 0,0 0 0,-1 1 0,1 0 0,0 1 0,-1 1 0,1 1 0,0 0 0,0 1 0,0 0 0,0 1 0,0 1 0,-14 7 0,-19 9 0,2 1 0,-79 54 0,-156 106 0,269-174 0,1 1 0,0 0 0,0 1 0,1 0 0,0 1 0,1 0 0,0 1 0,1 0 0,0 0 0,-9 21 0,9-14 0,1 0 0,0 1 0,2 0 0,0 0 0,1 0 0,-2 40 0,6-31 0,0 0 0,2 0 0,1 0 0,2-1 0,1 1 0,0-1 0,3-1 0,0 1 0,1-1 0,25 44 0,-7-29 0,45 54 0,9 12 0,-64-83 0,0-1 0,2-1 0,0 0 0,1-2 0,2 0 0,0-1 0,1-2 0,1 0 0,35 18 0,-17-15 0,1-2 0,1-1 0,1-3 0,0-1 0,54 7 0,63 7 0,0-7 0,254 0 0,-400-22 0,1-1 0,-1-1 0,0 0 0,0-2 0,-1 1 0,25-12 0,-10 2 0,-1-1 0,39-26 0,-46 26 0,0-2 0,-2 0 0,0-1 0,-1-1 0,-1-1 0,18-25 0,-25 28 0,-1 0 0,-1-1 0,-1 0 0,0 0 0,-2-1 0,0 0 0,-1-1 0,7-38 0,-5-11 0,-4 1 0,-2-1 0,-8-71 0,3 111 0,-1 1 0,-1-1 0,-2 1 0,0 0 0,-2 1 0,-1 0 0,-1 0 0,-20-33 0,9 25 0,0 1 0,-3 1 0,0 1 0,-3 1 0,-38-35 0,40 44 0,-1 2 0,-1 1 0,-1 1 0,0 1 0,-1 2 0,-59-21 0,6 9 0,-120-23 0,149 41 0,0 1 0,-1 4 0,1 1 0,-1 3 0,1 2 0,-1 3 0,1 2 0,0 2 0,-78 24 0,125-30-151,1 0-1,0 0 0,-1 1 0,2 0 1,-1 0-1,0 0 0,1 0 1,-8 9-1,0 0-6674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1484 24575,'38'6'0,"-36"-5"0,0 0 0,0 0 0,1 0 0,-1 0 0,0-1 0,1 1 0,-1-1 0,1 1 0,-1-1 0,1 0 0,-1 0 0,0 0 0,1-1 0,-1 1 0,1 0 0,-1-1 0,0 0 0,1 1 0,-1-1 0,0 0 0,0 0 0,0 0 0,1-1 0,-1 1 0,0 0 0,-1-1 0,1 0 0,0 1 0,0-1 0,-1 0 0,3-3 0,10-19 0,-2 0 0,0-1 0,-2 0 0,-1-1 0,10-47 0,10-25 0,1 25 0,3 2 0,3 2 0,3 1 0,62-81 0,4 10 0,-46 63 0,82-138 0,-105 141 0,-28 53 0,1 0 0,1 1 0,1 0 0,1 0 0,0 2 0,1-1 0,29-29 0,14-5-1365,-38 38-5461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24575,'0'700'0,"-1"-672"0,-2-1 0,-8 39 0,-4 34 0,-1-1 0,11-72 0,0 1 0,-1 30 0,6-38-91,0-9-228,0 0 1,-1 1-1,-3 19 1,-3-11-6508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62 24575,'2'0'0,"-1"1"0,1-1 0,-1 0 0,1 0 0,-1 0 0,1 0 0,-1 0 0,1 0 0,-1 0 0,0-1 0,1 1 0,-1-1 0,1 1 0,-1-1 0,0 1 0,1-1 0,-1 0 0,0 1 0,0-1 0,1 0 0,-1 0 0,0 0 0,0 0 0,0 0 0,0 0 0,0 0 0,0-1 0,-1 1 0,1 0 0,0 0 0,0-1 0,-1 1 0,1 0 0,0-3 0,-2 2 0,1 1 0,-1-1 0,1 0 0,-1 1 0,0-1 0,0 0 0,1 1 0,-1-1 0,0 1 0,-1-1 0,1 1 0,0 0 0,0 0 0,0-1 0,-1 1 0,1 0 0,-1 0 0,1 0 0,-1 0 0,1 0 0,-1 1 0,0-1 0,1 0 0,-1 1 0,0-1 0,1 1 0,-1 0 0,-3-1 0,-8 0 0,1 0 0,0 0 0,-1 1 0,1 0 0,0 1 0,-1 1 0,1 0 0,0 1 0,0 0 0,0 0 0,1 1 0,-1 1 0,1 0 0,0 1 0,0 0 0,1 1 0,0 0 0,0 0 0,1 1 0,-1 0 0,2 1 0,-1 0 0,1 0 0,1 1 0,-10 16 0,10-16 0,0 1 0,1-1 0,1 1 0,0 0 0,1 1 0,0-1 0,0 1 0,1 0 0,1 0 0,0 0 0,1 0 0,0 0 0,1 0 0,0 0 0,1 0 0,0 0 0,1 0 0,0 0 0,1 0 0,0 0 0,1-1 0,0 1 0,1-1 0,1 0 0,12 19 0,-9-18 0,0 1 0,1-2 0,1 1 0,0-1 0,0-1 0,1 0 0,0-1 0,1 0 0,0-1 0,1 0 0,-1-1 0,1-1 0,1 0 0,-1-1 0,1 0 0,0-1 0,0-1 0,0 0 0,1-1 0,15 0 0,-15-2-114,0 0 1,0-1-1,0-1 0,0-1 0,0 0 1,-1 0-1,0-2 0,0 0 0,0-1 1,0 0-1,24-15 0,-20 6-6712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2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24575,'1'0'0,"1"1"0,-1-1 0,0 1 0,1 0 0,-1 0 0,0-1 0,0 1 0,0 0 0,1 0 0,-1 0 0,0 0 0,0 0 0,0 0 0,-1 1 0,1-1 0,0 0 0,0 0 0,-1 1 0,1-1 0,-1 0 0,1 1 0,-1-1 0,1 1 0,-1-1 0,0 0 0,0 1 0,1 1 0,4 48 0,-5-45 0,2 37 0,-3 0 0,-1 0 0,-2 1 0,-2-2 0,-24 85 0,27-118 0,1 1 0,0 0 0,0 0 0,1 0 0,0 0 0,1 19 0,0-26 0,1 0 0,-1 0 0,1 0 0,0 0 0,0 0 0,0-1 0,0 1 0,0 0 0,1-1 0,-1 1 0,1-1 0,-1 1 0,1-1 0,0 0 0,0 0 0,0 0 0,0 0 0,1 0 0,-1 0 0,0 0 0,1-1 0,-1 1 0,1-1 0,0 0 0,-1 0 0,1 0 0,0 0 0,3 0 0,7 2 0,1-1 0,-1 0 0,1-1 0,0-1 0,-1 0 0,1 0 0,0-2 0,-1 0 0,26-7 0,1-4 0,72-34 0,-112 47 0,26-11-1365,-2 3-5461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24575,'5'0'0,"2"-5"0,5-1 0,5-6 0,6 0 0,3 2 0,-2 2-8191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5.2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582 1 24575,'-2'6'0,"0"0"0,-1 0 0,1 0 0,-1 0 0,0-1 0,0 1 0,-1-1 0,0 0 0,0 0 0,0 0 0,0 0 0,-8 5 0,1 2 0,-30 36 0,3 2 0,2 1 0,2 2 0,-42 88 0,-105 194 0,174-320-170,-1 0-1,0 0 0,-1 0 1,0-1-1,-1-1 0,0 0 1,-24 22-1,14-22-6655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24575,'0'-5'0,"5"-2"0,8 0 0,0-3 0,4-1 0,5 2 0,3-3 0,2 1 0,3 2 0,1-2 0,-5 0-8191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4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24575,'9'2'0,"-1"1"0,0 0 0,0 1 0,0 0 0,0 0 0,-1 0 0,10 9 0,-12-10 0,14 11 0,-1 1 0,0 0 0,-1 1 0,28 35 0,49 83 0,-63-86 0,57 66 0,-2-18 0,133 193 0,-133-166 0,33 56 0,-115-173-124,-1 0 0,0 0 0,-1 0 0,1 1 0,-1-1 0,0 0-1,0 1 1,-1 0 0,0-1 0,0 14 0,-4 0-6702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64 24575,'0'-3'0,"0"1"0,0 0 0,0-1 0,0 1 0,-1 0 0,1 0 0,-1-1 0,0 1 0,0 0 0,1 0 0,-1 0 0,-1 0 0,1 0 0,0 0 0,0 0 0,-1 0 0,1 0 0,-1 1 0,0-1 0,1 1 0,-1-1 0,-3-1 0,0 0 0,1 1 0,-1 0 0,0 0 0,0 1 0,0-1 0,0 1 0,0 0 0,-1 1 0,-8-1 0,1 1 0,0 0 0,0 1 0,0 1 0,0 0 0,1 1 0,-1 0 0,-20 9 0,19-4 0,1 0 0,0 1 0,0 1 0,1 0 0,0 1 0,0 0 0,2 1 0,-1 0 0,1 0 0,1 1 0,0 1 0,1 0 0,1 0 0,0 0 0,1 1 0,0 0 0,1 0 0,1 0 0,-4 30 0,4-18 0,1 0 0,1-1 0,2 1 0,0 0 0,2-1 0,1 1 0,1-1 0,2 1 0,0-2 0,2 1 0,12 28 0,2-3 0,3-2 0,60 89 0,-66-113 0,1-1 0,1-1 0,1-1 0,1 0 0,1-2 0,44 29 0,-45-35 0,0-1 0,2-1 0,-1-1 0,2-1 0,-1-1 0,1-2 0,1 0 0,-1-2 0,1-1 0,0-1 0,48 0 0,-56-4 0,0-1 0,0 0 0,-1-2 0,1 0 0,-1 0 0,0-2 0,0-1 0,0 0 0,-1-1 0,0-1 0,-1 0 0,0-1 0,0-1 0,-1-1 0,0 0 0,-1-1 0,18-22 0,-16 17 0,-2-1 0,0-1 0,-1-1 0,20-43 0,-26 47 0,-2 1 0,0-1 0,-1 0 0,-1 0 0,-1 0 0,0-1 0,-1-28 0,-2 27 0,0 0 0,-2 0 0,0 0 0,-1 0 0,-1 1 0,0-1 0,-15-31 0,6 25 0,0 0 0,-1 2 0,-1 0 0,-33-35 0,12 15 0,10 11 0,-1 2 0,-2 0 0,-40-30 0,67 58 0,-19-15 0,-40-22 0,53 35 0,0 0 0,-1 1 0,1-1 0,-1 2 0,1-1 0,-1 1 0,0 1 0,-12-1 0,-252 6-1365,248-4-5461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6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803 284 24575,'1'0'0,"-1"0"0,1 0 0,0 0 0,0 0 0,-1 0 0,1-1 0,0 1 0,0 0 0,-1 0 0,1 0 0,0-1 0,0 1 0,-1 0 0,1-1 0,0 1 0,-1-1 0,1 1 0,-1 0 0,1-1 0,0 1 0,-1-1 0,1 0 0,-1 1 0,1-1 0,-1 1 0,0-1 0,1 0 0,-1 0 0,0 1 0,1-1 0,-1 0 0,0 1 0,0-1 0,1 0 0,-1 0 0,0 1 0,0-1 0,0 0 0,0 0 0,0 0 0,0 1 0,-1-1 0,1 0 0,0 0 0,0 1 0,0-1 0,-1 0 0,1 1 0,0-1 0,-1 0 0,0 0 0,0-3 0,0 1 0,-1-1 0,0 1 0,0 0 0,0 0 0,0 0 0,0 0 0,-1 0 0,-3-4 0,-2 2 0,0 1 0,-1 0 0,0 0 0,0 0 0,0 1 0,0 1 0,0 0 0,0 0 0,-1 0 0,1 1 0,-1 1 0,1 0 0,-1 0 0,0 1 0,1 0 0,0 0 0,-1 1 0,-10 4 0,-3 1 0,0 0 0,1 2 0,-1 1 0,2 1 0,0 0 0,-22 17 0,-263 191 0,295-211 0,1 0 0,0 1 0,0 1 0,1 0 0,0 0 0,1 0 0,0 1 0,1 1 0,0-1 0,0 1 0,2 0 0,-1 1 0,2-1 0,0 1 0,0 0 0,1 0 0,0 0 0,2 1 0,-1-1 0,2 1 0,-1-1 0,2 1 0,3 22 0,0-12 0,1-1 0,0 1 0,2-1 0,1-1 0,0 1 0,2-1 0,1-1 0,0 0 0,2 0 0,0-1 0,1-1 0,26 27 0,23 16 0,2-2 0,77 51 0,-109-87 0,1-2 0,2-2 0,0-1 0,1-1 0,0-3 0,70 20 0,-76-29 0,0-2 0,0-1 0,0-1 0,1-2 0,-1-1 0,59-9 0,-71 5 0,0-1 0,0-1 0,-1 0 0,1-2 0,-1 0 0,-1-1 0,0 0 0,-1-1 0,0-2 0,0 1 0,-1-2 0,-1 0 0,23-29 0,-11 9 0,-1 0 0,-3-2 0,0-1 0,-3 0 0,24-63 0,-32 64 0,-1 0 0,-2 0 0,-1-1 0,-2 0 0,-1 0 0,-3-1 0,0 1 0,-3 0 0,-1-1 0,-13-61 0,4 57 0,-1 1 0,-3 0 0,-1 1 0,-2 0 0,-2 2 0,-1 0 0,-2 2 0,-2 0 0,-1 2 0,-38-38 0,50 59 0,-1 0 0,0 1 0,0 1 0,-1 0 0,-1 1 0,0 1 0,0 1 0,-1 0 0,0 2 0,-26-7 0,21 8 0,-1 1 0,1 1 0,-1 1 0,0 2 0,0 0 0,0 1 0,-48 10 0,61-8-273,-1 1 0,1 0 0,0 1 0,-17 10 0,9-4-6553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2 700 24575,'-2'-118'0,"5"-132"0,12 167 0,-10 61 0,0 0 0,1-35 0,-6-64-1365,0 94-5461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8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24575,'1'1'0,"0"-1"0,1 0 0,-1 1 0,0-1 0,0 1 0,0-1 0,0 1 0,0 0 0,-1-1 0,1 1 0,0 0 0,0-1 0,0 1 0,-1 0 0,1 0 0,0 0 0,-1 0 0,1 0 0,0 0 0,-1 0 0,1 0 0,-1 0 0,0 0 0,1 1 0,9 34 0,-7-25 0,88 332 0,-87-326 0,2-1 0,-1 0 0,2-1 0,0 1 0,1-1 0,1-1 0,0 0 0,1 0 0,20 22 0,-24-30 0,0 0 0,1 0 0,0-1 0,0 1 0,0-1 0,0-1 0,1 0 0,0 0 0,0 0 0,0-1 0,0 0 0,1 0 0,-1-1 0,1 0 0,0-1 0,-1 0 0,1 0 0,0-1 0,0 0 0,13-2 0,-17 0 0,0 0 0,0 0 0,0 0 0,0 0 0,0-1 0,-1 1 0,1-1 0,-1-1 0,1 1 0,-1 0 0,0-1 0,-1 0 0,1 0 0,-1 0 0,1-1 0,-1 1 0,0-1 0,-1 1 0,4-10 0,5-10 0,-2 0 0,11-43 0,-18 60 0,8-41 0,-2-1 0,3-92 0,6-43 0,-8 144 0,-9 40 0,0 0 0,0 0 0,0 0 0,0 0 0,0 0 0,0 0 0,0 1 0,0-1 0,0 0 0,0 0 0,0 0 0,0 0 0,0 0 0,0 0 0,0 0 0,0 0 0,0 0 0,0 0 0,0 1 0,0-1 0,1 0 0,-1 0 0,0 0 0,0 0 0,0 0 0,0 0 0,0 0 0,0 0 0,0 0 0,0 0 0,0 0 0,0 0 0,0 0 0,0 0 0,0 0 0,1 0 0,-1 0 0,0 0 0,0 0 0,0 0 0,0 0 0,0 0 0,0 0 0,0 0 0,0 0 0,0 0 0,1 0 0,-1 0 0,0 0 0,0 0 0,0 0 0,1 26 0,-1 29 0,-1-16 0,1 0 0,3 0 0,10 58 0,-11-87 0,1 1 0,0-1 0,1 1 0,0-1 0,1 0 0,0 0 0,0-1 0,1 0 0,0 0 0,1 0 0,0-1 0,0 0 0,1 0 0,0 0 0,0-1 0,1-1 0,12 9 0,-13-11 0,-1 1 0,1-1 0,0-1 0,0 1 0,1-1 0,-1-1 0,1 1 0,-1-2 0,1 1 0,12 0 0,-16-2 0,1-1 0,-1 0 0,1 0 0,-1 0 0,0-1 0,1 0 0,-1 0 0,0 0 0,0-1 0,0 1 0,-1-1 0,1 0 0,-1 0 0,1-1 0,-1 0 0,0 1 0,5-8 0,8-11 0,-2-1 0,-1 0 0,-1-1 0,0 0 0,-2-1 0,-1-1 0,-1 1 0,7-38 0,-10 34 0,-1-1 0,2-44 0,-7 61 0,0 0 0,0-1 0,-1 1 0,-1 0 0,0-1 0,-1 1 0,-9-24 0,1 18-1365,-1 5-5461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496 341 24575,'0'-8'0,"-1"0"0,1 1 0,-1-1 0,-1 0 0,1 1 0,-1-1 0,0 1 0,-1 0 0,-4-9 0,6 14 0,0 0 0,-1-1 0,1 1 0,-1 0 0,1 1 0,-1-1 0,0 0 0,0 0 0,1 1 0,-1-1 0,0 1 0,-1-1 0,1 1 0,0 0 0,0 0 0,-1 0 0,1 0 0,0 0 0,-1 1 0,1-1 0,-1 1 0,1-1 0,0 1 0,-1 0 0,1 0 0,-1 0 0,1 0 0,-1 1 0,1-1 0,-1 1 0,-4 1 0,-4 2 0,-1 0 0,1 1 0,0 1 0,0 0 0,1 0 0,0 1 0,0 0 0,0 1 0,-11 12 0,-7 11 0,-35 47 0,24-28 0,20-24 0,1 0 0,1 1 0,1 0 0,2 1 0,1 1 0,1 1 0,-15 57 0,20-60 0,2 1 0,1-1 0,1 1 0,1 0 0,2 0 0,0-1 0,2 1 0,1 0 0,9 33 0,-4-34 0,1 0 0,2-1 0,1 0 0,1-1 0,0 0 0,2-1 0,1-1 0,2 0 0,-1-1 0,2-1 0,1-1 0,1-1 0,36 27 0,-18-19 0,0-2 0,2-2 0,1-2 0,0-1 0,1-3 0,1-1 0,68 15 0,-35-16 0,154 9 0,80-21 0,-212-4 0,-67 1 0,-1-2 0,0-1 0,-1-2 0,1-1 0,-1-1 0,0-1 0,0-2 0,-1-1 0,0-2 0,30-17 0,-42 20 0,34-19 0,-2-2 0,56-45 0,-91 64 0,-1-1 0,0 0 0,0 0 0,-2-2 0,0 1 0,0-2 0,-1 1 0,-1-1 0,-1-1 0,0 1 0,7-24 0,-4-3 0,-1 0 0,-2 0 0,-2-1 0,-2 0 0,-2 0 0,-2 0 0,-2 0 0,-1 0 0,-3 0 0,-1 0 0,-3 1 0,-22-63 0,22 80 0,-2 0 0,-1 0 0,-1 2 0,-1 0 0,-1 0 0,-1 1 0,-1 1 0,-38-35 0,12 18 0,-1 2 0,-2 3 0,-66-38 0,81 54 0,0 2 0,-2 1 0,0 2 0,0 1 0,-2 1 0,-40-5 0,11 6 0,-1 4 0,-99 2 0,127 5 0,0 1 0,1 2 0,-57 14 0,76-13 0,-1 1 0,1 1 0,0 0 0,0 2 0,1 0 0,1 0 0,-1 2 0,-23 20 0,11-6-1365,3-5-5461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142 276 24575,'152'127'0,"-147"-123"0,-4-2 0,1-1 0,-1 0 0,1 1 0,0-1 0,-1 0 0,1 0 0,0 0 0,0-1 0,0 1 0,-1 0 0,1 0 0,0-1 0,0 0 0,0 1 0,0-1 0,0 0 0,4 0 0,0-10 0,-13-14 0,-8-1 0,-2 1 0,0 0 0,-1 1 0,-1 1 0,-1 1 0,-33-27 0,25 23 0,1-1 0,1-1 0,-28-39 0,15 11 0,110 151 0,163 171 0,-214-251 0,-13-15 0,-13-12 0,-58-69-1365,50 61-5461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0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24575,'-5'0'0,"-2"5"0,11 2 0,10 5 0,12 0 0,8 3 0,3 0 0,1-3 0,-2-4 0,-1-3 0,-1-3 0,-2-1 0,-1-1 0,0 0 0,-1-1 0,1 0 0,-6 1-8191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24575,'33'3'0,"1"2"0,-1 1 0,-1 1 0,53 19 0,-26-8 0,18 4 0,-2 4 0,110 52 0,-179-75 0,-1 0 0,0 0 0,1 0 0,-1 1 0,-1-1 0,1 1 0,0 1 0,-1-1 0,0 0 0,0 1 0,0 0 0,-1 0 0,1 0 0,-1 0 0,-1 1 0,4 7 0,-5-10 0,-1 1 0,1 0 0,-1 0 0,0 0 0,0 0 0,0 0 0,-1-1 0,1 1 0,-1 0 0,0 0 0,0 0 0,0-1 0,-1 1 0,1-1 0,-1 1 0,0-1 0,0 1 0,0-1 0,0 0 0,-1 0 0,1 0 0,-1 0 0,0-1 0,0 1 0,0-1 0,-4 3 0,-14 10 0,-1-1 0,-1 0 0,0-2 0,0-1 0,-1-1 0,-33 9 0,-156 32 0,184-46-1365,3-1-5461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63 24575,'-5'8'0,"0"0"0,1 1 0,-1-1 0,2 1 0,-1 0 0,1 0 0,1 0 0,-1 0 0,-1 16 0,0-4 0,-15 80 0,4 1 0,5 0 0,3 146 0,6-226 0,-2 1 0,0-1 0,-1 0 0,-2 0 0,0 0 0,-11 25 0,7-33 0,6-25 0,4-26 0,20-76 0,5 1 0,55-151 0,-67 228 0,2 1 0,1 0 0,1 1 0,2 1 0,2 1 0,1 0 0,1 2 0,39-39 0,-52 59 0,1 2 0,0-1 0,0 2 0,0-1 0,1 1 0,0 1 0,0 0 0,0 1 0,1 1 0,0-1 0,0 2 0,0 0 0,0 0 0,0 2 0,18 0 0,-28 0 0,0 0 0,0 1 0,-1-1 0,1 1 0,0-1 0,0 1 0,-1 0 0,1 0 0,-1 1 0,1-1 0,-1 0 0,1 1 0,-1 0 0,0-1 0,0 1 0,1 0 0,-1 0 0,-1 0 0,1 0 0,0 1 0,0-1 0,-1 0 0,1 1 0,-1-1 0,0 1 0,0 0 0,0-1 0,0 1 0,0 0 0,-1 0 0,1 3 0,0-3 0,-1 1 0,0-1 0,0 1 0,0-1 0,-1 1 0,1-1 0,-1 1 0,0-1 0,1 1 0,-2-1 0,1 0 0,0 0 0,-1 1 0,1-1 0,-1 0 0,0 0 0,0 0 0,0-1 0,0 1 0,-1 0 0,1-1 0,-1 0 0,0 1 0,1-1 0,-5 2 0,-18 5 0,11-4 0,30 0 0,-12-5 0,0 0 0,-1 1 0,1-1 0,0 1 0,-1 0 0,1 0 0,-1 0 0,0 1 0,1-1 0,-1 1 0,0 0 0,0 0 0,0 0 0,0 0 0,0 1 0,0-1 0,-1 1 0,1 0 0,-1-1 0,1 1 0,-1 0 0,0 0 0,-1 1 0,1-1 0,0 0 0,-1 1 0,0-1 0,0 1 0,0-1 0,0 1 0,0 0 0,-1-1 0,1 1 0,-1 0 0,0-1 0,0 1 0,-1 0 0,1-1 0,-1 1 0,0 0 0,0-1 0,0 1 0,0-1 0,0 1 0,-1-1 0,0 0 0,0 0 0,-4 6 0,0 0-40,-1 0 0,0-1 0,0 0 0,-1 0-1,0-1 1,-1 1 0,1-2 0,-1 0 0,-1 0 0,1 0 0,-1-1-1,0-1 1,0 1 0,0-2 0,-1 1 0,1-2 0,-1 1-1,0-1 1,0-1 0,0 0 0,0 0 0,0-2 0,0 1 0,1-1-1,-1 0 1,0-1 0,0-1 0,1 0 0,-1 0 0,1-1-1,0 0 1,0-1 0,-11-6 0,5 0-6786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24575,'0'-1'0,"0"1"0,0 0 0,0-1 0,0 1 0,0-1 0,0 1 0,0 0 0,0-1 0,0 1 0,1-1 0,-1 1 0,0 0 0,0-1 0,0 1 0,0 0 0,1-1 0,-1 1 0,0 0 0,0-1 0,1 1 0,-1 0 0,0-1 0,0 1 0,1 0 0,-1 0 0,0-1 0,1 1 0,-1 0 0,0 0 0,1-1 0,-1 1 0,1 0 0,-1 0 0,0 0 0,1 0 0,18 4 0,16 17 0,-35-21 0,93 65 0,2-4 0,120 56 0,168 62 0,-360-169-114,-13-6-25,0 0 0,0 1 0,0 0 0,-1 0 0,1 1 0,-1 1 0,0-1 0,12 14 0,-11-5-6687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2 469 24575,'-1'-30'0,"1"5"0,0 0 0,6-36 0,-5 53 0,1 0 0,0 0 0,0 1 0,1-1 0,0 1 0,1 0 0,-1 0 0,1 0 0,0 0 0,1 1 0,0 0 0,6-7 0,25-22 0,2 2 0,2 1 0,1 3 0,58-33 0,-63 37-1365,-24 13-5461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68 24575,'-1'-2'0,"1"1"0,-1 0 0,0-1 0,1 1 0,-1 0 0,0 0 0,0-1 0,1 1 0,-1 0 0,0 0 0,0 0 0,-1 0 0,1 0 0,0 0 0,0 0 0,0 1 0,0-1 0,-1 0 0,1 1 0,0-1 0,-1 1 0,1-1 0,-1 1 0,1 0 0,0-1 0,-1 1 0,-2 0 0,-46-6 0,44 6 0,-7-1 0,-1 1 0,1 0 0,-1 1 0,0 0 0,1 1 0,0 1 0,-1 0 0,1 1 0,0 0 0,1 1 0,-1 1 0,1 0 0,0 0 0,0 1 0,1 1 0,0 0 0,0 0 0,-11 12 0,-6 7 0,0 2 0,2 1 0,1 0 0,1 2 0,2 1 0,2 1 0,-28 60 0,44-84 0,0 1 0,0 0 0,1 0 0,1 0 0,0 0 0,0 1 0,1-1 0,1 0 0,0 1 0,0-1 0,1 1 0,0-1 0,1 0 0,1 0 0,0 0 0,0 0 0,1 0 0,0 0 0,1-1 0,0 0 0,1 0 0,0 0 0,12 13 0,8 14 0,2-2 0,2 0 0,1-2 0,1-2 0,72 54 0,-76-66 0,0-2 0,2-1 0,0-1 0,0-1 0,2-2 0,-1-1 0,1-2 0,58 10 0,-29-11 0,-1-2 0,1-3 0,0-2 0,-1-4 0,1-1 0,-1-4 0,97-24 0,-134 24 0,0-1 0,-1-1 0,0-2 0,-1 0 0,-1-1 0,1-1 0,-2 0 0,0-2 0,-1 0 0,-1-2 0,0 1 0,16-25 0,-21 27 0,-1-1 0,0-1 0,-2 0 0,0 0 0,-1-1 0,0 0 0,-1 0 0,-2-1 0,0 0 0,0 0 0,-2 0 0,-1 0 0,0-1 0,-1 1 0,-3-32 0,-2 33 0,0 0 0,-2 0 0,0 1 0,0 0 0,-2 0 0,0 1 0,-1 0 0,-1 0 0,0 1 0,-20-23 0,3 7 0,-2 2 0,-1 0 0,-55-38 0,39 33 0,-2 3 0,-63-32 0,88 53 0,1 0 0,-1 2 0,0 1 0,-1 0 0,0 2 0,0 1 0,-46-2 0,42 5-195,0 1 0,0 1 0,0 2 0,0 0 0,0 2 0,-37 12 0,33-4-6631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803 189 24575,'-1'-1'0,"1"0"0,-1 0 0,1 0 0,-1 0 0,1 0 0,-1 0 0,1 0 0,-1 1 0,0-1 0,1 0 0,-1 0 0,0 1 0,0-1 0,0 0 0,0 1 0,0-1 0,0 1 0,0-1 0,0 1 0,0-1 0,0 1 0,0 0 0,0-1 0,0 1 0,-1 0 0,-33-7 0,31 7 0,-10-2 0,-1 0 0,1 2 0,0 0 0,0 0 0,-1 1 0,1 1 0,0 0 0,0 1 0,0 1 0,-16 6 0,13-2 0,0 1 0,0 0 0,1 1 0,0 1 0,1 1 0,0 0 0,-15 17 0,-11 15 0,2 1 0,-62 95 0,-43 114 0,126-219 0,2 1 0,1 0 0,2 1 0,2 1 0,-12 66 0,21-84 0,0-1 0,1 1 0,0 0 0,2 0 0,1 0 0,0 0 0,1-1 0,1 1 0,1-1 0,1 0 0,1 0 0,0-1 0,12 20 0,7 4 0,2-1 0,1-2 0,2-1 0,39 36 0,0-8 0,87 63 0,-119-103 0,1-2 0,0-1 0,2-2 0,1-2 0,1-2 0,72 19 0,-4-10 0,167 18 0,-201-34 0,1-4 0,0-4 0,115-10 0,-161 4 0,1-1 0,-1-2 0,-1-1 0,1-2 0,-1-1 0,-1-1 0,0-2 0,-1-1 0,0-1 0,50-38 0,-42 21 0,-1-2 0,-1-1 0,-3-2 0,0-1 0,-3-1 0,-1-2 0,-3-1 0,25-54 0,-36 63 0,-2 0 0,-1-1 0,-1 0 0,-3-1 0,0 0 0,-3 0 0,0-1 0,-3 1 0,-1-1 0,-6-44 0,-1 31 0,-2-1 0,-2 1 0,-2 1 0,-3 0 0,-1 1 0,-42-79 0,28 71 0,-2 0 0,-3 2 0,-1 2 0,-62-65 0,74 91 0,-1 2 0,-1 1 0,-1 1 0,-1 2 0,0 0 0,-2 2 0,0 2 0,-1 1 0,-54-19 0,39 22 0,-1 1 0,1 3 0,-1 1 0,-1 3 0,1 2 0,-1 2 0,1 2 0,0 2 0,0 2 0,0 2 0,1 3 0,0 1 0,0 3 0,2 1 0,0 3 0,1 1 0,1 2 0,-71 50 0,85-50 24,1 2 0,1 0 0,1 2 0,-25 33 0,39-43-173,0 0 1,1 1-1,0 0 1,2 1-1,0 0 1,1 0-1,0 1 1,2 0-1,-4 20 1,6-13-6678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0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1 657 24575,'1'-3'0,"1"0"0,0 0 0,1 0 0,-1 0 0,0 0 0,1 0 0,0 1 0,0-1 0,-1 1 0,1 0 0,1 0 0,2-2 0,6-5 0,7-9 0,0-2 0,-1 0 0,-2-1 0,0 0 0,-1-2 0,20-40 0,29-43 0,11-13 0,11-14 0,-49 84-1365,-20 31-5461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1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24575,'0'44'0,"-1"8"0,12 95 0,-8-129 0,1 0 0,0 0 0,2 0 0,0 0 0,1-1 0,1 0 0,0-1 0,20 29 0,-20-32 0,1 0 0,0-1 0,1-1 0,1 1 0,-1-2 0,2 1 0,-1-1 0,1-1 0,1 0 0,0-1 0,0 0 0,0-1 0,16 5 0,-25-11 0,0 0 0,0-1 0,0 0 0,0 1 0,0-1 0,0-1 0,0 1 0,0-1 0,0 1 0,0-1 0,0 0 0,0-1 0,0 1 0,-1-1 0,1 1 0,0-1 0,-1 0 0,1-1 0,-1 1 0,0-1 0,0 1 0,0-1 0,0 0 0,0 0 0,3-4 0,9-12 0,0-1 0,-2-1 0,14-24 0,-9 12 0,-6 14 0,46-81 0,-51 88 0,-2 0 0,0 0 0,0-1 0,-1 0 0,-1 0 0,3-14 0,-9 8 0,-7 26 0,-11 28 0,16-22 0,1 0 0,1 1 0,0-1 0,1 1 0,0 0 0,1 0 0,0 0 0,2 0 0,1 16 0,-2-26 0,1-1 0,-1 1 0,1 0 0,0-1 0,0 0 0,0 1 0,0-1 0,0 1 0,1-1 0,0 0 0,-1 0 0,1 0 0,1 0 0,-1 0 0,0 0 0,1-1 0,-1 1 0,1-1 0,0 1 0,0-1 0,0 0 0,0 0 0,0-1 0,0 1 0,0-1 0,1 1 0,-1-1 0,0 0 0,1 0 0,0 0 0,-1-1 0,1 1 0,-1-1 0,1 0 0,-1 0 0,1 0 0,0-1 0,-1 1 0,1-1 0,3-1 0,-1 1 0,0-1 0,0 0 0,-1 0 0,1 0 0,0-1 0,-1 0 0,1 0 0,-1-1 0,0 1 0,0-1 0,-1 0 0,1 0 0,-1-1 0,0 0 0,0 1 0,0-1 0,-1-1 0,1 1 0,2-8 0,6-12 0,-2 0 0,-1-1 0,7-33 0,2-3 0,12-30-1365,-19 66-5461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767 27 24575,'-34'-13'0,"4"1"0,19 11 0,-1 0 0,1 1 0,-1 1 0,1-1 0,0 2 0,-1-1 0,1 2 0,0-1 0,0 2 0,0-1 0,1 2 0,-1-1 0,-17 12 0,-11 8 0,1 2 0,-36 33 0,63-50 0,-30 24 0,2 2 0,1 2 0,-61 77 0,83-91 0,1 0 0,1 0 0,1 1 0,1 1 0,1 0 0,1 1 0,1 0 0,2 0 0,-6 33 0,1 12 0,6-44 0,1 1 0,1-1 0,2 1 0,0-1 0,5 53 0,2-60 0,1-1 0,1 0 0,0 0 0,2-1 0,0 0 0,1 0 0,0-1 0,2 0 0,0-1 0,1-1 0,15 15 0,-2-6 0,1-2 0,1-1 0,1-1 0,1-2 0,0 0 0,2-3 0,-1 0 0,2-2 0,59 16 0,-38-16 0,1-3 0,0-2 0,1-3 0,0-2 0,79-5 0,-100-2 0,0-1 0,-1-2 0,0-1 0,-1-1 0,0-2 0,0-2 0,-1-1 0,-1-1 0,0-1 0,-1-2 0,-1-2 0,-1 0 0,-1-2 0,40-40 0,-44 40 0,-1-2 0,0 0 0,-2-1 0,21-35 0,-32 44 0,-1 0 0,0-1 0,-2 0 0,0 0 0,0 0 0,-2-1 0,0 0 0,-1 0 0,0-19 0,-2 2 0,-2-1 0,-1 0 0,-2 1 0,-1 0 0,-2 0 0,-2 0 0,-1 1 0,-1 0 0,-2 1 0,-1 0 0,-28-45 0,26 51 0,-1 2 0,-1 0 0,-1 0 0,-2 2 0,0 1 0,-1 0 0,-1 2 0,-1 0 0,-1 2 0,0 1 0,-2 1 0,0 1 0,-46-19 0,49 27 0,0 1 0,-1 1 0,0 1 0,0 1 0,0 1 0,0 1 0,0 1 0,-1 2 0,-47 8 0,60-5-170,-1-1-1,1 2 0,1 0 1,-1 0-1,1 1 0,0 1 1,-20 16-1,7-3-6655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4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24575,'0'0'0,"0"-1"0,0 1 0,1-1 0,-1 1 0,1 0 0,-1-1 0,1 1 0,-1-1 0,0 1 0,1 0 0,-1 0 0,1-1 0,0 1 0,-1 0 0,1 0 0,-1-1 0,1 1 0,-1 0 0,1 0 0,-1 0 0,1 0 0,0 0 0,-1 0 0,1 0 0,-1 0 0,1 0 0,0 0 0,-1 0 0,1 0 0,-1 0 0,1 1 0,-1-1 0,1 0 0,-1 0 0,1 1 0,-1-1 0,2 1 0,29 10 0,-28-10 0,28 13 0,-2 0 0,1 2 0,-2 1 0,-1 2 0,29 24 0,121 122 0,-38-33 0,-59-62 0,-3 3 0,127 158 0,-173-177-1365,-21-29-5461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496 149 24575,'1'-10'0,"-2"1"0,1-1 0,-2 0 0,1 1 0,-1-1 0,-1 1 0,1-1 0,-2 1 0,-5-13 0,7 19 0,0 1 0,0-1 0,0 0 0,0 1 0,0-1 0,0 1 0,-1-1 0,1 1 0,-1 0 0,0 0 0,0 0 0,0 1 0,1-1 0,-2 1 0,1-1 0,0 1 0,0 0 0,0 0 0,-1 0 0,1 1 0,0-1 0,-1 1 0,1 0 0,0 0 0,-1 0 0,1 0 0,0 1 0,-1-1 0,1 1 0,-6 2 0,-5 1 0,1 2 0,0-1 0,1 2 0,-1 0 0,1 0 0,1 1 0,-1 1 0,1 0 0,-11 12 0,-9 11 0,-43 56 0,56-65 0,-3 4 0,0 2 0,-32 59 0,48-79 0,1 0 0,0 1 0,1 0 0,0-1 0,1 1 0,0 0 0,0 0 0,1 0 0,0 0 0,1 0 0,0 1 0,1-1 0,0 0 0,5 19 0,-3-21 0,0-1 0,1 1 0,0-1 0,1 1 0,-1-1 0,1-1 0,1 1 0,-1-1 0,1 0 0,0 0 0,1 0 0,13 8 0,9 6 0,54 26 0,-74-42 0,9 5 14,1-1-1,0 0 0,1-2 0,-1 0 1,1-1-1,0-1 0,1-1 1,34 1-1,-47-4-78,1 0 1,0 0-1,-1-1 1,1 0-1,-1-1 1,1 0-1,-1 0 0,0-1 1,0 0-1,0-1 1,0 1-1,0-1 1,-1-1-1,0 0 0,0 0 1,0 0-1,0-1 1,-1 0-1,0 0 1,0 0-1,-1-1 1,9-13-1,-3-2-6761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6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865 344 24575,'0'-4'0,"0"-1"0,0 1 0,-1 0 0,1-1 0,-1 1 0,0 0 0,0 0 0,0 0 0,0-1 0,-1 1 0,0 0 0,0 1 0,0-1 0,-5-6 0,4 7 0,1 1 0,-1-1 0,-1 1 0,1 0 0,0 0 0,0 0 0,-1 1 0,1-1 0,-1 1 0,0 0 0,1 0 0,-1 0 0,0 0 0,0 0 0,1 1 0,-1 0 0,-6 0 0,-8 1 0,-1 1 0,1 1 0,-1 0 0,1 2 0,0 0 0,1 0 0,-1 2 0,1 0 0,0 2 0,-23 14 0,2 2 0,1 1 0,2 2 0,-39 38 0,61-53 0,-193 205 0,187-194 0,1 0 0,1 1 0,2 1 0,0 1 0,1 0 0,2 0 0,-16 55 0,23-59 0,1 0 0,1 0 0,1 1 0,1-1 0,1 1 0,1-1 0,1 0 0,1 1 0,11 42 0,-4-37 0,0 0 0,2 0 0,2-1 0,0 0 0,1-1 0,38 47 0,-32-47 0,2-2 0,0 0 0,2-1 0,1-2 0,1-1 0,0 0 0,2-2 0,0-2 0,1 0 0,1-2 0,0-2 0,1 0 0,1-3 0,-1 0 0,2-2 0,-1-1 0,1-2 0,66 1 0,-64-6 0,1-2 0,-1-2 0,0-1 0,-1-2 0,1-1 0,-1-2 0,-1-1 0,0-2 0,52-27 0,-35 13 0,-1-2 0,79-61 0,-104 69 0,0 0 0,-2-2 0,0-1 0,-2-1 0,-1-1 0,22-37 0,-24 31 0,-2-2 0,-1 0 0,-1-1 0,-2 0 0,-2-1 0,-1 0 0,-2-1 0,-1 0 0,-2 0 0,-2 0 0,-1-1 0,-7-59 0,-5 40 0,-2 0 0,-3 2 0,-31-74 0,37 102 0,-6-11 0,-1 0 0,-2 2 0,-2 0 0,-1 1 0,-1 1 0,-2 1 0,-1 1 0,-44-41 0,52 58 0,-1 0 0,0 1 0,-1 1 0,0 1 0,-1 1 0,0 1 0,-25-9 0,31 14 0,0 1 0,0 0 0,0 1 0,-1 1 0,0 0 0,1 1 0,-1 1 0,0 0 0,0 2 0,1-1 0,-25 7 0,19-1-273,0 1 0,1 0 0,1 1 0,-23 15 0,24-12-6553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24575,'1'1'0,"1"-1"0,-1 1 0,0-1 0,0 1 0,0-1 0,0 1 0,0 0 0,0 0 0,0-1 0,0 1 0,0 0 0,0 0 0,0 0 0,-1 0 0,1 0 0,0 0 0,-1 0 0,1 0 0,0 2 0,14 31 0,-9-19 0,37 62 0,3-2 0,60 73 0,-6-22 0,48 66 0,-133-167-1365,-3-2-5461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91 24575,'-1'-1'0,"-1"0"0,0 0 0,1 0 0,-1 0 0,1-1 0,-1 1 0,1 0 0,0-1 0,-1 1 0,1-1 0,0 1 0,0-1 0,0 1 0,0-1 0,0 0 0,0 1 0,1-1 0,-1 0 0,0 0 0,1 0 0,0 0 0,-1 0 0,1-2 0,-1 0 0,0 1 0,0 0 0,1 0 0,-1-1 0,1 1 0,0 0 0,0-1 0,0 1 0,1 0 0,-1-1 0,1 1 0,1-6 0,-2 9 0,1 0 0,-1-1 0,0 1 0,1 0 0,-1 0 0,1-1 0,-1 1 0,0 0 0,1 0 0,-1 0 0,1 0 0,-1 0 0,1 0 0,-1 0 0,0 0 0,1 0 0,-1 0 0,1 0 0,-1 0 0,1 0 0,-1 0 0,1 0 0,-1 0 0,0 0 0,1 0 0,-1 1 0,1-1 0,-1 0 0,0 0 0,1 0 0,-1 1 0,0-1 0,1 0 0,-1 1 0,1 0 0,13 13 0,-11-11 0,183 174 0,19 20 0,308 324 0,-403-416 0,-5 5 0,101 137 0,-180-218 0,1 0 0,1-2 0,2-1 0,50 33 0,-53-38 0,-24-19-124,-1-1 0,1 1 0,-1 0 0,0 0 0,0 0 0,0 1-1,0-1 1,0 0 0,-1 1 0,4 4 0,-3 5-6702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24575,'-1'23'0,"-2"-1"0,0 1 0,-2-1 0,-14 44 0,11-44 0,2 1 0,0 0 0,1 1 0,-2 35 0,6-42 0,1 0 0,1 0 0,1 0 0,0 0 0,1 0 0,9 31 0,-9-41 0,1 0 0,-1 0 0,1 0 0,1 0 0,-1-1 0,1 1 0,0-1 0,0 0 0,1-1 0,0 1 0,0-1 0,0 0 0,1-1 0,0 0 0,-1 0 0,16 6 0,-6-3 0,1-2 0,0 0 0,0-1 0,1-1 0,30 2 0,-36-4 0,1-1 0,0 0 0,-1-1 0,1 0 0,0-1 0,-1-1 0,0 0 0,21-7 0,-14-2-1365,-5 0-5461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 24575,'11'0'0,"8"0"0,6-5 0,5-2 0,1 1 0,2 0 0,0 3 0,-6-5 0,-2 0 0,-6 1-8191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24575,'11'0'0,"8"0"0,6 0 0,5 0 0,-4-6 0,0 0 0,0-1 0,-4-3 0,-1-1 0,2 2 0,-4 3-8191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794 96 24575,'0'0'0,"1"1"0,-1-1 0,0 0 0,1 0 0,-1 0 0,0 0 0,1 0 0,-1 0 0,0 0 0,1 0 0,-1 0 0,0 0 0,1 0 0,-1 0 0,0 0 0,1-1 0,-1 1 0,0 0 0,1 0 0,-1 0 0,0 0 0,1-1 0,-1 1 0,0 0 0,0 0 0,1 0 0,-1-1 0,0 1 0,0 0 0,1-1 0,-1 1 0,0 0 0,0 0 0,0-1 0,0 1 0,1 0 0,-1-1 0,0 0 0,-9-12 0,-21-10 0,24 21 0,0 0 0,0 0 0,0 1 0,0 0 0,0 0 0,0 0 0,-1 1 0,1 0 0,0 0 0,-1 0 0,1 1 0,0 0 0,0 1 0,0-1 0,0 1 0,0 0 0,-7 4 0,-11 5 0,1 2 0,-41 31 0,6-5 0,-199 139 0,235-161 0,1 2 0,0 0 0,1 1 0,2 1 0,0 1 0,1 0 0,-27 48 0,38-58 0,0 0 0,0 1 0,1 0 0,1 0 0,0 0 0,1 1 0,0-1 0,1 1 0,1 0 0,0 0 0,1 0 0,0-1 0,1 1 0,1 0 0,0 0 0,1-1 0,0 1 0,5 12 0,11 16 0,1 0 0,2-2 0,2 0 0,2-2 0,40 47 0,-24-38 0,1-3 0,2-1 0,75 54 0,-85-74 0,2-1 0,0-2 0,2-2 0,0-1 0,1-3 0,0 0 0,1-3 0,0-1 0,1-3 0,0-1 0,0-2 0,1-1 0,69-7 0,-83 0 0,0-1 0,0-2 0,-1-1 0,0-2 0,0 0 0,-1-2 0,0-1 0,25-17 0,4-5 0,-2-4 0,74-66 0,-90 70 0,-1-1 0,-2-2 0,-2-2 0,47-73 0,-63 84 0,-1 0 0,-2-1 0,-1-1 0,-1 0 0,-2 0 0,-1-1 0,-2-1 0,5-44 0,-10 60 0,0 1 0,-1 0 0,-1-1 0,-1 1 0,0-1 0,-1 1 0,-1 0 0,0 0 0,-1 0 0,-1 0 0,0 1 0,-1 0 0,-1 0 0,-1 0 0,0 1 0,0 0 0,-2 0 0,-12-14 0,-4-3 0,-2 2 0,0 2 0,-2 0 0,-1 2 0,-1 1 0,-1 2 0,0 1 0,-2 1 0,-1 2 0,0 2 0,-1 1 0,-1 2 0,0 2 0,-1 1 0,0 2 0,-68-6 0,68 13 0,1 1 0,-77 12 0,93-8 0,0 1 0,1 1 0,0 1 0,0 1 0,1 1 0,-31 17 0,24-10-113,3-2-200,1 0 0,1 2 0,-22 18 0,25-15-6513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3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2449 247 24575,'1'0'0,"0"0"0,0 1 0,-1-1 0,1 0 0,0 0 0,0 0 0,0 0 0,-1 0 0,1 0 0,0 0 0,0 0 0,0 0 0,0 0 0,-1 0 0,1-1 0,0 1 0,0 0 0,-1 0 0,1-1 0,0 1 0,0-1 0,-1 1 0,1-1 0,0 1 0,0-1 0,-20-8 0,-41-6 0,5 11 0,0 3 0,0 2 0,0 3 0,0 2 0,1 2 0,-84 24 0,87-16 0,0 3 0,1 1 0,1 3 0,1 2 0,1 1 0,2 3 0,0 2 0,-74 68 0,51-32 0,-89 116 0,2-3 0,90-104 0,3 4 0,-74 125 0,52-75 0,23-28 0,-60 134 0,50-91 0,-42 102 0,-92 300 0,183-485 0,-3 20 0,4 1 0,3 0 0,3 2 0,5 0 0,3 0 0,4 92 0,4-92 0,17 117 0,-5-83 0,-10-79 0,2 0 0,1 0 0,17 56 0,7-14 0,4-3 0,3-1 0,74 114 0,-33-72 0,5-4 0,137 149 0,-189-235 0,1-2 0,1-2 0,1-1 0,2-2 0,0-1 0,1-1 0,1-3 0,47 17 0,36 20 0,-72-31 0,86 30 0,-28-22 0,1-4 0,120 15 0,-199-40 0,333 25 0,-255-31 0,0-4 0,-1-6 0,0-3 0,103-32 0,353-70 0,-436 99 0,222-3 0,-307 20 0,70-12 0,26-1 0,-78 14 0,-1 0 0,113-15 0,72-15 0,-222 27 0,124-23 0,240-76 0,-299 72 0,-1-4 0,112-64 0,445-264 0,-616 347 0,-1-2 0,-1 0 0,-1-2 0,41-44 0,70-104 0,-48 57 0,-65 83 0,-1-1 0,23-47 0,7-12 0,-22 40 0,-2-2 0,-3-1 0,18-55 0,-21 54 0,-17 43 0,7-13 0,-2-1 0,0 0 0,-2 0 0,0 0 0,3-37 0,5-63 0,-7 77 0,2-61 0,-8 79 0,-1 0 0,-1-1 0,-1 1 0,-1 0 0,-2 0 0,-1 0 0,-18-51 0,-25-64 0,32 88 0,-39-84 0,-145-226 0,162 314 0,-2 0 0,-3 3 0,-53-47 0,4 3 0,-171-210 0,240 274 0,-2 1 0,0 1 0,-2 1 0,-40-28 0,60 47 0,-3-4 0,-1-1 0,2-1 0,-1 0 0,-15-24 0,18 24 0,-1-1 0,-1 1 0,0 1 0,0 0 0,-22-17 0,-146-112 0,4 4 0,131 101 0,-72-72 0,82 73 0,-1 1 0,-2 2 0,-52-35 0,14 18 0,24 15 0,-71-35 0,-216-78 0,218 97 0,-40-10 0,-32-13 0,171 64 0,-1 2 0,1 0 0,-40-5 0,6 1 0,2 3 0,-1 1 0,-1 3 0,-89 6 0,27 0 0,74-5 0,-1-3 0,1-1 0,-44-12 0,44 8 0,-1 2 0,1 1 0,-46 0 0,57 6 0,0-2 0,-32-8 0,31 5 0,-55-3 0,76 9 0,0 0 0,1 1 0,-1 0 0,0 1 0,1 0 0,0 0 0,-1 1 0,1 1 0,-12 5 0,12-4 0,-217 101 0,174-85 0,-3 1 0,-74 40 0,87-42 0,-1-1 0,0-2 0,-88 21 0,106-30-1365,7 1-5461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9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8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65 144 24575,'2'3'0,"0"0"0,1 0 0,-1-1 0,1 1 0,-1-1 0,1 0 0,0 0 0,0 0 0,0 0 0,0 0 0,0 0 0,0-1 0,1 0 0,5 2 0,-1 1 0,15 6 0,-1 1 0,0 2 0,-1 0 0,0 1 0,35 32 0,-47-38 0,-1 1 0,-1 1 0,1-1 0,-1 1 0,-1 0 0,0 1 0,0 0 0,-1 0 0,-1 0 0,0 0 0,0 1 0,-1 0 0,0 0 0,0 16 0,0 199 0,-5-128 0,2-89 0,-1 0 0,-1 0 0,0-1 0,0 1 0,-1 0 0,0-1 0,-1 1 0,0-1 0,0 0 0,-1 0 0,-1-1 0,1 1 0,-1-1 0,0 0 0,-1-1 0,0 1 0,0-1 0,-1-1 0,-12 9 0,13-10 0,1 0 0,-1-1 0,0 0 0,-1-1 0,1 1 0,-1-1 0,1-1 0,-1 0 0,0 0 0,0 0 0,0-1 0,0 0 0,0 0 0,0-1 0,0 0 0,0-1 0,0 0 0,0 0 0,0-1 0,0 0 0,0 0 0,0-1 0,1 0 0,-12-5 0,15 5 0,-1 0 0,1 0 0,-1 0 0,1 0 0,0-1 0,0 0 0,1 0 0,-1 0 0,1 0 0,0 0 0,0-1 0,0 1 0,1-1 0,-1 0 0,1 0 0,0 0 0,-1-7 0,1 3 0,1 1 0,1-1 0,0 1 0,0-1 0,0 1 0,1-1 0,0 1 0,1-1 0,0 1 0,3-9 0,5-8 0,1 0 0,1 0 0,1 1 0,2 0 0,29-37 0,213-237 0,-206 247 0,1 3 0,3 3 0,91-59 0,-59 41-1365,-71 53-5461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5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0 24575,'3'0'0,"-11"1"0,-22 0 0,-52 10 0,68-7 0,1 1 0,0 0 0,0 1 0,1 0 0,-1 1 0,1 0 0,1 1 0,0 1 0,0 0 0,0 0 0,1 1 0,1 0 0,-1 1 0,2 0 0,-13 20 0,11-13 0,2 0 0,-1 1 0,2 0 0,1 1 0,0-1 0,1 1 0,1 0 0,1 1 0,1-1 0,1 24 0,0-36 0,1 1 0,0 0 0,0-1 0,1 1 0,0-1 0,1 1 0,0-1 0,0 1 0,1-1 0,0 0 0,1 0 0,-1 0 0,1-1 0,1 1 0,0-1 0,0 0 0,0 0 0,1-1 0,-1 0 0,2 1 0,-1-2 0,13 9 0,-1-1 0,1-1 0,0-1 0,0-1 0,2 0 0,-1-2 0,1-1 0,0 0 0,0-1 0,1-1 0,0-2 0,-1 0 0,2-1 0,-1-1 0,0-1 0,43-6 0,-58 5 0,-1 0 0,1-1 0,-1 1 0,0-1 0,1-1 0,-1 1 0,0-1 0,-1 0 0,1-1 0,0 1 0,-1-1 0,0 0 0,9-9 0,-13 11 0,0 1 0,1-1 0,-1 0 0,0 1 0,0-1 0,0 0 0,0 0 0,-1 0 0,1 0 0,0 0 0,-1 0 0,1 0 0,-1 0 0,0 0 0,0 0 0,0 0 0,0 0 0,0-3 0,-1 2 0,0 0 0,0 1 0,-1-1 0,1 0 0,0 1 0,-1-1 0,0 1 0,0 0 0,0-1 0,0 1 0,0 0 0,0 0 0,0 0 0,0 0 0,-1 1 0,-4-3 0,-3-2 0,-1 1 0,0 1 0,0 0 0,0 0 0,0 1 0,-1 1 0,1-1 0,-1 2 0,-12-1 0,-8 1 0,1 2 0,-37 4 0,43 1-1365,5 1-5461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8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9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24575,'0'64'0,"3"-1"0,3 1 0,17 81 0,-2-41 0,9 145 0,-27-225 0,28 187 0,5 58 0,-34-215 0,15 79 0,-8-62-9,-3 1-1,-7 141 0,-1-81-1326,2-106-5490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8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4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7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30 24575,'0'-2'0,"0"0"0,0-1 0,-1 1 0,1 0 0,0 0 0,-1 0 0,1 0 0,-1 0 0,1 0 0,-1 0 0,0 1 0,-2-5 0,-1 9 0,4 16 0,3 2 0,1 0 0,0 1 0,2-2 0,1 1 0,1-1 0,0 0 0,22 36 0,-10-23 0,2-2 0,2 0 0,44 45 0,-67-75 0,0 1 0,1-1 0,-1 0 0,0 1 0,1-1 0,0 0 0,-1 0 0,1 0 0,0 0 0,-1 0 0,1 0 0,0 0 0,0 0 0,0-1 0,0 1 0,1-1 0,-2 0 0,0 0 0,0 0 0,-1 0 0,1-1 0,-1 1 0,1 0 0,0-1 0,-1 1 0,1-1 0,-1 1 0,1 0 0,-1-1 0,1 1 0,-1-1 0,1 0 0,-1 1 0,1-1 0,-1 1 0,0-1 0,1 0 0,-1 1 0,0-1 0,0 0 0,1 1 0,-1-1 0,0 0 0,0 1 0,0-2 0,1-4 0,-1-1 0,0 1 0,0-1 0,0 1 0,-1 0 0,0-1 0,0 1 0,-3-8 0,-7-11-1365,0 0-5461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9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0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24575,'2'29'0,"2"-1"0,1 0 0,1 0 0,11 33 0,0-2 0,68 258 0,-79-294 0,1 0 0,1-1 0,1 0 0,13 23 0,-18-36 0,1-1 0,0 0 0,1 0 0,0-1 0,0 0 0,0 0 0,1 0 0,0 0 0,0-1 0,1-1 0,0 1 0,0-1 0,9 4 0,-15-8 0,1 0 0,-1 0 0,0-1 0,0 1 0,0-1 0,0 0 0,1 1 0,-1-1 0,0 0 0,0 0 0,0-1 0,1 1 0,-1 0 0,0-1 0,0 1 0,0-1 0,0 0 0,0 0 0,0 0 0,0 0 0,0 0 0,2-2 0,1 0 0,0-1 0,-1-1 0,0 1 0,0 0 0,0-1 0,-1 0 0,0 0 0,4-7 0,2-8 0,0 0 0,-2 0 0,9-38 0,14-128 0,-17 95-35,-6 42-408,1 1-1,18-59 1,-19 88-6383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2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1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2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24575,'0'2'0,"1"0"0,0 1 0,0-1 0,0 1 0,0-1 0,0 0 0,0 0 0,0 0 0,1 0 0,-1 0 0,1 0 0,0 0 0,-1 0 0,1 0 0,0-1 0,0 1 0,0-1 0,0 1 0,0-1 0,1 0 0,-1 0 0,3 1 0,58 22 0,-55-21 0,19 4 0,0-1 0,0-1 0,1-1 0,29 0 0,115-6 0,-59-1 0,215 3 0,-323 0-136,0 0-1,0 0 1,0-1-1,0 1 1,0-1-1,0 0 1,0-1-1,0 1 0,8-4 1,7-8-6690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24575,'99'-2'0,"110"5"0,-205-3 0,0 1 0,1-1 0,-1 1 0,0 0 0,0 1 0,0-1 0,0 1 0,0 0 0,0 0 0,0 0 0,-1 0 0,1 0 0,-1 1 0,1 0 0,2 3 0,-5-4 0,0-1 0,0 1 0,0-1 0,0 1 0,0-1 0,-1 1 0,1 0 0,0 0 0,-1-1 0,0 1 0,1 0 0,-1 0 0,0-1 0,0 1 0,0 0 0,0 0 0,0 0 0,0-1 0,-1 1 0,1 0 0,-1 0 0,1-1 0,-1 1 0,1 0 0,-1-1 0,0 1 0,0-1 0,0 1 0,0-1 0,0 1 0,0-1 0,-1 1 0,1-1 0,0 0 0,-1 0 0,1 0 0,0 0 0,-3 1 0,-15 12 0,0-1 0,-1 0 0,-31 13 0,-11 6 0,19-15-1365,22-12-5461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8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54 147 24575,'0'-10'0,"0"-1"0,-1 0 0,-1 1 0,1-1 0,-2 1 0,1-1 0,-2 1 0,1 0 0,-1 0 0,-1 0 0,-10-17 0,15 27 0,0-1 0,-1 1 0,1 0 0,0-1 0,0 1 0,0 0 0,0 0 0,-1-1 0,1 1 0,0 0 0,0 0 0,0-1 0,-1 1 0,1 0 0,0 0 0,-1 0 0,1-1 0,0 1 0,0 0 0,-1 0 0,1 0 0,0 0 0,-1 0 0,1 0 0,0 0 0,-1 0 0,1 0 0,0-1 0,-1 1 0,1 1 0,0-1 0,-1 0 0,1 0 0,0 0 0,-1 0 0,1 0 0,-1 0 0,-2 14 0,7 20 0,33 125 0,0-6 0,-5 8 0,-8-47 0,-5 1 0,5 160 0,-22-238 0,2 0 0,1-1 0,11 38 0,-25-148 0,-30-153 0,9-36 0,12 163 0,10 59 0,1 0 0,1 0 0,3 0 0,3-72 0,0 110 0,0 0 0,1 0 0,-1 0 0,1 0 0,0 0 0,0 1 0,0-1 0,0 0 0,0 0 0,0 1 0,1-1 0,0 1 0,-1-1 0,1 1 0,0 0 0,0 0 0,0 0 0,0 0 0,1 0 0,-1 0 0,5-2 0,-2 2 0,0 0 0,0 0 0,0 1 0,1-1 0,-1 1 0,1 1 0,-1-1 0,1 1 0,-1 0 0,11 1 0,4 2 0,0 1 0,-1 1 0,1 0 0,-1 2 0,24 11 0,-21-9 0,-1 2 0,0 1 0,-1 0 0,-1 2 0,0 0 0,33 32 0,-27-19 0,3-1 0,-3 1 0,0 2 0,-1 0 0,-2 2 0,-1 0 0,27 57 0,5 56 0,-48-129 0,-1 0 0,-1 1 0,-1-1 0,0 1 0,-1-1 0,-1 1 0,-2 27 0,0-34 0,-1 0 0,1 0 0,-2 0 0,1-1 0,-1 0 0,0 0 0,-1 0 0,0 0 0,0-1 0,-1 1 0,0-1 0,0-1 0,-1 1 0,1-1 0,-1 0 0,-1-1 0,1 1 0,-1-2 0,0 1 0,0-1 0,-1 0 0,-14 4 0,3-1 0,0-1 0,0-1 0,-1-1 0,0-1 0,1-1 0,-1 0 0,0-2 0,-40-4 0,58 3-105,-1 1 0,1-1 0,0 0 0,-1 0 0,1 0 0,0 0 0,0 0 0,0-1 0,0 0 0,0 1 0,0-1 0,-3-3 0,-6-9-6721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127 916 24575,'13'0'0,"1"0"0,-1-1 0,1-1 0,-1 0 0,0 0 0,0-1 0,23-9 0,-31 9 0,1 0 0,-1 0 0,1 0 0,-1-1 0,0 0 0,-1 0 0,1 0 0,-1-1 0,0 0 0,0 1 0,0-1 0,0-1 0,-1 1 0,0 0 0,0-1 0,-1 0 0,1 0 0,-1 0 0,1-6 0,-2 9 0,0-1 0,0 1 0,-1-1 0,1 1 0,-1-1 0,0 0 0,0 1 0,0-1 0,0 1 0,-1-1 0,0 0 0,0 1 0,0-1 0,0 1 0,0 0 0,0-1 0,-1 1 0,0 0 0,-2-4 0,0 3 0,1 0 0,-1 0 0,0 0 0,0 0 0,-1 1 0,1 0 0,-1 0 0,0 0 0,0 0 0,1 1 0,-11-4 0,7 4 0,1-1 0,-1 2 0,1-1 0,-1 1 0,0 0 0,1 0 0,-1 1 0,0 0 0,0 0 0,1 1 0,-1 0 0,0 1 0,1 0 0,-1 0 0,1 0 0,-1 1 0,1 0 0,-10 6 0,8-3 0,1 1 0,-1 1 0,1 0 0,0 0 0,1 0 0,0 1 0,1 0 0,-1 0 0,2 1 0,-1 0 0,1 0 0,1 0 0,0 0 0,0 1 0,1 0 0,1 0 0,0 0 0,0 0 0,1 0 0,0 0 0,1 12 0,0-2 0,0 0 0,2 0 0,0-1 0,1 1 0,1-1 0,9 27 0,-11-41 0,1 1 0,0-1 0,0 0 0,1 0 0,-1 0 0,1-1 0,1 1 0,-1-1 0,1 0 0,0 0 0,0 0 0,0-1 0,1 0 0,-1 0 0,1 0 0,0-1 0,0 0 0,1 0 0,-1-1 0,1 1 0,-1-1 0,13 2 0,-8-2 0,0-1 0,0 0 0,1-1 0,-1 0 0,0 0 0,0-1 0,1-1 0,-1 0 0,0-1 0,-1 0 0,1 0 0,0-1 0,-1 0 0,11-7 0,1-2 0,-1-2 0,-1 0 0,0-1 0,-1-1 0,21-23 0,-10 9 0,0-2 0,-2-1 0,-2-1 0,-1-1 0,-2-1 0,-2-1 0,28-66 0,-21 25 0,28-127 0,-48 162 0,-1 0 0,-3-1 0,-1 1 0,-5-76 0,1 114 0,0-1 0,0 1 0,0 0 0,-1-1 0,0 1 0,0 0 0,-1 0 0,1 0 0,-1 0 0,0 1 0,-1-1 0,0 1 0,-5-7 0,6 10 0,1-1 0,-1 1 0,0 0 0,0 0 0,0 0 0,0 0 0,-1 1 0,1-1 0,0 1 0,-1 0 0,1 0 0,-1 0 0,1 0 0,-1 0 0,1 1 0,-1 0 0,0 0 0,1 0 0,-1 0 0,1 0 0,-1 1 0,0 0 0,1-1 0,-1 1 0,-3 2 0,-2 1 0,0 1 0,0 0 0,1 0 0,0 1 0,0 0 0,1 0 0,-1 1 0,1 0 0,1 0 0,-1 1 0,1 0 0,1 0 0,-1 0 0,1 1 0,1-1 0,-5 13 0,-3 7 0,2 0 0,1 0 0,2 1 0,-6 35 0,4 16 0,4 0 0,4 0 0,9 91 0,-7-153 17,1 0 0,2 0 1,-1 0-1,2 0 0,0-1 0,14 31 0,-15-41-95,-1-1 0,1 1 0,1 0-1,-1-1 1,1 0 0,0 0 0,0-1 0,1 1 0,0-1-1,0 0 1,0 0 0,0-1 0,1 0 0,-1 0 0,1-1-1,0 0 1,1 0 0,9 3 0,6-2-6748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19 24575,'0'-1'0,"0"1"0,0-1 0,0 0 0,0 0 0,0 0 0,-1 0 0,1 1 0,0-1 0,-1 0 0,1 0 0,-1 0 0,1 1 0,-1-1 0,1 0 0,-1 1 0,1-1 0,-1 1 0,0-1 0,1 0 0,-1 1 0,0-1 0,1 1 0,-1 0 0,0-1 0,0 1 0,1-1 0,-1 1 0,0 0 0,0 0 0,0 0 0,0-1 0,1 1 0,-1 0 0,0 0 0,0 0 0,0 0 0,0 0 0,0 1 0,0-1 0,1 0 0,-1 0 0,0 0 0,0 1 0,0-1 0,1 0 0,-3 2 0,-39 16 0,24-6 0,0 1 0,0 1 0,1 0 0,1 2 0,0 0 0,-24 32 0,20-20 0,1 1 0,2 0 0,-26 58 0,33-62 0,0 0 0,2 1 0,1 1 0,1-1 0,1 1 0,2 0 0,0 0 0,3 49 0,2-64-47,0 0 0,1 0 0,0-1 0,1 0 0,0 1 0,1-1 0,1-1 0,-1 1 0,2-1-1,-1 0 1,1 0 0,1-1 0,0 0 0,0-1 0,1 1 0,0-1 0,0-1 0,1 0 0,0 0 0,0-1 0,1 0 0,-1-1-1,1 0 1,1-1 0,-1 0 0,0-1 0,1 0 0,19 2 0,-4-4-6779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1 356 24575,'0'1'0,"0"0"0,-1-1 0,1 1 0,0-1 0,0 1 0,0 0 0,0-1 0,0 1 0,1-1 0,-1 1 0,0 0 0,0-1 0,0 1 0,0-1 0,1 1 0,-1-1 0,0 1 0,0-1 0,1 1 0,-1-1 0,1 1 0,-1-1 0,0 1 0,1-1 0,-1 1 0,1-1 0,-1 0 0,1 1 0,-1-1 0,1 0 0,-1 1 0,1-1 0,-1 0 0,1 0 0,0 0 0,0 1 0,26-11 0,23-29 0,-39 28 0,0-1 0,0-1 0,-1 0 0,-1 0 0,0-1 0,-1-1 0,10-21 0,-1-10 0,14-54 0,-18 55 0,-10 38 0,0 11 0,0 24 0,-2 41 0,-1 8 0,17 470 0,-10-483 0,3 0 0,2-1 0,40 115 0,-42-149-1365,-2-3-5461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6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0 661 24575,'2'-1'0,"1"1"0,-1-1 0,0 0 0,0 1 0,1-1 0,-1 0 0,0 0 0,0-1 0,0 1 0,0 0 0,0-1 0,0 1 0,-1-1 0,1 1 0,0-1 0,-1 0 0,1 0 0,1-2 0,26-44 0,-20 31 0,102-211 0,-45 85 0,-34 70 43,-20 43-747,29-50 0,-31 64-6122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20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24575,'-7'0'0,"0"2"0,0-1 0,0 1 0,1-1 0,-1 2 0,0-1 0,1 1 0,0 0 0,-1 0 0,1 1 0,1 0 0,-1 0 0,-5 6 0,-4 2 0,0 2 0,2 0 0,-18 23 0,18-19 0,1 2 0,1 0 0,0 0 0,2 1 0,0 0 0,1 0 0,2 1 0,-6 28 0,4-1 0,2-1 0,1 89 0,6-124 0,0 1 0,1 0 0,0-1 0,1 1 0,1-1 0,0 0 0,1 0 0,0 0 0,1-1 0,9 15 0,-10-19 0,0-1 0,0 1 0,0-1 0,1 0 0,0-1 0,1 0 0,0 0 0,0 0 0,0-1 0,0 1 0,1-2 0,0 1 0,0-1 0,0-1 0,1 1 0,11 2 0,-10-4 0,0-1 0,0 0 0,0-1 0,0 0 0,0 0 0,0-1 0,0 0 0,0-1 0,0 0 0,0-1 0,0 0 0,-1 0 0,10-6 0,-14 7 0,-1 0 0,1-1 0,0 0 0,-1 0 0,1-1 0,-1 1 0,0-1 0,0 0 0,-1 0 0,1 0 0,-1 0 0,0-1 0,0 1 0,0-1 0,-1 0 0,1 0 0,-1 0 0,-1 0 0,1 0 0,0 0 0,-1-1 0,0 1 0,-1 0 0,1-1 0,-1-8 0,0 11 4,-1 0-1,0 0 0,1 0 1,-1 0-1,0 0 0,0 0 1,0 0-1,-1 1 0,1-1 1,-1 0-1,1 1 0,-1 0 1,0-1-1,0 1 0,0 0 1,0 0-1,-1 0 0,1 0 1,0 0-1,-1 0 0,1 1 1,-1-1-1,-3-1 0,-8-2-157,1 0 0,-1 0 1,-23-4-1,16 5-676,-8-3-5996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7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24575,'-1'9'0,"-1"1"0,0 0 0,0-1 0,-1 0 0,0 1 0,-1-1 0,0-1 0,0 1 0,-1 0 0,-10 13 0,8-12 0,0 0 0,2 0 0,-1 0 0,1 1 0,1 0 0,0 0 0,-4 19 0,4-6 0,2 1 0,0 0 0,2 0 0,1 0 0,0 0 0,2 0 0,11 43 0,-12-62 0,1-1 0,-1 1 0,1-1 0,0 0 0,0 0 0,0-1 0,1 1 0,0-1 0,0 1 0,0-1 0,0 0 0,1-1 0,-1 1 0,1-1 0,0 0 0,0 0 0,0 0 0,0-1 0,1 0 0,-1 0 0,12 3 0,-10-4 0,1 0 0,-1 0 0,1 0 0,-1-1 0,1 0 0,0-1 0,-1 0 0,1 0 0,-1 0 0,1-1 0,-1 0 0,0-1 0,0 0 0,0 0 0,13-7 0,-1-4 0,-1 0 0,-1-1 0,0-1 0,-1-1 0,22-29 0,59-100 0,-93 138 0,0 1 0,-1 0 0,0-1 0,0 0 0,3-13 0,-5 18 0,-1 1 0,1-1 0,-1 0 0,0 1 0,0-1 0,0 1 0,0-1 0,0 1 0,0-1 0,-1 1 0,1-1 0,-1 1 0,0-1 0,0 1 0,0-1 0,0 1 0,0 0 0,0-1 0,-1 1 0,1 0 0,-3-3 0,4 5 0,0 0 0,0-1 0,0 1 0,-1 0 0,1 0 0,0-1 0,0 1 0,0 0 0,0 0 0,-1-1 0,1 1 0,0 0 0,0 0 0,0-1 0,-1 1 0,1 0 0,0 0 0,0 0 0,-1 0 0,1-1 0,0 1 0,-1 0 0,1 0 0,0 0 0,0 0 0,-1 0 0,1 0 0,0 0 0,-1 0 0,1 0 0,0 0 0,-1 0 0,1 0 0,0 0 0,-1 0 0,1 0 0,0 0 0,0 0 0,-1 0 0,1 0 0,0 0 0,-1 1 0,1-1 0,0 0 0,-1 0 0,4 18 0,13 23 0,-3-19 0,0-1 0,2-1 0,0 0 0,34 33 0,81 59 0,-65-59 0,-62-51 0,1 1 0,-1 0 0,0 0 0,1 0 0,-1 0 0,-1 1 0,1-1 0,-1 1 0,1 0 0,-1 0 0,0 0 0,0 0 0,0 0 0,-1 0 0,0 0 0,0 0 0,0 1 0,0-1 0,0 1 0,-1 5 0,-1-5 0,0 0 0,0 1 0,-1-1 0,0 0 0,0 0 0,0 0 0,0 0 0,-1-1 0,0 1 0,0-1 0,0 1 0,-1-1 0,1 0 0,-6 4 0,-9 7 0,1-1 0,-2-1 0,0 0 0,-1-2 0,0 0 0,-35 13 0,-22 1-6,52-18-334,-1 1 0,1 2 1,-44 23-1,43-16-6486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24575,'2'6'0,"1"-1"0,-1 1 0,1 0 0,1-1 0,-1 0 0,1 0 0,-1 0 0,1 0 0,1 0 0,-1-1 0,1 0 0,6 5 0,3 4 0,34 31 0,100 71 0,-107-87 0,0 2 0,-2 2 0,-2 2 0,52 59 0,-74-74-107,55 77 348,-63-84-456,0 0 1,0 1 0,-2-1 0,1 1 0,-2 0 0,5 19 0,-5-10-6612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8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24575,'-5'0'0,"-2"0"-8191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9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24575,'10'-1'0,"1"0"0,0 0 0,-1-1 0,17-6 0,-19 6 0,0 0 0,0 0 0,1 0 0,-1 1 0,12 0 0,-16 1 0,1 0 0,-1 1 0,0 0 0,0 0 0,0 0 0,0 1 0,0-1 0,0 1 0,-1 0 0,1 0 0,0 0 0,-1 1 0,1-1 0,5 7 0,-2-2 0,-1 1 0,1 0 0,-1 0 0,-1 1 0,1 0 0,-2 0 0,1 0 0,-1 0 0,0 1 0,3 14 0,2 16 0,6 53 0,-5-28 0,-2-3 0,-2 0 0,-3 85 0,-4-135 0,-1 0 0,0 0 0,-1 0 0,0 0 0,-1-1 0,-1 1 0,1-1 0,-2 0 0,1 0 0,-2-1 0,-14 20 0,-9 7 0,-56 54 0,86-91-20,-5 6-172,-1 0 0,0-1-1,0 0 1,0-1 0,0 1 0,-9 3 0,-3-1-6634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83 24575,'5'1'0,"-1"1"0,1 0 0,-1 0 0,0 0 0,0 0 0,0 0 0,0 1 0,0 0 0,0 0 0,5 5 0,5 4 0,15 8 0,-1 1 0,-2 2 0,0 1 0,-1 1 0,-2 1 0,0 1 0,-2 1 0,-1 0 0,-1 2 0,-2 1 0,-1 0 0,-1 1 0,19 62 0,-20-42 0,-3-1 0,-2 1 0,-2 1 0,-3-1 0,-2 1 0,-2 0 0,-9 70 0,7-114 0,0 0 0,0 0 0,-1 0 0,0 0 0,-1-1 0,0 1 0,0-1 0,-1 0 0,0 0 0,-1 0 0,1-1 0,-1 0 0,-11 10 0,12-13 0,0 1 0,-1-1 0,0-1 0,1 1 0,-1-1 0,-1 0 0,1 0 0,0-1 0,-1 0 0,1 0 0,-1 0 0,0-1 0,0 0 0,1 0 0,-1-1 0,0 0 0,0 0 0,0-1 0,-7-1 0,8 0 0,0 0 0,1-1 0,-1 1 0,1-1 0,0-1 0,-1 1 0,2-1 0,-1 0 0,0 0 0,1 0 0,0-1 0,0 1 0,0-1 0,0 0 0,1 0 0,0-1 0,0 1 0,0-1 0,-2-7 0,-3-6 0,1-1 0,0 0 0,2 0 0,-5-31 0,6 25 0,2-1 0,1 0 0,0 0 0,3 0 0,4-32 0,-3 44 0,1 0 0,0 0 0,1 0 0,1 0 0,0 1 0,1 0 0,0 0 0,1 1 0,1 0 0,14-17 0,28-23 0,86-72 0,10-7 0,-124 108 0,-2 0 0,-1-1 0,-1 0 0,19-34 0,-23 31-455,-1 0 0,15-45 0,-19 38-6371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1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24575,'1'2'0,"-1"-1"0,1 0 0,-1 1 0,1-1 0,0 0 0,-1 1 0,1-1 0,0 0 0,0 0 0,0 0 0,0 0 0,0 0 0,0 0 0,0 0 0,1 0 0,-1 0 0,0-1 0,1 1 0,-1 0 0,0-1 0,1 1 0,-1-1 0,0 1 0,1-1 0,-1 0 0,1 0 0,2 1 0,46 5 0,-44-6 0,29 2 0,0-2 0,0-2 0,0 0 0,0-3 0,-1-1 0,1-1 0,32-13 0,-41 12 0,3-2 0,1 0 0,0 3 0,1 0 0,0 2 0,37-2 0,-39 7-1365,-2 0-5461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24575,'15'2'0,"0"0"0,0 1 0,0 0 0,0 2 0,-1-1 0,1 2 0,18 10 0,49 15 0,-15-13 0,128 17 0,-156-28 0,1 1 0,-2 2 0,1 2 0,-1 2 0,-1 1 0,36 21 0,-68-34 0,-1 1 0,0-1 0,0 1 0,0 0 0,0 0 0,0 0 0,5 6 0,-8-8 0,0 0 0,-1 0 0,1 0 0,-1 0 0,1 1 0,-1-1 0,1 0 0,-1 0 0,0 0 0,0 0 0,1 1 0,-1-1 0,0 0 0,0 0 0,0 0 0,0 1 0,0-1 0,-1 0 0,1 0 0,0 1 0,0-1 0,-1 0 0,1 0 0,-1 0 0,1 0 0,-1 0 0,1 0 0,-1 0 0,0 0 0,0 0 0,1 0 0,-1 0 0,0 0 0,0 0 0,-1 0 0,-15 14 0,0-1 0,-1 0 0,-1-2 0,-30 16 0,-89 35 0,101-47 0,-117 42-1365,111-42-5461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3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24575,'-33'0'0,"25"0"0,23 0 0,533 0 0,-536 1-273,-1-1 0,0 2 0,1-1 0,21 7 0,-14-1-6553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4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24575,'39'-1'0,"-1"2"0,0 1 0,0 2 0,0 1 0,48 14 0,34 12 0,-81-23 0,0 3 0,-1 0 0,63 29 0,-98-39 0,0 1 0,0-1 0,0 1 0,0 0 0,0 0 0,-1 0 0,1 0 0,0 0 0,-1 1 0,0-1 0,1 1 0,-1-1 0,0 1 0,-1 0 0,1 0 0,0 0 0,-1 0 0,0 0 0,1 0 0,-1 1 0,0-1 0,-1 0 0,1 1 0,-1-1 0,1 0 0,-1 1 0,0 5 0,-2-4 0,1 0 0,-1 0 0,1 0 0,-1 0 0,-1 0 0,1 0 0,-1 0 0,0-1 0,0 1 0,0-1 0,-1 0 0,1 0 0,-1 0 0,0 0 0,0-1 0,0 0 0,-5 3 0,-36 22 0,-1-3 0,-51 21 0,64-33 0,1 1 0,1 2 0,0 1 0,1 1 0,1 2 0,-49 44 0,55-41-1365,4-4-5461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24575,'1'0'0,"0"0"0,0 1 0,1-1 0,-1 0 0,0 1 0,0 0 0,0-1 0,0 1 0,0-1 0,0 1 0,0 0 0,-1 0 0,1 0 0,0-1 0,0 1 0,0 0 0,-1 0 0,1 0 0,-1 0 0,1 0 0,-1 0 0,1 0 0,-1 1 0,1-1 0,-1 0 0,0 0 0,1 2 0,5 38 0,-6-34 0,5 232 0,-6-157 0,12 113 0,9 34 0,-39-301 0,5-11 0,1 14 0,-6-121 0,18 119 0,5-174 0,-4 242 0,0 0 0,1 0 0,-1 1 0,1-1 0,-1 0 0,1 1 0,0-1 0,0 0 0,0 1 0,1-1 0,-1 1 0,1-1 0,-1 1 0,1 0 0,0 0 0,0 0 0,0 0 0,0 0 0,0 0 0,0 0 0,0 0 0,1 1 0,-1 0 0,0-1 0,1 1 0,0 0 0,-1 0 0,1 0 0,0 0 0,-1 1 0,1-1 0,0 1 0,0 0 0,0-1 0,-1 1 0,1 0 0,0 1 0,0-1 0,2 1 0,5 1 0,0 0 0,0 0 0,0 1 0,0 0 0,-1 0 0,0 1 0,0 1 0,0 0 0,15 10 0,-7 0 0,0 0 0,-1 1 0,-1 0 0,-1 1 0,0 1 0,-2 0 0,0 1 0,-1 0 0,0 1 0,13 38 0,-13-24 0,-1 0 0,-2 1 0,-1 0 0,-2 0 0,-1 1 0,-2 36 0,-3-59 0,-1 0 0,0 0 0,-1 0 0,-1 0 0,0 0 0,0-1 0,-1 0 0,-1 0 0,0 0 0,-1 0 0,0-1 0,-1 0 0,0-1 0,-1 0 0,0 0 0,0-1 0,-1 0 0,0 0 0,-1-1 0,0-1 0,0 1 0,0-2 0,-1 0 0,0 0 0,-1-1 0,1-1 0,-24 6 0,30-9-195,-1-1 0,0 1 0,0-1 0,1 0 0,-1-1 0,-12-2 0,-2-4-6631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100 760 24575,'8'0'0,"0"-1"0,0 0 0,0-1 0,0 1 0,0-1 0,0-1 0,0 0 0,-1 0 0,1 0 0,-1-1 0,0 0 0,0 0 0,-1-1 0,12-9 0,-16 12 0,1-1 0,0 0 0,-1 0 0,0 1 0,0-1 0,0 0 0,0-1 0,0 1 0,-1 0 0,1-1 0,-1 1 0,0-1 0,0 1 0,0-1 0,0 1 0,-1-1 0,1 0 0,-1 1 0,0-1 0,0 0 0,-1 1 0,1-1 0,-1 0 0,0 1 0,1-1 0,-2 1 0,1-1 0,0 1 0,-1 0 0,1-1 0,-1 1 0,0 0 0,0 0 0,-4-4 0,4 4 0,-1-1 0,0 1 0,1-1 0,-2 1 0,1 0 0,0 0 0,-1 0 0,1 1 0,-1-1 0,0 1 0,0 0 0,0 0 0,0 0 0,0 0 0,0 1 0,-1 0 0,1 0 0,0 0 0,-1 0 0,1 1 0,-1-1 0,1 1 0,-1 0 0,1 1 0,-1-1 0,1 1 0,0 0 0,-1 0 0,1 0 0,0 1 0,-5 1 0,3 1 0,-1-1 0,1 1 0,0 0 0,0 0 0,1 1 0,-1-1 0,1 1 0,0 1 0,1-1 0,-1 1 0,1 0 0,0 0 0,0 0 0,1 0 0,0 1 0,0-1 0,0 1 0,-2 12 0,0 8 0,2 0 0,1 1 0,1-1 0,1 0 0,2 1 0,1-1 0,1 0 0,1 0 0,10 30 0,-12-49 0,1 0 0,0 0 0,0-1 0,1 1 0,0-1 0,0 0 0,1 0 0,0-1 0,0 0 0,0 0 0,1 0 0,0-1 0,0 0 0,1 0 0,13 6 0,-15-8 0,-1-1 0,1 1 0,0-1 0,0 0 0,-1-1 0,1 0 0,1 0 0,-1 0 0,0-1 0,0 1 0,0-1 0,0-1 0,0 1 0,0-1 0,0 0 0,0-1 0,0 1 0,0-1 0,0 0 0,-1-1 0,1 0 0,10-6 0,3-7 0,-1 0 0,0-2 0,-1 0 0,-1-1 0,-1-1 0,-1 0 0,0-1 0,11-26 0,2-9 0,-2-2 0,18-62 0,-26 54 0,-2-1 0,-3 0 0,-3-1 0,-1-130 0,-8 188 0,-1 0 0,0 0 0,-1-1 0,0 1 0,0 0 0,-1 0 0,-1 1 0,0-1 0,0 1 0,-11-18 0,13 23 0,0 1 0,-1 0 0,1-1 0,-1 1 0,0 0 0,0 0 0,0 0 0,0 1 0,-1-1 0,1 1 0,-1 0 0,1-1 0,-1 2 0,0-1 0,0 0 0,0 1 0,0 0 0,0 0 0,0 0 0,0 0 0,0 1 0,0-1 0,0 1 0,-1 0 0,1 0 0,0 1 0,0-1 0,0 1 0,-6 2 0,5-1 0,0 1 0,0-1 0,1 1 0,-1 1 0,1-1 0,0 0 0,-1 1 0,2 0 0,-1 0 0,0 0 0,1 1 0,0-1 0,0 1 0,0 0 0,1 0 0,-1 0 0,1 0 0,0 0 0,-2 10 0,-2 8 0,1 1 0,1 0 0,-2 25 0,-1 100 0,14 169 0,-5-274 0,17 83 0,-17-115 0,1 1 0,1-1 0,0 0 0,0 0 0,1-1 0,1 1 0,0-1 0,1 0 0,0-1 0,0 0 0,13 13 0,-16-19 8,1 0-1,0 0 1,0-1-1,1 1 1,-1-1-1,1-1 1,-1 1-1,1-1 1,0 0-1,0 0 1,0-1-1,0 0 1,0 0-1,0 0 1,12-1-1,1-1-378,0-1-1,0-1 1,32-10 0,-24 6-6455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1 24575,'-18'1'0,"-1"0"0,1 1 0,0 1 0,1 1 0,-1 1 0,1 0 0,-1 1 0,2 1 0,-1 1 0,1 0 0,0 1 0,1 1 0,0 0 0,-21 19 0,24-19 0,1 1 0,0 1 0,1 0 0,0 1 0,0 0 0,2 0 0,-1 1 0,2 0 0,0 1 0,0-1 0,2 1 0,0 1 0,0-1 0,2 1 0,0-1 0,-2 27 0,5-31 0,0 1 0,0-1 0,1 0 0,1 0 0,0 0 0,0 0 0,1 0 0,1 0 0,-1-1 0,2 1 0,8 14 0,-8-17 0,0-1 0,1 0 0,0 0 0,0-1 0,1 1 0,0-1 0,0-1 0,0 1 0,1-2 0,0 1 0,0-1 0,0 0 0,0 0 0,17 4 0,-11-4-136,-1-1-1,0 0 1,1-1-1,0-1 1,-1 0-1,1-1 1,0-1-1,-1 0 0,19-4 1,-5-2-6690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24575,'23'0'0,"-1"-1"0,0-1 0,37-7 0,-51 7 0,1 0 0,-1-1 0,0-1 0,0 1 0,-1-1 0,1 0 0,-1-1 0,1 0 0,-2 0 0,1 0 0,0-1 0,8-10 0,6-5 0,-14 21 0,-10 15 0,-7 17 0,1 0 0,1 0 0,2 1 0,1-1 0,1 1 0,2 40 0,2-55-97,-1 0 154,2 1 1,0-1-1,6 29 0,-6-42-140,0 0 0,1 0 0,0 0 0,0 0-1,0-1 1,0 1 0,1-1 0,0 1 0,0-1 0,0 0-1,0 0 1,1-1 0,-1 1 0,1-1 0,0 1-1,0-1 1,8 4 0,9 3-6743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24575,'2'-2'0,"1"0"0,-1 0 0,1 1 0,0 0 0,0-1 0,0 1 0,0 0 0,0 0 0,0 0 0,0 1 0,0-1 0,0 1 0,0 0 0,0 0 0,0 0 0,1 0 0,-1 0 0,0 1 0,0-1 0,0 1 0,0 0 0,0 0 0,0 0 0,0 0 0,-1 1 0,1-1 0,0 1 0,4 3 0,8 5 0,0 0 0,-1 1 0,23 22 0,-22-16 0,0 0 0,-2 1 0,0 0 0,-1 1 0,-1 1 0,-1 0 0,0 0 0,-2 1 0,0 0 0,-1 1 0,-2-1 0,0 1 0,-1 0 0,-1 1 0,-1-1 0,-1 1 0,-2-1 0,0 0 0,-1 1 0,-1-1 0,-8 30 0,8-42 7,0-1 0,-1 0 1,0 0-1,-1 0 0,0 0 0,0-1 0,-1 1 0,0-1 0,-1-1 0,0 1 0,0-1 0,0-1 1,-1 1-1,0-1 0,-8 5 0,-18 9-435,0-1 0,-53 21 1,80-37 231,-20 9-6630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4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24575,'2'52'0,"14"78"0,-12-99 56,1 59 1,-5-61-550,1 0 0,7 39 1,-1-41-6334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24575,'0'-2'0,"1"-1"0,0 1 0,-1-1 0,1 1 0,0 0 0,0-1 0,1 1 0,-1 0 0,0 0 0,1 0 0,-1-1 0,1 2 0,0-1 0,0 0 0,-1 0 0,1 0 0,0 1 0,1-1 0,-1 1 0,0 0 0,0 0 0,1 0 0,-1 0 0,0 0 0,1 0 0,2 0 0,5-2 0,-1 0 0,1 1 0,-1 0 0,1 1 0,15-1 0,-15 3 0,1 1 0,-1 0 0,0 1 0,0-1 0,0 2 0,0 0 0,-1 0 0,0 0 0,0 1 0,0 1 0,0-1 0,-1 2 0,1-1 0,-2 1 0,1 0 0,10 13 0,9 14 0,0 0 0,32 59 0,-37-54 0,-2 1 0,-2 1 0,-1 1 0,-2 0 0,-3 1 0,14 80 0,-13-23 0,-2 194 0,-13-253 0,-2 0 0,-2 0 0,-1-1 0,-3 1 0,-1-2 0,-1 1 0,-3-2 0,-19 39 0,32-74 0,1 1 0,-1-1 0,0 1 0,0-1 0,0 0 0,0 0 0,0 0 0,-1 0 0,0 0 0,1-1 0,-1 1 0,0-1 0,0 1 0,0-1 0,-1 0 0,1-1 0,-1 1 0,1 0 0,-1-1 0,1 0 0,-1 0 0,0 0 0,1 0 0,-1 0 0,0-1 0,-4 0 0,3-1 0,1 0 0,0 0 0,1 0 0,-1-1 0,0 1 0,0-1 0,1 0 0,-1 0 0,1-1 0,-1 1 0,1-1 0,0 0 0,0 0 0,0 0 0,0 0 0,1 0 0,-1 0 0,1-1 0,0 1 0,0-1 0,0 0 0,1 0 0,-3-6 0,-2-8 0,1-1 0,0 1 0,2-1 0,0 1 0,1-1 0,0 0 0,2 0 0,0 0 0,6-34 0,-3 38 0,0 1 0,0 0 0,2-1 0,0 2 0,0-1 0,1 1 0,1 0 0,0 0 0,1 0 0,0 1 0,1 1 0,0-1 0,15-12 0,-20 20 0,1 0 0,0 0 0,-1 1 0,1 0 0,0 0 0,1 0 0,-1 1 0,1-1 0,-1 1 0,1 0 0,-1 1 0,1 0 0,0 0 0,0 0 0,0 0 0,0 1 0,0 0 0,0 0 0,-1 1 0,1 0 0,0 0 0,0 0 0,0 0 0,-1 1 0,1 0 0,-1 0 0,1 1 0,-1 0 0,0 0 0,6 4 0,14 10 0,-1 2 0,-1 1 0,-1 1 0,33 38 0,-24-25 0,-22-24 17,0-1 0,1 0 1,0-1-1,1 0 0,0-1 0,14 7 0,-19-10-123,0-2 0,1 1 0,-1-1 0,1 0 0,0-1 0,0 1-1,0-1 1,0 0 0,0-1 0,0 0 0,0 0 0,0-1 0,7-1 0,12-4-6720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24575,'9'0'0,"0"-1"0,1-1 0,-1 0 0,0 0 0,11-5 0,35-7 0,-46 13 0,0 0 0,1 1 0,-1-1 0,0 2 0,1 0 0,-1 0 0,0 0 0,0 1 0,10 3 0,-15-3 0,-1 0 0,0 0 0,1 0 0,-1 0 0,0 0 0,0 1 0,0-1 0,0 1 0,-1 0 0,1 0 0,-1 0 0,1 0 0,-1 0 0,0 0 0,0 1 0,-1-1 0,1 1 0,-1-1 0,1 1 0,-1 0 0,0 0 0,-1-1 0,1 1 0,0 5 0,-1-4 0,1 1 0,-1-1 0,0 1 0,-1-1 0,1 0 0,-1 1 0,0-1 0,0 0 0,-1 0 0,0 0 0,1 0 0,-2 0 0,1 0 0,0 0 0,-4 4 0,-3 2 0,-1 0 0,1 0 0,-2-1 0,-12 9 0,1 0 0,22-19 0,-1 1 0,1-1 0,-1 0 0,1 0 0,0 0 0,-1 1 0,1-1 0,0 0 0,-1 1 0,1-1 0,0 0 0,-1 1 0,1-1 0,0 0 0,0 1 0,0-1 0,-1 0 0,1 1 0,0-1 0,0 1 0,0-1 0,0 1 0,0-1 0,-1 0 0,1 1 0,0-1 0,0 1 0,0-1 0,0 1 0,1-1 0,-1 0 0,0 1 0,0-1 0,0 1 0,0-1 0,0 1 0,0-1 0,1 0 0,-1 1 0,0-1 0,0 0 0,1 1 0,-1-1 0,0 1 0,0-1 0,1 0 0,-1 0 0,0 1 0,1-1 0,-1 0 0,1 0 0,-1 1 0,0-1 0,1 0 0,-1 0 0,1 0 0,-1 0 0,0 0 0,1 1 0,-1-1 0,1 0 0,-1 0 0,1 0 0,-1 0 0,0 0 0,1 0 0,-1 0 0,2-1 0,38 4 0,-36-4 0,7 1 0,0 1 0,0 0 0,0 0 0,0 1 0,-1 0 0,1 1 0,-1 0 0,0 1 0,19 9 0,-25-11 0,0 0 0,-1 1 0,0-1 0,1 1 0,-1 0 0,0 0 0,0 0 0,-1 0 0,1 1 0,-1-1 0,1 1 0,-1 0 0,0 0 0,-1-1 0,1 1 0,-1 0 0,1 1 0,-1-1 0,0 0 0,-1 0 0,1 0 0,-1 1 0,0-1 0,0 0 0,0 0 0,0 1 0,-1-1 0,-1 5 0,0-2 0,0-1 0,-1 0 0,1 0 0,-1 0 0,0-1 0,-1 1 0,1-1 0,-1 1 0,0-1 0,-1 0 0,1-1 0,-1 1 0,0-1 0,0 0 0,0 0 0,-1 0 0,1-1 0,-1 0 0,0 0 0,-10 3 0,-1 1 0,0-1 0,-1-1 0,0-1 0,0 0 0,0-2 0,-22 1 0,17-1-455,0 0 0,-24 6 0,21-2-6371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737 1 24575,'-8'0'0,"-1"1"0,0 1 0,1-1 0,0 1 0,-1 1 0,1 0 0,-15 7 0,-58 36 0,29-16 0,-80 34 0,82-42 0,1 2 0,1 2 0,-54 40 0,71-44-107,-32 27 339,58-45-367,1 1-1,0-1 1,0 1-1,0 0 1,0 0-1,1 1 1,0-1-1,0 1 1,0 0-1,-1 6 1,-2 10-6691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4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216 440 24575,'5'2'0,"0"0"0,0 0 0,0 1 0,0-1 0,-1 1 0,1 0 0,-1 0 0,0 1 0,0-1 0,7 9 0,4 2 0,0-2 0,-2 1 0,0 1 0,0 0 0,-2 1 0,1 0 0,15 29 0,-21-32 0,0-1 0,-1 1 0,0 1 0,-1-1 0,0 1 0,-1 0 0,0 0 0,-1 0 0,-1 0 0,0 20 0,-1-30 0,0-1 0,0 1 0,-1-1 0,1 1 0,-1-1 0,0 1 0,0-1 0,0 0 0,0 1 0,0-1 0,0 0 0,-1 0 0,1 0 0,-1 0 0,1 0 0,-1 0 0,0 0 0,0 0 0,0-1 0,0 1 0,-2 1 0,-1-1 0,0 0 0,0 1 0,0-2 0,-1 1 0,1-1 0,0 0 0,-1 0 0,1 0 0,-9 0 0,0-1 0,1-1 0,0 0 0,0-1 0,0-1 0,0 1 0,0-2 0,-20-8 0,17 4 0,1-1 0,0-1 0,1 0 0,0-1 0,1 0 0,0-1 0,1-1 0,0 0 0,1 0 0,-12-20 0,14 20 0,2 0 0,0 0 0,0-1 0,1 0 0,1 0 0,1 0 0,0-1 0,0 0 0,2 0 0,-1 0 0,2 0 0,0-19 0,2 30 0,-1-1 0,1 1 0,0-1 0,0 1 0,0-1 0,1 1 0,0 0 0,0 0 0,0 0 0,0 0 0,0 0 0,1 0 0,0 0 0,0 1 0,0 0 0,0-1 0,0 1 0,1 0 0,-1 0 0,1 1 0,0-1 0,5-2 0,10-4 0,0 1 0,0 1 0,38-8 0,-1-1 0,-35 9 0,-1-1 0,0-1 0,0-1 0,-1 0 0,29-22 0,-43 29 0,-1-1 0,1 1 0,-1-1 0,0 0 0,0 0 0,-1 0 0,1-1 0,-1 1 0,0-1 0,0 0 0,-1 1 0,1-1 0,-1-1 0,0 1 0,-1 0 0,1 0 0,-1-1 0,0 1 0,0-1 0,-1 1 0,1-1 0,-1 1 0,-1-1 0,1 1 0,-1-1 0,0 1 0,-3-11 0,2 10 0,0 1 0,-1 0 0,1 0 0,-1 0 0,0 1 0,-1-1 0,1 1 0,-1-1 0,0 1 0,0 0 0,0 1 0,-1-1 0,-8-5 0,4 4 0,-1 0 0,1 1 0,-1 0 0,0 0 0,1 1 0,-2 1 0,-14-3 0,15 3 0,0 1 0,-1 0 0,1 1 0,0 0 0,0 1 0,0 0 0,0 0 0,0 1 0,0 0 0,0 1 0,0 0 0,1 1 0,-1 0 0,1 0 0,0 1 0,-15 11 0,18-10 0,0 0 0,0 0 0,1 1 0,0 0 0,0 0 0,0 0 0,1 0 0,0 1 0,1 0 0,0 0 0,-3 9 0,5-12 0,0-1 0,0 1 0,0-1 0,1 1 0,0 0 0,0-1 0,0 1 0,1-1 0,-1 1 0,1-1 0,0 1 0,0-1 0,1 1 0,-1-1 0,1 0 0,0 0 0,0 0 0,0 0 0,1 0 0,0 0 0,-1 0 0,5 3 0,40 32-1365,-27-23-5461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24575,'0'10'0,"-1"38"0,1 1 0,3 0 0,2-1 0,21 87 0,-18-107-120,43 127-1125,-40-129-5581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0 0,0 1 0,0-1 0,0 1 0,0-1 0,0 1 0,0-1 0,-1 1 0,1 0 0,0-1 0,0 1 0,0 0 0,-1 0 0,1-1 0,0 1 0,-1 0 0,1 0 0,-1 0 0,1 0 0,-1 0 0,1 0 0,-1 0 0,1 1 0,9 32 0,-6-19 0,38 144 0,-13-46 0,9 19-1365,-32-111-5461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47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725 0 24575,'1'0'0,"0"0"0,-1 0 0,1 0 0,0 0 0,-1 0 0,1 0 0,0 1 0,-1-1 0,1 0 0,0 0 0,-1 0 0,1 1 0,-1-1 0,1 0 0,0 1 0,-1-1 0,1 0 0,-1 1 0,1-1 0,-1 1 0,1-1 0,-1 1 0,1-1 0,-1 1 0,0-1 0,1 1 0,-1 0 0,0-1 0,1 1 0,-1-1 0,0 1 0,0 0 0,0-1 0,1 1 0,-1 0 0,0-1 0,0 1 0,0 0 0,0-1 0,0 1 0,0 0 0,0-1 0,-1 2 0,1 0 0,-1 0 0,1 0 0,-1 0 0,1 0 0,-1 0 0,0 0 0,0 0 0,0 0 0,0 0 0,0-1 0,-1 1 0,-1 3 0,-27 18 0,-1-1 0,-1-1 0,-41 20 0,-3 1 0,16-2 0,2 2 0,2 3 0,2 3 0,2 1 0,-79 98 0,67-77-1365,53-55-5461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14 375 24575,'0'1'0,"-1"-1"0,0 0 0,1 0 0,-1-1 0,1 1 0,-1 0 0,1 0 0,-1 0 0,1 0 0,-1 0 0,1 0 0,-1-1 0,1 1 0,-1 0 0,1-1 0,-1 1 0,1 0 0,0 0 0,-1-1 0,1 1 0,-1-1 0,1 1 0,0 0 0,0-1 0,-1 1 0,1-1 0,0 1 0,-1-1 0,1 1 0,0-1 0,0 1 0,0-1 0,2-22 0,15-19 0,7 9 0,2 1 0,0 2 0,2 1 0,41-34 0,6-6 0,-46 39-1365,-18 16-5461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24575,'11'-1'0,"0"0"0,0-1 0,20-5 0,-24 4 0,0 1 0,0 0 0,0 1 0,0-1 0,1 1 0,-1 1 0,0 0 0,1 0 0,11 2 0,-17-2 0,0 1 0,0-1 0,0 1 0,0 0 0,0 0 0,-1 0 0,1 0 0,0 0 0,-1 0 0,1 0 0,-1 1 0,1-1 0,-1 1 0,0-1 0,0 1 0,1-1 0,-1 1 0,0 0 0,0 0 0,-1-1 0,1 1 0,0 0 0,0 0 0,-1 0 0,1 0 0,-1 0 0,0 0 0,0 0 0,0 0 0,0 0 0,0 0 0,0 0 0,0 0 0,0 0 0,-1 2 0,-3 10 0,1 0 0,-1-1 0,-1 1 0,-8 13 0,0 5 0,6-2 67,-8 54 0,0 2-1566,10-66-5327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24575,'1'0'0,"0"1"0,0-1 0,0 1 0,1 0 0,-1-1 0,0 1 0,0 0 0,0 0 0,0-1 0,0 1 0,0 0 0,0 0 0,0 0 0,-1 0 0,1 0 0,0 0 0,-1 1 0,1-1 0,-1 0 0,1 0 0,-1 0 0,1 1 0,-1-1 0,0 0 0,1 1 0,-1 1 0,6 42 0,-5-38 0,0 35 0,-2 1 0,-1-1 0,-14 70 0,4-31 0,3-49 0,0-29 0,-1-18 0,3-2 0,1-1 0,1 1 0,1-1 0,0 0 0,-2-33 0,5-98 0,1 106 0,1 32 0,0-1 0,0 1 0,1-1 0,0 1 0,1 0 0,1 0 0,-1 0 0,2 0 0,0 1 0,6-11 0,-10 18 0,2-1 0,-1 1 0,0 0 0,1 0 0,-1 0 0,1 0 0,0 0 0,0 1 0,0-1 0,0 1 0,0 0 0,1 0 0,-1 0 0,1 0 0,-1 1 0,1-1 0,0 1 0,-1 0 0,1 0 0,0 0 0,0 0 0,0 1 0,0 0 0,0 0 0,0 0 0,0 0 0,0 1 0,-1-1 0,1 1 0,0 0 0,0 0 0,4 2 0,19 11 0,-1 1 0,0 1 0,-2 1 0,0 1 0,-1 1 0,0 2 0,22 26 0,-34-34 0,-1 0 0,0 1 0,-1 0 0,-1 1 0,0 0 0,-1 0 0,0 1 0,-1-1 0,-1 2 0,-1-1 0,0 0 0,-1 1 0,-1 0 0,0 0 0,-1-1 0,-1 1 0,-1 0 0,0 0 0,-2 0 0,-3 17 0,4-28 0,0 1 0,0-1 0,0 1 0,-1-1 0,0 0 0,0 1 0,-1-2 0,0 1 0,0 0 0,0-1 0,0 0 0,-1 1 0,-7 4 0,3-3 0,0 0 0,0-1 0,-1-1 0,0 0 0,0 0 0,0 0 0,-18 4 0,4-3 0,-1-2 0,0 0 0,-1-1 0,1-2 0,0 0 0,-40-5 0,32-6 120,32 10-155,0-1-1,1 1 1,-1 0 0,0-1-1,1 1 1,-1-1-1,1 1 1,-1-1 0,1 1-1,-1-1 1,1 1 0,-1-1-1,1 0 1,0 1 0,-1-1-1,1 0 1,0 1 0,-1-1-1,1 0 1,0 1-1,0-1 1,0 0 0,0 0-1,0 1 1,0-1 0,0 0-1,0 0 1,0 1 0,0-1-1,0 0 1,0 0 0,0 1-1,1-1 1,-1 0-1,0 1 1,0-1 0,1 0-1,-1 1 1,1-1 0,-1 0-1,1 0 1,8-10-6791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2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65 129 24575,'0'-39'0,"0"68"0,0 318 0,1-346 0,-1-1 0,0 1 0,0 0 0,0 0 0,0-1 0,0 1 0,0 0 0,0-1 0,0 1 0,-1 0 0,1-1 0,0 1 0,0 0 0,0-1 0,-1 1 0,1 0 0,0-1 0,-1 1 0,1-1 0,0 1 0,-1-1 0,1 1 0,-2 0 0,-9-7 0,-10-25 0,16 16 0,-1 1 0,2-1 0,0 0 0,1 0 0,1 0 0,-1-19 0,3-97 0,2 73 0,-2 50 0,0 0 0,0-1 0,1 1 0,1 0 0,-1 0 0,1 0 0,0 0 0,1 1 0,3-9 0,-4 13 0,0 0 0,1 0 0,-1 0 0,1 0 0,-1 0 0,1 1 0,0-1 0,0 1 0,0 0 0,0 0 0,0 0 0,1 0 0,-1 0 0,0 1 0,1-1 0,0 1 0,-1 0 0,1 0 0,0 1 0,-1-1 0,7 0 0,2 0 0,0 1 0,0 0 0,-1 1 0,1 0 0,0 0 0,-1 1 0,1 1 0,-1 0 0,18 8 0,-23-9 0,-1 0 0,0 1 0,-1 0 0,1 0 0,0 0 0,-1 1 0,0 0 0,0-1 0,0 2 0,0-1 0,0 0 0,-1 1 0,0-1 0,0 1 0,0 0 0,-1 0 0,0 0 0,0 0 0,0 1 0,0-1 0,-1 1 0,1 5 0,-1-8 0,-1 0 0,0-1 0,0 1 0,0 0 0,-1 0 0,1 0 0,0 0 0,-1 0 0,0-1 0,0 1 0,0 0 0,0-1 0,0 1 0,0 0 0,-1-1 0,0 0 0,1 1 0,-1-1 0,0 0 0,0 0 0,-3 3 0,-2 1 0,-1 0 0,0-1 0,-1 0 0,-13 7 0,93 15 0,-51-20 0,-2 0 0,1 2 0,-1 0 0,29 20 0,-44-27 0,0-1 0,-1 1 0,1 0 0,-1 0 0,1 0 0,-1 1 0,0-1 0,0 0 0,0 1 0,0 0 0,0-1 0,-1 1 0,1 0 0,-1 0 0,0 0 0,0 0 0,0 0 0,0 0 0,0 0 0,-1 0 0,1 0 0,-1 1 0,0-1 0,0 0 0,0 0 0,0 0 0,-1 1 0,1-1 0,-1 0 0,0 0 0,0 0 0,0 0 0,0 0 0,0 0 0,-1 0 0,1-1 0,-1 1 0,0 0 0,-3 3 0,-2 1 0,0 0 0,0 0 0,-1-1 0,0 0 0,0-1 0,0 0 0,-1 0 0,0-1 0,0 1 0,-14 3 0,-14 4 0,-46 8 0,82-20-10,-86 13 141,82-13-224,0 1 0,0-1 1,0 0-1,0-1 0,0 1 0,0-1 0,0 0 0,0 0 0,1 0 0,-1-1 0,0 0 1,1 0-1,-1 0 0,1 0 0,-5-4 0,-4-8-6733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9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2 733 24575,'-1'1'0,"1"0"0,0 0 0,0 1 0,0-1 0,-1 0 0,1 0 0,0 1 0,1-1 0,-1 0 0,0 1 0,0-1 0,0 0 0,1 0 0,-1 0 0,1 1 0,-1-1 0,1 0 0,-1 0 0,1 0 0,0 0 0,0 0 0,1 1 0,-1-2 0,0-1 0,0 1 0,0-1 0,0 0 0,0 1 0,0-1 0,0 0 0,0 0 0,-1 0 0,1 0 0,0 0 0,0 0 0,-1 0 0,1 0 0,-1 0 0,1 0 0,0-2 0,26-61 0,29-124 0,-31 97 0,67-159 0,-31 126-1365,-49 98-5461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1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24575,'7'1'0,"0"1"0,1 0 0,-1 1 0,0-1 0,-1 1 0,1 1 0,0-1 0,-1 1 0,6 5 0,13 5 0,-5-1 0,-1 1 0,0 1 0,0 1 0,-2 0 0,0 1 0,15 20 0,32 31 0,162 113 0,-210-169-341,-1 1 0,0 1-1,25 30 1,-26-26-6485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0 916 24575,'0'-38'0,"1"0"0,3 0 0,0 0 0,17-60 0,-6 42 0,4-12 0,28-70 0,-8 23 0,-27 72 0,30-65 0,-37 96 0,1 0 0,1 1 0,0 0 0,0 1 0,1-1 0,1 1 0,-1 1 0,2 0 0,19-16 0,-25 22 0,-1 1 0,0 0 0,1 1 0,-1-1 0,1 0 0,-1 1 0,1 0 0,0 0 0,0 0 0,-1 0 0,1 1 0,0-1 0,0 1 0,0 0 0,0 0 0,0 1 0,0-1 0,-1 1 0,1 0 0,0 0 0,0 0 0,-1 0 0,1 0 0,-1 1 0,1 0 0,-1 0 0,1 0 0,-1 0 0,0 0 0,0 1 0,0-1 0,-1 1 0,4 3 0,9 11 0,-1 1 0,0 0 0,-1 1 0,15 30 0,-13-23 0,65 115 0,55 88 0,-74-145 0,-35-49 0,-1 0 0,21 42 0,-46-76 0,1 0 0,0 0 0,-1 0 0,1 0 0,-1 0 0,0 0 0,1 1 0,-1-1 0,0 0 0,1 0 0,-1 0 0,0 0 0,0 1 0,0-1 0,0 0 0,0 0 0,-1 0 0,1 1 0,0-1 0,0 0 0,-1 0 0,1 0 0,-1 0 0,1 0 0,-2 2 0,1-2 0,-1 1 0,0-1 0,1 0 0,-1 1 0,0-1 0,0 0 0,0 0 0,0 0 0,0-1 0,0 1 0,0 0 0,0-1 0,-3 1 0,-10 1 0,-1-1 0,1 0 0,-21-3 0,23 1 0,-34 0 0,0 1 0,-1 2 0,-63 12 0,79-9 0,0-2 0,-44-1 0,42-2 0,2 1 0,-37 7 0,58-6-273,-1 2 0,0 0 0,1 0 0,-22 11 0,14-4-6553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247 127 24575,'2'-1'0,"-1"1"0,1-1 0,-1 1 0,0-1 0,1 0 0,-1 0 0,0 1 0,0-1 0,0 0 0,1 0 0,-1 0 0,0 0 0,0-1 0,-1 1 0,1 0 0,0 0 0,0-1 0,0 1 0,-1 0 0,1-1 0,-1 1 0,1 0 0,-1-1 0,1 1 0,-1-1 0,0 1 0,0-1 0,0-2 0,1-1 0,0 0 0,-1-1 0,0 1 0,0 0 0,0 0 0,-1 0 0,0-7 0,-1 10 0,1-1 0,0 0 0,-1 1 0,0-1 0,1 0 0,-1 1 0,0 0 0,0-1 0,-1 1 0,1 0 0,0 0 0,-1 1 0,1-1 0,-1 0 0,1 1 0,-1-1 0,0 1 0,0 0 0,0 0 0,0 0 0,0 0 0,0 1 0,0-1 0,0 1 0,0-1 0,0 1 0,0 0 0,0 1 0,0-1 0,-4 1 0,1 0 0,0 0 0,0 0 0,0 0 0,0 1 0,0 0 0,0 0 0,0 1 0,0-1 0,1 1 0,-1 0 0,1 1 0,0 0 0,0-1 0,-4 6 0,-4 10 0,0 0 0,2 0 0,1 1 0,0 0 0,1 1 0,2 0 0,0 0 0,1 1 0,1 0 0,1 0 0,1 0 0,0 29 0,2-47 3,1-1-1,0 1 1,0 0-1,1-1 1,-1 1-1,1 0 0,0-1 1,0 1-1,0-1 1,0 0-1,1 1 1,0-1-1,-1 0 1,1 0-1,0 0 1,0 0-1,1 0 1,-1 0-1,1 0 0,-1-1 1,1 1-1,0-1 1,0 0-1,0 0 1,0 0-1,0 0 1,0-1-1,1 1 1,-1-1-1,0 0 0,1 0 1,0 0-1,4 1 1,13 1-137,1-1 0,-1 0 1,0-2-1,36-3 0,-26 1-646,-3 1-6046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86 24575,'-2'7'0,"1"-1"0,-1 1 0,-1-1 0,1 0 0,-1 1 0,-4 6 0,-3 6 0,3-3 0,-1 3 0,0 1 0,0-1 0,2 1 0,1 0 0,-4 28 0,8-44 0,1-1 0,0 1 0,0 0 0,0 0 0,0 0 0,1 0 0,-1 0 0,1 0 0,0-1 0,0 1 0,1 0 0,-1-1 0,1 1 0,0-1 0,0 1 0,0-1 0,0 0 0,0 0 0,1 0 0,-1 0 0,1 0 0,0-1 0,0 1 0,0-1 0,0 0 0,1 1 0,-1-2 0,0 1 0,1 0 0,0-1 0,-1 1 0,1-1 0,0 0 0,0 0 0,4 0 0,-3 0 0,0 0 0,0 0 0,1 0 0,-1-1 0,0 0 0,1 0 0,-1 0 0,0-1 0,0 1 0,1-1 0,-1-1 0,0 1 0,0-1 0,0 0 0,0 0 0,-1 0 0,9-6 0,-7 3 0,0 0 0,-1 0 0,1-1 0,-1 0 0,0 0 0,-1 0 0,0 0 0,0-1 0,0 0 0,-1 0 0,3-7 0,2-10 0,-2 1 0,0-1 0,-2 0 0,-1 0 0,0 0 0,-2-43 0,-3 36 0,1 21 0,0 22 0,0 23 0,-1-16 0,1 0 0,1 0 0,1 0 0,5 23 0,-5-37 0,0 0 0,0-1 0,0 1 0,1-1 0,0 0 0,0 0 0,0 1 0,1-1 0,-1 0 0,1-1 0,0 1 0,0 0 0,0-1 0,0 0 0,1 0 0,-1 0 0,1 0 0,0 0 0,0-1 0,0 1 0,0-1 0,7 2 0,-1 0 0,0-1 0,0-1 0,0 1 0,1-2 0,-1 1 0,1-1 0,-1-1 0,1 0 0,-1-1 0,1 0 0,0 0 0,-1-1 0,0 0 0,0-1 0,1 0 0,-2-1 0,1 0 0,0-1 0,-1 0 0,0 0 0,0-1 0,11-9 0,-9 6 0,-1-1 0,0 0 0,-1-1 0,0 0 0,0-1 0,-2 1 0,1-2 0,-1 1 0,-1-1 0,0 0 0,-1 0 0,-1-1 0,0 1 0,0-1 0,-2 0 0,2-18 0,-4 14 0,3-14 0,4 27 0,8 14 0,1 9 0,0 0 0,23 38 0,-10-15 0,-13-18 0,0 1 0,-2 0 0,-1 1 0,-1 0 0,-1 1 0,-1 1 0,12 50 0,-21-69 0,-1-1 0,0 0 0,0 1 0,-1-1 0,1 0 0,-2 0 0,1 0 0,-1 0 0,0 0 0,0 0 0,-1 0 0,-7 12 0,9-16 0,-1 0 0,1 0 0,-1 0 0,0-1 0,0 1 0,0 0 0,-1-1 0,1 0 0,-1 1 0,1-1 0,-1 0 0,0 0 0,1-1 0,-1 1 0,0 0 0,0-1 0,-1 0 0,1 0 0,0 0 0,0 0 0,0 0 0,-1-1 0,1 1 0,0-1 0,-1 0 0,1 0 0,0 0 0,-1 0 0,1-1 0,-4 0 0,6 0 4,-1 1 0,0-1 0,1 0 0,-1 1 0,0-1-1,1 0 1,-1 0 0,1 0 0,0 0 0,-1 0 0,1 0 0,0 0-1,-1-1 1,1 1 0,0 0 0,0-1 0,0 1 0,0-1 0,0 1 0,1-1-1,-1 0 1,0 1 0,1-1 0,-1 0 0,1 1 0,0-1 0,-1 0-1,1 1 1,0-1 0,0-2 0,0 0-118,1 0 0,-1 0-1,1 1 1,0-1 0,0 0 0,0 0-1,0 0 1,1 1 0,0-1 0,-1 1-1,1-1 1,3-3 0,14-15-6712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24575,'-1'3'0,"-1"-1"0,1 0 0,0 0 0,-1 0 0,1 0 0,-1 0 0,0 0 0,0 0 0,0-1 0,0 1 0,0-1 0,0 1 0,-5 1 0,-7 7 0,0 4 0,0 1 0,1 0 0,1 1 0,0 1 0,1-1 0,0 2 0,2-1 0,0 2 0,1-1 0,1 1 0,1 0 0,0 0 0,-3 28 0,8-43 0,1-1 0,-1 0 0,1 1 0,0-1 0,1 0 0,-1 1 0,0-1 0,1 0 0,0 1 0,0-1 0,0 0 0,0 0 0,0 0 0,1 0 0,-1 0 0,1 0 0,0 0 0,0 0 0,0 0 0,4 3 0,-2-3 0,0 0 0,0-1 0,0 0 0,0 0 0,0 0 0,0 0 0,1 0 0,-1-1 0,1 0 0,0 0 0,-1 0 0,1 0 0,6-1 0,-1 0 0,0 0 0,1-1 0,-1 0 0,0 0 0,0-2 0,0 1 0,0-1 0,-1 0 0,1-1 0,-1 0 0,0-1 0,0 0 0,10-7 0,-12 6 0,0 0 0,-1-1 0,0 1 0,0-1 0,-1 0 0,1-1 0,-2 1 0,1-1 0,-1 0 0,0 0 0,-1 0 0,0-1 0,3-14 0,-5 17 0,0-1 0,-1 1 0,1 0 0,-1 0 0,-1 0 0,1 0 0,-1-1 0,-1 1 0,1 0 0,-1 0 0,0 1 0,0-1 0,0 0 0,-1 1 0,0-1 0,0 1 0,-1 0 0,1 0 0,-1 0 0,-7-7 0,4 5-91,0-1 0,-1 1 0,0 0 0,0 1 0,-1 0 0,0 0 0,0 1 0,0 0 0,0 0 0,-1 1 0,0 0 0,0 1 0,0 0 0,-12-1 0,-3 2-6735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7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24575,'-2'59'0,"0"-16"0,1 1 0,7 56 0,-3-88 0,1 1 0,0-1 0,0 0 0,1 0 0,1 0 0,0 0 0,0-1 0,13 16 0,-13-18 0,1-2 0,-1 1 0,1-1 0,0 0 0,1 0 0,0-1 0,0 0 0,0 0 0,1-1 0,0 0 0,15 6 0,-16-9 0,1-1 0,-1 0 0,0 0 0,1-1 0,-1 0 0,1 0 0,-1-1 0,0 0 0,1-1 0,-1 0 0,0 0 0,0 0 0,0-1 0,-1-1 0,14-6 0,-6 2 0,-1-1 0,0-1 0,0 0 0,-1-1 0,0 0 0,20-24 0,-20 17 0,-1-1 0,-1 0 0,-1-1 0,0 0 0,-2 0 0,0-1 0,-2 0 0,8-41 0,-10 216 0,-5-145 0,1-1 0,1 0 0,0 1 0,0-1 0,1 0 0,0 0 0,0 0 0,1 0 0,0 0 0,0-1 0,7 12 0,-7-14 0,1-1 0,-1 0 0,1 0 0,-1-1 0,1 1 0,1-1 0,-1 1 0,0-1 0,1-1 0,-1 1 0,1 0 0,0-1 0,0 0 0,0 0 0,0-1 0,0 0 0,1 1 0,-1-2 0,6 2 0,2-1 0,1 0 0,-1-1 0,1 0 0,-1-1 0,1 0 0,-1-1 0,0-1 0,1 0 0,-1-1 0,-1 0 0,14-7 0,-17 6 0,0 0 0,0-1 0,-1 0 0,0-1 0,0 0 0,-1 0 0,1-1 0,-1 0 0,-1 0 0,0 0 0,0-1 0,-1 0 0,0 0 0,7-18 0,0-2-341,-1-1 0,-2 0-1,7-35 1,-13 38-6485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8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24575,'-1'-78'0,"3"-89"0,-1 161 0,0 0 0,-1 0 0,2 1 0,-1-1 0,1 0 0,0 0 0,0 1 0,1-1 0,-1 1 0,1-1 0,1 1 0,-1 0 0,1 1 0,-1-1 0,1 0 0,7-4 0,-9 6 0,1 1 0,0 1 0,0-1 0,1 0 0,-1 1 0,0-1 0,0 1 0,1 0 0,-1 0 0,1 0 0,-1 1 0,1-1 0,-1 1 0,1 0 0,-1 0 0,1 0 0,0 0 0,-1 1 0,1 0 0,-1-1 0,1 1 0,-1 0 0,0 1 0,1-1 0,-1 1 0,0-1 0,0 1 0,4 3 0,2 1 0,-1 0 0,0 1 0,0 0 0,-1 0 0,0 1 0,0 0 0,-1 0 0,0 0 0,8 15 0,-1 4 0,18 55 0,-2-3 0,-24-128 0,-6-13 0,2-66 0,-1 126 0,-1 0 0,1 0 0,0 0 0,1-1 0,-1 1 0,0 0 0,1 0 0,-1 0 0,1 0 0,-1 0 0,1 1 0,0-1 0,0 0 0,0 0 0,0 0 0,0 1 0,0-1 0,0 0 0,1 1 0,-1-1 0,1 1 0,-1-1 0,3 0 0,-2 1 0,0 1 0,0 0 0,0 0 0,0 0 0,-1 0 0,1 1 0,0-1 0,0 1 0,0-1 0,0 1 0,-1-1 0,1 1 0,0 0 0,-1 0 0,1 0 0,0 0 0,-1 0 0,1 0 0,1 3 0,10 7 0,-1 1 0,-1 1 0,0 0 0,11 18 0,99 172-872,-113-189 379,1 3-6333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2 217 24575,'5'4'0,"1"0"0,-1-1 0,1 0 0,0 0 0,0-1 0,0 0 0,0 0 0,0 0 0,1-1 0,-1 1 0,0-1 0,1-1 0,-1 0 0,1 0 0,-1 0 0,1 0 0,-1-1 0,0 0 0,1-1 0,-1 1 0,0-1 0,0 0 0,0-1 0,0 1 0,0-1 0,-1-1 0,6-3 0,-7 3 0,0 0 0,0 0 0,-1 0 0,0-1 0,0 0 0,0 1 0,-1-1 0,1 0 0,-1 0 0,-1-1 0,1 1 0,0 0 0,-1-1 0,0 1 0,-1-1 0,1 1 0,-1-1 0,0 1 0,0-1 0,-1 1 0,0-1 0,1 1 0,-2 0 0,1-1 0,-1 1 0,0 0 0,0 0 0,0 0 0,-1 0 0,0 0 0,0 1 0,0-1 0,0 1 0,-1-1 0,1 1 0,-1 1 0,0-1 0,-1 0 0,1 1 0,-1 0 0,1 0 0,-1 0 0,0 1 0,0-1 0,0 1 0,0 0 0,-1 1 0,1-1 0,0 1 0,-1 0 0,-5 0 0,8 1 0,1 0 0,-1 0 0,1 1 0,0-1 0,-1 1 0,1 0 0,0-1 0,-1 1 0,1 0 0,0 0 0,0 0 0,0 1 0,0-1 0,0 0 0,0 1 0,0-1 0,1 1 0,-3 3 0,0 0 0,0 0 0,0 1 0,1-1 0,0 1 0,0 0 0,-4 11 0,1 5 0,0 0 0,-4 44 0,8-54 0,1 0 0,1 0 0,-1-1 0,2 1 0,0 0 0,0 0 0,6 21 0,-5-29 0,-1 1 0,1-1 0,0 0 0,1 0 0,-1 0 0,0-1 0,1 1 0,0 0 0,0-1 0,0 0 0,1 0 0,-1 0 0,1 0 0,-1 0 0,1-1 0,0 1 0,0-1 0,0 0 0,1 0 0,-1-1 0,0 1 0,1-1 0,5 1 0,11 1-246,0-1-1,0-1 0,31-2 1,-46 1-133,21-1-6447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2 147 24575,'-1'-18'0,"1"3"0,0 0 0,0 0 0,5-26 0,-5 40 0,0-1 0,0 0 0,1 0 0,-1 0 0,1 0 0,-1 0 0,1 0 0,0 1 0,-1-1 0,1 0 0,0 1 0,0-1 0,0 0 0,1 1 0,-1-1 0,0 1 0,0 0 0,1-1 0,-1 1 0,1 0 0,-1 0 0,1 0 0,0 0 0,-1 0 0,1 0 0,0 0 0,0 1 0,0-1 0,-1 1 0,1-1 0,0 1 0,0 0 0,0-1 0,0 1 0,0 0 0,3 1 0,-3-1 0,0 1 0,0 0 0,0 0 0,0 0 0,0 1 0,0-1 0,0 0 0,-1 1 0,1-1 0,0 1 0,-1-1 0,0 1 0,1 0 0,-1 0 0,0 0 0,0-1 0,0 1 0,0 0 0,0 0 0,0 1 0,0-1 0,-1 0 0,1 0 0,-1 0 0,1 4 0,4 64 0,-4-59 0,-3 46-4,1-39-268,0 0-1,2-1 1,0 1 0,4 22 0,1-20-6554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65 24575,'-1'34'0,"0"-17"0,1-1 0,0 0 0,1 0 0,1 0 0,6 26 0,-6-37 0,0-1 0,0 1 0,1 0 0,-1 0 0,1-1 0,0 0 0,0 1 0,1-1 0,-1 0 0,1-1 0,0 1 0,0 0 0,0-1 0,0 0 0,1 0 0,-1-1 0,1 1 0,0-1 0,-1 0 0,1 0 0,8 2 0,-5-3 0,-1 0 0,1-1 0,-1 1 0,1-2 0,-1 1 0,1-1 0,-1 0 0,0 0 0,1-1 0,-1 0 0,0 0 0,0-1 0,0 0 0,-1 0 0,1-1 0,-1 0 0,1 0 0,-1 0 0,-1-1 0,1 0 0,-1 0 0,8-9 0,-8 9 0,-1 0 0,0-1 0,0 0 0,0 0 0,0 0 0,-1 0 0,0 0 0,-1-1 0,1 0 0,2-13 0,-4 16 0,-1-1 0,1 1 0,-1-1 0,0 0 0,-1 1 0,1-1 0,-1 1 0,0 0 0,0-1 0,0 1 0,-1-1 0,1 1 0,-1 0 0,0 0 0,0 0 0,-1 0 0,-4-6 0,1 4 10,-1 0 0,1 0 0,-1 1 0,0 0 0,0 1 0,-1-1 0,1 2 0,-1-1 0,0 1 0,0 0 0,-14-4 0,-4 1-505,1 2 0,-41-4 0,38 7-6331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4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24575,'12'0'0,"0"1"0,0 1 0,0 0 0,0 0 0,0 1 0,0 1 0,-1 0 0,0 1 0,1 0 0,16 11 0,5 6 0,59 53 0,11 7 0,-75-65 61,46 20 0,-45-23-804,41 24-1,-51-24-6082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4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24575,'0'6'0,"5"1"0,2 5 0,-1 5 0,0 6 0,-3 3 0,5-2 0,0 0 0,-1 1 0,-1 1 0,-3 2 0,-11-5 0,-5 0 0,0-4-8191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70 308 24575,'0'2'0,"0"1"0,1-1 0,0 0 0,-1 1 0,1-1 0,0 0 0,0 1 0,0-1 0,1 0 0,-1 0 0,0 0 0,1 0 0,0 0 0,-1 0 0,1-1 0,0 1 0,0-1 0,0 1 0,0-1 0,0 1 0,0-1 0,0 0 0,1 0 0,-1 0 0,0 0 0,4 0 0,-1 1 0,-1-1 0,1 0 0,-1 0 0,1 0 0,0 0 0,-1-1 0,1 0 0,0 0 0,-1 0 0,1 0 0,0-1 0,8-2 0,-5-1 0,-1 0 0,-1-1 0,1 0 0,-1 0 0,1 0 0,-2-1 0,1 0 0,0 0 0,-1 0 0,0-1 0,-1 1 0,0-1 0,0-1 0,0 1 0,3-9 0,2-7 0,-2 0 0,0-1 0,7-45 0,-13 65 0,-1 0 0,0-1 0,0 1 0,0 0 0,0-1 0,-1 1 0,0 0 0,0 0 0,0 0 0,0 0 0,0 0 0,-1 0 0,0 0 0,0 0 0,0 0 0,0 1 0,-1-1 0,1 1 0,-1-1 0,0 1 0,0 0 0,0 0 0,0 1 0,-1-1 0,1 0 0,-1 1 0,0 0 0,1 0 0,-1 0 0,0 1 0,0-1 0,0 1 0,0 0 0,-1 0 0,1 0 0,-6 0 0,3 0 0,-1-1 0,1 2 0,-1-1 0,1 1 0,-1 1 0,0-1 0,1 1 0,-1 0 0,1 1 0,0 0 0,-1 0 0,1 1 0,0-1 0,0 2 0,0-1 0,1 1 0,-1 0 0,1 0 0,0 1 0,-8 7 0,6-1 0,1 0 0,0 1 0,0 0 0,2 0 0,-1 0 0,1 1 0,1 0 0,1 0 0,0 0 0,0 0 0,1 0 0,1 1 0,0-1 0,2 20 0,-1-19 0,1 1 0,1-1 0,0 0 0,1 1 0,0-1 0,2 0 0,-1-1 0,2 1 0,0-1 0,0 0 0,1 0 0,1-1 0,10 15 0,-12-21-47,0 0 0,1-1 0,-1 1 0,1-1 0,0 0 0,0-1 0,0 0 0,1 0 0,0-1-1,-1 0 1,1 0 0,0 0 0,1-1 0,-1-1 0,0 1 0,1-1 0,-1-1 0,0 1 0,1-1 0,-1-1 0,1 0 0,-1 0-1,0-1 1,0 1 0,1-2 0,-1 1 0,-1-1 0,14-7 0,-1-4-6779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24575,'1'-14'0,"0"1"0,0-1 0,1 1 0,8-25 0,-9 33 0,1 0 0,-1 0 0,1 1 0,0-1 0,0 1 0,1-1 0,0 1 0,-1 0 0,1 0 0,1 0 0,-1 1 0,0-1 0,1 1 0,0 0 0,0-1 0,5-2 0,-7 6 0,0-1 0,0 0 0,0 1 0,1 0 0,-1-1 0,0 1 0,0 0 0,1 0 0,-1 0 0,0 0 0,0 0 0,1 1 0,-1-1 0,0 1 0,0 0 0,0-1 0,0 1 0,1 0 0,-1 0 0,0 0 0,-1 0 0,1 1 0,0-1 0,3 3 0,5 6 0,0-1 0,-1 2 0,10 12 0,8 10 0,-26-32 0,0-1 0,-1 1 0,1 0 0,0 0 0,0-1 0,-1 1 0,1 0 0,0-1 0,0 1 0,0-1 0,0 1 0,0-1 0,0 0 0,0 1 0,0-1 0,0 0 0,0 0 0,0 1 0,0-1 0,0 0 0,0 0 0,0 0 0,0 0 0,0 0 0,0 0 0,0-1 0,0 1 0,0 0 0,0-1 0,0 1 0,0 0 0,0-1 0,0 1 0,0-1 0,0 1 0,-1-1 0,1 0 0,0 1 0,0-1 0,-1 0 0,1 0 0,0 1 0,-1-1 0,1 0 0,-1 0 0,1 0 0,-1 0 0,1 0 0,-1 0 0,1-1 0,3-8 0,-1-1 0,0 1 0,0-1 0,0-12 0,2-1 0,-4 21 0,0-1 0,0 0 0,0 1 0,0-1 0,1 1 0,0-1 0,0 1 0,0 0 0,3-4 0,-4 6 0,0 1 0,-1-1 0,1 1 0,0-1 0,0 1 0,0 0 0,0 0 0,0-1 0,0 1 0,0 0 0,0 0 0,0 0 0,-1 0 0,1 0 0,0 0 0,0 0 0,0 0 0,0 0 0,0 0 0,0 1 0,0-1 0,0 0 0,0 1 0,0-1 0,-1 0 0,1 1 0,0-1 0,0 1 0,0 0 0,-1-1 0,1 1 0,0 0 0,-1-1 0,1 1 0,-1 0 0,1 0 0,-1-1 0,1 1 0,-1 0 0,1 1 0,10 13 14,-1 1-1,-1 0 1,0 1 0,-1-1-1,-1 2 1,6 19 0,17 40-1475,-21-58-5365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24575,'13'16'0,"-1"0"0,0 1 0,-2 0 0,0 1 0,9 24 0,8 12 0,24 52-340,-5 3-1,34 120 0,-73-208-2,2 5-6483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25 118 24575,'-5'0'0,"-2"-5"0,0-7 0,2-7 0,11 0 0,6-2 0,5 3 0,5 4 0,-1 4-8191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24575,'3'-1'0,"-1"0"0,1-1 0,-1 1 0,1-1 0,-1 0 0,0 0 0,0 0 0,0 0 0,0 0 0,0 0 0,0 0 0,0-1 0,-1 1 0,1-1 0,1-4 0,17-19 0,-19 25 0,1 0 0,-1 0 0,0 0 0,0 1 0,1-1 0,-1 1 0,0-1 0,1 1 0,-1 0 0,0-1 0,1 1 0,-1 0 0,1 0 0,-1 0 0,1 0 0,-1 0 0,0 0 0,1 0 0,-1 1 0,1-1 0,-1 0 0,0 1 0,1-1 0,-1 1 0,0 0 0,0-1 0,1 1 0,-1 0 0,0 0 0,0 0 0,0-1 0,0 1 0,0 0 0,0 1 0,0-1 0,0 0 0,0 0 0,-1 0 0,1 0 0,0 1 0,-1-1 0,1 2 0,5 9 0,0 0 0,-1 0 0,5 21 0,-6-21 0,11 46-93,-10-37 164,1 0-1,12 30 0,-15-44-193,1-1-1,-1 0 1,1 0-1,0 0 0,0 0 1,1-1-1,0 0 0,0 0 1,0 0-1,0 0 1,11 6-1,8 2-6702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24575,'0'29'0,"-1"-8"0,1-1 0,1 1 0,6 32 0,-6-47 0,1 0 0,0 0 0,0 0 0,1 0 0,0 0 0,0 0 0,0-1 0,1 1 0,-1-1 0,1 0 0,0 0 0,1-1 0,-1 1 0,1-1 0,9 7 0,-8-7 0,-1 0 0,1 0 0,0-1 0,1 0 0,-1 0 0,1 0 0,-1-1 0,1 0 0,0 0 0,12 1 0,-16-3 0,0 0 0,1-1 0,-1 1 0,0-1 0,0 0 0,1 0 0,-1 0 0,0 0 0,0-1 0,0 1 0,0-1 0,0 0 0,-1 0 0,1 0 0,0 0 0,-1 0 0,0 0 0,1-1 0,-1 1 0,0-1 0,0 0 0,0 1 0,-1-1 0,3-4 0,0-1 0,0-1 0,0 0 0,0 0 0,-2 0 0,1 0 0,-1 0 0,0 0 0,-1-1 0,0 1 0,0-1 0,-1 1 0,0-1 0,-1 1 0,0-1 0,-1 1 0,1 0 0,-6-13 0,0 13 0,4 20 0,5 23 0,2-22 12,1 0 0,0 0 0,0 0 0,1-1 0,1 0 0,0 0 0,0 0 0,1-1 0,15 15 0,-20-22-50,-1 0 0,1-1 0,-1 1 0,1-1 0,0 0 0,0 0-1,0 0 1,1-1 0,-1 1 0,0-1 0,1 1 0,-1-1 0,1 0 0,-1 0 0,1-1 0,-1 1 0,1-1 0,0 0 0,-1 0-1,1 0 1,-1 0 0,1 0 0,0-1 0,-1 0 0,1 0 0,-1 0 0,1 0 0,-1 0 0,0-1 0,1 1 0,-1-1 0,0 0-1,0 0 1,0 0 0,-1-1 0,1 1 0,0-1 0,2-3 0,10-12-6788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 24575,'0'-6'0,"0"-5"0,0 0 0,1 0 0,0 0 0,5-21 0,-6 30 0,1 1 0,-1-1 0,1 1 0,-1 0 0,1-1 0,-1 1 0,1 0 0,0-1 0,0 1 0,-1 0 0,1 0 0,0 0 0,0 0 0,0 0 0,0 0 0,1 0 0,-1 0 0,0 0 0,0 0 0,1 1 0,-1-1 0,0 0 0,1 1 0,-1-1 0,0 1 0,1 0 0,-1-1 0,1 1 0,-1 0 0,1 0 0,-1 0 0,1 0 0,-1 0 0,1 0 0,-1 0 0,0 1 0,1-1 0,-1 0 0,1 1 0,-1-1 0,0 1 0,1 0 0,-1-1 0,0 1 0,0 0 0,3 2 0,2 1 0,0 0 0,0 1 0,-1 0 0,0 0 0,0 0 0,0 1 0,0-1 0,-1 1 0,0 0 0,0 1 0,-1-1 0,4 8 0,-3-6 0,0 1 0,1-1 0,1 0 0,-1 0 0,9 8 0,-14-16 0,0 0 0,0 1 0,0-1 0,1 0 0,-1 0 0,0 1 0,0-1 0,1 0 0,-1 0 0,0 0 0,0 1 0,1-1 0,-1 0 0,0 0 0,1 0 0,-1 0 0,0 0 0,1 1 0,-1-1 0,0 0 0,1 0 0,-1 0 0,0 0 0,1 0 0,-1 0 0,0 0 0,1 0 0,-1 0 0,0 0 0,1 0 0,-1-1 0,0 1 0,0 0 0,1 0 0,-1 0 0,1 0 0,4-14 0,-5-23 0,0 33 0,0 1 0,0 0 0,0 0 0,1 0 0,-1 0 0,1 0 0,0 0 0,-1 0 0,1 0 0,0 0 0,1 1 0,-1-1 0,2-3 0,-2 5 0,0 1 0,-1-1 0,1 1 0,0-1 0,-1 1 0,1-1 0,0 1 0,0-1 0,-1 1 0,1-1 0,0 1 0,0 0 0,0 0 0,0-1 0,-1 1 0,1 0 0,0 0 0,0 0 0,0 0 0,0 0 0,0 0 0,0 0 0,-1 0 0,1 0 0,0 1 0,0-1 0,0 0 0,0 0 0,-1 1 0,1-1 0,0 1 0,0-1 0,-1 1 0,1-1 0,0 1 0,-1-1 0,1 1 0,0-1 0,-1 1 0,1 0 0,-1-1 0,1 1 0,-1 0 0,1 0 0,0 0 0,0 2 0,1-1 0,-1 0 0,1 0 0,0-1 0,0 1 0,-1 0 0,1-1 0,1 1 0,-1-1 0,0 1 0,0-1 0,0 0 0,1 0 0,-1 0 0,6 1 0,-6-3 0,1 1 0,-1-1 0,1 0 0,-1 1 0,1-1 0,-1-1 0,1 1 0,-1 0 0,0 0 0,1-1 0,-1 0 0,0 1 0,0-1 0,0 0 0,2-2 0,-2 2 2,0 0 1,0 0-1,0 0 0,0 1 0,0-1 0,1 1 1,-1-1-1,1 1 0,-1 0 0,1 0 0,0 0 1,-1 0-1,1 0 0,0 1 0,0-1 0,-1 1 1,1 0-1,0 0 0,0 0 0,0 0 1,-1 0-1,1 1 0,0-1 0,0 1 0,-1 0 1,1-1-1,0 1 0,-1 1 0,1-1 0,-1 0 1,1 1-1,-1-1 0,0 1 0,0-1 0,0 1 1,4 4-1,6 7-130,-1 0 1,0 1-1,0 0 1,14 29 0,-11-20-683,-1-2-6016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24575,'17'19'0,"-1"0"0,-1 1 0,-1 0 0,17 31 0,40 97 0,-28-55 0,0 22 0,-43-114 0,0-1 0,1 1 0,-1-1 0,0 1 0,1-1 0,-1 1 0,1-1 0,-1 1 0,1-1 0,-1 1 0,1-1 0,-1 0 0,1 1 0,-1-1 0,1 0 0,0 0 0,-1 1 0,1-1 0,-1 0 0,1 0 0,0 0 0,-1 0 0,1 0 0,0 0 0,-1 0 0,1 0 0,0 0 0,-1 0 0,1 0 0,0 0 0,-1 0 0,1 0 0,-1-1 0,1 1 0,0 0 0,-1 0 0,1-1 0,-1 1 0,1-1 0,32-22 0,-1 2 0,-28 20 0,0 0 0,0 1 0,0-1 0,0 1 0,0 0 0,0 0 0,0 1 0,0-1 0,1 1 0,-1 0 0,0 0 0,0 0 0,-1 0 0,1 1 0,0 0 0,0-1 0,-1 1 0,1 1 0,-1-1 0,0 1 0,1-1 0,-1 1 0,0 0 0,0 0 0,-1 0 0,1 0 0,-1 1 0,3 5 0,2 1 0,-1 0 0,0 0 0,-1 1 0,0 0 0,0 0 0,-2 1 0,1-1 0,3 22 0,-7-24 0,1 0 0,-1 0 0,0-1 0,-1 1 0,0 0 0,0 0 0,-1-1 0,0 1 0,-1-1 0,-5 14 0,6-19 0,1 0 0,-1 0 0,0 0 0,0 0 0,0-1 0,0 1 0,0-1 0,-1 0 0,1 0 0,-1 1 0,1-2 0,-1 1 0,0 0 0,0 0 0,0-1 0,0 0 0,0 1 0,0-1 0,0 0 0,0-1 0,0 1 0,-1 0 0,1-1 0,0 0 0,-1 0 0,1 0 0,0 0 0,0 0 0,-1-1 0,1 1 0,-5-3 0,4 2-97,-1-1-1,1 1 1,0-2-1,0 1 1,0 0-1,0-1 1,0 1-1,0-1 1,1 0-1,-1-1 1,1 1-1,0 0 0,-3-5 1,-6-9-6729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24575,'0'5'0,"5"2"0,2 5 0,5 0 0,0 3 0,4 0 0,3-3 0,5-4 0,-2 2 0,-5 0-8191</inkml:trace>
  <inkml:trace contextRef="#ctx0" brushRef="#br0" timeOffset="1">1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0 584 24575,'2'-11'0,"0"0"0,1 0 0,0 1 0,0-1 0,1 1 0,0 0 0,1 0 0,0 0 0,1 1 0,0-1 0,11-11 0,-7 6 0,0 0 0,-1 0 0,8-19 0,-3-2 0,1 0 0,2 2 0,1 0 0,1 1 0,3 0 0,0 2 0,45-48 0,-36 43-1365,-16 18-5461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83 734 24575,'6'-9'0,"0"1"0,-1-1 0,0 0 0,0 0 0,-1 0 0,0-1 0,4-17 0,1 0 0,7-18 0,-1 0 0,-3 0 0,-2-2 0,-1 1 0,-3-1 0,-2 0 0,-2 0 0,-4-54 0,1 95 0,0-1 0,-1 1 0,0 0 0,0-1 0,-1 1 0,0 0 0,0 0 0,0 1 0,-1-1 0,1 1 0,-1 0 0,0-1 0,-1 2 0,-7-8 0,6 6 0,-1 1 0,-1-1 0,1 1 0,-1 1 0,0-1 0,0 1 0,0 1 0,0-1 0,-18-3 0,24 6 0,1 0 0,-1 1 0,0-1 0,0 1 0,0-1 0,1 1 0,-1 0 0,0 0 0,0 0 0,0 0 0,0 0 0,1 0 0,-1 0 0,0 1 0,0-1 0,0 0 0,1 1 0,-1 0 0,0-1 0,1 1 0,-1 0 0,0 0 0,1 0 0,-1 0 0,1 0 0,0 1 0,-1-1 0,1 0 0,0 1 0,0-1 0,-1 0 0,1 1 0,0 0 0,1-1 0,-1 1 0,0 0 0,0-1 0,1 1 0,-1 0 0,1 0 0,-1-1 0,1 1 0,0 0 0,0 0 0,0 0 0,0-1 0,0 1 0,1 3 0,0 6 0,0-1 0,1 0 0,1 1 0,0-1 0,0 0 0,1 0 0,5 10 0,48 80 0,77 101 0,-55-85 0,-36-54 0,-6-9 0,48 92 0,-76-126 0,0 1 0,-2 0 0,0 1 0,-1-1 0,-1 1 0,-1 1 0,-1-1 0,0 39 0,-3-47 0,0-1 0,-1 0 0,0 0 0,-1 0 0,-1 0 0,0 0 0,-8 20 0,8-26 0,0 0 0,-1 0 0,0-1 0,-1 1 0,1-1 0,-1 0 0,0 0 0,0 0 0,-1-1 0,1 1 0,-1-2 0,0 1 0,0 0 0,-13 4 0,16-6 0,-1 0 0,0-1 0,0 1 0,0-1 0,0 0 0,0 0 0,0-1 0,-1 1 0,1-1 0,0 0 0,0 0 0,0 0 0,-1-1 0,1 1 0,0-1 0,0 0 0,0 0 0,0-1 0,0 1 0,0-1 0,1 0 0,-1 0 0,0 0 0,1 0 0,0-1 0,-1 1 0,1-1 0,0 0 0,0 0 0,0 0 0,1-1 0,-1 1 0,1 0 0,0-1 0,0 0 0,0 1 0,0-1 0,1 0 0,-1 0 0,1 0 0,0 0 0,0-6 0,-1 3 0,1 0 0,0 1 0,0-1 0,0-1 0,1 1 0,0 0 0,1 0 0,0 0 0,0 0 0,0 1 0,1-1 0,0 0 0,0 0 0,1 1 0,3-9 0,-1 8 0,0 0 0,0 1 0,0-1 0,1 1 0,0 0 0,0 0 0,1 1 0,-1 0 0,1 0 0,0 1 0,1-1 0,11-4 0,26-11-88,97-48-1189,-122 56-5549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16 249 24575,'0'5'0,"5"2"0,2 4 0,0 6 0,3 6 0,6-2 0,0-4-8191</inkml:trace>
  <inkml:trace contextRef="#ctx0" brushRef="#br0" timeOffset="1">47 65 24575,'-5'-6'0,"-2"-6"0,-5-1 0,0-5 0,1 2-8191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0 444 24575,'1'0'0,"0"0"0,0 0 0,0 1 0,0-1 0,0 1 0,0-1 0,0 0 0,-1 1 0,1 0 0,0-1 0,0 1 0,0-1 0,-1 1 0,1 0 0,0 0 0,-1-1 0,1 1 0,-1 0 0,1 0 0,-1 0 0,1 0 0,-1-1 0,1 1 0,-1 0 0,0 0 0,1 0 0,-1 0 0,0 0 0,0 0 0,0 0 0,0 0 0,0 0 0,0 0 0,0 0 0,0 0 0,0 0 0,-1 1 0,-7 50 0,5-38 0,3-11 0,-1 0 0,1 0 0,0 1 0,-1-1 0,1 0 0,1 1 0,-1-1 0,0 0 0,1 1 0,0-1 0,0 0 0,0 0 0,0 0 0,0 0 0,1 0 0,-1 0 0,1 0 0,0 0 0,0-1 0,0 1 0,4 4 0,-3-5 0,-1-1 0,1 1 0,0-1 0,0 0 0,0 0 0,0 0 0,0 0 0,0-1 0,0 1 0,0-1 0,1 1 0,-1-1 0,0 0 0,0 0 0,0-1 0,0 1 0,0-1 0,1 1 0,-1-1 0,0 0 0,0 0 0,-1-1 0,6-2 0,0 0 0,0 0 0,0-1 0,-1-1 0,1 1 0,-1-1 0,-1 0 0,1-1 0,-1 0 0,0 0 0,9-14 0,-2 0 0,-1-1 0,15-39 0,-27 60 0,0 1 0,1 0 0,-1-1 0,0 1 0,0 0 0,1-1 0,-1 1 0,0 0 0,0 0 0,1-1 0,-1 1 0,0 0 0,1 0 0,-1-1 0,0 1 0,1 0 0,-1 0 0,0 0 0,1 0 0,-1-1 0,1 1 0,-1 0 0,0 0 0,1 0 0,-1 0 0,1 0 0,-1 0 0,0 0 0,1 0 0,-1 0 0,0 0 0,1 0 0,-1 1 0,1-1 0,-1 0 0,0 0 0,1 0 0,-1 0 0,0 1 0,1-1 0,-1 0 0,0 0 0,1 1 0,-1-1 0,0 0 0,1 0 0,-1 1 0,0-1 0,0 0 0,0 1 0,1-1 0,-1 0 0,0 1 0,0-1 0,0 1 0,0-1 0,0 0 0,1 1 0,-1 0 0,22 34 0,-10-14 0,67 74 0,-55-69 0,-1 1 0,-1 1 0,-2 0 0,-1 2 0,27 54 0,-32-48 0,17 67 0,-27-87 0,-1 0 0,-1 1 0,0 0 0,-1-1 0,-1 1 0,-4 28 0,4-41 0,-1 0 0,0 0 0,-1 0 0,1 1 0,-1-1 0,0 0 0,0-1 0,0 1 0,0 0 0,-1-1 0,0 1 0,1-1 0,-1 0 0,0 0 0,-1 0 0,1 0 0,-1 0 0,1-1 0,-1 1 0,0-1 0,1 0 0,-1 0 0,0-1 0,-1 1 0,1-1 0,0 0 0,0 0 0,-1 0 0,-7 0 0,6-1 0,1 0 0,-1 0 0,0 0 0,1-1 0,-1 1 0,0-1 0,1-1 0,-1 1 0,1-1 0,-1 0 0,1 0 0,0-1 0,0 1 0,0-1 0,0 0 0,1-1 0,-1 1 0,1-1 0,0 0 0,0 0 0,0 0 0,-5-8 0,4 4 0,0-2 0,1 1 0,-1-1 0,2 1 0,0-1 0,0 0 0,1 0 0,0 0 0,0-1 0,1 1 0,1 0 0,0-1 0,0 1 0,1 0 0,0-1 0,1 1 0,0 0 0,0 0 0,8-18 0,7-9 0,1 0 0,2 1 0,44-60 0,7-13 0,-32 39 0,48-119 0,-77 164 0,-2 0 0,-1-1 0,-1 1 0,-1-1 0,-2-1 0,0 1 0,-2 0 0,-3-50 0,2 73 0,-1 1 0,1 0 0,0-1 0,-1 1 0,1 0 0,-1 0 0,0 0 0,0-1 0,0 1 0,0 0 0,0 0 0,0 0 0,-1 0 0,1 1 0,-1-1 0,1 0 0,-1 1 0,0-1 0,-2-1 0,4 2 0,-1 1 0,0 0 0,1 0 0,-1 0 0,1-1 0,-1 1 0,0 0 0,1 0 0,-1 0 0,0 0 0,1 0 0,-1 0 0,1 0 0,-1 1 0,0-1 0,1 0 0,-1 0 0,1 0 0,-1 1 0,0-1 0,1 0 0,-1 0 0,1 1 0,-1-1 0,0 1 0,0 0 0,-1 1 0,1 0 0,0-1 0,-1 1 0,1 0 0,0 0 0,0 0 0,1 0 0,-1 0 0,0 0 0,0 3 0,-5 28 0,1 0 0,2 1 0,1-1 0,1 1 0,8 55 0,-5-63 0,2 0 0,1-1 0,2 0 0,0 0 0,1 0 0,1-1 0,2 0 0,0-1 0,20 29 0,-25-42 0,1-1 0,0 1 0,0-1 0,1-1 0,0 1 0,1-1 0,-1-1 0,2 1 0,-1-1 0,1-1 0,0 0 0,0-1 0,1 1 0,0-2 0,0 0 0,0 0 0,0-1 0,0 0 0,1-1 0,0 0 0,-1-1 0,20-1 0,-26 0 0,0-1 0,0 0 0,0 0 0,0 0 0,0-1 0,0 0 0,0 0 0,0 0 0,-1 0 0,1-1 0,-1 0 0,0 0 0,0 0 0,0 0 0,0-1 0,0 0 0,-1 0 0,6-7 0,-2 4 0,-5 4 2,0 1-1,1 0 0,-1 0 0,1 0 1,-1 0-1,1 0 0,0 0 0,-1 1 1,1-1-1,0 1 0,0 0 0,1 0 1,-1 0-1,0 0 0,0 0 0,0 1 1,0 0-1,1-1 0,-1 1 0,0 0 1,4 1-1,3 1-23,1 1 0,0 0-1,-1 0 1,19 10 0,17 5-1260,-23-12-5544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20 24575,'-5'0'0,"-2"-6"0,-5-1 0,0 1-8191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29 321 24575,'-2'-44'0,"-11"-66"0,1 18 0,11 87 0,1-1 0,-1 1 0,2-1 0,-1 1 0,0 0 0,1-1 0,0 1 0,0 0 0,3-8 0,-3 12 0,-1 0 0,1 1 0,-1-1 0,1 0 0,-1 0 0,1 0 0,0 0 0,-1 1 0,1-1 0,0 0 0,0 1 0,0-1 0,-1 0 0,1 1 0,0-1 0,0 1 0,0-1 0,0 1 0,0 0 0,2-1 0,-1 1 0,0 0 0,0 0 0,0 1 0,0-1 0,0 0 0,0 1 0,0-1 0,0 1 0,0 0 0,0 0 0,0 0 0,0 0 0,0 0 0,2 2 0,6 6 0,0 0 0,0 0 0,-1 1 0,-1 0 0,1 1 0,-2-1 0,13 25 0,-11-20 0,1 1 0,1-1 0,14 17 0,-24-31 0,0 0 0,1 0 0,-1 1 0,0-1 0,1 0 0,-1 0 0,1 0 0,-1 0 0,1-1 0,-1 1 0,1 0 0,-1-1 0,4 2 0,-5-2 0,1 0 0,0 0 0,-1 0 0,1-1 0,0 1 0,-1 0 0,1 0 0,0 0 0,-1 0 0,1-1 0,0 1 0,-1 0 0,1-1 0,-1 1 0,1-1 0,0 1 0,-1 0 0,1-1 0,-1 1 0,1-1 0,-1 1 0,0-1 0,1 0 0,2-5 0,0-1 0,0 1 0,-1 0 0,0-1 0,2-12 0,-3 13 0,0 1 0,0-1 0,1 1 0,0 0 0,0 0 0,4-9 0,-5 13 0,1-1 0,-1 0 0,0 1 0,1 0 0,-1-1 0,1 1 0,-1 0 0,1 0 0,0-1 0,0 1 0,-1 1 0,1-1 0,0 0 0,0 0 0,0 1 0,0-1 0,0 1 0,0-1 0,0 1 0,0 0 0,0 0 0,3 0 0,-2 1 0,1 0 0,-1 0 0,0 0 0,0 1 0,0-1 0,0 1 0,0-1 0,-1 1 0,1 0 0,0 0 0,-1 0 0,4 5 0,3 3 0,-1 0 0,0 1 0,-1 0 0,0 0 0,9 23 0,20 48-1365,-27-61-5461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39 307 24575,'8'-2'0,"1"-1"0,-1-1 0,0 1 0,0-1 0,0 0 0,0-1 0,10-8 0,-15 11 0,5-4 0,0 0 0,0 0 0,0-1 0,-1 0 0,0-1 0,0 1 0,-1-1 0,0 0 0,0-1 0,-1 0 0,0 0 0,-1 0 0,0 0 0,0 0 0,-1-1 0,0 0 0,-1 0 0,0 0 0,0 0 0,-1 0 0,0-17 0,-2 24 0,1 0 0,0 1 0,-1-1 0,0 0 0,1 0 0,-1 1 0,0-1 0,0 0 0,-1 1 0,1-1 0,-1 1 0,1-1 0,-1 1 0,0 0 0,1 0 0,-1 0 0,0 0 0,-1 0 0,1 0 0,0 0 0,-1 1 0,1-1 0,0 1 0,-1-1 0,0 1 0,1 0 0,-1 0 0,0 1 0,0-1 0,1 0 0,-1 1 0,0-1 0,0 1 0,0 0 0,0 0 0,1 0 0,-1 1 0,-3 0 0,-1-1 0,1 1 0,0 0 0,-1 0 0,1 1 0,0 0 0,0 0 0,0 0 0,0 1 0,0-1 0,1 2 0,-1-1 0,1 0 0,0 1 0,0 0 0,0 1 0,-6 6 0,6-3 0,-1 2 0,2-1 0,-1 0 0,1 1 0,1 0 0,0 0 0,0 0 0,1 0 0,0 0 0,1 1 0,0-1 0,0 1 0,1-1 0,3 19 0,-2-22 0,0 0 0,0 0 0,1 0 0,0 0 0,0-1 0,1 1 0,0-1 0,0 1 0,0-1 0,1 0 0,0 0 0,0 0 0,0-1 0,1 0 0,0 0 0,0 0 0,0 0 0,1-1 0,0 1 0,-1-2 0,1 1 0,10 4 0,-4-4-227,1 0-1,0-1 1,-1-1-1,1 0 1,14 1-1,0-2-6598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24575,'1'-3'0,"0"-1"0,0 1 0,1 0 0,-1-1 0,1 1 0,0 0 0,0 0 0,1 1 0,-1-1 0,0 0 0,1 1 0,0-1 0,-1 1 0,1 0 0,5-4 0,-5 4 0,-1 0 0,1 0 0,0 0 0,-1 1 0,1-1 0,0 1 0,0-1 0,0 1 0,0 0 0,1 0 0,-1 0 0,0 1 0,0-1 0,1 1 0,-1 0 0,6 0 0,-7 1 0,0 1 0,0-1 0,0 1 0,0 0 0,0 0 0,-1 0 0,1 0 0,0 0 0,-1 0 0,0 0 0,1 1 0,-1-1 0,0 1 0,0-1 0,0 0 0,-1 1 0,1 0 0,-1-1 0,1 6 0,3 56 0,-4-54 0,-4 59 0,2-52 0,1-1 0,0 0 0,1 1 0,0-1 0,2 1 0,0-1 0,1 0 0,7 26 0,-8-39 7,0 1-1,1-1 0,-1 0 0,1 0 1,-1 0-1,1 0 0,0 0 0,0-1 1,0 1-1,1-1 0,-1 0 0,0 0 1,1 0-1,-1 0 0,9 2 1,60 14-966,-63-16 452,18 2-6319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93 276 24575,'5'0'0,"7"0"0,7 0 0,-1 0-8191</inkml:trace>
  <inkml:trace contextRef="#ctx0" brushRef="#br0" timeOffset="1">0 0 24575,'6'0'0,"1"0"-8191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24575,'5'0'0,"2"5"0,0 7 0,-2 7 0,-1 5 0,3 3 0,1 4 0,0 0 0,-3 1 0,4 0 0,0-1 0,-2 1 0,4-6 0,0-2 0,-3 0 0,-1-4-8191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34 24575,'-1'89'0,"3"98"0,0-174 0,4 34 0,-6-46 0,0 0 0,0-1 0,0 1 0,0-1 0,0 1 0,0 0 0,0-1 0,0 1 0,0-1 0,0 1 0,0-1 0,-1 1 0,1 0 0,0-1 0,0 1 0,0-1 0,-1 1 0,1-1 0,0 1 0,-1-1 0,1 1 0,0-1 0,-1 1 0,1-1 0,-1 0 0,1 1 0,-1-1 0,1 0 0,-1 1 0,1-1 0,-1 0 0,1 0 0,-1 1 0,1-1 0,-1 0 0,1 0 0,-1 0 0,1 0 0,-1 0 0,0 1 0,1-1 0,-1 0 0,1 0 0,-1-1 0,0 1 0,1 0 0,-1 0 0,1 0 0,-1 0 0,1 0 0,-1-1 0,1 1 0,-1 0 0,1 0 0,-1-1 0,1 1 0,-1 0 0,1-1 0,-1 1 0,1-1 0,-1 0 0,-2-1 0,0 0 0,0 0 0,0-1 0,0 1 0,1-1 0,-1 0 0,1 0 0,0 0 0,-1 0 0,2 0 0,-1 0 0,0-1 0,1 1 0,-1 0 0,1-1 0,0 0 0,0 1 0,0-1 0,1 0 0,-1 1 0,1-1 0,0 0 0,0-4 0,1 3 0,-1 0 0,1 0 0,0 0 0,0 0 0,1 0 0,-1 1 0,1-1 0,0 0 0,1 1 0,-1 0 0,1-1 0,0 1 0,0 0 0,0 0 0,0 1 0,7-6 0,-1 3 0,1 0 0,0 1 0,0 0 0,0 1 0,1 1 0,0-1 0,-1 1 0,1 1 0,0 0 0,16 0 0,-16 1 0,-1 0 0,0 0 0,1-1 0,-1 0 0,0-1 0,0 0 0,-1-1 0,1 0 0,-1 0 0,0-1 0,0-1 0,10-6 0,-18 11 0,0 0 0,1 0 0,-1-1 0,0 1 0,0 0 0,0 0 0,0-1 0,0 1 0,0-1 0,-1 1 0,1-1 0,0 1 0,-1-1 0,1 0 0,-1 1 0,1-1 0,-1 0 0,0 1 0,0-1 0,0 0 0,0 1 0,0-1 0,0-3 0,-1 3 0,-1-1 0,1 0 0,0 0 0,-1 1 0,1-1 0,-1 1 0,0-1 0,0 1 0,0 0 0,0 0 0,0 0 0,-4-3 0,-3-2 0,-1 1 0,0 0 0,0 0 0,-1 1 0,-21-7 0,12 7-273,1 1 0,-1 1 0,1 1 0,-32 0 0,24 3-6553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24575,'6'3'0,"1"-1"0,0 1 0,-1 0 0,1 0 0,-1 1 0,0 0 0,0 0 0,-1 0 0,1 1 0,-1 0 0,0 0 0,5 6 0,-5-6 0,104 120 0,-60-66 0,-12-15 0,51 55 0,-58-69-170,-1 1-1,-2 1 0,-1 2 1,-2 0-1,-1 2 0,-2 1 1,19 45-1,-29-56-6655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58 24575,'34'-12'0,"-3"1"0,-9 7 0,-5 1 0,-1 0 0,1 0 0,-1-2 0,26-10 0,-75 14 0,18 4 0,0 0 0,0 1 0,0 1 0,0 0 0,1 1 0,0 1 0,0 0 0,1 1 0,0 1 0,0 0 0,1 0 0,0 1 0,1 1 0,0 0 0,0 0 0,-9 14 0,16-18 0,1 1 0,-1 0 0,1 0 0,0 0 0,1 0 0,0 0 0,0 0 0,1 1 0,-1 13 0,4 84 0,0-54 0,-1-37 0,0 0 0,0 0 0,2 1 0,0-1 0,0-1 0,12 29 0,-13-38 0,0 0 0,1 0 0,0 0 0,0 0 0,0 0 0,0 0 0,1-1 0,-1 0 0,1 0 0,1 0 0,-1 0 0,0 0 0,1-1 0,0 0 0,0 0 0,0 0 0,0-1 0,0 1 0,0-1 0,1 0 0,7 1 0,-2-2 11,0 0 0,0 0 0,1-1 0,-1 0 0,0-1 0,0-1-1,0 0 1,0 0 0,0-1 0,12-5 0,-4 0-308,0-1 0,0 0 0,-1-2 0,25-19 0,-21 13-6529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24575,'34'-1'0,"-14"0"0,0 1 0,0 1 0,30 5 0,-44-5 0,-1 1 0,1-1 0,-1 1 0,0 0 0,1 1 0,-1-1 0,0 1 0,0 0 0,-1 0 0,1 1 0,0-1 0,-1 1 0,0 0 0,0 0 0,0 0 0,5 10 0,-4-7 0,0 1 0,-1 0 0,0 0 0,0 0 0,-1 0 0,0 1 0,-1-1 0,1 1 0,-2 0 0,1 0 0,-1 9 0,-1-13 0,0 1 0,-1-1 0,0 0 0,0-1 0,-1 1 0,1 0 0,-1 0 0,0 0 0,0-1 0,0 1 0,-1-1 0,0 0 0,0 1 0,0-1 0,0-1 0,-1 1 0,1 0 0,-1-1 0,0 0 0,-8 6 0,3-4-170,1 0-1,-1-1 0,0 0 1,0 0-1,0-1 0,-1 0 1,-13 2-1,-4-1-6655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1 24575,'-1'3'0,"0"0"0,0 0 0,0 0 0,-1 0 0,1-1 0,-1 1 0,0 0 0,1-1 0,-1 1 0,0-1 0,-5 5 0,-2 4 0,5-4 0,-4 3 0,1 0 0,1 1 0,0 0 0,0 1 0,-6 18 0,12-28 0,-1 1 0,1-1 0,-1 0 0,1 0 0,0 1 0,0-1 0,0 0 0,0 1 0,0-1 0,1 0 0,-1 0 0,1 1 0,-1-1 0,1 0 0,0 0 0,0 0 0,0 0 0,0 0 0,0 0 0,0 0 0,1 0 0,-1 0 0,1 0 0,-1-1 0,1 1 0,-1-1 0,1 1 0,0-1 0,0 1 0,0-1 0,0 0 0,0 0 0,0 0 0,0 0 0,0-1 0,1 1 0,2 0 0,1 1-47,0 0 0,0 0 0,-1-1 0,1 0 0,0 0 0,0 0 0,0-1 0,0 0 0,0 0-1,0-1 1,0 1 0,0-1 0,0-1 0,0 1 0,0-1 0,-1 0 0,1 0 0,0-1 0,-1 0 0,0 0 0,0 0 0,0 0-1,0-1 1,0 0 0,-1 0 0,0 0 0,0 0 0,7-10 0,1-1-6779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24575,'0'-1'0,"0"0"0,0 0 0,1 0 0,-1 0 0,1 0 0,-1 0 0,1 0 0,-1 0 0,1 0 0,0 0 0,-1 0 0,1 1 0,0-1 0,0 0 0,-1 1 0,1-1 0,0 0 0,0 1 0,0-1 0,0 1 0,0-1 0,0 1 0,0 0 0,1-1 0,32-9 0,-19 6 0,0-2 0,0 1 0,0 1 0,1 0 0,-1 2 0,1-1 0,23 1 0,-33 2 0,-1 0 0,0 1 0,1 0 0,-1 0 0,0 1 0,0-1 0,0 1 0,0 0 0,0 1 0,0-1 0,0 1 0,-1 0 0,1 0 0,-1 0 0,0 1 0,0 0 0,0 0 0,-1 0 0,1 0 0,-1 0 0,0 0 0,3 8 0,10 18 0,-3 0 0,0 1 0,12 51 0,-16-49 0,1-1 0,2 0 0,26 50 0,49 42 0,-85-121 0,0-1 0,0 0 0,-1 1 0,1 0 0,-1-1 0,0 1 0,0 0 0,0 0 0,0 0 0,0 0 0,-1 0 0,1-1 0,-1 1 0,0 0 0,0 0 0,0 0 0,0 0 0,0 0 0,-1 0 0,1 0 0,-3 5 0,1-4 0,0 0 0,-1 0 0,1-1 0,-1 1 0,0-1 0,0 0 0,0 1 0,0-1 0,-1-1 0,1 1 0,-1-1 0,0 1 0,-5 1 0,-9 5 0,-1-2 0,0 0 0,-1-1 0,0-1 0,-27 4 0,4-4-3,-38 8-1359,61-7-5464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24575,'2'-3'0,"0"-1"0,0 1 0,0 0 0,1 1 0,-1-1 0,1 0 0,0 1 0,3-4 0,7-6 0,-9 7 0,1 0 0,0 0 0,-1 1 0,1-1 0,1 1 0,-1 0 0,1 1 0,0-1 0,-1 1 0,1 0 0,1 0 0,-1 1 0,0 0 0,9-2 0,-12 4 0,0 0 0,1 0 0,-1 0 0,0 0 0,0 0 0,0 1 0,0 0 0,0-1 0,0 1 0,0 0 0,0 0 0,-1 1 0,1-1 0,0 1 0,-1-1 0,1 1 0,-1 0 0,1 0 0,-1 0 0,0 0 0,0 0 0,0 1 0,0-1 0,0 0 0,0 1 0,-1 0 0,1-1 0,-1 1 0,0 0 0,1 0 0,-1 0 0,0 4 0,3 7 0,-1 0 0,-1 1 0,-1-1 0,0 0 0,0 1 0,-2-1 0,0 1 0,0-1 0,-1 0 0,-8 27 0,4-16 0,2 0 0,-2 28 0,6-49-42,1 0-1,-1 0 0,1-1 1,0 1-1,-1 0 0,2 0 1,-1 0-1,0-1 0,1 1 1,0-1-1,0 1 0,0-1 1,0 1-1,0-1 0,1 0 1,-1 0-1,1 0 0,0-1 1,0 1-1,0-1 0,0 1 1,1-1-1,-1 0 0,1 0 1,-1-1-1,1 1 0,-1-1 1,1 1-1,0-1 0,0 0 1,6 0-1,15 4-6783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72 24575,'1'-1'0,"-1"-1"0,1 0 0,-1 1 0,1-1 0,0 1 0,-1-1 0,1 1 0,0-1 0,0 1 0,0 0 0,0-1 0,1 1 0,-1 0 0,0 0 0,0 0 0,1 0 0,1-2 0,31-17 0,-26 15 0,-3 2 0,0 0 0,-1 1 0,1 0 0,1 0 0,-1 0 0,0 0 0,0 1 0,1 0 0,-1 0 0,1 0 0,-1 0 0,1 1 0,-1 0 0,8 1 0,-9 0 0,-1 0 0,1 1 0,-1-1 0,0 1 0,0-1 0,1 1 0,-1 0 0,0 0 0,-1 0 0,1 1 0,0-1 0,-1 1 0,1-1 0,-1 1 0,0 0 0,0 0 0,0 0 0,0 0 0,0 0 0,-1 1 0,1-1 0,-1 0 0,1 5 0,1 0 0,-1 0 0,-1 0 0,1 1 0,-1-1 0,-1 1 0,1-1 0,-1 1 0,-1-1 0,0 1 0,0-1 0,-1 1 0,0-1 0,0 0 0,-1 0 0,0 0 0,0 0 0,-1 0 0,-6 10 0,7-14 0,0 1 0,-1 0 0,0-1 0,0 0 0,0 0 0,0 0 0,-1 0 0,1-1 0,-1 0 0,0 0 0,0 0 0,0 0 0,0-1 0,0 0 0,-1 0 0,1 0 0,-1-1 0,1 0 0,-1 0 0,0 0 0,0 0 0,1-1 0,-1 0 0,0-1 0,1 1 0,-1-1 0,-11-3 0,12 2-91,-1 0 0,1 0 0,0-1 0,-1 0 0,1 0 0,1 0 0,-1 0 0,0-1 0,1 0 0,0 0 0,-1 0 0,2 0 0,-1-1 0,-3-5 0,-8-14-6735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24575,'21'0'0,"-1"-1"0,1 0 0,38-8 0,-51 7 0,-1 0 0,0-1 0,0 0 0,0 0 0,0-1 0,0 0 0,-1 0 0,0 0 0,0-1 0,0 0 0,0 0 0,-1-1 0,9-10 0,-13 15 0,0-1 0,1 1 0,-1-1 0,0 1 0,0-1 0,-1 1 0,1-1 0,0 0 0,-1 1 0,1-1 0,-1 0 0,1 0 0,-1 1 0,0-1 0,1 0 0,-1 0 0,0 0 0,0 1 0,-1-1 0,1 0 0,0 0 0,0 0 0,-1 1 0,1-1 0,-1 0 0,0 1 0,0-1 0,1 0 0,-1 1 0,0-1 0,0 1 0,0-1 0,-1 1 0,1 0 0,0-1 0,0 1 0,-2-1 0,-7-6 0,-1 1 0,1 0 0,-1 1 0,-20-8 0,-6-5 0,30 15 15,0-1 0,0 0 0,0-1 0,1 0 0,-1 0 0,2 0 0,-9-11 0,12 14-98,0-1 1,0 1-1,0-1 1,1 0-1,-1 1 1,1-1-1,0 0 1,0 0-1,0 0 1,0 0-1,1 0 1,0 0-1,-1-1 1,2 1-1,-1 0 1,0 0-1,2-6 1,4-9-6744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8 269 24575,'0'2'0,"1"-1"0,-1 1 0,1-1 0,-1 0 0,1 1 0,0-1 0,0 0 0,0 0 0,0 0 0,0 0 0,0 0 0,0 0 0,0 0 0,0 0 0,1 0 0,-1 0 0,0 0 0,0-1 0,1 1 0,-1 0 0,1-1 0,-1 1 0,0-1 0,1 0 0,-1 1 0,1-1 0,-1 0 0,1 0 0,-1 0 0,3 0 0,47-1 0,-42 0 0,0-1 0,0 0 0,0-1 0,0 0 0,-1 0 0,1-1 0,-1 0 0,0-1 0,0 0 0,0 0 0,-1 0 0,0-1 0,10-10 0,-16 15 0,0 0 0,0 0 0,-1 0 0,1-1 0,0 1 0,0 0 0,-1 0 0,1 0 0,-1-1 0,1 1 0,-1 0 0,0-1 0,1 1 0,-1-1 0,0 1 0,0 0 0,0-1 0,0 1 0,0-1 0,0 1 0,-1 0 0,1-1 0,0 1 0,-1 0 0,1-1 0,-1 1 0,1 0 0,-1 0 0,0-1 0,1 1 0,-1 0 0,0 0 0,0 0 0,0 0 0,0 0 0,0 0 0,0 0 0,0 0 0,0 0 0,0 1 0,-2-2 0,-6-4 0,-1 1 0,1 0 0,-1 0 0,-14-3 0,13 4 0,-1-1 24,-1-1 0,1 0 0,0 0 0,-20-15 0,27 17-138,1 0 0,-1-1-1,0 1 1,1-1 0,0 0 0,0 0-1,1 0 1,0-1 0,0 1 0,0-1-1,0 0 1,-2-9 0,-1-11-6712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24575,'0'4'0,"-1"22"0,2 0 0,0 0 0,2-1 0,8 39 0,-9-57 0,1 0 0,0 0 0,0 0 0,0 0 0,0 0 0,1-1 0,1 1 0,-1-1 0,1 0 0,0-1 0,0 1 0,0-1 0,1 0 0,0 0 0,0-1 0,0 1 0,1-1 0,0-1 0,13 6 0,-15-7 0,0 0 0,0 0 0,0-1 0,0 1 0,0-1 0,0-1 0,0 1 0,0-1 0,1 0 0,-1 0 0,0 0 0,0-1 0,0 0 0,1 0 0,-1 0 0,0 0 0,8-4 0,-8 1 0,1 1 0,-1-1 0,0 1 0,-1-1 0,1-1 0,-1 1 0,1-1 0,-1 1 0,0-1 0,-1 0 0,0-1 0,1 1 0,-1-1 0,3-8 0,-3 8 0,-1-1 0,1 1 0,-1 0 0,-1-1 0,1 1 0,-1-1 0,0 1 0,0-1 0,-1 0 0,0 1 0,0-1 0,-1 1 0,-1-12 0,-1 12 0,1 1 0,-1-1 0,0 1 0,0-1 0,0 1 0,-1 0 0,0 0 0,0 1 0,0-1 0,0 1 0,-1 0 0,0 0 0,0 0 0,-8-5 0,-4-1 30,0 1 0,-1 0 0,-28-10 0,39 17-136,1-1 0,0 1 0,-1 1 0,1-1 0,-1 1 0,1 0-1,-1 1 1,0 0 0,1 0 0,-1 0 0,1 1 0,-1-1 0,-11 4 0,-2 8-6720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2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24575,'-5'5'0,"-7"1"0,-1 6 0,-4 5 0,1 6 0,3-2-8191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31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24575,'2'27'0,"2"0"0,0-1 0,2 0 0,11 33 0,7 33 0,48 285 0,-55-273 0,10 45 0,-22-135 0,-2-20 0,-5-24 0,-46-177 0,27 132 0,4 0 0,3-1 0,-6-124 0,18 129 0,0 27 0,2-1 0,2 0 0,8-48 0,-9 88 0,0 0 0,0 1 0,0-1 0,1 1 0,0-1 0,0 1 0,0 0 0,0 0 0,1 0 0,-1 0 0,1 0 0,0 0 0,0 1 0,1-1 0,-1 1 0,1 0 0,7-5 0,-5 5 0,-1 1 0,0 0 0,1 0 0,0 0 0,-1 1 0,1 0 0,0 0 0,-1 1 0,1-1 0,0 1 0,0 0 0,0 1 0,-1-1 0,10 3 0,-6-1 0,0 1 0,0-1 0,-1 1 0,1 1 0,-1 0 0,0 0 0,0 0 0,0 1 0,-1 1 0,0-1 0,0 1 0,0 0 0,-1 0 0,1 1 0,-2 0 0,1 0 0,8 15 0,-11-16 0,-1-1 0,1 1 0,-1 0 0,0 0 0,-1 0 0,1 0 0,-1 1 0,0-1 0,-1 0 0,0 1 0,0-1 0,0 0 0,0 1 0,-1-1 0,0 0 0,-1 0 0,0 0 0,1 0 0,-2 0 0,1 0 0,-1 0 0,0-1 0,0 1 0,0-1 0,-1 0 0,-6 7 0,9-10 0,-1-1 0,1 1 0,-1-1 0,1 0 0,-1 1 0,0-1 0,1 0 0,-1 0 0,0 0 0,0 0 0,0 0 0,0-1 0,0 1 0,0-1 0,-4 1 0,6-1 0,-1 0 0,1 0 0,0 0 0,0 0 0,-1 0 0,1 0 0,0 0 0,-1 0 0,1 0 0,0 0 0,0 0 0,-1 0 0,1 0 0,0 0 0,-1 0 0,1-1 0,0 1 0,0 0 0,0 0 0,-1 0 0,1-1 0,0 1 0,0 0 0,0 0 0,-1 0 0,1-1 0,0 1 0,0 0 0,0 0 0,0-1 0,0 1 0,-1 0 0,1-1 0,0 1 0,0-1 0,9-18 0,-3 14 0,-1 0 0,1 1 0,-1-1 0,2 1 0,-1 0 0,0 1 0,1-1 0,-1 1 0,1 0 0,0 1 0,0 0 0,0 0 0,0 1 0,13-2 0,-14 2 0,1 0 0,0 0 0,-1 1 0,1 0 0,-1 1 0,1-1 0,-1 1 0,1 0 0,-1 1 0,1-1 0,-1 1 0,0 1 0,0-1 0,0 1 0,0 0 0,9 6 0,-11-4 0,-1 0 0,0 0 0,1 0 0,-1 0 0,-1 0 0,1 0 0,-1 1 0,0-1 0,0 1 0,-1 0 0,0 0 0,0-1 0,0 1 0,0 0 0,-1 0 0,0 0 0,-1 0 0,-1 9 0,1-4 0,0 0 0,-2 0 0,1-1 0,-1 0 0,-1 1 0,0-1 0,0 0 0,-1-1 0,-8 15 0,-3-7-136,0 1-1,-1-2 1,-1 0-1,0-1 1,-1-1-1,0-1 1,-1-1-1,-1 0 0,-25 10 1,19-11-6690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24575,'18'3'0,"0"0"0,0 1 0,34 13 0,-22-7 0,47 9 0,82 4 0,323 62 0,-477-84 0,106 28 0,176 21 0,-272-49-110,-2 1 171,1-1 0,0-1 0,19-1 0,-30 0-129,0 1-1,0 0 1,0-1 0,0 0 0,0 0 0,0 0 0,0 0 0,-1 0 0,1-1-1,0 1 1,-1-1 0,1 1 0,-1-1 0,0 0 0,1 0 0,-1 0 0,0-1-1,0 1 1,0 0 0,-1-1 0,3-3 0,3-13-6758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 24575,'1'-1'0,"0"0"0,-1 0 0,1 0 0,-1 0 0,1 0 0,0 1 0,0-1 0,0 0 0,-1 0 0,1 0 0,0 1 0,0-1 0,0 1 0,0-1 0,0 0 0,0 1 0,0 0 0,0-1 0,0 1 0,1 0 0,-1-1 0,0 1 0,0 0 0,0 0 0,0 0 0,0 0 0,0 0 0,1 0 0,-1 0 0,0 1 0,0-1 0,2 1 0,47 6 0,-45-6 0,302 69 0,-273-61 0,-24-7 0,7 2 0,-1 1 0,1 0 0,29 14 0,-43-17 0,0 0 0,0-1 0,0 1 0,-1 0 0,1 0 0,-1 1 0,1-1 0,-1 0 0,0 1 0,0 0 0,3 4 0,-4-5 0,0 0 0,-1 0 0,1 0 0,-1 0 0,0 0 0,1 0 0,-1 0 0,0 0 0,0-1 0,0 1 0,0 0 0,-1 0 0,1 0 0,-1 0 0,1 0 0,-1 0 0,1 0 0,-1 0 0,0-1 0,0 1 0,-2 2 0,-3 5 0,-1 0 0,0 0 0,-1-1 0,0 0 0,-1-1 0,1 0 0,-1 0 0,-1-1 0,1 0 0,-11 5 0,-110 45 0,120-52 0,-13 5-88,-141 49 307,135-49-593,0-2 0,0-1 0,-52 4 0,55-10-6452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0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0 24575,'-6'1'0,"-1"0"0,1 0 0,-1 0 0,1 1 0,-1 0 0,1 0 0,0 1 0,0 0 0,0 0 0,1 0 0,-1 0 0,1 1 0,-7 6 0,-10 9 0,-34 39 0,28-27 0,16-18 0,1 1 0,1 0 0,1 0 0,0 1 0,0 1 0,2-1 0,-11 32 0,-26 121 0,43-164 0,-18 107 0,5 1 0,6 0 0,10 215 0,2-269 0,3 0 0,2-1 0,2 0 0,4-1 0,24 65 0,-5-39 0,2-2 0,82 129 0,38 35 0,-103-167 0,76 86 0,-85-112-75,-14-16-355,1 0 0,42 33 0,-59-57-6396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24575,'-2'29'0,"-1"0"0,-8 38 0,6-43 0,1 0 0,1 1 0,1-1 0,1 29 0,2-49 0,-1 0 0,1 0 0,0 0 0,0 0 0,0 0 0,0 0 0,1-1 0,-1 1 0,1 0 0,0-1 0,0 0 0,1 1 0,-1-1 0,1 0 0,-1 0 0,1 0 0,0 0 0,0-1 0,0 1 0,1-1 0,-1 0 0,0 0 0,1 0 0,0 0 0,-1-1 0,1 1 0,0-1 0,0 0 0,0 0 0,0-1 0,0 1 0,0-1 0,-1 0 0,1 1 0,0-2 0,0 1 0,0 0 0,0-1 0,0 0 0,0 0 0,0 0 0,0-1 0,-1 1 0,1-1 0,0 0 0,-1 0 0,0 0 0,5-3 0,11-9 0,-1-1 0,0-1 0,0 0 0,-2-1 0,0-1 0,-1 0 0,-1-2 0,-1 1 0,-1-2 0,0 1 0,-2-2 0,0 1 0,9-34 0,-6 94 0,0-1 0,36 67 0,-47-102 0,0 1 0,1-1 0,0 0 0,0 0 0,0 0 0,0 0 0,0 0 0,0 0 0,1-1 0,-1 0 0,1 0 0,0 0 0,0 0 0,0 0 0,0-1 0,0 1 0,0-1 0,0 0 0,0-1 0,0 1 0,0-1 0,1 0 0,-1 0 0,0 0 0,0 0 0,1-1 0,-1 1 0,0-1 0,5-2 0,-3 1 0,0-1 0,-1 1 0,1-1 0,0 0 0,-1-1 0,0 0 0,0 1 0,0-2 0,0 1 0,0 0 0,-1-1 0,0 0 0,0 0 0,0 0 0,-1-1 0,0 1 0,0-1 0,4-10 0,31-129-1365,-30 124-5461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76 210 24575,'-11'-34'0,"-1"4"0,10 21 0,0-1 0,1 0 0,0 0 0,1 0 0,0 0 0,0 0 0,4-18 0,-3 25 0,0 0 0,0 1 0,0-1 0,0 0 0,1 1 0,-1 0 0,1-1 0,-1 1 0,1 0 0,0-1 0,0 1 0,0 0 0,0 1 0,0-1 0,0 0 0,1 0 0,-1 1 0,1 0 0,-1-1 0,1 1 0,-1 0 0,1 0 0,0 0 0,0 1 0,-1-1 0,1 1 0,0-1 0,0 1 0,0 0 0,-1 0 0,6 1 0,-1 0 0,-1 0 0,0 0 0,1 1 0,-1-1 0,0 2 0,0-1 0,0 1 0,-1 0 0,1 0 0,-1 0 0,1 1 0,-1 0 0,0 0 0,0 0 0,-1 1 0,1-1 0,-1 1 0,0 0 0,0 0 0,-1 1 0,4 6 0,-4-6 0,1 0 0,-1 0 0,-1 0 0,1 0 0,-1 1 0,0-1 0,-1 1 0,0-1 0,0 1 0,0 0 0,0-1 0,-1 1 0,-1 0 0,1-1 0,-1 1 0,0 0 0,0-1 0,-1 1 0,0-1 0,-4 11 0,3-13 0,1-1 0,-1 1 0,1-1 0,-1 0 0,0 0 0,0 0 0,0 0 0,-1-1 0,1 1 0,-1-1 0,0 0 0,1 0 0,-1 0 0,0 0 0,0-1 0,0 1 0,0-1 0,0 0 0,-1-1 0,1 1 0,0-1 0,0 1 0,0-1 0,-9-1 0,7 0 0,-1 0 0,1 0 0,0 0 0,-1-1 0,1 1 0,0-2 0,0 1 0,0-1 0,1 1 0,-1-2 0,0 1 0,1-1 0,0 0 0,0 0 0,-8-8 0,-25-47-1365,23 36-5461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24575,'1'39'0,"2"0"0,1-1 0,14 53 0,40 108 0,-40-144 0,15 66-1365,-26-94-5461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31 264 24575,'5'0'0,"2"10"0,5 4 0,0 5 0,4 3 0,-1-1-8191</inkml:trace>
  <inkml:trace contextRef="#ctx0" brushRef="#br0" timeOffset="1">1 18 24575,'0'-5'0,"5"-1"0,2-1-8191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24575,'0'6'0,"5"6"0,2 7 0,0 5 0,3-2 0,1 2 0,3 1 0,5-4 0,-1 0 0,1-3 0,4-6 0,2-9 0,-3-10 0,0-10 0,-4-7 0,-4 1-8191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1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66 143 24575,'3'0'0,"-1"-1"0,1 1 0,-1 0 0,1-1 0,-1 0 0,1 1 0,-1-1 0,1 0 0,-1 0 0,0 0 0,0-1 0,1 1 0,-1-1 0,0 1 0,0-1 0,0 1 0,-1-1 0,1 0 0,0 0 0,-1 0 0,1 0 0,-1 0 0,0-1 0,1 1 0,-1 0 0,0-1 0,0 1 0,-1 0 0,1-1 0,0 1 0,-1-1 0,0 1 0,1-1 0,-1 0 0,0 1 0,0-1 0,0 1 0,-1-1 0,0-2 0,1 2 0,0 0 0,-1 0 0,1 0 0,-1 0 0,0 0 0,1 0 0,-1 0 0,-1 0 0,1 0 0,0 0 0,-1 1 0,1-1 0,-1 1 0,0-1 0,0 1 0,0-1 0,0 1 0,0 0 0,-1 0 0,1 0 0,-1 1 0,1-1 0,-1 0 0,0 1 0,1 0 0,-1-1 0,0 1 0,0 0 0,0 1 0,0-1 0,0 0 0,0 1 0,-5-1 0,6 2 0,0 0 0,-1-1 0,1 1 0,0 0 0,0 0 0,0 0 0,0 0 0,0 0 0,0 1 0,0-1 0,0 1 0,0-1 0,1 1 0,-1 0 0,1 0 0,-1-1 0,1 1 0,0 0 0,-1 0 0,1 0 0,0 1 0,0-1 0,1 0 0,-1 0 0,0 0 0,1 1 0,-1 3 0,-2 9 0,1 1 0,-1 28 0,3-39 0,0 8 14,0 1-1,1-1 0,1 0 0,0 0 1,1 0-1,1 0 0,0 0 1,6 12-1,-8-20-81,0 0 1,0 0-1,1 0 1,0 0-1,0 0 1,0-1-1,1 1 1,-1-1-1,1 0 1,0 0-1,1 0 1,-1-1-1,0 1 1,1-1-1,0 0 1,0-1-1,0 1 1,0-1-1,0 0 1,1 0-1,6 1 1,6-2-6759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1 139 24575,'2'-5'0,"0"-1"0,0 1 0,1-1 0,0 1 0,0 0 0,0 0 0,1 0 0,-1 1 0,1-1 0,1 1 0,-1 0 0,9-7 0,0-1 0,-1 0 0,-7 6 0,1 0 0,-1 0 0,1 1 0,1 0 0,9-6 0,-14 10 0,-1 0 0,1 0 0,-1 1 0,1-1 0,0 1 0,-1-1 0,1 1 0,0 0 0,-1 0 0,1-1 0,0 1 0,0 0 0,-1 1 0,1-1 0,0 0 0,-1 0 0,1 1 0,0-1 0,-1 1 0,1-1 0,0 1 0,-1 0 0,1 0 0,-1 0 0,1 0 0,-1 0 0,0 0 0,1 0 0,-1 0 0,2 3 0,9 11 32,0 0-1,-1 1 0,14 26 1,12 18-1523,-23-41-5335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96 125 24575,'-2'5'0,"1"1"0,-1-1 0,-1 0 0,1 0 0,-1-1 0,1 1 0,-1 0 0,-6 6 0,-1 2 0,2 0 0,1 0 0,0 0 0,0 1 0,2 0 0,-1 0 0,2 1 0,0-1 0,1 1 0,0 0 0,1 0 0,1 0 0,1 27 0,-1-5 0,1-16 0,0 1 0,6 41 0,-5-57 0,0-1 0,1 1 0,-1 0 0,1-1 0,1 1 0,-1-1 0,1 0 0,0 0 0,0 0 0,0 0 0,1 0 0,0-1 0,0 1 0,0-1 0,7 5 0,-5-4 0,0 0 0,1-1 0,-1 0 0,1 0 0,0-1 0,0 1 0,1-1 0,-1-1 0,1 0 0,-1 0 0,1 0 0,0-1 0,0 0 0,11 0 0,-12-2 0,0-1 0,0 1 0,0-1 0,0-1 0,0 1 0,0-1 0,0 0 0,-1-1 0,0 1 0,0-1 0,0-1 0,0 1 0,0-1 0,-1 0 0,7-8 0,0-2 0,0 0 0,-1 0 0,-1-1 0,-1 0 0,0-1 0,-1 0 0,-1-1 0,-1 1 0,0-1 0,5-35 0,-3 2 0,-2 0 0,-3-88 0,-3 131 0,0 0 0,0 0 0,-1 1 0,-1-1 0,1 0 0,-1 1 0,0-1 0,-1 1 0,0 0 0,0 0 0,0 0 0,-1 0 0,-9-12 0,10 15 0,-1 1 0,0-1 0,0 1 0,0 0 0,-1 0 0,1 0 0,-1 1 0,1 0 0,-1 0 0,0 0 0,0 0 0,0 1 0,0 0 0,0 0 0,0 0 0,0 0 0,-1 1 0,1 0 0,0 0 0,0 0 0,-9 3 0,-1 1-23,0 0 1,1 1-1,0 1 0,0 0 0,1 1 0,-1 1 1,2 0-1,-22 17 0,0-1-1137,14-11-5666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1599 1 24575,'2'12'0,"-2"-2"0,-15-4 0,-11-3 0,0 0 0,-30-2 0,37-2 0,0 1 0,1 1 0,-1 1 0,1 1 0,0 0 0,-27 9 0,-2 7 0,2 1 0,0 3 0,1 1 0,2 3 0,0 1 0,2 2 0,1 1 0,2 3 0,1 1 0,1 1 0,3 2 0,-36 53 0,-78 115 0,42-62 0,50-60 0,-80 169 0,-16 104 0,135-317 0,2 0 0,-11 61 0,18-79-151,-1 1-1,-1-1 0,-1 0 0,-1-1 1,0 0-1,-2-1 0,0 0 1,-28 33-1,24-32-6674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24575,'1'5'0,"0"1"0,1-1 0,0 0 0,0 0 0,0 0 0,1 0 0,5 8 0,7 15 0,156 357 0,-146-325-1365,-17-34-5461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58 24575,'-5'0'0,"-2"-5"0,11-1 0,4-6 0,7 0 0,5 2 0,5 2 0,4 3 0,-4 13 0,-6 4-8191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24575,'-1'24'0,"1"1"0,0 1 0,1 0 0,2-1 0,7 36 0,-9-57 0,0 1 0,1 0 0,-1-1 0,1 1 0,0-1 0,0 0 0,0 0 0,0 1 0,1-1 0,0-1 0,0 1 0,0 0 0,0-1 0,1 1 0,-1-1 0,1 0 0,0 0 0,0-1 0,0 1 0,0-1 0,0 0 0,1 0 0,-1 0 0,1 0 0,-1-1 0,1 0 0,-1 0 0,1 0 0,0-1 0,5 1 0,-7-1 0,1 0 0,-1-1 0,0 1 0,0-1 0,0 1 0,1-1 0,-1 0 0,0 0 0,0 0 0,0-1 0,-1 1 0,1-1 0,0 0 0,0 0 0,-1 0 0,1 0 0,-1 0 0,0 0 0,0-1 0,0 1 0,0-1 0,0 1 0,0-1 0,-1 0 0,1 0 0,-1 0 0,2-5 0,3-9 0,-2 1 0,0-1 0,-1 1 0,1-22 0,1-2 0,-4 40 0,-1 0 0,1-1 0,-1 1 0,1 0 0,0 0 0,-1 0 0,1 0 0,0 0 0,-1 0 0,1 0 0,0 0 0,-1 0 0,1 0 0,0 0 0,-1 0 0,1 0 0,-1 1 0,1-1 0,0 0 0,-1 0 0,1 1 0,-1-1 0,1 0 0,-1 1 0,1-1 0,-1 1 0,1-1 0,-1 1 0,1-1 0,-1 1 0,1-1 0,-1 1 0,0-1 0,1 2 0,30 27 0,-22-21 0,44 29-1365,-27-24-5461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20 129 24575,'-2'-4'0,"-1"1"0,1-1 0,0 0 0,0 0 0,1 0 0,-1 0 0,1 0 0,0 0 0,0 0 0,0 0 0,0-1 0,1 1 0,0 0 0,0-1 0,0 1 0,0 0 0,2-7 0,-2 9 0,0 0 0,0 0 0,1 0 0,-1 0 0,0 0 0,1 0 0,0 0 0,-1 0 0,1 0 0,0 0 0,0 0 0,0 0 0,1 0 0,-1 1 0,0-1 0,1 0 0,-1 1 0,0-1 0,1 1 0,0 0 0,-1-1 0,1 1 0,0 0 0,0 0 0,0 0 0,0 0 0,0 1 0,0-1 0,0 0 0,0 1 0,0-1 0,0 1 0,0 0 0,0 0 0,3 0 0,-1 1 0,-1 0 0,1 1 0,-1-1 0,1 1 0,-1 0 0,1 0 0,-1 0 0,0 1 0,0-1 0,0 1 0,0-1 0,-1 1 0,1 0 0,-1 0 0,0 0 0,1 1 0,-1-1 0,2 6 0,1 1 0,0 1 0,0 0 0,-1 0 0,-1 0 0,3 12 0,0 17-116,-4-23 177,1-1 1,0 0-1,8 22 1,-9-32-169,1-1 0,-1 1 1,1-1-1,1 0 0,-1 0 0,1 0 0,-1-1 1,1 1-1,1-1 0,-1 0 0,1 0 1,-1 0-1,7 3 0,6 3-6719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24575,'2'-3'0,"-1"1"0,1-1 0,0 1 0,0 0 0,0-1 0,0 1 0,0 0 0,0 0 0,1 1 0,-1-1 0,1 0 0,4-2 0,3-3 0,-2 1 0,1 0 0,-1 0 0,1 0 0,0 1 0,0 1 0,1 0 0,13-5 0,-20 8 0,-1 1 0,1-1 0,-1 1 0,1 0 0,0 0 0,-1 0 0,1 0 0,0 0 0,-1 1 0,1-1 0,-1 1 0,1-1 0,-1 1 0,1 0 0,-1 0 0,1 0 0,-1 0 0,0 1 0,0-1 0,1 1 0,-1-1 0,0 1 0,0 0 0,-1 0 0,1 0 0,0 0 0,-1 0 0,1 0 0,-1 0 0,1 0 0,-1 1 0,0-1 0,0 1 0,1 3 0,-1-3 3,1 0 1,-1 1-1,0-1 0,0 1 0,0-1 1,-1 1-1,1-1 0,-1 1 0,0 0 1,0-1-1,0 1 0,0-1 0,0 1 1,-1 0-1,0-1 0,0 1 0,0-1 0,0 0 1,0 1-1,-1-1 0,0 0 0,1 0 1,-1 0-1,0 0 0,-1 0 0,1 0 1,0 0-1,-1-1 0,0 1 0,1-1 1,-1 0-1,0 0 0,0 0 0,0 0 1,-1 0-1,-4 1 0,3-1-56,1 0 0,-1-1 0,1 1 0,-1-1 0,0 0 0,0-1 0,1 1 0,-1-1 0,0 0 0,0 0 0,1-1 0,-1 1 0,0-1-1,0 0 1,1 0 0,-1-1 0,1 1 0,-1-1 0,1 0 0,0 0 0,-1-1 0,1 1 0,0-1 0,1 0 0,-1 0 0,0 0 0,-4-6 0,-9-15-6773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30 227 24575,'8'0'0,"-1"0"0,0-1 0,-1 1 0,1-1 0,0-1 0,0 1 0,0-1 0,0 0 0,-1-1 0,1 1 0,-1-2 0,0 1 0,0 0 0,11-10 0,-16 13 0,-1 0 0,1-1 0,-1 1 0,1-1 0,-1 0 0,1 1 0,-1-1 0,1 1 0,-1-1 0,1 0 0,-1 1 0,0-1 0,0 0 0,1 1 0,-1-1 0,0 0 0,0 0 0,0 1 0,1-1 0,-1 0 0,0 0 0,0 1 0,0-1 0,-1 0 0,1 0 0,0 1 0,0-2 0,-17-16 0,-37-8 0,44 22 0,6 2-49,0 0 1,0 0-1,0 0 0,0 0 0,1 0 1,-1-1-1,1 0 0,-1 0 0,1 0 1,0 0-1,0 0 0,1-1 0,-1 1 1,1-1-1,-1 0 0,1 0 0,0 1 1,0-1-1,1-1 0,-1 1 0,1 0 1,0 0-1,0-1 0,1 1 0,-1 0 0,1-1 1,0-7-1,5-7-6777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101 232 24575,'0'2'0,"0"-1"0,0 0 0,1 0 0,-1 0 0,1 0 0,-1 1 0,1-1 0,-1 0 0,1 0 0,0 0 0,-1 0 0,1 0 0,0 0 0,0 0 0,0-1 0,0 1 0,0 0 0,0 0 0,0-1 0,0 1 0,0-1 0,0 1 0,0-1 0,0 1 0,1-1 0,-1 1 0,0-1 0,0 0 0,0 0 0,1 0 0,-1 0 0,0 0 0,0 0 0,1 0 0,-1 0 0,2-1 0,1 1 0,1 0 0,-1 0 0,1-1 0,-1 0 0,0 0 0,1 0 0,-1-1 0,8-3 0,-10 4 0,0 0 0,1 0 0,-1-1 0,0 1 0,0-1 0,0 1 0,0-1 0,0 0 0,0 0 0,-1 0 0,1 0 0,-1 0 0,1-1 0,-1 1 0,0 0 0,0-1 0,0 1 0,0 0 0,0-1 0,0 1 0,-1-1 0,1 0 0,-1 1 0,0-1 0,0 1 0,0-1 0,0 0 0,0 1 0,0-1 0,-1 1 0,1-1 0,-1 0 0,0 1 0,0 0 0,0-1 0,0 1 0,0-1 0,-1 1 0,1 0 0,-1 0 0,1 0 0,-1 0 0,-2-3 0,-4-3 0,-1 0 0,1 0 0,-1 1 0,-1 0 0,1 0 0,-1 1 0,-1 0 0,-15-6 0,16 8-116,-46-20 366,54 23-318,0 0 0,0 0 0,0 0-1,0 0 1,0 0 0,0 0 0,1 0 0,-1-1 0,0 1 0,1-1-1,-1 1 1,1-1 0,0 0 0,0 1 0,-1-1 0,1 0 0,0 0 0,0 0-1,1 0 1,-1 0 0,-1-3 0,6-6-6758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66 24575,'0'8'0,"-1"3"0,1 0 0,0 0 0,1-1 0,0 1 0,1 0 0,5 16 0,-5-23 0,-1-1 0,1 1 0,1-1 0,-1 0 0,0 0 0,1 0 0,-1 0 0,1-1 0,0 1 0,0-1 0,0 1 0,0-1 0,1 0 0,-1 0 0,0 0 0,1-1 0,-1 1 0,1-1 0,0 0 0,0 0 0,-1 0 0,7 0 0,-6 0 0,1 0 0,0-1 0,-1 1 0,1-1 0,0 0 0,0 0 0,-1-1 0,1 1 0,0-1 0,-1 0 0,1 0 0,-1-1 0,1 1 0,-1-1 0,1 0 0,-1-1 0,0 1 0,0 0 0,0-1 0,-1 0 0,1 0 0,0 0 0,-1-1 0,0 1 0,0-1 0,0 0 0,0 0 0,-1 0 0,1 0 0,-1 0 0,0 0 0,0-1 0,-1 1 0,1-1 0,-1 1 0,0-1 0,0 1 0,-1-1 0,1 0 0,-1 0 0,0 1 0,0-1 0,-1 0 0,0 0 0,1 1 0,-4-9 0,2 8-59,1 1 0,-2 0-1,1-1 1,0 1-1,-1 0 1,0 0 0,0 1-1,0-1 1,0 0 0,-1 1-1,1 0 1,-1 0 0,0 0-1,0 0 1,0 1-1,0 0 1,0-1 0,0 1-1,-1 1 1,1-1 0,-1 1-1,-5-2 1,-17-2-6767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6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0,0-1 0,0 1 0,0-1 0,0 1 0,0 0 0,0 0 0,0-1 0,0 1 0,-1 0 0,1 0 0,0 0 0,0 0 0,-1 0 0,1 0 0,-1 0 0,1 0 0,-1 0 0,0 0 0,1 0 0,-1 1 0,0-1 0,1 2 0,4 38 0,-4-34 0,15 118 0,-8-81 0,-2 1 0,-2 0 0,-4 83 0,0-125 0,-1 0 0,1 0 0,-1-1 0,0 1 0,0 0 0,0-1 0,-1 1 0,1 0 0,0-1 0,-1 0 0,0 1 0,-3 3 0,5-6 0,-1 0 0,1 1 0,0-1 0,-1 1 0,1-1 0,-1 0 0,1 1 0,-1-1 0,0 0 0,1 0 0,-1 1 0,1-1 0,-1 0 0,1 0 0,-1 0 0,0 0 0,1 0 0,-1 0 0,1 0 0,-1 0 0,0 0 0,1 0 0,-1 0 0,0 0 0,0-1 0,0 0 0,0 1 0,0-1 0,0 0 0,0 0 0,0 0 0,0 0 0,1 0 0,-1 0 0,0 0 0,1 0 0,-1 0 0,0 0 0,1 0 0,0-1 0,-1-1 0,0 0 0,1 0 0,-1 0 0,1 0 0,0 0 0,0 0 0,0 0 0,1 0 0,-1 0 0,1 0 0,0 0 0,0 0 0,0 0 0,0 0 0,0 0 0,0 0 0,1 1 0,0-1 0,-1 1 0,1-1 0,0 1 0,0-1 0,0 1 0,1 0 0,-1 0 0,0 0 0,1 0 0,-1 1 0,4-2 0,9-7 0,1 1 0,-1 0 0,25-9 0,-12 7 0,-2 0 0,1-3 0,36-23 0,-57 33 0,0 0 0,-1-1 0,1 0 0,-1 0 0,0 0 0,0-1 0,0 1 0,-1-1 0,1 0 0,-2-1 0,1 1 0,-1-1 0,0 1 0,0-1 0,-1 0 0,0 0 0,0 0 0,0 0 0,0-13 0,-2 16 4,0 0-1,-1 0 1,1 0-1,-1 0 1,0 0-1,0 0 1,0 1-1,-1-1 1,1 0-1,-1 0 1,0 1 0,0-1-1,0 1 1,-1 0-1,1 0 1,-1 0-1,0 0 1,0 0-1,0 0 1,0 1-1,0-1 1,-1 1-1,1 0 1,-1 0-1,1 0 1,-1 1-1,0-1 1,1 1-1,-1 0 1,0 0-1,0 0 1,0 0-1,-5 0 1,3 0-78,-1 0-1,0 1 1,1 0 0,-1 0 0,0 0-1,1 1 1,-1-1 0,0 2 0,1-1-1,-1 1 1,1 0 0,0 0 0,0 1-1,0 0 1,0 0 0,0 0 0,0 1-1,1 0 1,-7 5 0,-2 10-6752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48 24575,'5'0'0,"0"-1"0,1 0 0,-1-1 0,0 1 0,0-1 0,0 0 0,0 0 0,0-1 0,0 0 0,6-4 0,-6 3 0,-1 2 0,0-1 0,1 0 0,0 1 0,0 0 0,-1 0 0,1 0 0,0 1 0,9-2 0,-40 31 0,3-9 0,1 2 0,2 0 0,0 1 0,1 1 0,1 1 0,1 1 0,-13 27 0,22-38 0,2 0 0,-1 0 0,2 1 0,0 0 0,1 0 0,0 0 0,-2 22 0,6-31 0,0 0 0,0 0 0,1 0 0,0 0 0,0 0 0,0 0 0,1 0 0,0 0 0,0 0 0,0-1 0,1 1 0,0-1 0,0 0 0,0 0 0,0 0 0,1 0 0,0 0 0,0-1 0,1 1 0,-1-1 0,10 7 0,-6-6 12,1 0 0,-1 0 0,1-1 0,0 0 0,0-1 0,0 0 0,0 0 0,1-1 0,13 2 0,5-1-755,54-2 1,-56-2-6084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1.6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24575,'1'0'0,"1"0"0,-1 0 0,0-1 0,0 1 0,0-1 0,0 1 0,0-1 0,0 1 0,0-1 0,0 1 0,0-1 0,0 0 0,0 0 0,0 1 0,0-1 0,0-1 0,7-3 0,-3 25 0,-1 75 0,-4-58 0,9 59 0,7 55 0,-13-108 0,1-1 0,2 0 0,2 0 0,16 50 0,-23-90 0,-1 0 0,1 0 0,-1 0 0,1 0 0,0 0 0,0 0 0,0 0 0,0 0 0,0 0 0,0-1 0,0 1 0,1 0 0,-1-1 0,1 1 0,-1-1 0,1 1 0,0-1 0,-1 0 0,1 0 0,0 0 0,0 0 0,0 0 0,0 0 0,0 0 0,0 0 0,0-1 0,0 1 0,0-1 0,0 0 0,1 0 0,-1 1 0,0-1 0,0-1 0,0 1 0,0 0 0,0 0 0,4-2 0,4-2 0,0-1 0,0 0 0,-1 0 0,0-1 0,0 0 0,11-11 0,15-11 0,-3-2 0,0-2 0,-2-1 0,-1-1 0,-2-1 0,43-74 0,-55 86-1365,-1 3-5461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24575,'77'-2'0,"-43"0"0,0 1 0,65 8 0,-95-6 0,-1-1 0,0 1 0,0 1 0,0-1 0,1 0 0,-1 1 0,0-1 0,-1 1 0,1 0 0,0 0 0,0 0 0,-1 1 0,1-1 0,-1 1 0,0-1 0,0 1 0,0 0 0,0 0 0,0-1 0,-1 1 0,1 1 0,-1-1 0,0 0 0,0 0 0,0 0 0,0 1 0,0-1 0,-1 0 0,1 1 0,-1 4 0,0-4 0,0 0 0,0 0 0,0 0 0,-1 0 0,0 0 0,0 0 0,0 0 0,0 0 0,0 0 0,-1 0 0,1 0 0,-1-1 0,0 1 0,0-1 0,-1 1 0,1-1 0,-1 0 0,0 0 0,0 0 0,0 0 0,0-1 0,0 1 0,0-1 0,-1 0 0,-3 3 0,-4-1-195,-1-1 0,1 0 0,-1-1 0,1 0 0,-1 0 0,-15-1 0,-2-1-6631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24575,'-1'4'0,"-1"1"0,0-1 0,0 1 0,0-1 0,-1 0 0,1 0 0,-1 0 0,0 0 0,0 0 0,0-1 0,-5 5 0,-10 11 0,17-16 0,-8 8 0,1 2 0,0-1 0,1 1 0,-11 28 0,17-38 0,0 0 0,0 0 0,0 0 0,1 1 0,-1-1 0,1 0 0,0 1 0,0-1 0,0 0 0,1 0 0,-1 1 0,1-1 0,0 0 0,-1 0 0,2 0 0,-1 0 0,0 1 0,0-2 0,1 1 0,0 0 0,0 0 0,0 0 0,0-1 0,0 1 0,0-1 0,0 0 0,5 4 0,0 0-76,1 0 1,-1-1-1,1 0 0,0 0 0,0-1 0,1 0 0,-1 0 0,1-1 1,0 0-1,0 0 0,0-1 0,0-1 0,0 1 0,0-1 1,0-1-1,1 0 0,14-2 0,2-4-6750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24575,'62'0'0,"-1"2"0,93 15 0,-114-11 0,-27-5 0,0 1 0,0 0 0,-1 1 0,1 0 0,0 1 0,17 8 0,-28-10 0,0-1 0,0 0 0,0 1 0,0-1 0,0 1 0,0-1 0,-1 1 0,1 0 0,-1 0 0,1 0 0,-1 0 0,0 0 0,0 0 0,0 0 0,0 0 0,1 5 0,-1-3 0,-1 0 0,0 0 0,0 0 0,0-1 0,0 1 0,-1 0 0,0 0 0,1 0 0,-1 0 0,-1-1 0,1 1 0,0 0 0,-4 4 0,-25 44 0,23-43 0,1 1 0,0 0 0,1 0 0,-5 13 0,9-18 0,0 0 0,0 1 0,0-1 0,0 0 0,1 0 0,0 1 0,0-1 0,0 0 0,1 1 0,0-1 0,0 0 0,3 9 0,1-2 0,0 0 0,1-1 0,1 0 0,0 0 0,0 0 0,1-1 0,13 14 0,-13-17 0,0 2 0,-1-1 0,0 1 0,-1 0 0,0 0 0,0 1 0,-1 0 0,-1 0 0,1 0 0,2 11 0,-7-19 0,1 0 0,-1 1 0,0-1 0,0 0 0,0 0 0,0 1 0,0-1 0,0 0 0,-1 0 0,1 1 0,-1-1 0,1 0 0,-1 0 0,0 0 0,0 0 0,0 0 0,0 0 0,0 0 0,0 0 0,-1 0 0,1-1 0,-1 1 0,1 0 0,-1-1 0,0 1 0,1-1 0,-1 0 0,0 0 0,0 1 0,0-1 0,0 0 0,0-1 0,0 1 0,0 0 0,-1 0 0,1-1 0,0 0 0,0 1 0,-3-1 0,-12 2 0,0 0 0,-1-1 0,1-1 0,-19-2 0,17 1 0,-44-3-101,35 1-79,-1 1-1,1 2 0,-1 0 1,1 2-1,0 1 1,-37 9-1,45-5-6645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83 190 24575,'-11'-35'0,"-1"5"0,11 26 0,0 0 0,1 0 0,-1 0 0,1 0 0,0 0 0,0-1 0,0 1 0,1 0 0,0 0 0,-1 0 0,1 0 0,1 0 0,-1 0 0,0 0 0,1 1 0,0-1 0,0 0 0,0 1 0,0-1 0,1 1 0,0 0 0,-1 0 0,1 0 0,0 0 0,0 0 0,0 1 0,1-1 0,3-1 0,0 1 0,-1 0 0,1 0 0,0 1 0,0 0 0,0 0 0,0 1 0,0 0 0,0 0 0,1 1 0,-1-1 0,0 2 0,0-1 0,0 1 0,0 0 0,12 4 0,-12-3 0,-1 0 0,0 1 0,0 0 0,0 0 0,-1 1 0,1-1 0,-1 1 0,0 0 0,0 1 0,0-1 0,-1 1 0,1 0 0,-1 0 0,0 1 0,-1-1 0,1 1 0,-1 0 0,0 0 0,0 0 0,-1 0 0,3 11 0,-3-9 0,0-1 0,-1 1 0,0-1 0,0 1 0,-1 0 0,0-1 0,0 1 0,-1 0 0,0-1 0,0 1 0,-1-1 0,0 1 0,0-1 0,0 0 0,-1 0 0,0 0 0,-1 0 0,-6 10 0,6-12 0,0-1 0,-1 0 0,1 0 0,-1 0 0,1 0 0,-1-1 0,0 0 0,0 0 0,-1 0 0,1 0 0,-1-1 0,1 0 0,-1 0 0,0-1 0,0 1 0,0-1 0,0-1 0,0 1 0,1-1 0,-1 0 0,0 0 0,0-1 0,0 1 0,-11-4 0,7 2 0,1-1 0,0 0 0,0 0 0,1-1 0,-1 0 0,1-1 0,0 1 0,0-2 0,0 1 0,1-1 0,0 0 0,0-1 0,0 1 0,1-2 0,-6-8 0,-5-13-1365,4 1-5461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0 0,-1 1 0,0-1 0,0 1 0,0-1 0,0 1 0,0-1 0,0 1 0,0 0 0,0 0 0,-1-1 0,1 1 0,0 0 0,0 0 0,-1 0 0,1 0 0,0 0 0,-1 0 0,1 0 0,-1 0 0,1 0 0,-1 0 0,1 2 0,9 36 0,-7-26 0,37 180 5,-33-145-233,2 0-1,2-1 1,2-1 0,2 0-1,32 68 1,-33-88-6598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30 234 24575,'5'5'0,"8"2"0,0 5 0,4 0 0,4-1 0,-1-4-8191</inkml:trace>
  <inkml:trace contextRef="#ctx0" brushRef="#br0" timeOffset="1">0 20 24575,'0'-5'0,"5"-2"0,2 0-8191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24575,'0'5'0,"5"7"0,2 7 0,5 5 0,0 3 0,4-2 0,-2 0 0,3-5 0,3-6 0,4-5 0,-2-9 0,-6-10 0,1-3 0,-3-5 0,-5-4 0,-2 1-8191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2 235 24575,'6'1'0,"-1"-1"0,1 0 0,-1-1 0,1 1 0,-1-1 0,0 0 0,1-1 0,-1 1 0,0-1 0,0 0 0,0 0 0,0-1 0,0 1 0,0-1 0,-1 0 0,5-4 0,-5 2 0,-1 1 0,0-1 0,1 0 0,-2 0 0,1 0 0,0 0 0,-1 0 0,0-1 0,0 1 0,-1-1 0,0 1 0,0-1 0,0 0 0,0 1 0,-1-8 0,0 3 0,-1 1 0,0-1 0,-1 0 0,0 1 0,0-1 0,-1 1 0,-4-10 0,7 17 0,-1 0 0,0 0 0,0 0 0,0 0 0,0 0 0,-1 1 0,1-1 0,0 0 0,-1 1 0,1-1 0,-1 1 0,1-1 0,-1 1 0,0 0 0,0 0 0,-2-2 0,3 3 0,-1 0 0,0 0 0,1 0 0,-1 0 0,1 0 0,-1 1 0,0-1 0,1 0 0,-1 1 0,1-1 0,-1 1 0,1-1 0,-1 1 0,1 0 0,0 0 0,-1-1 0,1 1 0,0 0 0,0 0 0,-1 0 0,1 1 0,0-1 0,0 0 0,0 0 0,-1 2 0,-4 6 0,0 0 0,1 0 0,0 0 0,1 1 0,0 0 0,0 0 0,1 0 0,0 0 0,1 0 0,0 0 0,1 1 0,0-1 0,1 21 0,0-24 0,1 0 0,0-1 0,0 1 0,0-1 0,1 1 0,0-1 0,0 0 0,1 0 0,0 0 0,5 8 0,-6-10 0,0-1 0,1 0 0,0 0 0,0 0 0,0 0 0,0-1 0,0 1 0,1-1 0,-1 0 0,1 0 0,-1 0 0,1 0 0,0-1 0,0 1 0,0-1 0,0 0 0,7 1 0,13-3-1365,-5-4-5461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24575,'0'-11'0,"0"1"0,0 0 0,0 1 0,1-1 0,1 0 0,2-10 0,-4 18 0,1 0 0,-1 0 0,1 0 0,0 1 0,0-1 0,0 0 0,0 0 0,0 1 0,1-1 0,-1 0 0,0 1 0,1-1 0,-1 1 0,1 0 0,-1 0 0,1-1 0,0 1 0,0 0 0,-1 0 0,1 0 0,0 1 0,0-1 0,0 0 0,0 1 0,0-1 0,0 1 0,0 0 0,0-1 0,0 1 0,2 0 0,23 0 0,-16 0 0,0-1 0,-1 2 0,1 0 0,0 0 0,12 3 0,-19-2 0,-1-1 0,1 1 0,0 0 0,0 0 0,-1 0 0,0 0 0,1 1 0,-1-1 0,0 1 0,0 0 0,0 0 0,0 0 0,-1 0 0,1 0 0,-1 1 0,0-1 0,2 6 0,6 10-108,-3-5-206,0 0 0,1 0-1,14 17 1,-9-16-6512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24575,'5'11'0,"2"8"0,5 6 0,0 5 0,-1 1 0,2 2 0,-1-1 0,-3 1 0,3-1 0,-1-1 0,-3 0 0,4 0 0,-1 0 0,-3-1 0,3 1 0,0-1 0,3 1 0,-1-6-8191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5.6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1098 2022 24575,'2'-119'0,"-5"-191"0,-2 275 0,-1 1 0,-2 1 0,-18-49 0,-10-40 0,17 35 0,-47-132 0,40 164 0,-2 1 0,-3 2 0,-48-64 0,-74-69 0,3 5 0,128 149 0,-3 2 0,0 1 0,-1 1 0,-2 1 0,-1 1 0,-1 2 0,0 1 0,-40-21 0,23 12-29,38 25-104,0-1-1,0 2 0,0-1 1,-1 1-1,1 0 0,-1 1 1,0 0-1,-1 1 1,-11-3-1,-1 4-6692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24575,'0'-5'0,"5"-2"0,7 1 0,7 1 0,-1 6 0,3 3 0,3 2 0,-3 9 0,-5 2-8191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24575,'0'12'0,"0"0"0,1 0 0,1-1 0,0 1 0,0 0 0,1-1 0,0 1 0,9 19 0,-8-25 0,-1 0 0,1-1 0,0 1 0,0-1 0,1 1 0,0-1 0,0 0 0,0-1 0,0 0 0,1 1 0,-1-2 0,1 1 0,0-1 0,1 1 0,-1-2 0,11 4 0,-12-4 0,-1 0 0,1-1 0,0 1 0,0-1 0,-1-1 0,1 1 0,0-1 0,0 0 0,0 0 0,0 0 0,0 0 0,0-1 0,0 0 0,-1 0 0,6-2 0,-7 1 0,1 0 0,-2 0 0,1-1 0,0 1 0,0-1 0,-1 1 0,1-1 0,-1 0 0,0 0 0,0 0 0,0 0 0,0 0 0,-1-1 0,1 1 0,-1 0 0,0-1 0,0 1 0,0-1 0,0 1 0,0-8 0,1-8 0,0 0 0,-1 0 0,-1 0 0,-3-23 0,5 47 7,-1-1 0,1 0-1,-1 1 1,1-1 0,1 0-1,-1 0 1,0 0-1,1-1 1,0 1 0,0-1-1,0 1 1,0-1 0,1 0-1,-1 0 1,1 0 0,0-1-1,7 5 1,-1-2-219,0 1 0,0-2 0,1 1-1,-1-1 1,1-1 0,17 3 0,-1-2-6614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25 297 24575,'-1'-46'0,"-13"-71"0,6 67 0,7 45 0,1 0 0,0 1 0,-1-1 0,2 0 0,-1 1 0,0-1 0,1 0 0,0 1 0,0-1 0,0 1 0,1-1 0,0 1 0,3-8 0,-4 11 0,0 0 0,0 0 0,-1 0 0,1 1 0,0-1 0,0 0 0,0 0 0,0 1 0,0-1 0,0 0 0,0 1 0,0-1 0,0 1 0,0 0 0,0-1 0,0 1 0,0 0 0,0-1 0,0 1 0,0 0 0,1 0 0,1 0 0,0 1 0,-1 0 0,1-1 0,0 1 0,-1 0 0,1 1 0,-1-1 0,1 0 0,-1 1 0,1 0 0,-1-1 0,0 1 0,0 0 0,3 3 0,8 11 0,0 1 0,-1 0 0,0 0 0,-1 1 0,-2 1 0,12 27 0,-21-46 0,0 1 0,0-1 0,0 0 0,0 1 0,0-1 0,0 1 0,0-1 0,0 0 0,0 1 0,0-1 0,0 0 0,0 1 0,1-1 0,-1 0 0,0 1 0,0-1 0,0 0 0,1 1 0,-1-1 0,0 0 0,1 0 0,-1 1 0,0-1 0,0 0 0,1 0 0,-1 0 0,0 1 0,1-1 0,-1 0 0,0 0 0,1 0 0,-1 0 0,1 0 0,-1 0 0,1 1 0,3-17 0,-2-40 0,-2 40 0,0 15 0,0-1 0,0 1 0,0 0 0,0-1 0,0 1 0,0-1 0,0 1 0,1-1 0,-1 1 0,0-1 0,1 1 0,-1 0 0,1-1 0,0 1 0,-1 0 0,1-1 0,0 1 0,0 0 0,0 0 0,0 0 0,0 0 0,0 0 0,1-1 0,-1 2 0,1 0 0,-1 0 0,0 0 0,0 0 0,0 1 0,1-1 0,-1 0 0,0 1 0,0-1 0,0 1 0,0 0 0,0-1 0,0 1 0,0 0 0,0-1 0,0 1 0,0 0 0,-1 0 0,1 0 0,1 2 0,6 7 0,0 0 0,-1 1 0,10 19 0,-1 4-455,2-1 0,23 32 0,-29-50-6371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2 211 24575,'4'-1'0,"0"0"0,0 0 0,0 0 0,-1-1 0,1 1 0,-1-1 0,1 0 0,-1 0 0,0 0 0,1 0 0,-1-1 0,0 1 0,4-5 0,34-40 0,-37 41 0,-1 0 0,0 0 0,0-1 0,0 1 0,-1 0 0,1-1 0,-2 0 0,1 0 0,-1 1 0,1-12 0,-2 16 0,1 0 0,-1 0 0,0 0 0,0 0 0,0 0 0,-1 0 0,1 1 0,0-1 0,-1 0 0,1 0 0,-1 0 0,0 0 0,1 0 0,-1 1 0,0-1 0,0 0 0,0 1 0,-1-1 0,1 1 0,0-1 0,0 1 0,-1 0 0,1-1 0,-1 1 0,1 0 0,-1 0 0,0 0 0,1 0 0,-1 0 0,0 0 0,0 1 0,0-1 0,1 0 0,-1 1 0,0 0 0,0-1 0,0 1 0,0 0 0,0 0 0,0 0 0,-2 0 0,0 1 0,1-1 0,0 1 0,-1 0 0,1-1 0,0 1 0,0 1 0,0-1 0,0 0 0,0 1 0,0 0 0,0 0 0,0 0 0,0 0 0,1 0 0,-1 0 0,1 1 0,0-1 0,0 1 0,-1 0 0,2-1 0,-1 1 0,0 0 0,1 0 0,-1 0 0,1 0 0,0 1 0,0-1 0,0 0 0,0 0 0,1 1 0,-1-1 0,1 1 0,0-1 0,0 5 0,0-1 0,0 0 0,0 1 0,0-1 0,1 1 0,0-1 0,1 0 0,0 0 0,0 0 0,0 0 0,1 0 0,0 0 0,0 0 0,1-1 0,0 0 0,4 7 0,0-6-151,0 1-1,0-2 0,1 1 0,0-1 1,0 0-1,0-1 0,1 0 1,16 7-1,-3-6-6674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24575,'5'-5'0,"2"3"0,0 13 0,-2 9 0,-1 7 0,-2 3 0,0 3 0,-2 0 0,0 1 0,5-7 0,7-7 0,6-7 0,1-6-8191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68 24575,'0'16'0,"-1"-5"0,1 0 0,0 1 0,1-1 0,0 0 0,1 0 0,5 17 0,-6-25 0,1 0 0,-1 0 0,1 0 0,0 0 0,0-1 0,0 1 0,0-1 0,0 0 0,1 1 0,-1-1 0,1 0 0,-1 0 0,1-1 0,0 1 0,0 0 0,0-1 0,0 0 0,0 0 0,0 0 0,0 0 0,0 0 0,0 0 0,1-1 0,-1 0 0,0 1 0,0-1 0,6-1 0,-6 1 0,1 1 0,-1-1 0,0 0 0,0-1 0,0 1 0,0 0 0,0-1 0,0 0 0,1 0 0,-1 0 0,-1 0 0,1 0 0,0 0 0,0-1 0,0 1 0,-1-1 0,1 0 0,-1 0 0,1 0 0,-1 0 0,0 0 0,0-1 0,0 1 0,0-1 0,0 1 0,0-1 0,-1 0 0,1 0 0,-1 1 0,0-1 0,0 0 0,0 0 0,0-4 0,0 1 0,-1 0 0,0 0 0,0 0 0,0 0 0,-1 0 0,0 0 0,0 0 0,-1 0 0,0 0 0,0 0 0,0 1 0,-1-1 0,1 1 0,-1-1 0,-1 1 0,-4-6 0,4 6-80,-1 0 0,1 0-1,-1 0 1,-1 1 0,1 0-1,-1 0 1,1 0 0,-1 1-1,0 0 1,0 0 0,-1 0 0,1 1-1,-1 0 1,1 0 0,-1 1-1,-8-2 1,-11 1-6746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8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24575,'10'1'0,"0"1"0,0-1 0,0 1 0,0 1 0,0 0 0,-1 1 0,1 0 0,-1 0 0,0 1 0,0 0 0,-1 0 0,0 1 0,0 0 0,8 8 0,14 14 0,0 2 0,25 34 0,-46-53 0,41 58 0,-3 1 0,74 154 0,-120-221 0,39 80 0,40 120 0,-62-141 0,-3 1 0,-3 1 0,-3 0 0,2 85 0,-11-123 0,-2 0 0,0-1 0,-2 1 0,0-1 0,-2 0 0,-15 44 0,-74 139 0,54-123 0,32-66-105,-1 1 0,-1-1 0,0-1 0,-1 0 0,-2-1 0,1 0 0,-2-1 0,0-1 0,-1 0 0,0-1 0,-2-1 0,-35 22 0,35-26-6721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1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1 659 24575,'3'0'0,"0"-1"0,0 0 0,-1-1 0,1 1 0,0 0 0,-1-1 0,1 0 0,0 1 0,-1-1 0,0 0 0,1 0 0,-1 0 0,0-1 0,0 1 0,-1 0 0,1-1 0,0 0 0,1-2 0,28-52 0,-20 25 0,-1-1 0,-1 0 0,-2 0 0,6-61 0,-11 64 0,2 0 0,1 1 0,1-1 0,1 1 0,2 1 0,22-49 0,-27 69 0,1 0 0,0 1 0,0 0 0,0 0 0,1 0 0,1 0 0,-1 1 0,1 0 0,9-6 0,-14 10 0,0 1 0,1 0 0,-1-1 0,1 1 0,-1 0 0,1 0 0,-1 1 0,1-1 0,-1 0 0,1 1 0,0 0 0,0 0 0,-1-1 0,1 2 0,0-1 0,-1 0 0,1 0 0,0 1 0,-1-1 0,1 1 0,0 0 0,-1 0 0,1 0 0,-1 0 0,0 1 0,1-1 0,-1 0 0,0 1 0,0 0 0,0 0 0,0-1 0,0 1 0,3 4 0,12 16 0,-1 0 0,-2 2 0,21 41 0,23 36 0,-14-38 0,2-2 0,90 91 0,-130-147 0,-1 0 0,1 1 0,-1 0 0,-1 0 0,8 12 0,-12-17 0,1 0 0,-1 0 0,1 0 0,-1 0 0,1 0 0,-1 0 0,0 0 0,1 0 0,-1 1 0,0-1 0,0 0 0,0 0 0,0 0 0,0 0 0,0 1 0,0-1 0,0 0 0,-1 0 0,1 0 0,0 0 0,-1 0 0,1 0 0,-1 1 0,1-1 0,-1 0 0,0 0 0,1 0 0,-1-1 0,0 1 0,0 0 0,1 0 0,-1 0 0,0 0 0,0-1 0,0 1 0,0 0 0,0-1 0,0 1 0,0-1 0,0 1 0,0-1 0,0 0 0,-1 1 0,1-1 0,0 0 0,-1 0 0,-26 6 0,0-2 0,0-2 0,0 0 0,0-2 0,-48-5 0,-9 1 0,53 4-102,10-1-214,1 0 0,-1 2 1,-32 6-1,28-1-6510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24575,'3'1'0,"-1"-1"0,0 1 0,1 0 0,-1 0 0,0 0 0,0 0 0,0 0 0,0 1 0,0-1 0,0 0 0,0 1 0,-1 0 0,1-1 0,0 1 0,-1 0 0,1 0 0,-1 0 0,0 0 0,0 0 0,0 0 0,2 3 0,21 54 0,-21-50 0,10 37 0,-1 0 0,8 80 0,2 9 0,-16-107-117,-3-11-62,1 0 1,0 0 0,1 0 0,1 0-1,0-1 1,9 15 0,-4-16-6648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24575,'1'-7'0,"1"-1"0,0 1 0,0-1 0,0 1 0,1 0 0,0 0 0,0 0 0,1 0 0,0 0 0,0 1 0,1 0 0,-1 0 0,2 0 0,-1 0 0,0 1 0,1 0 0,0 0 0,0 0 0,1 1 0,10-6 0,-12 7 0,1 0 0,0 1 0,0-1 0,0 1 0,0 0 0,0 1 0,0-1 0,1 1 0,-1 0 0,0 1 0,10 0 0,-11 0 0,-1 1 0,0 0 0,0 0 0,0 0 0,0 0 0,0 1 0,0 0 0,0 0 0,0 0 0,-1 0 0,1 0 0,-1 1 0,0-1 0,1 1 0,-1 0 0,0 0 0,0 0 0,3 6 0,-2-2 0,0 0 0,0 1 0,-1 0 0,0 0 0,0 0 0,-1 0 0,0 0 0,0 0 0,-1 1 0,0-1 0,0 0 0,-1 1 0,0-1 0,-1 1 0,0-1 0,0 0 0,-1 1 0,0-1 0,0 0 0,-1 0 0,0 0 0,0-1 0,-1 1 0,0-1 0,-7 10 0,3-3 0,22-19 0,10-3 0,-20 8 0,0-1 0,0 1 0,0 0 0,0 0 0,0 1 0,0-1 0,0 1 0,0 0 0,0 0 0,0 0 0,-1 1 0,1-1 0,0 1 0,-1 0 0,1 0 0,-1 0 0,1 1 0,-1-1 0,6 6 0,-4-2 0,-1 0 0,1 0 0,-1 0 0,0 1 0,0 0 0,-1-1 0,0 1 0,0 0 0,0 1 0,1 10 0,-2-8 0,0 1 0,-1-1 0,0 1 0,0-1 0,-2 1 0,1-1 0,-4 17 0,3-21 0,0 0 0,-1-1 0,1 1 0,-1-1 0,-1 0 0,1 0 0,-1 0 0,0 0 0,0 0 0,0 0 0,-1-1 0,1 1 0,-8 5 0,-38 21-1365,24-17-5461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6.5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31 709 24575,'2'-128'0,"-5"-143"0,-11 177 0,9 70 0,1 0 0,0 0 0,2 0 0,2-30 0,0 51 0,0 0 0,1 0 0,-1 1 0,1-1 0,-1 0 0,1 1 0,0-1 0,0 1 0,0-1 0,1 1 0,-1-1 0,1 1 0,-1 0 0,1 0 0,0 0 0,-1 0 0,1 0 0,0 0 0,5-3 0,-3 3 0,1 0 0,-1 0 0,1 0 0,-1 0 0,1 1 0,0 0 0,0 0 0,0 0 0,-1 0 0,8 1 0,7 1 0,0 0 0,0 2 0,-1 0 0,32 10 0,13 9 0,-1 2 0,58 34 0,67 27 0,-171-79-119,35 14 370,-48-19-358,-1 1 0,1-1 0,0 1 0,-1-1 1,1 1-1,-1 0 0,1 0 0,-1 0 0,0 0 0,0 1 0,0-1 0,0 1 0,2 3 0,0 9-6719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24575,'5'2'0,"0"-1"0,0 1 0,0 1 0,-1-1 0,1 1 0,-1 0 0,0 0 0,1 0 0,-1 0 0,-1 1 0,1 0 0,0-1 0,-1 1 0,4 6 0,5 3 0,29 29-118,231 262-1129,-256-283-5579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423 23 24575,'1'-10'0,"-3"-3"0,-18 19 0,3 2 0,0 2 0,0 0 0,1 1 0,1 1 0,0 1 0,0 0 0,-14 17 0,-6 13 0,-35 54 0,-8 11 0,25-53-1365,28-35-5461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4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24575,'11'1'0,"1"0"0,-1 1 0,1 0 0,-1 1 0,0 0 0,0 1 0,0 0 0,0 1 0,0 0 0,16 12 0,4 4 0,-1 1 0,27 28 0,72 84 0,-32-31 0,-83-88-1365,-3 0-5461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31 315 24575,'11'0'0,"-1"0"0,1 0 0,0 1 0,-1 1 0,1-1 0,0 2 0,-1 0 0,0 0 0,0 0 0,0 2 0,0-1 0,-1 1 0,1 0 0,-1 1 0,0 0 0,-1 1 0,0 0 0,0 0 0,0 1 0,-1 0 0,0 0 0,0 0 0,-1 1 0,7 14 0,-6-10 0,-1 0 0,0 0 0,-1 1 0,-1 0 0,0-1 0,-1 2 0,0-1 0,1 22 0,-4-32 0,0-1 0,0 1 0,0 0 0,0 0 0,-1-1 0,0 1 0,0-1 0,0 1 0,0-1 0,0 1 0,-1-1 0,1 1 0,-1-1 0,0 0 0,0 0 0,0 0 0,0 0 0,-1 0 0,1-1 0,-1 1 0,0-1 0,0 1 0,0-1 0,0 0 0,0 0 0,0 0 0,0-1 0,-1 1 0,1-1 0,-1 0 0,1 1 0,-1-2 0,1 1 0,-1 0 0,0-1 0,1 0 0,-6 0 0,-4 0 0,1-1 0,-1-1 0,1 0 0,0 0 0,-1-2 0,1 1 0,1-1 0,-1-1 0,1 0 0,-1-1 0,-15-11 0,22 14 0,0-1 0,0 0 0,1 0 0,-1 0 0,1 0 0,0-1 0,1 1 0,-1-1 0,1 0 0,0 0 0,-5-10 0,7 12 0,0-1 0,0 1 0,1-1 0,-1 1 0,1-1 0,0 0 0,0 1 0,0-1 0,0 0 0,0 1 0,1-1 0,0 0 0,0 1 0,0-1 0,0 1 0,0 0 0,1-1 0,0 1 0,-1 0 0,4-5 0,4-2 0,0 1 0,0-1 0,1 2 0,0-1 0,0 2 0,1-1 0,0 1 0,23-10 0,39-28 0,-54 30 0,0-1 0,-1-1 0,-1-1 0,-1 0 0,27-41 0,-39 52 0,0 0 0,0 0 0,-1 0 0,0-1 0,-1 1 0,1-1 0,-2 0 0,1 0 0,1-14 0,-4 17 0,1 0 0,0 0 0,-1 0 0,0 0 0,0 0 0,-1 1 0,1-1 0,-1 0 0,0 1 0,0-1 0,0 1 0,-1 0 0,0-1 0,0 1 0,0 0 0,0 1 0,-5-5 0,1 3 0,0 0 0,0 0 0,0 1 0,-1 0 0,0 0 0,0 0 0,0 1 0,0 1 0,0 0 0,-1 0 0,1 0 0,-1 1 0,-11 0 0,7 0 0,0 0 0,-1 2 0,1 0 0,0 0 0,0 1 0,0 1 0,0 0 0,-14 6 0,22-7 0,1 0 0,0 0 0,-1 1 0,1 0 0,0 0 0,1 0 0,-1 0 0,0 1 0,1-1 0,0 1 0,0 0 0,0 0 0,0 0 0,1 0 0,-1 0 0,1 1 0,0-1 0,-2 8 0,3-9 0,1 1 0,-1 0 0,0-1 0,1 1 0,0-1 0,0 1 0,0-1 0,1 1 0,-1 0 0,1-1 0,0 1 0,-1-1 0,2 0 0,-1 1 0,0-1 0,1 0 0,-1 1 0,1-1 0,0 0 0,0 0 0,1-1 0,-1 1 0,0 0 0,1-1 0,5 5 0,48 33-1365,-41-27-5461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24575,'5'5'0,"2"7"0,0 7 0,3 0 0,1 2 0,-2 2 0,-2 3 0,-3 2 0,-2 2 0,5 0 0,0 1 0,-1 0 0,-1 0 0,-2-5-8191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24575,'5'6'0,"7"6"0,2 7 0,-2 5 0,2 4 0,-1 2 0,-3 1 0,-2 1 0,1 0 0,0 0 0,-2-1 0,4 1 0,-1-2 0,-2 1 0,-1 0 0,-4-6-8191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35 24575,'1'0'0,"0"0"0,0-1 0,0 1 0,0 0 0,0 0 0,0-1 0,-1 1 0,1-1 0,0 1 0,0-1 0,0 1 0,-1-1 0,1 1 0,0-1 0,-1 0 0,1 1 0,-1-1 0,1 0 0,-1 0 0,1 1 0,-1-1 0,1 0 0,-1 0 0,1 0 0,-1 0 0,0 0 0,0 0 0,0 1 0,1-1 0,-1 0 0,0 0 0,0 0 0,0 0 0,0 0 0,-1-1 0,-2-7 0,-4 22 0,1 31 0,1 0 0,2 0 0,6 83 0,0-27 0,-3-13 0,0-67 0,0-59 0,0-13 0,-3 1 0,-12-70 0,9 57-4,6 52-147,-1 0-1,0 0 1,-1 0 0,0 1 0,0-1 0,-2 0-1,1 1 1,-8-15 0,6 18-6675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24575,'3'1'0,"-1"0"0,1-1 0,-1 1 0,0 0 0,1 0 0,-1 0 0,0 1 0,1-1 0,-1 0 0,0 1 0,0 0 0,0-1 0,0 1 0,0 0 0,-1 0 0,1 0 0,-1 0 0,1 0 0,-1 1 0,2 1 0,23 50 0,-26-53 0,62 199 0,-30-88 0,-19-65 0,-10-32 0,1 1 0,1-1 0,0 0 0,1 0 0,0 0 0,13 19 0,-11-29 0,-9-18 0,-9-22 0,-12-26-1365,13 32-5461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2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24575,'6'-3'0,"8"10"0,14 12 0,95 71 0,-51-39 0,93 86 0,-113-100-1365,-38-25-5461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3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24575,'1'-6'0,"-1"0"0,1 0 0,1 0 0,-1 1 0,1-1 0,0 0 0,1 0 0,-1 1 0,1 0 0,0-1 0,0 1 0,7-7 0,56-61 0,-29 36 0,137-174 0,-171 206-170,1 0-1,0 0 0,1 0 1,-1 1-1,1 0 0,0 0 1,6-4-1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1.75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2625 62 24575,'-61'-3'0,"0"-3"0,-69-16 0,63 10 0,-97-7 0,135 19 0,1 1 0,-1 2 0,1 0 0,0 2 0,0 1 0,1 1 0,-38 15 0,26-5 0,1 1 0,1 3 0,1 0 0,-45 36 0,-11 23 0,3 3 0,-114 139 0,184-200 0,-743 944 0,563-689 0,145-201 0,18-27 0,-33 60 0,64-102-97,1 0-1,-1 0 1,-1-1-1,1 0 1,-1 0-1,0-1 1,0 1-1,-1-1 1,0 0-1,0-1 1,0 0-1,0 0 0,-15 5 1,-3 3-6729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4:35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9 24575,'-17'-4'0,"-10"-1"0,21 12 0,10 13 0,0-14 0,0-1 0,0 1 0,1-1 0,0 1 0,0-1 0,0-1 0,0 1 0,1-1 0,0 0 0,11 7 0,14 10 0,160 141 0,-20-32 0,-80-71 0,-44-30 0,-1 3 0,-2 1 0,45 43 0,15 31-1365,-93-93-5461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0 180 24575,'15'-2'0,"-1"-1"0,0 0 0,0-1 0,0-1 0,-1 0 0,1 0 0,13-9 0,-1 1 0,109-35 0,-52 20 0,-53 17 0,0 1 0,0 2 0,0 0 0,33-2 0,-61 9 0,-1 1 0,1-1 0,0 1 0,0 0 0,-1 0 0,1 0 0,0 0 0,0 0 0,0 0 0,-1 1 0,1-1 0,0 0 0,0 1 0,-1-1 0,1 1 0,0 0 0,-1 0 0,1 0 0,-1-1 0,1 2 0,-1-1 0,0 0 0,1 0 0,-1 0 0,0 0 0,0 1 0,1-1 0,-1 1 0,0-1 0,-1 1 0,1-1 0,0 1 0,0 0 0,-1-1 0,1 1 0,-1 0 0,1-1 0,-1 1 0,0 0 0,1 0 0,-1-1 0,0 1 0,0 0 0,0 0 0,-1 0 0,1-1 0,0 1 0,-1 2 0,-3 12 0,-1 0 0,0 0 0,-1-1 0,-11 21 0,6-12 0,3-1 0,0 1 0,2 0 0,0 0 0,2 1 0,-3 40 0,9 129 0,1-78 0,-3-26-1365,0-64-5461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24575,'0'-1'0,"1"0"0,-1 0 0,0 0 0,1 0 0,-1 0 0,1 0 0,-1 0 0,1 0 0,-1 0 0,1 0 0,0 0 0,-1 0 0,1 0 0,0 0 0,0 1 0,0-1 0,0 0 0,0 0 0,0 1 0,0-1 0,0 1 0,0-1 0,0 1 0,0-1 0,0 1 0,0 0 0,0 0 0,1-1 0,-1 1 0,0 0 0,0 0 0,0 0 0,0 0 0,2 1 0,42 3 0,11 5-93,1-3 0,0-2 0,69-5-1,-69 1-898,-30-1-5834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8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150 147 24575,'-6'0'0,"0"-1"0,0 1 0,0-1 0,0-1 0,0 1 0,0-1 0,0 0 0,-8-4 0,13 6 0,0-1 0,0 1 0,0-1 0,0 0 0,0 0 0,0 1 0,0-1 0,0 0 0,0 0 0,1 0 0,-1 0 0,0 0 0,0 0 0,1 0 0,-1 0 0,1 0 0,-1-1 0,1 1 0,-1-2 0,1 2 0,0-1 0,0 1 0,1-1 0,-1 0 0,1 1 0,-1-1 0,1 1 0,-1-1 0,1 1 0,0-1 0,-1 1 0,1-1 0,0 1 0,0 0 0,0 0 0,0-1 0,0 1 0,1 0 0,1-1 0,5-5 0,1 0 0,1 0 0,-1 1 0,1 1 0,0 0 0,1 0 0,-1 1 0,14-4 0,90-18 0,-114 26 0,4-1 0,0 1 0,0-1 0,-1 1 0,1 0 0,0 0 0,0 0 0,0 0 0,-1 1 0,1 0 0,0 0 0,0 0 0,-1 0 0,1 0 0,-1 1 0,1 0 0,-1-1 0,0 1 0,0 0 0,6 5 0,-5-2 0,1 0 0,-1 0 0,0 0 0,0 1 0,0 0 0,-1-1 0,0 1 0,0 0 0,-1 1 0,4 11 0,-3-9 0,-1 1 0,0-1 0,-1 0 0,0 1 0,0-1 0,-1 1 0,0-1 0,-1 1 0,0 0 0,0-1 0,-1 0 0,-1 1 0,1-1 0,-1 0 0,-1 0 0,-6 12 0,4-14 0,0-1 0,0 0 0,-1 0 0,0-1 0,0 0 0,0 0 0,0-1 0,-1 1 0,0-2 0,0 1 0,0-1 0,0 0 0,-11 2 0,141-8 0,-113 4 0,0 0 0,0 1 0,0 0 0,-1 0 0,1 1 0,0 0 0,-1 0 0,0 1 0,0 0 0,0 1 0,0 0 0,-1 0 0,0 0 0,0 1 0,0 0 0,-1 1 0,0-1 0,0 1 0,0 0 0,-1 1 0,0-1 0,0 1 0,-1 0 0,0 0 0,-1 1 0,0-1 0,0 1 0,-1 0 0,0-1 0,0 1 0,-1 0 0,0 0 0,-1 13 0,-1-15 0,-1 0 0,-1 0 0,1 0 0,-1 0 0,0 0 0,-1-1 0,0 1 0,0-1 0,0 0 0,-1 0 0,1-1 0,-1 1 0,-7 5 0,-9 7 0,0-1 0,-27 16 0,15-13-136,-1-1-1,-1-2 1,0-1-1,-1-1 1,-1-3-1,0-1 1,-1-1-1,0-2 0,-76 5 1,88-12-6690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3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24575,'-1'-4'0,"1"-1"0,0 1 0,0-1 0,1 1 0,-1-1 0,1 1 0,0-1 0,0 1 0,1-1 0,-1 1 0,1 0 0,2-5 0,-4 9 0,1 0 0,-1 0 0,0 0 0,1 0 0,-1 0 0,1 0 0,-1 0 0,0 0 0,1 0 0,-1 0 0,0 0 0,1 0 0,-1 0 0,0 0 0,1 0 0,-1 0 0,1 0 0,-1 1 0,0-1 0,0 0 0,1 0 0,-1 0 0,0 0 0,1 1 0,-1-1 0,0 0 0,0 0 0,1 1 0,-1-1 0,0 0 0,0 1 0,1-1 0,-1 0 0,0 1 0,0-1 0,0 0 0,0 1 0,0-1 0,1 0 0,-1 1 0,0-1 0,0 0 0,0 1 0,0-1 0,0 0 0,0 1 0,0 0 0,4 19 0,0 27 0,-4 87 0,-2-95 0,2 0 0,1 0 0,11 65 0,25 122 0,-32-202-455,-2 1 0,1 35 0,-4-35-6371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4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90 374 24575,'0'-1'0,"0"0"0,0 1 0,0-1 0,0 0 0,0 1 0,0-1 0,1 0 0,-1 1 0,0-1 0,0 0 0,0 1 0,1-1 0,-1 1 0,0-1 0,1 0 0,-1 1 0,0-1 0,1 1 0,-1-1 0,1 1 0,-1-1 0,1 1 0,-1-1 0,1 1 0,-1 0 0,1-1 0,-1 1 0,1 0 0,0-1 0,-1 1 0,1 0 0,-1 0 0,1 0 0,0 0 0,-1-1 0,1 1 0,0 0 0,-1 0 0,1 0 0,0 0 0,-1 0 0,1 0 0,0 1 0,-1-1 0,1 0 0,0 0 0,-1 0 0,1 1 0,-1-1 0,2 1 0,30 16 0,-20-6 0,0 0 0,-1 1 0,0 1 0,-1 0 0,-1 0 0,0 0 0,0 1 0,-2 1 0,0 0 0,0 0 0,-1 0 0,-1 0 0,-1 1 0,0 0 0,-1 0 0,-1 0 0,0 0 0,-1 33 0,-1-46 0,-1 0 0,1 0 0,0 0 0,-1-1 0,1 1 0,-1 0 0,0-1 0,0 1 0,0-1 0,0 1 0,-1-1 0,1 1 0,-1-1 0,1 0 0,-1 1 0,0-1 0,-2 2 0,2-3 0,0 0 0,1 0 0,-1 0 0,0 0 0,0-1 0,0 1 0,0 0 0,0-1 0,0 1 0,0-1 0,0 0 0,0 0 0,0 0 0,-1 0 0,1 0 0,0 0 0,-4-1 0,1-1 0,-1 0 0,0 0 0,1 0 0,-1-1 0,1 0 0,0 0 0,0 0 0,0-1 0,0 0 0,0 0 0,1 0 0,0 0 0,0-1 0,-4-5 0,1-1 0,0 0 0,1-1 0,0 0 0,1 0 0,1 0 0,0 0 0,0-1 0,1 0 0,1 1 0,-2-20 0,4 26 0,0-1 0,0 1 0,0 0 0,1-1 0,0 1 0,0 0 0,1 0 0,0 0 0,0 0 0,0 0 0,0 0 0,1 0 0,0 1 0,0-1 0,1 1 0,0 0 0,0 0 0,0 0 0,0 1 0,1-1 0,-1 1 0,1 0 0,7-4 0,61-26 0,-56 27 0,0-1 0,31-17 0,-43 21 0,0 0 0,0 0 0,-1 0 0,1 0 0,-1-1 0,0 1 0,0-1 0,-1 0 0,1-1 0,-1 1 0,0-1 0,4-9 0,-3 3 0,1 0 0,-2 0 0,1-1 0,-2 1 0,3-18 0,-6 25 0,1 0 0,0 0 0,-1 1 0,0-1 0,0 0 0,-1 0 0,1 1 0,-1-1 0,0 1 0,0 0 0,-1-1 0,1 1 0,-1 0 0,0 0 0,0 1 0,0-1 0,-5-4 0,0 0 0,-2 1 0,1 0 0,-1 0 0,0 1 0,0 0 0,-1 1 0,0 0 0,0 1 0,0 0 0,0 1 0,-1 0 0,1 0 0,-1 2 0,-23-2 0,28 3 0,0-1 0,0 1 0,0 1 0,1 0 0,-1 0 0,0 0 0,0 1 0,1-1 0,-1 2 0,1-1 0,0 1 0,0 0 0,0 0 0,0 1 0,0-1 0,1 1 0,-1 1 0,1-1 0,0 1 0,0 0 0,1 0 0,0 0 0,0 1 0,0-1 0,0 1 0,1 0 0,-3 7 0,4-10-62,1 0 0,0 0 0,0 0 0,0 0 0,0 1 0,1-1 0,-1 0 0,1 0 0,0 0 0,0 0 0,0 1 0,0-1-1,0 0 1,1 0 0,0 0 0,-1 0 0,1 1 0,0-1 0,1 0 0,-1 0 0,3 4 0,9 7-6764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209 189 24575,'1'3'0,"1"0"0,1 0 0,-1 0 0,0 0 0,1 0 0,0 0 0,-1-1 0,5 4 0,5 6 0,31 38 0,7 6 0,-3 2 0,-2 2 0,-3 2 0,36 70 0,-76-128 0,0-1 0,0 1 0,-1 0 0,0-1 0,1 1 0,-1 0 0,0 0 0,-1 0 0,1 0 0,-1 0 0,0 0 0,0 0 0,0 0 0,0 0 0,-1 0 0,0 0 0,0 0 0,-1 6 0,0-7 0,-1 0 0,1 0 0,0 0 0,-1-1 0,1 1 0,-1 0 0,0-1 0,0 0 0,0 0 0,0 0 0,0 0 0,0 0 0,-1 0 0,1-1 0,-1 0 0,1 0 0,-1 0 0,1 0 0,-1 0 0,-4 0 0,-5 1 0,0-1 0,1 0 0,-1-1 0,0 0 0,0-1 0,1 0 0,-1-1 0,0 0 0,1-1 0,0-1 0,-23-9 0,28 10 0,0-1 0,-1 0 0,2-1 0,-1 0 0,0 0 0,1 0 0,0-1 0,0 0 0,1 0 0,0-1 0,0 1 0,0-1 0,1 0 0,0 0 0,0-1 0,1 1 0,0-1 0,0 0 0,-3-13 0,4 10 0,1 1 0,0-1 0,0 0 0,1 1 0,0-1 0,1 0 0,0 1 0,1-1 0,0 1 0,1-1 0,0 1 0,0 0 0,1 0 0,0 0 0,6-9 0,8-9 0,1 2 0,1 0 0,36-36 0,-13 15 0,-32 36 0,-1-1 0,-1 0 0,0-1 0,-1 1 0,0-2 0,7-16 0,-14 27 0,0 0 0,0 0 0,0 0 0,0 0 0,-1 0 0,1 0 0,-1 0 0,0 0 0,0 0 0,0 0 0,0 0 0,0 0 0,-1 0 0,1-1 0,-1 2 0,0-1 0,0 0 0,0 0 0,0 0 0,-1 0 0,1 0 0,-1 1 0,1-1 0,-1 1 0,0-1 0,0 1 0,0 0 0,-1 0 0,1 0 0,0 0 0,-1 0 0,1 0 0,-1 1 0,0-1 0,1 1 0,-1 0 0,-3-2 0,-15-5 0,0 0 0,0 1 0,0 1 0,-1 1 0,0 1 0,0 1 0,-1 0 0,1 2 0,0 1 0,-36 4 0,49-1 0,0 1 0,0-1 0,1 2 0,-1-1 0,1 1 0,0 0 0,1 1 0,-1 0 0,1 0 0,0 1 0,1-1 0,-1 2 0,1-1 0,1 1 0,0-1 0,0 2 0,0-1 0,1 0 0,0 1 0,0 0 0,-1 9 0,4-15-49,1 0 1,0 0-1,0 0 0,0 0 0,0 0 1,1-1-1,-1 1 0,1 0 0,0 0 1,0 0-1,0-1 0,0 1 0,0 0 1,1-1-1,-1 1 0,1-1 0,-1 1 1,1-1-1,0 0 0,0 0 0,0 0 1,0 0-1,1 0 0,-1 0 0,0-1 0,1 1 1,2 1-1,21 12-6777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24575,'-1'61'0,"3"-1"0,2 1 0,21 101 0,-19-138 0,55 188 0,-56-201-325,0 0 0,1 0 1,11 14-1,-17-25 259,10 16-6760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24575,'4'1'0,"1"-1"0,-1 1 0,0 1 0,0-1 0,1 0 0,-1 1 0,0 0 0,-1 0 0,1 0 0,0 0 0,0 1 0,-1-1 0,0 1 0,1 0 0,-1 0 0,0 0 0,-1 1 0,1-1 0,0 1 0,2 5 0,6 9 0,-1 0 0,13 36 0,-7-6 0,-2 1 0,13 85 0,-2-3 0,11 13-1365,-32-122-5461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57 125 24575,'-2'0'0,"1"0"0,-1 0 0,1 1 0,-1-1 0,1 0 0,-1 0 0,1-1 0,-1 1 0,1 0 0,-1 0 0,1-1 0,-1 1 0,1-1 0,-1 1 0,1-1 0,0 0 0,-1 0 0,1 1 0,0-1 0,0 0 0,-1 0 0,1 0 0,0 0 0,0 0 0,0-1 0,0 1 0,0 0 0,1 0 0,-1-1 0,0 1 0,1 0 0,-1-1 0,0 1 0,1-1 0,0 1 0,-1-1 0,1 1 0,0-1 0,0 1 0,0-1 0,0-2 0,0 1 0,1-1 0,0 1 0,0 0 0,0-1 0,0 1 0,1 0 0,0 0 0,-1 0 0,1 0 0,0 0 0,0 0 0,0 0 0,1 1 0,-1-1 0,1 1 0,-1-1 0,5-2 0,0 1 0,0 0 0,0 0 0,0 1 0,0 0 0,1 0 0,-1 1 0,1 0 0,0 0 0,-1 1 0,1 0 0,0 0 0,0 1 0,0 0 0,0 0 0,-1 1 0,15 2 0,-17-1 0,0-1 0,-1 1 0,0 0 0,1 0 0,-1 1 0,0-1 0,0 1 0,0 0 0,0 0 0,-1 0 0,1 1 0,-1-1 0,0 1 0,0 0 0,0 0 0,0 0 0,-1 0 0,1 0 0,-1 0 0,0 1 0,-1-1 0,1 1 0,-1 0 0,0-1 0,0 1 0,0 0 0,0 8 0,-1-4 0,0-1 0,-1 1 0,1-1 0,-2 0 0,1 1 0,-1-1 0,0 0 0,-1 0 0,0 0 0,0 0 0,-1-1 0,0 1 0,-6 8 0,-8 8 0,0-1 0,-34 31 0,33-35 0,1 1 0,-29 39 0,37-44 0,1 1 0,0 0 0,1 0 0,1 1 0,0 0 0,-5 25 0,11-37 0,0 0 0,0-1 0,1 1 0,-1 0 0,1 0 0,1-1 0,-1 1 0,1 0 0,-1 0 0,1-1 0,0 1 0,1 0 0,-1-1 0,1 1 0,0-1 0,0 0 0,1 0 0,-1 0 0,1 0 0,0 0 0,0 0 0,0 0 0,0-1 0,1 0 0,0 0 0,-1 0 0,1 0 0,7 3 0,-4-1-59,1 0 0,-1 0-1,1-1 1,1-1-1,-1 1 1,0-1 0,1-1-1,-1 0 1,1 0 0,0 0-1,0-1 1,0-1 0,-1 1-1,1-1 1,0-1-1,0 0 1,0 0 0,0-1-1,-1 0 1,1 0 0,-1-1-1,12-5 1,0-4-6767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2.3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24575,'1'0'0,"0"0"0,0 0 0,0 0 0,0 0 0,0 0 0,0 0 0,0 0 0,0 0 0,0 1 0,0-1 0,0 0 0,0 1 0,0-1 0,0 0 0,0 1 0,0-1 0,0 1 0,1 1 0,5 25 0,5 105 0,-7-61 0,24 121 0,-19-148 0,2 6 0,21 61 0,-29-99 0,1 0 0,1 0 0,0-1 0,0 1 0,1-1 0,1 0 0,-1-1 0,2 0 0,0 0 0,11 9 0,-16-15 0,1 0 0,-1-1 0,1 0 0,0 0 0,0 0 0,0 0 0,1-1 0,-1 0 0,1 0 0,-1 0 0,1-1 0,0 0 0,-1 0 0,1 0 0,0-1 0,0 0 0,-1 0 0,1 0 0,9-2 0,-5-2 0,1 0 0,-1 0 0,0-1 0,-1 0 0,1 0 0,-1-1 0,0 0 0,0-1 0,9-10 0,7-7 36,-1-1 0,22-32 0,-27 32-527,1 1 0,46-43 0,-51 56-6335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24575,'-16'14'0,"2"0"0,0 2 0,1 0 0,1 0 0,0 1 0,1 1 0,1 0 0,1 0 0,0 1 0,1 0 0,1 0 0,1 1 0,1 0 0,1 0 0,1 0 0,0 1 0,1 0 0,2 22 0,0-29 0,1 0 0,0 0 0,1 0 0,0 0 0,1 0 0,1-1 0,0 1 0,9 18 0,-8-24 0,0 0 0,0-1 0,1 1 0,-1-1 0,2 0 0,-1-1 0,1 1 0,0-1 0,0-1 0,1 1 0,0-1 0,0-1 0,16 8 0,-18-9 0,1 0 0,1-1 0,-1 0 0,0 0 0,0 0 0,1-1 0,-1 0 0,1 0 0,-1-1 0,1 0 0,-1-1 0,1 1 0,-1-1 0,11-3 0,-13 2 0,-1 0 0,1 0 0,-1 0 0,1 0 0,-1-1 0,0 0 0,0 0 0,0 0 0,0 0 0,-1-1 0,1 1 0,-1-1 0,0 0 0,0 0 0,0 0 0,-1 0 0,1-1 0,-1 1 0,0-1 0,0 1 0,-1-1 0,0 0 0,2-5 0,-3 7-4,1-1 0,0 1 0,-1 0-1,0-1 1,0 1 0,0-1 0,0 1-1,-1 0 1,1-1 0,-1 1 0,0 0-1,0-1 1,0 1 0,0 0 0,-1 0 0,1 0-1,-1 0 1,-2-3 0,0 1 24,0 1 0,0 0 0,0-1 0,-1 2 0,0-1 0,1 0 0,-1 1 0,-1 0 0,-8-4 0,-1 1-232,-1 1 0,0 0 0,0 1-1,0 0 1,-1 2 0,-25-2 0,13 4-6614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1 316 24575,'5'-10'0,"2"-9"0,5-7 0,5-3 0,6-3 0,-2 0 0,1 4 0,-3 2 0,0 6 0,2 1 0,3 3 0,-2 0 0,-1 2 0,-3-1 0,-5 2-8191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24575,'1'3'0,"1"0"0,0-1 0,0 1 0,0-1 0,0 0 0,0 1 0,1-1 0,-1 0 0,1 0 0,0-1 0,-1 1 0,1 0 0,0-1 0,5 2 0,0 1 0,34 20 0,0 1 0,-2 2 0,-1 2 0,-1 2 0,57 58 0,-72-63 0,2-1 0,44 33 0,-35-22-1365,-21-17-5461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24575,'8'6'0,"1"0"0,-1 0 0,1-1 0,1 0 0,-1-1 0,14 5 0,22 10 0,1 9 0,0 2 0,-2 1 0,-1 3 0,-2 1 0,-1 3 0,-2 0 0,35 48 0,-43-45 67,38 69 0,9 14-1566,-62-104-5327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1 541 24575,'1'0'0,"-1"1"0,1-1 0,0 1 0,0-1 0,0 0 0,-1 1 0,1-1 0,0 0 0,0 1 0,0-1 0,0 0 0,-1 0 0,1 0 0,0 0 0,0 0 0,0 0 0,0 0 0,0 0 0,0 0 0,-1-1 0,1 1 0,0 0 0,0 0 0,0-1 0,0 1 0,-1-1 0,1 1 0,0 0 0,0-1 0,-1 0 0,1 1 0,0-1 0,-1 1 0,1-1 0,-1 0 0,1 1 0,-1-1 0,1 0 0,-1 0 0,1 1 0,0-3 0,24-40 0,-20 33 0,235-369 0,-228 363-273,1 2 0,0-1 0,1 2 0,17-14 0,-12 14-6553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6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24575,'0'615'0,"0"-604"-227,1 0-1,0 0 1,0 0-1,1-1 1,5 15-1,0-6-6598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68 24575,'-1'19'0,"-2"0"0,0 1 0,-1-1 0,-1 0 0,-11 26 0,-12 53 0,26-90 0,1 1 0,0 0 0,0 0 0,1-1 0,1 1 0,-1 0 0,1 0 0,1-1 0,2 11 0,-3-15 0,1 0 0,-1-1 0,1 1 0,0 0 0,0-1 0,1 0 0,-1 1 0,0-1 0,1 0 0,0 0 0,0 0 0,0-1 0,0 1 0,0-1 0,1 1 0,-1-1 0,1 0 0,-1 0 0,1-1 0,0 1 0,0-1 0,-1 0 0,1 0 0,0 0 0,0 0 0,0-1 0,1 1 0,-1-1 0,6-1 0,-2 1 0,0-1 0,0 0 0,0-1 0,-1 1 0,1-1 0,-1-1 0,1 0 0,-1 0 0,0 0 0,0-1 0,0 0 0,0 0 0,-1-1 0,9-8 0,-5 4 0,-1-1 0,-1-1 0,0 1 0,0-1 0,-1-1 0,-1 1 0,0-1 0,0 0 0,-2-1 0,1 1 0,-1-1 0,-1 0 0,0 0 0,-1 0 0,-1-1 0,0 1 0,0 0 0,-1-1 0,-4-20 0,2 26 0,-1 0 0,0-1 0,-1 2 0,0-1 0,0 0 0,-1 1 0,0 0 0,0 0 0,-1 0 0,0 0 0,0 1 0,0 0 0,-1 1 0,0-1 0,0 1 0,0 0 0,-1 1 0,1 0 0,-10-3 0,8 2 0,0 1 0,0 1 0,0 0 0,-1 0 0,1 1 0,-1 0 0,0 0 0,1 1 0,-1 1 0,0 0 0,0 0 0,0 0 0,1 2 0,-1-1 0,0 1 0,-17 6 0,24-7-68,1 1 0,-1 0-1,0 0 1,0 0 0,1 0 0,-1 0-1,1 1 1,0-1 0,-1 1 0,1-1-1,0 1 1,1 0 0,-1 0 0,0 0-1,1 0 1,0 0 0,0 0-1,0 0 1,-1 4 0,-3 16-6758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1 715 24575,'6'0'0,"0"-1"0,1 0 0,-1-1 0,0 0 0,0 1 0,0-2 0,0 1 0,-1-1 0,1 0 0,-1 0 0,1 0 0,-1-1 0,0 0 0,0 0 0,-1 0 0,5-6 0,12-13 0,-2 0 0,19-30 0,-10 13 0,232-323 0,-165 216-1365,-85 131-5461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1 0,-1-1 0,1-1 0,0 1 0,1 0 0,-1 0 0,1-1 0,0 0 0,0 1 0,4 3 0,52 51 0,-54-54 0,246 257-253,-193-197-859,-37-42-5714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24575,'9'1'0,"1"2"0,-1-1 0,1 1 0,-1 1 0,0 0 0,0 0 0,-1 1 0,10 6 0,9 4 0,24 12 0,-2 2 0,-1 3 0,-2 2 0,73 67 0,-4 2 0,107 103 0,-152-144 96,12 12-1557,-67-56-5365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96 343 24575,'-2'-1'0,"0"1"0,0-1 0,1 0 0,-1 0 0,0 0 0,1 0 0,-1 0 0,1 0 0,-1 0 0,1 0 0,0-1 0,-1 1 0,1-1 0,0 1 0,0-1 0,0 1 0,0-1 0,-1-2 0,-18-36 0,18 35 0,-6-13 0,0-1 0,1 0 0,1-1 0,1 1 0,-5-34 0,10 49 0,-1-1 0,1 1 0,0 0 0,0 0 0,0-1 0,0 1 0,1 0 0,0 0 0,-1-1 0,2 1 0,-1 0 0,0 0 0,1 0 0,0 0 0,0 1 0,0-1 0,0 0 0,1 1 0,-1-1 0,1 1 0,0 0 0,0 0 0,0 0 0,1 0 0,-1 1 0,0-1 0,1 1 0,0 0 0,0 0 0,-1 0 0,1 1 0,8-3 0,-3 1 0,1 1 0,0 0 0,-1 1 0,1-1 0,0 2 0,0 0 0,-1 0 0,1 1 0,0 0 0,0 0 0,12 4 0,-10 0 0,0 0 0,1 0 0,-2 2 0,1-1 0,-1 1 0,0 1 0,18 16 0,-10-6 0,-2 0 0,0 2 0,-1 0 0,-1 0 0,-1 2 0,-1 0 0,-1 0 0,-1 1 0,-1 1 0,0-1 0,9 43 0,-6-8 0,-3 2 0,-2-1 0,-1 112 0,-8-146 0,-1-1 0,-2 1 0,0-1 0,-1 0 0,-2 0 0,0 0 0,-2-1 0,-22 44 0,13-36 0,0-1 0,-2-1 0,0-1 0,-3-1 0,-44 43 0,64-67 0,0 0 0,-1 0 0,1 0 0,-1 0 0,1-1 0,-1 0 0,0 0 0,0 0 0,0 0 0,0 0 0,0-1 0,0 0 0,-1 0 0,1 0 0,0 0 0,-9 0 0,9-2 0,0 0 0,1 1 0,-1-1 0,1-1 0,-1 1 0,0 0 0,1-1 0,0 0 0,-1 0 0,1 0 0,0 0 0,0 0 0,0-1 0,1 0 0,-6-5 0,0-2 0,1-1 0,0 0 0,1 0 0,0-1 0,1 1 0,0-1 0,1-1 0,0 1 0,1-1 0,-2-14 0,2 9 0,1-1 0,1 0 0,1 1 0,0-1 0,1 1 0,1-1 0,1 1 0,10-35 0,-10 46 0,-1 0 0,1 0 0,0 1 0,1-1 0,0 1 0,0 0 0,0 0 0,1 1 0,-1-1 0,1 1 0,1 0 0,-1 0 0,1 0 0,0 1 0,0 0 0,0 0 0,0 1 0,1-1 0,0 1 0,-1 1 0,1-1 0,0 1 0,0 1 0,1-1 0,9 0 0,-2 1 0,1 1 0,0 0 0,0 1 0,-1 1 0,1 0 0,0 1 0,-1 1 0,0 1 0,0 0 0,0 0 0,-1 2 0,1 0 0,-1 0 0,-1 2 0,21 15 0,8 12 0,-2 1 0,-1 2 0,38 50 0,-64-75-105,0 0 0,0-1 0,2 0 0,0-1 0,0-1 0,1-1 0,0 0 0,1-1 0,0 0 0,0-2 0,1 0 0,33 8 0,-25-9-6721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1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24575,'0'3'0,"0"-1"0,0 0 0,0 0 0,1 0 0,-1 1 0,1-1 0,-1 0 0,1 0 0,0 0 0,0 0 0,0 0 0,0 0 0,0 0 0,1 0 0,-1-1 0,0 1 0,1 0 0,-1-1 0,1 1 0,2 1 0,0 0 0,1-1 0,-1 1 0,1-1 0,-1 0 0,1 0 0,0-1 0,0 1 0,8 0 0,6 0 0,-1 0 0,1-2 0,35-3 0,-16-3 0,1-2 0,62-22 0,-55 16 0,18-7 0,-39 12 0,0 0 0,0 2 0,0 1 0,1 1 0,0 1 0,0 1 0,31 0 0,-56 3-50,1 0-1,-1 0 1,1 0-1,-1 0 0,1 0 1,-1 1-1,0-1 1,1 0-1,-1 0 1,0 1-1,1-1 0,-1 1 1,0 0-1,1-1 1,-1 1-1,0 0 1,0-1-1,0 1 0,0 0 1,0 0-1,0 0 1,0 0-1,0 0 1,0 0-1,0 1 1,0 0-1,-1 12-6775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24575,'35'13'0,"-5"-1"0,-17-10 0,1 0 0,-1 0 0,1-1 0,0-1 0,-1 0 0,1-1 0,-1 0 0,1-1 0,-1-1 0,1 0 0,-1-1 0,0-1 0,-1 1 0,1-2 0,-1 0 0,0-1 0,0 0 0,14-11 0,-15 10 0,1 1 0,0 1 0,0 0 0,0 0 0,0 1 0,1 1 0,0 0 0,0 1 0,19-3 0,8 3 0,73 3 0,-60 1 0,-24-2 0,-1-1 0,45-10 0,-42 6 0,53-4 0,315 11 0,-466 0 0,-121 17 0,-53 26 0,59-14 0,146-23 0,0 1 0,-54 22 0,67-21 0,-1 0 0,0-2 0,-1-1 0,0-1 0,0 0 0,0-2 0,-38-1 0,60-2-105,0 0 0,0-1 0,-1 1 0,1-1 0,0 0 0,0 0 0,0 0 0,0 0 0,0-1 0,1 1 0,-1-1 0,-5-3 0,-5-9-6721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4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0 24575,'-5'20'0,"5"-19"0,0 0 0,-1 0 0,1 0 0,0 0 0,-1 0 0,1 0 0,0 0 0,0 0 0,0 0 0,0 0 0,0 0 0,0 0 0,0 0 0,0 0 0,0 0 0,1 0 0,-1 0 0,0 0 0,1 0 0,-1 0 0,0 0 0,1-1 0,-1 1 0,1 0 0,0 0 0,-1 0 0,1-1 0,0 1 0,-1 0 0,1 0 0,0-1 0,0 1 0,0-1 0,-1 1 0,3 0 0,22 17 0,1-1 0,1-1 0,1-2 0,0 0 0,56 18 0,30 13 0,-101-38 0,1-1 0,-1 2 0,-1 0 0,1 0 0,10 11 0,-21-18 0,0 0 0,-1 1 0,1-1 0,-1 1 0,1-1 0,-1 1 0,0-1 0,1 1 0,-1 0 0,0 0 0,0 0 0,-1 0 0,1 0 0,0 0 0,0 0 0,-1 0 0,0 0 0,1 0 0,-1 0 0,0 0 0,0 0 0,0 0 0,0 1 0,0-1 0,-1 0 0,1 0 0,0 0 0,-1 0 0,0 0 0,1 0 0,-1 0 0,0 0 0,0 0 0,0-1 0,-1 1 0,1 0 0,0 0 0,0-1 0,-1 1 0,1-1 0,-1 1 0,0-1 0,1 0 0,-1 0 0,-3 2 0,-14 10 0,-1 0 0,-1-2 0,0 0 0,-27 10 0,-97 27 0,117-39 0,-50 9 33,59-14-313,0 0 1,0 1-1,0 1 1,-27 12-1,27-8-6546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2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65 24575,'0'307'0,"2"-289"0,0 0 0,1 0 0,1-1 0,0 1 0,12 27 0,-8-24 0,-1 1 0,-2 0 0,5 24 0,-8-16 0,5 25 0,-3-47 0,-1-12 0,-5-17 0,-18-39 0,3 0 0,2-2 0,-10-92 0,12 66 0,7 58 0,2 0 0,0-1 0,2-45 0,2 72 0,1 0 0,-1 1 0,1-1 0,0 1 0,0 0 0,0-1 0,1 1 0,-1 0 0,1-1 0,-1 1 0,1 0 0,0 0 0,0 1 0,1-1 0,-1 0 0,0 1 0,6-5 0,-3 3 0,1 1 0,-1-1 0,1 1 0,0 0 0,1 1 0,-1 0 0,0-1 0,1 2 0,6-2 0,0 1 0,1 0 0,0 1 0,-1 1 0,1 0 0,-1 1 0,1 1 0,-1 0 0,25 7 0,-30-6 0,0 1 0,0 0 0,-1 1 0,1 0 0,-1 0 0,0 1 0,0 0 0,-1 0 0,0 0 0,0 1 0,0 0 0,8 14 0,4 9 0,26 60 0,-42-85 0,3 7 0,-1-1 0,0 1 0,0 0 0,-2 0 0,1 1 0,-2-1 0,1 0 0,-2 21 0,0-26 0,-1 1 0,0 0 0,0-1 0,-1 1 0,0-1 0,0 0 0,-1 0 0,0 0 0,0 0 0,-1 0 0,1 0 0,-2-1 0,1 0 0,-1 0 0,-6 7 0,2-4-91,-1 0 0,0-1 0,-1 0 0,0-1 0,0 0 0,-1-1 0,0 0 0,0-1 0,0 0 0,-1-1 0,0 0 0,1-1 0,-1-1 0,-23 2 0,8-3-6735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5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1130 24575,'-11'-2'0,"11"-4"0,19-14 0,-15 17 0,-1 1 0,-1-1 0,1 1 0,0-1 0,0 0 0,-1 0 0,0 0 0,0 0 0,1 0 0,1-6 0,-4 8 0,0 0 0,0 1 0,0-1 0,0 0 0,0 1 0,0-1 0,-1 0 0,1 1 0,0-1 0,0 0 0,-1 1 0,1-1 0,0 1 0,-1-1 0,1 0 0,0 1 0,-1-1 0,1 1 0,-1-1 0,1 1 0,-1 0 0,1-1 0,-1 1 0,0-1 0,1 1 0,-1 0 0,1 0 0,-1-1 0,0 1 0,1 0 0,-1 0 0,0 0 0,1 0 0,-1-1 0,0 1 0,1 0 0,-1 0 0,0 1 0,1-1 0,-1 0 0,0 0 0,1 0 0,-1 0 0,0 0 0,1 1 0,-2-1 0,-32 12 0,29-8 0,1 0 0,0 0 0,0 1 0,0 0 0,0-1 0,1 1 0,0 1 0,0-1 0,0 0 0,0 1 0,1 0 0,0-1 0,0 1 0,1 0 0,-1 0 0,1 0 0,1 0 0,-1 0 0,1 1 0,0-1 0,1 7 0,-1-7 0,1-1 0,-1 1 0,1 0 0,0-1 0,0 1 0,0-1 0,1 1 0,0-1 0,0 0 0,1 0 0,-1 0 0,1 0 0,0 0 0,0 0 0,1-1 0,-1 0 0,1 1 0,0-1 0,0-1 0,1 1 0,-1 0 0,9 4 0,-8-7 0,-1 0 0,1 0 0,-1 0 0,0-1 0,1 0 0,-1 0 0,1 0 0,-1 0 0,1-1 0,-1 0 0,0 0 0,1 0 0,-1 0 0,0-1 0,0 1 0,0-1 0,0 0 0,0 0 0,0-1 0,-1 1 0,1-1 0,-1 0 0,6-6 0,10-8 0,-2-2 0,30-38 0,-41 48 0,15-22 0,-1-1 0,-1-1 0,-2 0 0,-1-2 0,-2 0 0,-1 0 0,-2-1 0,-1-1 0,7-62 0,-5-23 0,-6-199 0,-6 262 0,-1 26 0,-7-56 0,6 78 0,0 0 0,-1 0 0,0 1 0,-1-1 0,0 1 0,0-1 0,-1 1 0,-12-17 0,15 25 0,1 0 0,0 0 0,-1 0 0,0 0 0,1 0 0,-1 0 0,0 0 0,0 1 0,0-1 0,0 1 0,0-1 0,0 1 0,-1 0 0,1 0 0,0 0 0,-1 0 0,1 1 0,-1-1 0,1 0 0,0 1 0,-1 0 0,-4-1 0,4 2 0,0 0 0,0 0 0,0 0 0,0 1 0,0-1 0,0 1 0,1 0 0,-1-1 0,0 1 0,1 0 0,0 0 0,-1 1 0,1-1 0,0 0 0,-2 5 0,-6 7 0,2 1 0,0 0 0,0 0 0,1 0 0,-6 26 0,-3 26 0,3 0 0,3 1 0,3 0 0,3 1 0,3-1 0,10 84 0,1-76 0,4-1 0,3-1 0,41 112 0,-47-156 30,0 0 0,2 0 0,21 34 0,-29-57-55,0 1 0,0-1 0,1-1-1,0 1 1,0-1 0,0 0 0,12 8 0,-14-12-46,-1 0-1,1 0 1,0 0 0,-1-1-1,1 1 1,0-1 0,0 0-1,0 0 1,0 0 0,0-1-1,0 1 1,0-1 0,0 0-1,0 0 1,0-1 0,0 1-1,4-2 1,11-4-6755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65 24575,'0'-3'0,"0"1"0,0-1 0,0 0 0,-1 1 0,1-1 0,-1 1 0,0-1 0,0 1 0,0-1 0,0 1 0,0-1 0,0 1 0,-1 0 0,1-1 0,-1 1 0,0 0 0,1 0 0,-1 0 0,0 1 0,0-1 0,0 0 0,0 1 0,-1-1 0,1 1 0,0 0 0,-1-1 0,1 1 0,-1 0 0,1 1 0,-1-1 0,0 0 0,-3 0 0,2 1 0,-1-1 0,1 1 0,-1 0 0,0 0 0,1 0 0,-1 1 0,0-1 0,1 1 0,-1 0 0,1 1 0,0-1 0,-1 1 0,1 0 0,0 0 0,0 0 0,0 0 0,0 1 0,-5 3 0,-1 5 0,1 1 0,-1-1 0,2 1 0,0 1 0,0 0 0,2 0 0,-1 0 0,2 1 0,-1-1 0,2 1 0,0 1 0,-3 20 0,1 10 0,1 0 0,3 79 0,2-101 0,1 0 0,2-1 0,0 1 0,1-1 0,11 35 0,-11-49 0,-1 1 0,1 0 0,1-1 0,-1 0 0,1 0 0,1 0 0,0-1 0,0 0 0,0 0 0,1 0 0,0-1 0,0 0 0,0 0 0,1-1 0,16 9 0,-6-5 0,0-1 0,0-1 0,1 0 0,21 4 0,-34-10 0,1 0 0,0 0 0,0 0 0,0-1 0,0 0 0,0-1 0,0 0 0,0 0 0,0 0 0,0 0 0,0-1 0,0-1 0,-1 1 0,12-6 0,101-70-1365,-100 66-5461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1 308 24575,'5'-1'0,"1"0"0,-1 0 0,1 0 0,-1 0 0,0-1 0,0 0 0,0 0 0,0 0 0,0-1 0,0 0 0,-1 0 0,1 0 0,-1 0 0,0-1 0,0 1 0,0-1 0,0 0 0,-1-1 0,1 1 0,4-10 0,6-8 0,-2-1 0,-1-1 0,9-26 0,-13 33 0,21-88 0,-49 153 0,3 1 0,2 1 0,-17 89 0,8-30 0,17-75 0,2 1 0,1 1 0,2-1 0,2 1 0,5 68 0,-3-98-124,0 0 0,0 0 0,0-1 0,1 1 0,-1 0 0,1-1-1,1 1 1,-1-1 0,1 0 0,4 7 0,5 2-6702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34 24575,'0'6'0,"-1"0"0,0-1 0,0 1 0,0 0 0,-1-1 0,0 1 0,0-1 0,0 1 0,-1-1 0,0 0 0,-3 5 0,-45 54 0,12-17 0,34-39 0,0 0 0,0 1 0,1-1 0,0 1 0,1 0 0,-1 0 0,2 0 0,-4 19 0,6-25 0,-1 0 0,1 0 0,0 0 0,0 0 0,0 0 0,1 0 0,-1 0 0,1 0 0,0 0 0,-1 0 0,1 0 0,1 0 0,-1 0 0,0-1 0,1 1 0,-1 0 0,1-1 0,0 1 0,0-1 0,0 0 0,0 1 0,0-1 0,1 0 0,-1 0 0,1-1 0,-1 1 0,1 0 0,-1-1 0,1 1 0,0-1 0,4 1 0,-1 0 0,0 0 0,0 0 0,1-1 0,-1 0 0,1 0 0,-1-1 0,0 0 0,1 0 0,-1 0 0,1-1 0,-1 0 0,0 0 0,1 0 0,-1-1 0,0 0 0,9-5 0,-6 2 0,0 0 0,-1 0 0,0-1 0,0-1 0,0 1 0,-1-1 0,0-1 0,0 1 0,-1-1 0,6-9 0,-4 5 0,-1 1 0,-1-1 0,0 0 0,0 0 0,-2-1 0,1 1 0,-2-1 0,1 0 0,-2 0 0,0-1 0,0 1 0,-2 0 0,1-1 0,-2 1 0,1 0 0,-6-22 0,5 31-39,0 1 0,0-1 0,-1 1 0,0-1 0,0 1 0,0-1 0,0 1 0,0 0 0,-1 0 0,1 0 0,-1 0 0,0 0 0,0 1 0,0-1 0,0 1 0,0 0 0,-1 0 0,1 0 0,-1 0 0,1 1 0,-1-1 0,0 1 0,1 0 0,-1 0 0,0 0 0,0 1 0,0-1 0,0 1 0,0 0 0,0 0 0,0 0 0,1 1 0,-1-1 0,-6 3 0,-10 3-6787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24575,'9'1'0,"-1"1"0,1-1 0,-1 1 0,1 1 0,-1-1 0,0 2 0,0-1 0,-1 1 0,1 0 0,-1 0 0,0 1 0,0 0 0,0 1 0,-1-1 0,9 11 0,10 11 0,-1 1 0,23 35 0,-33-42 0,-1 1 0,-1 1 0,0-1 0,-2 2 0,-1 0 0,11 46 0,-12-30 0,-1 1 0,-3 0 0,-1 62 0,-3-96 8,-1 0 0,0 0 0,0-1 0,0 1 0,-1 0 0,0-1 0,0 0-1,-1 1 1,0-1 0,0 0 0,-1 0 0,1 0 0,-8 8 0,-3 2-408,-2 0 1,-31 24 0,41-35 121,-11 10-6548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9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60 123 24575,'-3'0'0,"0"1"0,1-1 0,-1 0 0,0-1 0,1 1 0,-1 0 0,0-1 0,1 1 0,-1-1 0,1 0 0,-1 0 0,1 0 0,-1 0 0,1-1 0,-1 1 0,1-1 0,0 1 0,0-1 0,0 0 0,0 0 0,-2-3 0,3 4 0,0-1 0,1 0 0,-1 0 0,1 0 0,0 0 0,0-1 0,-1 1 0,1 0 0,1 0 0,-1 0 0,0 0 0,0 0 0,1 0 0,-1 0 0,1 0 0,0 0 0,-1 0 0,1 1 0,0-1 0,0 0 0,0 0 0,1 1 0,-1-1 0,0 0 0,0 1 0,1-1 0,2-1 0,1-2 0,1 0 0,-1 1 0,1 0 0,0 0 0,-1 1 0,2-1 0,-1 1 0,0 1 0,1-1 0,-1 1 0,1 0 0,0 1 0,0-1 0,-1 1 0,1 1 0,0-1 0,0 1 0,0 0 0,7 2 0,-8-2 0,-1 1 0,1 0 0,-1 0 0,1 1 0,-1-1 0,1 1 0,-1 0 0,0 1 0,0-1 0,0 1 0,0 0 0,-1 0 0,1 1 0,-1-1 0,0 1 0,0 0 0,0 0 0,0 1 0,-1-1 0,1 1 0,-1 0 0,0-1 0,3 9 0,-3-3 0,1 1 0,-1 0 0,-1 0 0,0 0 0,-1 0 0,0 1 0,-1 19 0,0-27 0,0 0 0,-1 0 0,1 0 0,-1 0 0,0 0 0,0 0 0,-1 0 0,1-1 0,-1 1 0,0 0 0,0-1 0,0 1 0,0-1 0,0 0 0,-1 1 0,0-1 0,0 0 0,0-1 0,0 1 0,0 0 0,0-1 0,-1 0 0,-3 3 0,7-5 0,0 0 0,0 0 0,0 0 0,0 0 0,0 0 0,0 0 0,0 0 0,0 0 0,1 0 0,-1 0 0,0 0 0,0 1 0,0-1 0,0 0 0,0 0 0,0 0 0,0 0 0,0 0 0,0 0 0,0 0 0,0 0 0,0 1 0,0-1 0,0 0 0,0 0 0,0 0 0,0 0 0,0 0 0,0 0 0,0 0 0,0 1 0,0-1 0,0 0 0,0 0 0,0 0 0,0 0 0,0 0 0,0 0 0,0 0 0,-1 0 0,1 0 0,0 1 0,0-1 0,0 0 0,0 0 0,0 0 0,0 0 0,0 0 0,0 0 0,0 0 0,0 0 0,-1 0 0,1 0 0,0 0 0,0 0 0,0 0 0,0 0 0,0 0 0,0 0 0,18 2 0,47-2 0,-20 0 0,-40 1 0,1-1 0,0 0 0,-1 1 0,1 0 0,-1 1 0,1-1 0,-1 1 0,0 0 0,1 0 0,-1 1 0,0 0 0,-1-1 0,1 2 0,0-1 0,-1 0 0,0 1 0,1 0 0,-2 0 0,1 0 0,0 1 0,-1-1 0,0 1 0,0 0 0,0 0 0,0 0 0,-1 0 0,0 0 0,0 1 0,1 5 0,-1-2 0,-1-1 0,0 1 0,0 0 0,-1 0 0,0 0 0,-1 0 0,0 0 0,0-1 0,-1 1 0,0 0 0,0-1 0,-1 1 0,0-1 0,-1 0 0,1 0 0,-2 0 0,-8 13 0,-1-6 0,-1 0 0,0-1 0,-1-1 0,0 0 0,-1-1 0,-1-1 0,0-1 0,0 0 0,-1-2 0,0 0 0,0-1 0,-27 6 0,42-12-151,0 0-1,-1 0 0,1 0 0,0 0 1,-1-1-1,1 0 0,-1 0 1,-6-1-1,-6-4-6674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0 681 24575,'2'-1'0,"-1"1"0,0-1 0,0 1 0,0-1 0,0 1 0,0-1 0,0 0 0,0 1 0,0-1 0,0 0 0,0 0 0,0 0 0,0 0 0,0 0 0,-1 0 0,1 0 0,0 0 0,-1 0 0,2-2 0,13-31 0,-9 19 0,29-57 0,-12 20 0,3 1 0,2 2 0,45-61 0,5 15 20,54-71-1405,-119 147-5441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24575,'1'-1'0,"-1"-1"0,1 1 0,0 0 0,-1 0 0,1 0 0,0-1 0,-1 1 0,1 0 0,0 0 0,0 0 0,0 0 0,0 0 0,0 1 0,0-1 0,1 0 0,-1 0 0,0 1 0,0-1 0,0 1 0,1-1 0,0 0 0,39-13 0,-25 8 0,8-5 0,-10 4 0,0 1 0,1 0 0,-1 1 0,24-4 0,-35 8 0,0 0 0,-1 1 0,1 0 0,0 0 0,-1 0 0,1 0 0,-1 0 0,1 0 0,0 1 0,-1-1 0,1 1 0,-1 0 0,1 0 0,-1 0 0,1 0 0,-1 0 0,1 0 0,-1 1 0,0-1 0,0 1 0,0-1 0,0 1 0,0 0 0,0 0 0,0 0 0,-1 0 0,1 0 0,-1 0 0,1 1 0,-1-1 0,0 0 0,1 4 0,1 3 0,0 0 0,-1 0 0,0 0 0,-1 1 0,0-1 0,0 0 0,-1 1 0,0-1 0,-1 1 0,-2 11 0,-4 10 0,-18 52 0,-1 6 0,12-21 0,3 1 0,3-1 0,2 102 0,7-110-1365,-1-35-5461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24575,'51'1'0,"-1"-2"0,0-2 0,0-2 0,89-21 0,-112 18-341,2 2 0,-1 0-1,40-2 1,-42 7-6485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8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24575,'0'-19'0,"1"32"0,3 21 0,5 21 0,3 0 0,2 0 0,2-1 0,3-1 0,34 68 0,-38-93-120,73 148-1125,-80-155-5581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9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38 404 24575,'16'0'0,"6"-1"0,-1 2 0,40 5 0,-53-4 0,0 1 0,0-1 0,-1 1 0,1 0 0,-1 1 0,0 0 0,0 0 0,0 0 0,0 1 0,11 11 0,-10-8 0,-1 0 0,0 0 0,0 1 0,-1 1 0,0-1 0,-1 1 0,6 13 0,-9-18 0,0 0 0,0 0 0,0 0 0,-1 0 0,0 0 0,0 0 0,0 1 0,0-1 0,-1 1 0,0-1 0,0 0 0,-1 1 0,1-1 0,-1 0 0,-1 1 0,-2 9 0,2-13 0,1 1 0,-1-1 0,1 1 0,-1-1 0,0 1 0,0-1 0,0 0 0,-1 0 0,1 0 0,0 0 0,-1 0 0,0-1 0,1 1 0,-1-1 0,0 0 0,1 1 0,-1-1 0,0-1 0,0 1 0,0 0 0,0-1 0,0 1 0,0-1 0,0 0 0,0 0 0,0 0 0,0 0 0,0-1 0,0 1 0,0-1 0,0 0 0,0 1 0,0-2 0,-4-1 0,-3-1 0,0 0 0,0-1 0,1 0 0,-1-1 0,1 0 0,1 0 0,-1-1 0,-9-10 0,12 11 0,1 0 0,-1 0 0,2-1 0,-1 1 0,0-1 0,1 0 0,1 0 0,-1-1 0,-2-9 0,5 14 0,0 0 0,1 0 0,0 0 0,0 0 0,0-1 0,0 1 0,0 0 0,1 0 0,-1 0 0,1 0 0,0 0 0,0 0 0,0 0 0,0 0 0,0 0 0,1 0 0,-1 1 0,1-1 0,0 0 0,0 1 0,0-1 0,0 1 0,0 0 0,0 0 0,1 0 0,4-3 0,20-14 0,46-24 0,-49 30 0,-1-1 0,37-28 0,-52 35 0,0 0 0,-1-1 0,0 1 0,0-2 0,-1 1 0,0-1 0,-1 0 0,0 0 0,0 0 0,6-19 0,-9 22 0,0 0 0,-1-1 0,1 1 0,-1 0 0,-1-1 0,1 1 0,-1-1 0,0 1 0,-1-1 0,0 1 0,0 0 0,0-1 0,0 1 0,-1 0 0,0 0 0,-1 0 0,1 0 0,-1 0 0,0 0 0,-1 1 0,1 0 0,-5-6 0,2 5 0,0-1 0,-1 1 0,0 1 0,0 0 0,0-1 0,0 2 0,-1-1 0,1 1 0,-1 1 0,-1-1 0,1 1 0,0 1 0,-1-1 0,1 2 0,-17-3 0,5 2 0,0 1 0,0 0 0,1 1 0,-39 6 0,53-5 0,1 0 0,0 0 0,0 1 0,-1-1 0,1 1 0,0 0 0,0 0 0,0 0 0,1 1 0,-1-1 0,0 1 0,1 0 0,0 0 0,-1 0 0,1 0 0,1 1 0,-1-1 0,0 1 0,1-1 0,0 1 0,0 0 0,0 0 0,0 0 0,0 1 0,1-1 0,0 0 0,-1 8 0,0-1 12,1 0 0,1 1 0,0-1 0,1 0 0,0 1 0,0-1 0,1 0 0,1 0 0,4 13 0,1-3-383,1 0-1,1 0 1,19 28 0,-16-29-6455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125 126 24575,'-2'-8'0,"-1"0"0,0 0 0,0 1 0,0-1 0,-1 1 0,0-1 0,-1 2 0,0-1 0,0 0 0,0 1 0,-8-8 0,0-1 0,12 14 0,1 0 0,-1 0 0,0 0 0,1 0 0,-1 0 0,0 0 0,0 0 0,1 0 0,-1 0 0,0 0 0,0 0 0,0 1 0,0-1 0,0 0 0,-1 1 0,1-1 0,0 1 0,0 0 0,0-1 0,0 1 0,-1 0 0,1-1 0,0 1 0,0 0 0,0 0 0,-1 0 0,-1 0 0,1 1 0,1 1 0,0-1 0,-1 0 0,1 0 0,0 1 0,0-1 0,0 0 0,0 1 0,0-1 0,0 1 0,0 0 0,1-1 0,-1 1 0,0-1 0,1 1 0,-1 3 0,-2 11 0,0 1 0,-1 30 0,5-32 0,0-1 0,1 0 0,1 0 0,0 0 0,0 0 0,2 0 0,8 19 0,-5-15 0,-2 0 0,0 0 0,5 31 0,-8-23-117,0-3-195,0 0 0,1-1 0,10 31 0,-10-44-6514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10 0,-2 9 0,-3 11 0,2 7 0,0 1 0,-3 0 0,-2-2 0,-2-1 0,3-2 0,0-1 0,0-1 0,-2 0 0,-2-1 0,-1 1 0,-1-6-8191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23 304 24575,'-19'31'0,"16"-17"0,3-14 0,0 1 0,0-1 0,1 0 0,-1 0 0,0 0 0,0 0 0,0 1 0,1-1 0,-1 0 0,0 0 0,1 0 0,-1 0 0,0 0 0,0 0 0,1 0 0,-1 0 0,0 0 0,0 0 0,1 0 0,-1 0 0,0 0 0,1 0 0,-1 0 0,0 0 0,0 0 0,1 0 0,-1 0 0,0 0 0,1 0 0,-1 0 0,0 0 0,0-1 0,1 1 0,-1 0 0,0 0 0,0 0 0,0 0 0,1-1 0,-1 1 0,0 0 0,0 0 0,1-1 0,9-7 0,0-1 0,0 0 0,-1 0 0,0-1 0,9-15 0,11-9 0,30-34 0,-35 39 0,0 1 0,2 1 0,1 2 0,30-23 0,-38 37-1365,0 3-5461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24575,'3'0'0,"1"1"0,0 0 0,-1 0 0,1 0 0,-1 0 0,1 1 0,-1-1 0,1 1 0,-1 0 0,0 0 0,0 0 0,5 4 0,39 39 0,-20-18 0,5 0 0,96 77 0,-121-99-65,0 0 0,-1 1 0,1 1 0,-1-1 0,0 1 0,-1 0 0,1 0 0,-1 0 0,-1 1 0,0 0 0,0 0 0,0 0 0,-1 0 0,0 1 0,-1-1 0,0 1 0,0 0 0,-1-1 0,0 1 0,0 14 0,0 2-6761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0 548 24575,'5'-1'0,"0"0"0,0 0 0,0 0 0,0 0 0,0-1 0,0 0 0,-1 0 0,1 0 0,-1-1 0,0 1 0,1-1 0,-1 0 0,0 0 0,-1-1 0,1 1 0,-1-1 0,4-4 0,9-12 0,0-1 0,13-24 0,-17 25 0,82-135 65,39-59-1495,-115 188-5396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24575,'11'2'0,"0"1"0,0 0 0,-1 1 0,1 1 0,-1-1 0,0 2 0,0-1 0,-1 1 0,16 13 0,505 354 0,-305-227 0,-126-78 0,142 73 0,-161-102-92,180 94-1181,-242-121-5553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1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24575,'1'-1'0,"-1"0"0,0 0 0,0 1 0,1-1 0,-1 0 0,1 1 0,-1-1 0,0 0 0,1 1 0,-1-1 0,1 0 0,-1 1 0,1-1 0,0 1 0,-1-1 0,1 1 0,0-1 0,-1 1 0,1-1 0,0 1 0,-1 0 0,1 0 0,0-1 0,0 1 0,-1 0 0,1 0 0,0 0 0,0 0 0,0-1 0,-1 1 0,1 0 0,0 1 0,0-1 0,0 0 0,-1 0 0,3 1 0,32 5 0,-33-6 0,28 9 0,0 2 0,0 0 0,-1 2 0,-1 2 0,0 0 0,-1 2 0,38 30 0,160 158 0,-209-190-114,-1 1 1,-1 1-1,0 0 0,-1 0 0,-1 1 1,-1 1-1,0 0 0,-2 0 0,0 1 1,-1 1-1,9 33 0,-14-31-6712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9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24575,'-1'14'0,"0"-1"0,-1 0 0,-1 0 0,0 0 0,-1 0 0,0-1 0,-1 1 0,-1-1 0,1 0 0,-14 18 0,-9 12 0,-50 55 0,52-67 0,7-7-341,-2 0 0,-1-2-1,-25 21 1,28-28-6485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0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340 333 24575,'1'8'0,"0"-1"0,1 1 0,0 0 0,1-1 0,0 1 0,0-1 0,8 14 0,9 24 0,-9-12 0,-1 1 0,-2 0 0,-2 0 0,0 1 0,-3 0 0,-1 0 0,-2 36 0,-1-67 0,1 0 0,-1-1 0,0 1 0,0 0 0,0 0 0,-1-1 0,1 1 0,-1-1 0,0 1 0,0-1 0,0 0 0,-1 0 0,1 0 0,-1 0 0,0 0 0,1 0 0,-7 4 0,3-3 0,0-1 0,-1 1 0,0-1 0,1 0 0,-1-1 0,0 1 0,0-1 0,0-1 0,-10 2 0,7-2 0,0 0 0,0 0 0,0-1 0,-1-1 0,1 1 0,0-2 0,0 1 0,0-1 0,0-1 0,0 0 0,0 0 0,1-1 0,-18-10 0,23 12 0,1-1 0,-1 0 0,0 0 0,1 0 0,-1 0 0,1-1 0,0 1 0,0-1 0,1 0 0,-1 0 0,1 0 0,0 0 0,0 0 0,0-1 0,0 1 0,1-1 0,0 1 0,-1-1 0,1-7 0,1 6 0,1 0 0,0 0 0,0 0 0,1 1 0,0-1 0,0 0 0,0 0 0,0 1 0,1-1 0,0 1 0,0 0 0,1 0 0,0 0 0,-1 1 0,6-5 0,18-22 0,-1-1 0,-2-1 0,-1-1 0,30-61 0,-41 72 0,-1-2 0,-1 0 0,-1 0 0,-1-1 0,7-39 0,-14 58 0,0-1 0,-1 1 0,1 0 0,-2 0 0,1-1 0,-1 1 0,0 0 0,-1 0 0,0 0 0,0 0 0,0 0 0,-1 0 0,0 1 0,0-1 0,-1 1 0,1 0 0,-1 0 0,-1 0 0,1 0 0,-1 1 0,0 0 0,-1 0 0,1 0 0,-1 0 0,-6-3 0,-9-5 0,-42-20 0,54 29 0,-1 0 0,1 1 0,-1 0 0,1 0 0,-1 1 0,0 1 0,-15-2 0,20 4 0,0 0 0,0 0 0,0 1 0,1-1 0,-1 1 0,0 0 0,1 0 0,-1 1 0,1-1 0,0 1 0,0 0 0,0 0 0,0 0 0,0 1 0,1 0 0,-1-1 0,1 1 0,0 0 0,0 1 0,1-1 0,-3 5 0,1-2 0,0 0 0,1 1 0,0 0 0,0 0 0,0 0 0,1 0 0,0 0 0,1 0 0,0 0 0,0 1 0,1-1 0,1 10 0,1-9-227,0 0-1,1 0 1,0 0-1,1-1 1,5 9-1,5 10-6598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1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24575,'0'0'0,"1"1"0,-1-1 0,0 0 0,0 1 0,0-1 0,0 0 0,1 0 0,-1 1 0,0-1 0,0 0 0,0 0 0,1 1 0,-1-1 0,0 0 0,0 0 0,1 0 0,-1 0 0,0 1 0,1-1 0,-1 0 0,0 0 0,1 0 0,-1 0 0,0 0 0,0 0 0,1 0 0,-1 0 0,0 0 0,1 0 0,-1 0 0,0 0 0,1 0 0,-1 0 0,0 0 0,1 0 0,-1 0 0,0 0 0,0-1 0,1 1 0,-1 0 0,0 0 0,1 0 0,-1 0 0,0-1 0,0 1 0,1 0 0,-1 0 0,0 0 0,0-1 0,0 1 0,1 0 0,-1-1 0,0 1 0,0 0 0,0 0 0,0-1 0,0 1 0,0 0 0,0-1 0,1 1 0,-1 0 0,0-1 0,0 1 0,0 0 0,0-1 0,0 1 0,-1-1 0,24 27 0,-18-20 0,162 179 0,-87-87 0,84 139 0,-133-195-1365,-16-28-5461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83 24575,'0'-3'0,"0"-1"0,0 1 0,0 0 0,0 0 0,1-1 0,-1 1 0,1 0 0,0 0 0,0 0 0,0 0 0,0 0 0,1 0 0,-1 0 0,1 0 0,0 0 0,0 1 0,0-1 0,0 1 0,0-1 0,0 1 0,1 0 0,-1 0 0,1 0 0,-1 0 0,1 0 0,0 1 0,0-1 0,0 1 0,0 0 0,0 0 0,0 0 0,0 0 0,0 0 0,5 0 0,-2 1 0,0 0 0,-1 0 0,1 0 0,-1 1 0,1 0 0,-1 0 0,1 0 0,-1 0 0,0 1 0,1 0 0,-1 0 0,0 1 0,0-1 0,-1 1 0,1 0 0,-1 0 0,1 1 0,-1 0 0,6 5 0,-4 0 0,0 0 0,0 0 0,-1 1 0,-1-1 0,1 1 0,-1 0 0,-1 1 0,0-1 0,0 1 0,-1-1 0,-1 1 0,0 0 0,0-1 0,-1 1 0,0 0 0,-3 18 0,-1-5 0,0 0 0,-2-1 0,0 0 0,-2 0 0,0 0 0,-17 30 0,17-38 0,-33 62 0,-55 78 0,91-148 0,0-1 0,1 1 0,0 0 0,0 1 0,0-1 0,1 1 0,0-1 0,1 1 0,0 0 0,0 0 0,-1 14 0,3-16 0,1-1 0,-1 1 0,1-1 0,0 1 0,1-1 0,-1 1 0,1-1 0,0 1 0,1-1 0,-1 0 0,1 0 0,0-1 0,0 1 0,0 0 0,1-1 0,0 0 0,6 6 0,-2-3-76,0 0 1,0 0-1,1-1 0,-1 0 0,2 0 0,-1-1 0,0 0 0,1-1 1,0 0-1,0-1 0,1 0 0,-1 0 0,0-1 0,1-1 1,0 1-1,-1-2 0,22 0 0,-6-1-6750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249 0 24575,'-25'27'0,"0"1"0,2 0 0,2 2 0,0 1 0,2 0 0,1 1 0,2 1 0,1 1 0,1 1 0,2-1 0,2 2 0,1 0 0,2 0 0,1 0 0,2 1 0,2-1 0,1 1 0,4 41 0,-2-71 0,0 0 0,1-1 0,0 1 0,0-1 0,0 0 0,0 1 0,1-1 0,0 0 0,1 0 0,-1-1 0,1 1 0,0-1 0,1 1 0,-1-1 0,1-1 0,8 7 0,-5-5 0,0 0 0,0-1 0,0-1 0,1 0 0,0 0 0,-1 0 0,2-1 0,-1 0 0,0-1 0,0 0 0,11 1 0,-11-3 0,0 1 0,0-1 0,-1 0 0,1-1 0,0 0 0,-1-1 0,1 0 0,-1 0 0,1-1 0,-1 1 0,0-2 0,9-4 0,-12 5 0,1-1 0,-1 0 0,0 0 0,0 0 0,-1 0 0,1-1 0,-1 0 0,0 0 0,0 0 0,-1 0 0,0-1 0,1 1 0,-2-1 0,1 0 0,-1 0 0,0 0 0,3-12 0,-3 9 0,0-1 0,-1 0 0,0 0 0,-1 0 0,0 0 0,0 1 0,-1-1 0,0 0 0,-4-14 0,4 20 0,-1 0 0,1 0 0,-1 1 0,0-1 0,0 0 0,-1 1 0,1-1 0,-1 1 0,0 0 0,0 0 0,0 0 0,0 0 0,0 0 0,-1 1 0,1-1 0,-1 1 0,1 0 0,-1 0 0,0 0 0,0 1 0,0-1 0,0 1 0,-8-2 0,3 2 15,0-1 0,0 1 0,-1 0 0,1 1 0,0 0 0,0 1 0,-15 2 0,21-3-89,-1 1-1,0 1 1,0-1 0,1 0 0,-1 1-1,1 0 1,-1 0 0,1 0 0,0 0-1,0 0 1,0 1 0,0 0 0,0-1-1,1 1 1,-1 0 0,1 0 0,-1 0-1,1 1 1,-3 6 0,-5 15-6752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24575,'-6'3'0,"2"0"0,1-1 0,0-1 0,-1 1 0,1 0 0,-1-1 0,0 0 0,0 0 0,1 0 0,-1 0 0,-7 0 0,47-12 0,3 6 0,-1 2 0,66 3 0,-85 1 0,0 1 0,0 1 0,0 1 0,-1 1 0,1 0 0,-1 2 0,26 12 0,16 10-1365,-34-19-5461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67 24575,'4'-1'0,"0"0"0,-1 0 0,1 0 0,-1-1 0,0 0 0,0 1 0,1-1 0,-1 0 0,0-1 0,-1 1 0,6-5 0,21-14 0,-17 17 0,-1 0 0,1 1 0,0 0 0,0 1 0,0 0 0,1 1 0,-1 0 0,0 1 0,0 0 0,1 1 0,-1 1 0,0 0 0,0 0 0,17 7 0,-22-7 0,1 1 0,-1 0 0,0 1 0,0-1 0,0 1 0,0 1 0,-1 0 0,0 0 0,0 0 0,0 0 0,0 1 0,-1 0 0,0 0 0,0 1 0,-1-1 0,0 1 0,0 0 0,0 0 0,-1 0 0,0 1 0,0-1 0,2 16 0,-2-11 0,-2-1 0,0 1 0,0 0 0,-1 0 0,0-1 0,-1 1 0,0 0 0,-1 0 0,-1-1 0,-4 16 0,4-21 0,0 0 0,0 0 0,0-1 0,-1 1 0,1 0 0,-1-1 0,-1 0 0,1 0 0,-1 0 0,0-1 0,0 0 0,0 1 0,-1-2 0,1 1 0,-1-1 0,0 0 0,0 0 0,0 0 0,-12 2 0,-10 1 0,-1-1 0,-1-1 0,1-2 0,-1-1 0,1-1 0,-50-7 0,46 1-341,-1-1 0,1-1-1,-37-15 1,52 16-6485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3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24575,'0'61'0,"-19"496"0,6-342 0,13-274 0,1-46 0,17-130 0,-14 204 0,2 0 0,1 0 0,2 0 0,1 1 0,1 0 0,1 1 0,2 0 0,28-43 0,-37 64 0,0 1 0,1 0 0,0 0 0,0 1 0,1-1 0,-1 1 0,2 1 0,-1-1 0,0 1 0,15-7 0,-19 11 0,1 0 0,-1 0 0,1 0 0,-1 0 0,1 1 0,0 0 0,-1-1 0,1 1 0,0 0 0,-1 1 0,1-1 0,-1 1 0,1-1 0,-1 1 0,1 0 0,-1 0 0,1 1 0,-1-1 0,0 1 0,0-1 0,1 1 0,-1 0 0,0 1 0,-1-1 0,1 0 0,0 1 0,-1-1 0,1 1 0,2 4 0,11 14 0,-1 1 0,-1 1 0,-1 0 0,18 44 0,29 107 0,-48-138 0,-1 0 0,-3 1 0,0 1 0,-3 0 0,2 55 0,-7-83 0,-1 0 0,0 1 0,0-1 0,-1 0 0,0 0 0,-1 0 0,0-1 0,0 1 0,-1-1 0,-1 1 0,0-1 0,0 0 0,0-1 0,-1 1 0,0-1 0,-1 0 0,0-1 0,0 0 0,-1 0 0,1 0 0,-2-1 0,1 0 0,-1 0 0,0-1 0,-11 5 0,13-7 0,0-1 0,0 1 0,-1-1 0,1 0 0,-1-1 0,1 0 0,-1 0 0,1 0 0,-1-1 0,0 0 0,1-1 0,-1 0 0,1 0 0,-1 0 0,1-1 0,-1 0 0,1-1 0,0 1 0,-8-5 0,0-2 0,0 0 0,0-1 0,1-1 0,1 0 0,0-1 0,0 0 0,-14-19 0,4 2-1365,4 4-5461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1125 24575,'6'-1'0,"0"0"0,1 0 0,-1-1 0,0 0 0,0 0 0,1-1 0,-2 0 0,1 0 0,0 0 0,-1-1 0,1 1 0,-1-1 0,0-1 0,5-4 0,5-6 0,0-1 0,24-33 0,-25 29 0,35-54 0,-46 69 0,-1 1 0,0-1 0,0 0 0,0 1 0,-1-1 0,0 0 0,0 0 0,0 0 0,0 0 0,-1 0 0,0 0 0,0 0 0,0 0 0,-2-7 0,2 10 0,0 1 0,0-1 0,-1 1 0,1-1 0,-1 1 0,0-1 0,1 1 0,-1-1 0,0 1 0,0 0 0,0-1 0,0 1 0,0 0 0,0 0 0,0 0 0,0-1 0,0 1 0,-1 1 0,1-1 0,0 0 0,-1 0 0,1 0 0,-1 1 0,-2-2 0,1 2 0,0 0 0,0 0 0,0 0 0,1 0 0,-1 0 0,0 1 0,0-1 0,0 1 0,1 0 0,-1 0 0,0 0 0,-4 3 0,-5 3 0,-1 1 0,2 0 0,-1 1 0,-12 12 0,10-7 0,0 2 0,1-1 0,0 1 0,2 1 0,0 0 0,0 1 0,-7 20 0,12-25 0,1 0 0,1 0 0,0 0 0,0 1 0,2 0 0,0 0 0,0-1 0,1 1 0,1 0 0,0 0 0,3 18 0,-1-25 0,0 0 0,0 1 0,1-1 0,0-1 0,0 1 0,0 0 0,1-1 0,0 1 0,1-1 0,-1 0 0,1-1 0,0 1 0,1-1 0,-1 0 0,1 0 0,0-1 0,0 1 0,0-1 0,1-1 0,0 1 0,9 3 0,-9-4 0,1-1 0,-1 0 0,0 0 0,1 0 0,0-1 0,-1 0 0,1 0 0,0-1 0,0 0 0,0 0 0,-1-1 0,1 0 0,0 0 0,-1-1 0,1 0 0,-1-1 0,0 1 0,1-1 0,-1-1 0,9-5 0,14-15 0,-1 0 0,-2-2 0,0-1 0,-2-1 0,-1-1 0,-1-1 0,-2-1 0,-1-1 0,-1-1 0,18-47 0,1-12 0,-5-3 0,35-162 0,-56 203 0,-1 0 0,-3 0 0,-3-1 0,-1-87 0,-5 133 0,0 0 0,-1 1 0,0-1 0,0 1 0,-1-1 0,1 1 0,-2 0 0,1 0 0,-1 0 0,-1 1 0,-7-11 0,10 16 0,0-1 0,0 1 0,0 1 0,0-1 0,0 0 0,-1 0 0,1 1 0,0-1 0,-1 1 0,1 0 0,-1 0 0,0 0 0,1 0 0,-1 0 0,0 0 0,0 1 0,1-1 0,-1 1 0,0 0 0,0 0 0,0 0 0,0 0 0,1 1 0,-1-1 0,0 1 0,0-1 0,1 1 0,-1 0 0,0 0 0,1 0 0,-1 1 0,1-1 0,-1 1 0,1-1 0,0 1 0,0 0 0,-4 4 0,-9 6 0,1 2 0,1 0 0,1 1 0,0 0 0,0 1 0,2 0 0,0 1 0,-14 32 0,5 0 0,1 0 0,-11 54 0,-6 59 0,7 1 0,7 1 0,1 193 0,20-339 24,0 1 0,2-1 0,0 0 0,8 32 0,-8-41-148,1-1 0,0 0 1,1 0-1,0 0 0,0 0 0,1 0 1,-1-1-1,2 0 0,-1 0 0,1 0 1,12 11-1,11 2-6702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 1 24575,'-13'1'0,"1"0"0,0 2 0,-1-1 0,1 2 0,0 0 0,0 0 0,1 1 0,0 0 0,-1 1 0,2 0 0,-1 1 0,-10 9 0,-15 12 0,-61 63 0,70-62 0,2 0 0,0 2 0,2 1 0,1 0 0,-19 40 0,30-47 0,0-1 0,2 1 0,0 1 0,2 0 0,1 0 0,1 0 0,1 1 0,0 35 0,3-45 0,1-1 0,1 0 0,1 0 0,0 0 0,7 26 0,-6-36 0,-1 1 0,1-1 0,0-1 0,0 1 0,0 0 0,1-1 0,0 0 0,0 1 0,1-2 0,-1 1 0,1 0 0,0-1 0,0 0 0,1 0 0,-1 0 0,11 4 0,-2-2-170,1 0-1,1-1 0,-1 0 1,1-1-1,0-1 0,0-1 1,27 1-1,-13-2-6655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1 886 24575,'11'-13'0,"0"0"0,-1 0 0,-1-1 0,0 0 0,-1-1 0,11-26 0,30-103 0,-29 81 0,21-45 0,77-142 0,-78 170 0,-29 59-455,1 1 0,24-31 0,-15 26-6371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24575,'7'-1'0,"-1"0"0,1 0 0,-1-1 0,0 1 0,0-1 0,1-1 0,-1 1 0,-1-1 0,1 0 0,0-1 0,-1 1 0,1-1 0,-1 0 0,0 0 0,5-7 0,11-11 0,-1-1 0,18-25 0,-16 18 0,-16 22 0,0 0 0,0 0 0,0 0 0,-2-1 0,1 0 0,4-11 0,-29 61 0,8-18 0,-18 46 0,-41 198 0,63-228 0,2 0 0,1 0 0,3 1 0,4 77 0,3-92-1365,2-6-5461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 24575,'3'1'0,"1"0"0,-1 1 0,0-1 0,1 1 0,-1 0 0,0 0 0,0 0 0,0 0 0,0 0 0,3 4 0,21 13 0,-23-17 0,0-1 0,0 1 0,0-1 0,0 0 0,0-1 0,1 1 0,-1-1 0,0 0 0,0 0 0,1 0 0,-1 0 0,0-1 0,1 0 0,-1 0 0,0 0 0,6-3 0,-2 1 0,-1-1 0,1 0 0,-1-1 0,0 0 0,0 0 0,-1-1 0,13-12 0,-8 5 0,0-1 0,0 0 0,-2-1 0,0 0 0,0 0 0,-2-1 0,11-29 0,-16 39 0,-1 0 0,1 0 0,-1 0 0,-1-1 0,1 1 0,-1 0 0,0-1 0,0 1 0,-1-1 0,0 1 0,-2-9 0,2 13 0,0 0 0,0 0 0,0 0 0,0 1 0,0-1 0,0 0 0,0 0 0,-1 1 0,1-1 0,-1 1 0,1-1 0,-1 1 0,0 0 0,1 0 0,-1-1 0,0 1 0,0 0 0,0 1 0,0-1 0,0 0 0,0 0 0,0 1 0,0-1 0,0 1 0,0 0 0,0 0 0,0 0 0,0 0 0,0 0 0,-1 0 0,1 0 0,0 1 0,0-1 0,0 1 0,0-1 0,0 1 0,-3 1 0,-1 1 0,-1 0 0,1 0 0,0 0 0,0 1 0,0 0 0,1 0 0,-1 0 0,1 1 0,0 0 0,0 0 0,1 0 0,0 0 0,-1 1 0,2 0 0,-1 0 0,1 0 0,0 0 0,0 0 0,0 1 0,1-1 0,0 1 0,1 0 0,-2 12 0,-2 15 0,2 0 0,1 0 0,5 50 0,-3-74 0,0 0-97,1 1-1,0 0 1,0-1-1,1 1 1,1-1-1,0 0 1,0 0-1,1 0 1,0 0-1,1 0 1,0-1-1,0 0 0,13 17 1,-3-12-6729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24575,'11'3'0,"0"-1"0,0 2 0,0 0 0,0 0 0,-1 1 0,0 0 0,0 0 0,0 2 0,9 6 0,4 5 0,-1 0 0,0 1 0,-1 1 0,-1 2 0,-1-1 0,-1 2 0,-1 1 0,-1 0 0,-1 1 0,22 52 0,-28-49 0,-2-1 0,-1 1 0,-2 0 0,0 0 0,-1 30 0,-9 144 0,5-179 0,-2 36 30,-3 1 0,-3-1 0,-17 60 0,19-93-179,-2-1 1,0 0-1,-2 0 1,-1-1-1,0 0 1,-2-1-1,-1-1 1,-1 0-1,-20 21 1,10-16-6678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8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 24575,'0'-3'0,"9"-2"0,14-5 0,-8 5 0,1 2 0,0 0 0,0 1 0,0 1 0,0 0 0,1 1 0,18 3 0,-29-2 0,0 0 0,0 0 0,-1 1 0,1-1 0,-1 1 0,1 1 0,-1-1 0,0 1 0,0 0 0,0 0 0,0 0 0,0 1 0,-1 0 0,1 0 0,-1 0 0,0 0 0,-1 1 0,1-1 0,-1 1 0,0 0 0,0 0 0,4 10 0,-3-5 0,0 0 0,-1 0 0,0 1 0,-1-1 0,0 1 0,0-1 0,-1 1 0,-1 0 0,0 0 0,-2 19 0,0-24 0,1-1 0,0 1 0,-1-1 0,0 0 0,-1 0 0,1 0 0,-1 0 0,0 0 0,0 0 0,0 0 0,-1-1 0,1 0 0,-1 0 0,0 0 0,-1 0 0,1 0 0,-1-1 0,1 0 0,-1 0 0,0 0 0,-10 3 0,4-2 0,-21 7 0,28-6 0,17-3 0,63-5 0,-57 0 0,0 2 0,0 0 0,0 1 0,0 1 0,0 1 0,24 6 0,-39-7 0,-1 0 0,1 1 0,-1-1 0,1 1 0,-1 0 0,0 0 0,1 0 0,-1 1 0,0-1 0,0 1 0,-1 0 0,1-1 0,-1 1 0,1 0 0,-1 1 0,0-1 0,0 0 0,0 1 0,-1-1 0,1 1 0,-1-1 0,0 1 0,0 0 0,0 0 0,0 0 0,-1-1 0,1 1 0,-1 0 0,0 0 0,0 0 0,-1 0 0,1 0 0,-2 5 0,-1 5 0,0 0 0,-1 0 0,-1 0 0,0-1 0,0 0 0,-2 0 0,-13 22 0,7-19 0,0 0 0,0-1 0,-2 0 0,0-1 0,0-1 0,-1 0 0,-23 13 0,14-11 0,-1-1 0,0-2 0,-1 0 0,-43 12 0,60-21 17,-1 0 0,1-1 1,-1 0-1,1-1 0,-1-1 0,-19 0 0,27 0-88,-1-1 1,0 0-1,0 0 0,0 0 0,0 0 1,1-1-1,-1 1 0,0-1 1,1 0-1,-1 0 0,1 0 0,0-1 1,0 1-1,0-1 0,0 1 1,0-1-1,1 0 0,-1 0 0,1-1 1,-4-4-1,-6-19-6755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24575,'10'0'0,"25"1"0,1-2 0,-1 0 0,-1-3 0,1-1 0,57-15 0,-83 17 0,0-1 0,0 1 0,1 0 0,-1 1 0,1 0 0,-1 0 0,18 0 0,-24 2 0,-1 1 0,1-1 0,0 1 0,-1 0 0,1 0 0,-1 0 0,1 0 0,-1 0 0,1 1 0,-1-1 0,0 1 0,0-1 0,0 1 0,0 0 0,0 0 0,0 0 0,0 0 0,-1 0 0,1 0 0,-1 0 0,1 1 0,-1-1 0,0 1 0,0-1 0,0 1 0,0-1 0,0 1 0,-1-1 0,1 4 0,2 6 0,-1 0 0,-1 0 0,0 0 0,-1 0 0,0 0 0,0 0 0,-5 19 0,-24 88 0,13-59 0,1 6 0,3 1 0,3 0 0,3 1 0,3 74 0,3-112-1365,1-5-5461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24575,'5'0'0,"13"0"0,8 0 0,4 0 0,4 0 0,0 0 0,-1 0 0,1 0 0,-2 0 0,0 0 0,-1 0 0,0 0 0,-1 0 0,1-5 0,-1-2 0,-4 0-8191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24575,'0'634'0,"0"-626"-114,0-1 1,-1 0-1,1 0 0,-2 0 0,1 0 1,-1 0-1,0 0 0,-1 0 0,1 0 1,-1-1-1,-5 8 0,-5 6-6712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3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59 148 24575,'2'0'0,"1"1"0,-1 0 0,0 0 0,1 0 0,-1 0 0,0 0 0,0 1 0,1-1 0,-1 1 0,0-1 0,0 1 0,-1 0 0,1 0 0,0 0 0,-1 0 0,3 4 0,23 36 0,-26-41 0,30 54 0,-6-13 0,-1 1 0,32 86 0,-54-122 0,0 0 0,0 0 0,0 0 0,-1 0 0,0 1 0,-1-1 0,0 0 0,0 0 0,0 1 0,-1-1 0,0 0 0,-1 0 0,1 0 0,-1 0 0,-3 7 0,2-10 0,1 0 0,-1 0 0,0 0 0,0 0 0,0 0 0,0-1 0,-1 1 0,1-1 0,-1 0 0,0 0 0,0 0 0,0-1 0,-1 1 0,1-1 0,0 0 0,-1 0 0,1-1 0,-1 1 0,0-1 0,0 0 0,1-1 0,-1 1 0,-7-1 0,6 0 0,-1 0 0,1-1 0,-1 1 0,1-2 0,0 1 0,-1-1 0,1 0 0,0 0 0,0-1 0,0 1 0,0-1 0,1-1 0,-1 1 0,1-1 0,0 0 0,0 0 0,0-1 0,0 1 0,1-1 0,0 0 0,-4-7 0,4 8 0,1-1 0,0 0 0,0 0 0,0 0 0,1-1 0,0 1 0,0-1 0,0 1 0,1-1 0,-1 1 0,2-1 0,-1 0 0,0 0 0,1 0 0,0 0 0,1 1 0,-1-1 0,1 0 0,0 0 0,0 1 0,1-1 0,0 1 0,4-11 0,6 0 0,0 1 0,1-1 0,1 2 0,0 0 0,1 1 0,0 0 0,29-18 0,33-28 0,-64 48 0,-1-1 0,0-1 0,0 0 0,-2 0 0,1-1 0,8-16 0,-18 27 0,1 0 0,0 0 0,-1 0 0,0 0 0,0-1 0,0 1 0,0 0 0,0 0 0,-1-1 0,1 1 0,-1 0 0,0-1 0,0 1 0,0-1 0,0 1 0,-1 0 0,1-1 0,-1 1 0,0 0 0,0-1 0,0 1 0,-1 0 0,1 0 0,-1 0 0,0 0 0,1 0 0,-1 1 0,0-1 0,-1 0 0,1 1 0,0 0 0,-1-1 0,0 1 0,1 0 0,-1 0 0,0 0 0,-3-1 0,-7-4 0,1 0 0,-1 1 0,0 0 0,0 1 0,-1 1 0,0 0 0,1 1 0,-16-2 0,24 4 0,0 1 0,0-1 0,0 1 0,-1 1 0,1-1 0,0 1 0,0 0 0,0 0 0,0 0 0,0 1 0,0-1 0,0 1 0,0 1 0,1-1 0,-1 1 0,1-1 0,0 1 0,0 1 0,0-1 0,0 0 0,0 1 0,1 0 0,-1 0 0,-4 8 0,2-3 20,1 0 0,0 0 0,1 0 0,0 1 0,-4 14 0,7-22-75,1 0 0,-1 1 0,1 0 0,-1-1 0,1 1 0,0-1 0,0 1 0,1-1 0,-1 1 0,0 0 0,1-1 0,-1 1 0,1-1 0,0 0 0,0 1 0,0-1 0,0 0 0,0 1 0,1-1 0,-1 0 0,1 0 0,-1 0 0,1 0 0,0 0 0,0 0 0,2 1 0,16 10-6771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5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24575,'5'0'0,"2"11"0,4 2 0,2 6 0,2 9 0,0 5 0,2 3 0,3 51 0,-1 12-8191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6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3 24575,'0'1'0,"0"-1"0,0 0 0,0 0 0,1 1 0,-1-1 0,0 0 0,0 0 0,1 0 0,-1 1 0,0-1 0,0 0 0,1 0 0,-1 0 0,0 0 0,0 0 0,1 0 0,-1 0 0,0 1 0,1-1 0,-1 0 0,0 0 0,0 0 0,1 0 0,-1 0 0,0 0 0,1 0 0,-1 0 0,0-1 0,0 1 0,1 0 0,-1 0 0,0 0 0,1 0 0,-1 0 0,0 0 0,0-1 0,1 1 0,-1 0 0,0 0 0,0 0 0,0 0 0,1-1 0,-1 1 0,0 0 0,0 0 0,0-1 0,0 1 0,1 0 0,-1 0 0,0-1 0,0 1 0,0 0 0,0-1 0,0 1 0,0 0 0,0-1 0,17 26 0,-17-24 0,132 241 0,-123-222 0,0 0 0,-1 0 0,-1 1 0,-1 0 0,-1 0 0,-1 0 0,0 1 0,-2 0 0,0 0 0,-2-1 0,-3 35 0,2-50 0,-1 0 0,0-1 0,0 1 0,0-1 0,0 1 0,-1-1 0,0 0 0,0 0 0,-1 0 0,1 0 0,-1-1 0,0 1 0,0-1 0,0 0 0,-1 0 0,0-1 0,0 1 0,1-1 0,-2 0 0,1-1 0,0 1 0,-1-1 0,1 0 0,-1 0 0,1 0 0,-9 0 0,4 0 0,0-1 0,0 0 0,0 0 0,0-1 0,0 0 0,0-1 0,1 0 0,-1-1 0,0 0 0,0-1 0,1 0 0,-1 0 0,1-1 0,-15-8 0,11 3 0,0 0 0,1-1 0,0-1 0,1 0 0,0-1 0,1 0 0,0 0 0,1-1 0,-15-28 0,18 31 0,1 0 0,1 0 0,0 0 0,1-1 0,0 0 0,0 1 0,1-1 0,0 0 0,1 0 0,1 0 0,0 0 0,0-1 0,1 1 0,0 0 0,3-12 0,1 10-29,1 0-1,0 0 0,1 1 1,0-1-1,11-13 0,6-11-1157,27-51-5639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5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0 731 24575,'1'-7'0,"0"0"0,1 0 0,0 0 0,0 0 0,0 1 0,1-1 0,0 1 0,5-8 0,41-67 0,-9 16 0,-24 32 0,-2 0 0,11-40 0,15-35 0,-12 48 0,-8 21 0,19-59 0,-29 49-1365,-8 26-5461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0 499 24575,'1'-4'0,"0"0"0,1 0 0,-1 0 0,1 0 0,0 0 0,0 1 0,0-1 0,0 1 0,5-5 0,7-15 0,-8 9 0,113-222 0,-27 73-1365,-81 143-5461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5 755 24575,'0'1'0,"-1"0"0,1-1 0,0 1 0,0 0 0,0-1 0,0 1 0,-1 0 0,1-1 0,0 1 0,0 0 0,0-1 0,1 1 0,-1 0 0,0-1 0,0 1 0,0 0 0,0-1 0,1 1 0,-1-1 0,0 1 0,1 0 0,-1-1 0,0 1 0,1-1 0,-1 1 0,1-1 0,-1 1 0,0-1 0,2 1 0,12-15 0,-3 1 0,5-7 0,-1 0 0,0-1 0,-1-1 0,-2 0 0,0-1 0,-2 0 0,0-1 0,11-42 0,-11 23 0,-2 0 0,-1-1 0,-3 0 0,-1-54 0,-4 78 0,0 1 0,-1 0 0,-1 0 0,-10-34 0,11 46 0,0 1 0,0 0 0,0 0 0,-1 0 0,0 0 0,-1 1 0,1-1 0,-1 1 0,0 0 0,0 0 0,0 0 0,-1 0 0,0 1 0,0 0 0,0 0 0,0 0 0,-11-5 0,14 8 0,0 0 0,0 0 0,0 1 0,0-1 0,0 1 0,0-1 0,0 1 0,0 0 0,0 0 0,0 0 0,0 0 0,0 0 0,0 0 0,0 0 0,0 1 0,0-1 0,0 1 0,0 0 0,0-1 0,0 1 0,0 0 0,-3 2 0,2 0 0,0 0 0,1-1 0,-1 1 0,1 0 0,-1 1 0,1-1 0,0 0 0,1 1 0,-1-1 0,0 1 0,-1 4 0,-1 8 0,0 0 0,1 1 0,1-1 0,-1 25 0,8 284 0,-4-307 30,2 0 0,0 0 0,8 23 0,-9-35-129,0 0 0,0-1 0,0 0 0,1 1 0,-1-1 0,1 0 0,1-1 0,-1 1 0,1 0 0,0-1 0,0 0 0,0 0 0,0 0 0,7 4 0,7 1-6727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31 244 24575,'-2'0'0,"1"0"0,0-1 0,0 1 0,0-1 0,0 1 0,0-1 0,0 1 0,0-1 0,0 0 0,0 1 0,0-1 0,0 0 0,0 0 0,1 0 0,-1 0 0,0 0 0,0 0 0,1 0 0,-1 0 0,1 0 0,-1 0 0,1 0 0,-1 0 0,1 0 0,0 0 0,-1-1 0,1-1 0,-6-38 0,5 34 0,1 0 0,-1 0 0,1 0 0,0 0 0,0-1 0,1 1 0,0 0 0,0 0 0,1 0 0,0 0 0,0 0 0,0 1 0,1-1 0,0 1 0,1-1 0,4-6 0,-4 8 0,0 1 0,1 0 0,-1-1 0,1 1 0,0 1 0,0-1 0,0 1 0,1 0 0,-1 0 0,1 0 0,0 1 0,0 0 0,0 0 0,0 0 0,0 1 0,0 0 0,11-1 0,-12 2 0,0 0 0,-1 0 0,1 0 0,0 0 0,-1 1 0,1 0 0,-1 0 0,1 0 0,-1 0 0,1 1 0,-1 0 0,0 0 0,0 0 0,0 0 0,0 1 0,0 0 0,0-1 0,3 5 0,-1-1 0,-1 0 0,-1 1 0,1-1 0,-1 1 0,0-1 0,0 1 0,-1 0 0,0 1 0,-1-1 0,3 11 0,-2-6 0,0 0 0,-1 0 0,-1 1 0,0-1 0,-1 1 0,0-1 0,-1 0 0,0 1 0,-1-1 0,-1 0 0,1 0 0,-2 0 0,-8 21 0,-15 10 0,-39 48 0,-11 18 0,67-93 0,1 0 0,1 1 0,0 0 0,1 1 0,-5 22 0,10-35 0,1 1 0,-1 0 0,2 0 0,-1-1 0,1 1 0,-1 0 0,1 0 0,1 0 0,-1 0 0,1-1 0,0 1 0,1 0 0,-1-1 0,1 1 0,0-1 0,1 1 0,-1-1 0,1 0 0,0 0 0,0 0 0,5 5 0,-4-7 0,1 1 0,0-1 0,1 1 0,-1-1 0,0-1 0,1 1 0,0-1 0,0 0 0,-1 0 0,1-1 0,0 0 0,0 0 0,0 0 0,1-1 0,9 0 0,-3 0 0,0-1 0,0 0 0,0-1 0,-1 0 0,1-1 0,19-7 0,-8-2-1365,-3-1-5461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0 24575,'0'0'0,"0"0"0,1 0 0,-1 0 0,0 0 0,1 0 0,-1 0 0,1 0 0,-1 0 0,0 0 0,1 1 0,-1-1 0,0 0 0,1 0 0,-1 0 0,0 0 0,1 0 0,-1 1 0,0-1 0,1 0 0,-1 0 0,0 1 0,0-1 0,1 0 0,-1 0 0,0 1 0,0-1 0,0 0 0,1 1 0,-1-1 0,0 0 0,0 1 0,0-1 0,0 1 0,0-1 0,0 0 0,1 1 0,-1-1 0,0 0 0,0 1 0,-7 20 0,-16 17 0,-8-1 0,12-15 0,-30 48 0,44-60 0,0 0 0,0 0 0,1 1 0,0 0 0,1-1 0,0 1 0,1 0 0,-2 18 0,3-8 0,0 0 0,1 1 0,1-1 0,1 0 0,9 41 0,-8-52 0,0 0 0,1-1 0,0 0 0,1 0 0,-1 0 0,2 0 0,-1-1 0,1 1 0,1-1 0,0-1 0,0 0 0,0 0 0,1 0 0,13 9 0,-9-8 0,0 0 0,1-1 0,0 0 0,0-1 0,1 0 0,0-1 0,0-1 0,0 0 0,0-1 0,1 0 0,-1-1 0,22-1 0,-33-1 0,0 0 0,-1 0 0,1-1 0,-1 1 0,0-1 0,1 0 0,-1 0 0,1 0 0,-1 0 0,0 0 0,0 0 0,0-1 0,0 1 0,0-1 0,0 1 0,0-1 0,0 0 0,0 0 0,-1 0 0,3-3 0,-1-1 0,0 1 0,-1-1 0,0 1 0,0-1 0,0 0 0,0 0 0,-1 0 0,1-9 0,-1-3 0,0 0 0,-2-1 0,0 1 0,-1 0 0,-4-18 0,5 29 0,-1 0 0,0 1 0,0-1 0,0 1 0,-1 0 0,0-1 0,-1 1 0,1 0 0,-1 1 0,0-1 0,0 1 0,-1-1 0,0 1 0,0 1 0,0-1 0,0 1 0,-1 0 0,1 0 0,-1 0 0,0 1 0,0 0 0,-1 0 0,1 1 0,-1-1 0,1 1 0,-1 1 0,0-1 0,0 1 0,1 1 0,-1-1 0,0 1 0,0 0 0,0 0 0,0 1 0,0 0 0,1 1 0,-9 2 0,-10 3-1365,4 1-5461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4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21 670 24575,'-1'0'0,"0"-1"0,0 1 0,0 0 0,0-1 0,0 1 0,0 0 0,0-1 0,0 1 0,0-1 0,0 0 0,0 1 0,1-1 0,-1 0 0,0 0 0,0 1 0,1-1 0,-1 0 0,0 0 0,1 0 0,-1 0 0,1 0 0,-1 0 0,1 0 0,0 0 0,-1 0 0,1 0 0,0 0 0,0 0 0,0 0 0,0 0 0,0 0 0,0 0 0,0 0 0,0 0 0,0-2 0,6-39 0,-2 30 0,0 0 0,1 1 0,1-1 0,0 1 0,0 1 0,1-1 0,12-13 0,67-66 0,-55 59 0,326-287 0,-346 309 30,0 1 0,0 0 0,24-11 0,-30 17-136,0 0 0,0 0 0,-1 1 0,1-1 0,1 1 0,-1 1-1,0-1 1,0 1 0,0 0 0,0 0 0,0 0 0,0 0 0,8 3 0,6 3-6720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24575,'0'-2'0,"1"0"0,-1 0 0,1-1 0,0 1 0,-1 0 0,1 0 0,0 0 0,0 0 0,0 0 0,1 0 0,-1 0 0,0 0 0,1 1 0,-1-1 0,1 0 0,0 1 0,-1-1 0,1 1 0,0 0 0,0 0 0,0-1 0,0 1 0,3-1 0,-1 1 0,-1-1 0,1 1 0,0-1 0,-1 1 0,1 0 0,0 1 0,0-1 0,0 0 0,0 1 0,0 0 0,-1 0 0,8 1 0,0 3 0,0 0 0,-1 1 0,0 0 0,0 0 0,-1 1 0,1 0 0,-1 1 0,0 0 0,-1 0 0,0 1 0,11 14 0,10 13 0,36 62 0,-34-49 0,-6-13 0,2-2 0,2-1 0,54 48 0,-65-62-1365,-4 0-5461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1 488 24575,'1'-10'0,"2"-1"0,-1 1 0,1 0 0,1 0 0,0 0 0,0 0 0,1 1 0,7-11 0,1-3 0,16-34 0,56-79 0,-71 117 0,0 1 0,2 0 0,0 1 0,0 0 0,2 2 0,0 0 0,30-19 0,-25 23-1365,-3 4-5461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24575,'2'0'0,"0"1"0,0 0 0,0-1 0,0 1 0,0 0 0,-1 0 0,1 0 0,0 0 0,-1 0 0,1 1 0,-1-1 0,1 0 0,-1 1 0,1-1 0,0 3 0,23 30 0,-19-26 0,119 146 0,-1-2 0,-105-128 15,2-2 0,0 0-1,2-2 1,0 0 0,1-2-1,36 22 1,56 45-1483,-92-64-5358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24575,'0'6'0,"1"0"0,0-1 0,0 1 0,0 0 0,1-1 0,0 1 0,0-1 0,1 1 0,-1-1 0,1 0 0,5 6 0,46 56 0,-14-20 0,152 192 0,-12-16 0,-85-115-1365,-82-91-5461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24575,'44'-2'0,"83"-16"0,-52 6 0,-2 0 0,-29 5 0,85-5 0,-81 15-81,-1 2-1,1 2 1,62 17 0,-58-11-959,-26-8-5786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24575,'9'2'0,"1"0"0,-1 0 0,0 1 0,0 0 0,-1 0 0,1 1 0,0 0 0,-1 1 0,0 0 0,12 10 0,37 18 0,-28-20 0,1 0 0,-2 2 0,0 1 0,-1 1 0,0 1 0,-1 1 0,-2 2 0,28 28 0,-38-33 0,-9-12 0,-1 0 0,1 1 0,-1 0 0,-1 0 0,1 0 0,-1 0 0,1 1 0,2 8 0,-5-13 0,-1 0 0,0 0 0,0 1 0,0-1 0,1 0 0,-1 1 0,-1-1 0,1 0 0,0 1 0,0-1 0,0 0 0,-1 0 0,1 1 0,-1-1 0,1 0 0,-1 0 0,1 0 0,-2 2 0,-1 0 0,1-1 0,-1 1 0,1-1 0,-1 0 0,0 0 0,0 0 0,0 0 0,0 0 0,0-1 0,-3 2 0,-9 2 0,0 0 0,0-1 0,0-1 0,-1-1 0,-20 1 0,-44 8 0,54-5-455,0-1 0,-30 0 0,32-3-6371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27 24575,'-7'0'0,"0"2"0,1-1 0,0 1 0,-1 0 0,1 0 0,0 0 0,0 1 0,0 0 0,0 0 0,1 1 0,-1 0 0,-7 7 0,-1 0 0,1 1 0,1 1 0,-17 21 0,21-23 0,1 0 0,0 0 0,1 1 0,0 0 0,1 1 0,0-1 0,1 1 0,0 0 0,1 0 0,-2 20 0,4-28 0,1 0 0,0 0 0,0 0 0,0 0 0,1 0 0,-1-1 0,1 1 0,0 0 0,1 0 0,-1 0 0,1-1 0,0 1 0,0-1 0,0 0 0,1 1 0,0-1 0,-1 0 0,1 0 0,1-1 0,-1 1 0,1-1 0,-1 1 0,1-1 0,0 0 0,0-1 0,0 1 0,1-1 0,-1 1 0,0-1 0,1 0 0,7 1 0,26 8 0,1-1 0,0-2 0,0-2 0,1-2 0,55-1 0,-76-3 0,0-1 0,1 0 0,-1-2 0,0 0 0,-1-1 0,1-1 0,25-11 0,-33 11 0,-1 0 0,0-1 0,0 0 0,-1-1 0,1 0 0,-2-1 0,1 0 0,-1 0 0,0-1 0,-1 0 0,0 0 0,0 0 0,9-19 0,-7 12 0,-1 0 0,-1 0 0,0-1 0,-1 0 0,-1 0 0,-1 0 0,0-1 0,-1 0 0,-1 0 0,-1 0 0,0 0 0,-3-18 0,2 33 0,-1 0 0,0-1 0,0 1 0,0 0 0,0 0 0,0 0 0,-1 0 0,1 1 0,-1-1 0,0 0 0,0 1 0,0-1 0,0 1 0,0-1 0,-1 1 0,1 0 0,-1 0 0,-3-2 0,5 4 0,0-1 0,0 0 0,0 1 0,-1-1 0,1 1 0,0-1 0,-1 1 0,1 0 0,0-1 0,-1 1 0,1 0 0,0 0 0,-1 0 0,1 0 0,0 0 0,-1 1 0,1-1 0,0 0 0,0 0 0,-1 1 0,1-1 0,0 1 0,0-1 0,-1 1 0,1 0 0,0-1 0,0 1 0,0 0 0,0 0 0,0 0 0,0 0 0,0 0 0,0 0 0,0 0 0,1 0 0,-1 0 0,0 0 0,1 1 0,-1-1 0,1 0 0,-1 0 0,1 1 0,-1-1 0,1 2 0,-1 1 0,0 0 0,1 0 0,0 0 0,0 0 0,0 0 0,0 0 0,1 0 0,-1-1 0,1 1 0,0 0 0,0 0 0,0 0 0,1 0 0,-1-1 0,1 1 0,0-1 0,0 1 0,0-1 0,4 4 0,6 10 0,2 0 0,18 17 0,-27-29 0,41 43 0,-1 2 0,70 104 0,-101-132 0,0 1 0,-2 1 0,-1-1 0,-1 2 0,-1 0 0,-1 0 0,-2 0 0,0 1 0,-2 0 0,3 35 0,-7-37 0,0 0 0,-1 0 0,-1 0 0,-10 43 0,9-56 0,-1 1 0,-1-1 0,0 0 0,0 0 0,-1-1 0,-1 1 0,1-1 0,-2-1 0,1 1 0,-1-1 0,-14 11 0,3-5 13,-1-2-1,0-1 0,-1 0 0,-1-2 1,0 0-1,0-1 0,-1-2 0,-32 8 1,16-4-751,-61 25 0,74-23-6088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4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24575,'6'10'0,"0"1"0,0 0 0,-1 0 0,0 1 0,-1-1 0,-1 1 0,0 0 0,3 20 0,-2-12 0,121 546 0,-95-416 0,-30-148 0,1-1 0,-1 1 0,0 0 0,0-1 0,0 1 0,1 0 0,-2-1 0,1 1 0,0 0 0,0-1 0,0 1 0,-1-1 0,1 1 0,-1 0 0,-1 2 0,2-4 0,-1 0 0,1 0 0,-1 0 0,1 0 0,-1 0 0,1 0 0,-1 0 0,0 0 0,1 0 0,-1 0 0,1-1 0,-1 1 0,1 0 0,-1 0 0,1 0 0,-1-1 0,1 1 0,-1 0 0,1-1 0,0 1 0,-1 0 0,1-1 0,-1 1 0,1-1 0,0 1 0,-1 0 0,1-1 0,-1 0 0,-29-47 0,23 30 0,0 0 0,1-1 0,1 0 0,1 0 0,-3-34 0,5-102 0,3 108 0,-1 0 0,-9-55 0,1 59 0,2 0 0,2 0 0,3-75 0,1 114 0,0 1 0,0-1 0,1 1 0,-1-1 0,1 1 0,0-1 0,0 1 0,0 0 0,1-1 0,-1 1 0,1 0 0,0 0 0,0 0 0,0 0 0,0 0 0,0 0 0,1 1 0,-1-1 0,1 1 0,0 0 0,-1 0 0,1 0 0,0 0 0,0 0 0,1 0 0,-1 1 0,0-1 0,4 0 0,-2 1 0,0 1 0,0 0 0,-1 0 0,1 0 0,0 0 0,0 1 0,-1-1 0,1 1 0,0 1 0,-1-1 0,1 1 0,-1-1 0,1 1 0,-1 0 0,0 1 0,0-1 0,0 1 0,0 0 0,-1 0 0,7 7 0,22 24 0,-1 2 0,-3 2 0,-1 1 0,-1 0 0,-3 2 0,-1 1 0,-2 1 0,19 60 0,-25-57 0,-2 0 0,-2 0 0,-2 1 0,2 75 0,-10-116 0,0-1 0,-1 0 0,0 0 0,0 0 0,0 0 0,0 0 0,-1 0 0,0 0 0,0 0 0,-1 0 0,1-1 0,-1 1 0,0-1 0,0 0 0,0 0 0,-1 0 0,1 0 0,-1-1 0,0 1 0,0-1 0,0 0 0,-1 0 0,1 0 0,-7 2 0,4-1 0,1-1 0,-1-1 0,0 1 0,-1-1 0,1 0 0,0-1 0,0 1 0,-1-1 0,1-1 0,-1 0 0,1 0 0,-1 0 0,1-1 0,-1 0 0,1 0 0,-13-5 0,0-6-1365,6-2-5461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65 982 24575,'9'1'0,"-1"-1"0,1 0 0,-1-1 0,1 0 0,0 0 0,-1-1 0,0 0 0,1 0 0,-1-1 0,0 0 0,0-1 0,0 0 0,-1 0 0,0 0 0,1-1 0,-1 0 0,-1-1 0,1 0 0,-1 0 0,0 0 0,0 0 0,-1-1 0,0 0 0,5-9 0,-8 12 0,1 1 0,-1-1 0,0 0 0,-1 1 0,1-1 0,-1 0 0,1 0 0,-1-1 0,0 1 0,-1 0 0,1 0 0,-1 0 0,0 0 0,0-1 0,0 1 0,-1 0 0,1 0 0,-1 0 0,-2-8 0,1 9 0,1-1 0,-1 1 0,0 0 0,0 0 0,0 0 0,-1 0 0,1 1 0,-1-1 0,1 1 0,-1-1 0,0 1 0,0 0 0,0 0 0,0 0 0,-1 1 0,1-1 0,0 1 0,-1 0 0,1-1 0,-1 2 0,1-1 0,-1 0 0,-5 0 0,2 1 0,0-1 0,0 1 0,-1 1 0,1-1 0,0 1 0,0 1 0,0-1 0,0 1 0,0 0 0,1 1 0,-1 0 0,1 0 0,-1 0 0,1 1 0,0 0 0,0 0 0,1 0 0,-1 1 0,1 0 0,0 0 0,0 0 0,0 1 0,1-1 0,0 1 0,0 0 0,1 1 0,-1-1 0,1 0 0,-2 8 0,1-3 0,0 0 0,1 0 0,0 0 0,1 1 0,0-1 0,0 1 0,2-1 0,-1 1 0,2-1 0,-1 1 0,1-1 0,1 1 0,0-1 0,1 0 0,0 1 0,1-1 0,7 16 0,-3-13 0,0 0 0,1-1 0,0 0 0,1 0 0,1-1 0,0 0 0,22 17 0,-27-24 0,0-1 0,0 0 0,1-1 0,-1 1 0,1-1 0,0-1 0,0 1 0,0-1 0,0 0 0,1-1 0,-1 0 0,0 0 0,1-1 0,-1 1 0,0-1 0,1-1 0,-1 0 0,1 0 0,7-2 0,-7 0 0,0 0 0,-1-1 0,0 1 0,0-1 0,0-1 0,0 1 0,-1-1 0,1 0 0,-1-1 0,-1 0 0,1 0 0,-1 0 0,0 0 0,0-1 0,-1 0 0,6-10 0,6-15 0,-1-2 0,14-46 0,-18 50 0,21-65 0,-5-2 0,-4-1 0,-4 0 0,-4-1 0,3-181 0,-19 266 0,0 0 0,0 0 0,-1 1 0,-1-1 0,0 0 0,-1 1 0,-9-20 0,12 30 0,0 0 0,-1 0 0,1-1 0,-1 1 0,0 0 0,0 0 0,0 0 0,0 1 0,0-1 0,-1 0 0,1 1 0,-1-1 0,0 1 0,0 0 0,0 0 0,0 0 0,0 1 0,0-1 0,0 0 0,-1 1 0,1 0 0,0 0 0,-1 0 0,1 0 0,-1 1 0,1-1 0,-1 1 0,1 0 0,-1 0 0,1 0 0,-1 1 0,0-1 0,1 1 0,-5 1 0,1 1 0,0 1 0,0 0 0,1 0 0,-1 0 0,1 0 0,0 1 0,0 0 0,1 1 0,0-1 0,0 1 0,0 0 0,1 0 0,-1 1 0,-4 10 0,-4 8 0,1 1 0,-13 43 0,13-28 0,2 1 0,2 0 0,-5 84 0,14 131 0,1-145 0,-2-74 0,2 0 0,1-1 0,2 1 0,1-1 0,14 42 0,-17-68 0,1 0 0,0 0 0,1-1 0,1 1 0,0-1 0,0 0 0,0-1 0,2 0 0,-1 0 0,1 0 0,0-1 0,1 0 0,0 0 0,0-1 0,0-1 0,1 1 0,0-1 0,1-1 0,-1 0 0,22 7 0,-3-5-1365,-2-3-5461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6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75 24575,'1'0'0,"-1"0"0,1 0 0,0 0 0,-1 0 0,1 0 0,0-1 0,-1 1 0,1 0 0,-1 0 0,1 0 0,0 0 0,-1-1 0,1 1 0,0 0 0,-1-1 0,1 1 0,-1 0 0,1-1 0,-1 1 0,1-1 0,-1 1 0,1-1 0,-1 1 0,0-1 0,1 1 0,-1-1 0,0 0 0,1 1 0,-1-1 0,0 1 0,0-1 0,1 0 0,-1 1 0,0-1 0,0 0 0,0 1 0,0-1 0,0 0 0,0 1 0,0-1 0,0 0 0,0 1 0,0-1 0,0 0 0,-1 1 0,1-1 0,0 1 0,0-1 0,-1-1 0,0-1 0,0 0 0,-1 0 0,1 0 0,-1 0 0,0 0 0,0 0 0,0 0 0,-3-4 0,1 5 0,0-1 0,0 1 0,0 0 0,0 0 0,0 1 0,0-1 0,0 1 0,-1 0 0,1 0 0,0 0 0,-1 0 0,1 1 0,-1 0 0,1 0 0,-1 0 0,1 1 0,-1-1 0,1 1 0,0 0 0,-1 0 0,1 1 0,0-1 0,0 1 0,0 0 0,-5 3 0,-1 0 0,-1 1 0,1 0 0,0 1 0,0 0 0,1 1 0,0 0 0,0 0 0,-10 14 0,3 1 0,1 0 0,2 1 0,0 1 0,2 0 0,0 1 0,2 0 0,1 1 0,-5 28 0,6-14 0,1 1 0,3 0 0,1 0 0,6 70 0,-3-99 0,1-1 0,0 1 0,1 0 0,0-1 0,1 1 0,0-1 0,1 0 0,0-1 0,1 1 0,0-1 0,1 0 0,0 0 0,1-1 0,0 0 0,1-1 0,0 1 0,0-2 0,1 1 0,0-1 0,1-1 0,0 0 0,0 0 0,0-1 0,1-1 0,-1 0 0,2 0 0,-1-1 0,0-1 0,1 0 0,-1 0 0,18 0 0,0-3-1365,-4-1-5461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8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20 24575,'79'-10'0,"-65"7"0,0 0 0,0 1 0,0 1 0,1 0 0,27 3 0,-38-1 0,0 0 0,1 0 0,-1 0 0,0 1 0,-1-1 0,1 1 0,0 0 0,0 1 0,-1-1 0,1 1 0,-1-1 0,0 1 0,0 0 0,0 0 0,0 0 0,0 1 0,-1-1 0,0 1 0,1-1 0,-1 1 0,0 0 0,-1 0 0,1 0 0,1 7 0,-1-5 0,0 0 0,-1 1 0,0-1 0,0 1 0,0-1 0,-1 1 0,0-1 0,0 0 0,-1 1 0,0-1 0,0 1 0,0-1 0,-1 0 0,0 0 0,0 1 0,-1-1 0,1-1 0,-7 11 0,4-9 0,0 0 0,0-1 0,-1 0 0,0 1 0,-1-2 0,1 1 0,-1-1 0,0 0 0,0 0 0,-1-1 0,1 0 0,-1 0 0,-13 4 0,5-4 0,18-7 0,26-7 0,-4 6 0,0 1 0,0 1 0,0 1 0,0 1 0,0 1 0,34 6 0,-50-6 0,-1 1 0,0 0 0,0 1 0,0 0 0,0 0 0,0 0 0,-1 1 0,1 0 0,-1 0 0,10 9 0,-12-8 0,0-1 0,-1 0 0,1 1 0,-1 0 0,0 0 0,-1 0 0,1 0 0,-1 0 0,0 0 0,0 1 0,-1-1 0,0 1 0,0 0 0,0-1 0,0 1 0,-1 6 0,0-5 0,-1 0 0,1 1 0,-2-1 0,1 0 0,-1 0 0,0 0 0,0 0 0,-1-1 0,0 1 0,0 0 0,0-1 0,-1 0 0,0 0 0,-1 0 0,1 0 0,-1-1 0,0 0 0,0 0 0,-1 0 0,1 0 0,-1-1 0,0 0 0,-12 6 0,-11 4 0,0-1 0,0-1 0,-62 14 0,90-26 0,-41 13 0,-43 10 0,78-21 0,0-1 0,0 0 0,0-1 0,0 0 0,0 0 0,1 0 0,-1-1 0,0 0 0,-13-4 0,2-6-1365,5-2-5461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9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24575,'12'2'0,"0"-1"0,0 1 0,0 1 0,-1 0 0,1 1 0,-1 0 0,0 1 0,0 0 0,0 1 0,-1 0 0,1 1 0,-2 0 0,1 0 0,8 10 0,12 11 0,-2 0 0,46 63 0,-42-46 0,-2 2 0,-3 2 0,-1 0 0,-3 2 0,31 96 0,-39-91 0,-1 1 0,-3 0 0,5 83 0,-17-132 6,1-1 0,-1 1 0,-1-1 0,1 1 0,-1-1 0,0 0 0,-1 0 0,0 0 0,0 0 0,0 0 0,-1 0 0,0-1 0,0 0 0,-1 0 0,0 0 0,0 0 0,0-1 0,-1 1 0,-7 4 0,-6 5-303,-1-1 0,0-2 0,-1 0 0,-39 16 0,31-16-6529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24575,'-1'-1'0,"1"1"0,-1 0 0,0 0 0,0 0 0,1 0 0,-1 1 0,0-1 0,0 0 0,1 0 0,-1 0 0,0 1 0,1-1 0,-1 0 0,0 0 0,1 1 0,-1-1 0,1 1 0,-1-1 0,0 1 0,1-1 0,-1 1 0,1-1 0,-1 1 0,1-1 0,0 1 0,-1-1 0,1 1 0,0 0 0,-1-1 0,1 1 0,0 0 0,0-1 0,-1 1 0,1 0 0,0 0 0,0-1 0,0 1 0,0 0 0,0-1 0,0 1 0,0 0 0,0 0 0,0-1 0,0 1 0,1 0 0,-1-1 0,0 1 0,1 1 0,0 1 0,0-1 0,0 1 0,0 0 0,0 0 0,1 0 0,-1-1 0,1 1 0,0 0 0,0-1 0,3 3 0,2 0 0,0 0 0,0-1 0,1 0 0,-1-1 0,1 1 0,0-2 0,0 1 0,0-1 0,0 0 0,1-1 0,11 1 0,18 0 0,47-3 0,-46 0 0,-8-1 0,-1-2 0,1-1 0,-1-2 0,37-12 0,-46 13 0,-20 5 0,0 1 0,0 0 0,0-1 0,0 1 0,0 0 0,0 0 0,0 0 0,0-1 0,0 1 0,0 0 0,0 0 0,0 1 0,0-1 0,0 0 0,0 0 0,0 0 0,0 1 0,0-1 0,0 0 0,0 1 0,0-1 0,0 1 0,0-1 0,-1 1 0,1-1 0,0 1 0,0 0 0,-1-1 0,1 1 0,0 0 0,-1 0 0,1 0 0,0-1 0,-1 1 0,1 0 0,-1 0 0,0 0 0,1 0 0,-1 0 0,0 0 0,1 0 0,-1 0 0,0 0 0,0 0 0,0 0 0,0 0 0,0 0 0,0 2 0,-1 7 0,1 1 0,-1-1 0,-6 21 0,4-13 0,-13 78 0,5-30 0,-5 107 0,14-110 0,0-24 0,1 0 0,9 68 0,-6-97-273,1-1 0,1 1 0,-1-1 0,7 12 0,4 5-6553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1 122 24575,'5'0'0,"7"0"0,2-5 0,3-2 0,4 1 0,4 1 0,3-4 0,2-6 0,0 0 0,2 3 0,-6-2 0,-1 1 0,-1 3 0,2 4 0,-5 2-8191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567 9 24575,'1'-9'0,"-2"9"0,-7 19 0,-120 210 0,-12 22 0,116-202 0,-3 0 0,-1-1 0,-2-2 0,-3-1 0,-50 54 0,82-98-34,0 0 0,0 0 0,0 0 0,0 0 0,0 0-1,0 0 1,0 0 0,0-1 0,-1 1 0,1 0 0,0-1 0,-1 1 0,1-1-1,0 0 1,-1 1 0,1-1 0,-1 0 0,1 0 0,0 0 0,-1 0-1,1 0 1,-1 0 0,1 0 0,-1 0 0,1 0 0,0-1 0,-1 1 0,1-1-1,0 1 1,-1-1 0,1 1 0,0-1 0,0 0 0,-1 0 0,1 0 0,0 1-1,0-1 1,0 0 0,-1-2 0,-12-13-6792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24575,'3'2'0,"0"0"0,-1 0 0,1 0 0,-1 0 0,0 1 0,0-1 0,0 1 0,0 0 0,0 0 0,0 0 0,-1 0 0,1 0 0,-1 0 0,2 6 0,1 1 0,126 219 0,-25-46 0,-43-82 69,-38-64-786,32 65 0,-45-76-6109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24575,'2'7'0,"0"-1"0,0 0 0,1 1 0,0-1 0,0 0 0,0 0 0,1-1 0,0 1 0,5 5 0,51 59 0,116 92 0,-149-135-455,-1 1 0,42 59 0,-53-66-6371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24575,'11'1'0,"-1"0"0,1 1 0,-1 0 0,0 1 0,0 0 0,0 0 0,0 1 0,0 0 0,-1 1 0,1 0 0,-1 1 0,-1 0 0,1 0 0,10 10 0,11 13 0,-1 1 0,32 43 0,-38-45 0,17 27 0,60 106 0,-90-143 0,7 12-455,-2 0 0,15 44 0,-23-53-6371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4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1 396 24575,'0'-11'0,"1"0"0,0 0 0,0 0 0,1 0 0,1 0 0,-1 0 0,2 0 0,0 1 0,0-1 0,1 1 0,0 0 0,1 1 0,0-1 0,0 1 0,1 0 0,14-14 0,38-48 0,-39 45 0,1 1 0,39-36 0,-40 47-1365,-1 4-5461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6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24575,'3'23'0,"0"0"0,2 0 0,0-1 0,2 1 0,0-1 0,2 0 0,14 28 0,14 37 0,2 25 0,69 187 0,-88-239-1365,-13-34-5461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7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175 374 24575,'3'0'0,"1"1"0,-1-1 0,0 1 0,1 0 0,-1 1 0,0-1 0,1 0 0,-1 1 0,0 0 0,0 0 0,-1 0 0,1 0 0,0 0 0,0 0 0,-1 1 0,0-1 0,1 1 0,-1 0 0,0 0 0,2 4 0,6 10 0,0 1 0,10 26 0,-8-19 0,-5-11 0,-1 0 0,0 0 0,-1 0 0,-1 1 0,4 19 0,-8-31 0,1 0 0,-1 0 0,0 0 0,0 0 0,0-1 0,0 1 0,0 0 0,-1 0 0,1 0 0,-1 0 0,0 0 0,1 0 0,-2 0 0,1-1 0,0 1 0,0 0 0,-1-1 0,1 1 0,-1-1 0,0 0 0,0 1 0,0-1 0,0 0 0,0 0 0,-1 0 0,1 0 0,0-1 0,-1 1 0,0-1 0,1 1 0,-1-1 0,0 0 0,-5 2 0,2-2 0,0 1 0,-1 0 0,1-1 0,0 0 0,-1-1 0,1 1 0,-1-1 0,1-1 0,-1 1 0,1-1 0,0 0 0,-1 0 0,1-1 0,0 0 0,0 0 0,0 0 0,0-1 0,0 0 0,1 0 0,-1-1 0,1 1 0,0-1 0,0 0 0,0-1 0,1 1 0,-1-1 0,1 0 0,0 0 0,0 0 0,1-1 0,0 1 0,0-1 0,0 0 0,0 0 0,1 0 0,0 0 0,0 0 0,1 0 0,0-1 0,0 1 0,0 0 0,1-1 0,0 1 0,0-1 0,1 1 0,0 0 0,2-11 0,-1 7 0,1 1 0,0 0 0,1 0 0,0 0 0,0 0 0,1 1 0,0-1 0,11-12 0,1 1 0,37-32 0,-42 42 0,0 0 0,-1-1 0,0 0 0,-1-1 0,0 0 0,-1 0 0,0-1 0,-1 0 0,12-27 0,-18 35 0,0 0 0,-1-1 0,1 1 0,-1 0 0,-1 0 0,1 0 0,-1-1 0,0 1 0,0 0 0,0 0 0,-1-1 0,0 1 0,0 0 0,0 0 0,-1 0 0,-2-6 0,1 4 0,-1 1 0,0 0 0,-1 0 0,0 0 0,0 0 0,0 1 0,0 0 0,-1 0 0,0 0 0,0 1 0,-7-4 0,-1-1 0,-1 1 0,0 0 0,-1 1 0,0 1 0,-24-6 0,36 10 0,0 1 0,-1 0 0,1 0 0,-1 0 0,0 1 0,1 0 0,-1 0 0,1 0 0,-1 0 0,0 1 0,1-1 0,-1 1 0,1 0 0,-1 1 0,1-1 0,0 1 0,0 0 0,-1 0 0,1 0 0,0 0 0,1 1 0,-1 0 0,0 0 0,-5 6 0,7-6 4,0 0 0,0 0 0,1 0 0,-1 0 0,1 1 0,0-1 0,0 1 0,0-1 0,1 1 0,-1-1 0,1 1 0,0-1 0,0 1 0,0-1 0,0 1 0,1-1 0,-1 1-1,1-1 1,0 0 0,0 1 0,0-1 0,0 0 0,1 1 0,0-1 0,2 4 0,5 8-257,2 1 0,-1-2 0,21 22-1,-23-28-201,6 9-6371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24575,'-1'0'0,"0"1"0,-1-1 0,1 1 0,0-1 0,0 1 0,0 0 0,0-1 0,0 1 0,0 0 0,0 0 0,0-1 0,0 1 0,0 0 0,0 0 0,0 0 0,1 0 0,-1 0 0,0 1 0,1-1 0,-1 0 0,1 0 0,-1 0 0,1 0 0,0 1 0,-1-1 0,1 0 0,0 2 0,-7 45 0,6-34 0,-111 476 0,103-463 0,-1 0 0,-1 0 0,-18 31 0,23-49 104,0-13-1573,3-6-5357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24575,'9'1'0,"1"-1"0,0 2 0,-1-1 0,1 1 0,-1 1 0,1 0 0,-1 0 0,0 1 0,0 0 0,-1 1 0,1-1 0,-1 2 0,0-1 0,8 9 0,11 10 0,-2 2 0,36 45 0,-36-39 0,33 31 0,-26-34-120,65 65 373,-86-82-503,0 1 1,-1 1-1,0-1 0,-1 2 1,12 24-1,-13-19-6576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249 275 24575,'8'1'0,"-1"0"0,0 1 0,0-1 0,0 2 0,0-1 0,0 1 0,-1 0 0,1 0 0,-1 1 0,0 0 0,0 0 0,6 6 0,69 64 0,-74-67 0,13 14 0,-1 0 0,25 38 0,-38-51 0,-1 0 0,0 1 0,0 0 0,-1 0 0,0 0 0,-1 0 0,0 1 0,0 0 0,-1-1 0,2 19 0,-5-24 0,0-1 0,1 1 0,-1-1 0,-1 1 0,1-1 0,0 0 0,-1 1 0,0-1 0,0 0 0,0 0 0,0 0 0,0 0 0,0 0 0,-1-1 0,0 1 0,1-1 0,-1 1 0,0-1 0,0 0 0,0 0 0,0 0 0,-1-1 0,1 1 0,0-1 0,-1 0 0,-4 1 0,-3 2 0,-1 0 0,0-1 0,0-1 0,0 0 0,-1-1 0,-19 0 0,21-2 0,0-1 0,1 0 0,-1-1 0,0 0 0,1-1 0,0 0 0,0-1 0,0 0 0,1 0 0,-1-1 0,-14-12 0,9 6 0,1-1 0,0-1 0,1 0 0,1 0 0,-21-31 0,31 42 0,1 1 0,-1-1 0,0 0 0,1 0 0,-1 0 0,1 0 0,0 0 0,0-1 0,0 1 0,1 0 0,-1 0 0,1-1 0,0 1 0,0 0 0,0-1 0,0 1 0,0 0 0,1-1 0,-1 1 0,1 0 0,0 0 0,2-5 0,0 3 0,1 0 0,-1 0 0,1 1 0,0-1 0,0 1 0,0 0 0,1 1 0,-1-1 0,1 1 0,0 0 0,0 0 0,6-3 0,101-42 0,-67 31 0,46-26 0,-78 36 0,-1 0 0,0-1 0,0-1 0,-1 0 0,0 0 0,-1-1 0,0-1 0,10-12 0,-19 21 0,1 0 0,-1 0 0,1-1 0,-1 1 0,0 0 0,0-1 0,0 1 0,0-1 0,0 1 0,0-1 0,-1 1 0,1-1 0,-1 0 0,0 1 0,0-1 0,0 0 0,0 1 0,0-1 0,-1 0 0,0-3 0,-1 2 0,0 0 0,0 0 0,0 0 0,0 1 0,-1-1 0,1 1 0,-1 0 0,0-1 0,0 1 0,0 1 0,-7-6 0,-4-1 0,0 1 0,-1 0 0,0 1 0,-1 0 0,-22-6 0,-8 2 0,-91-10 0,79 14 0,48 5 0,-6 0 0,1 0 0,0 0 0,-1 2 0,1 0 0,-25 3 0,37-2 0,0-1 0,1 1 0,-1 0 0,0 0 0,1 0 0,-1 0 0,1 0 0,-1 0 0,1 1 0,0-1 0,-1 1 0,1 0 0,0 0 0,0 0 0,0 0 0,1 0 0,-1 0 0,0 0 0,1 0 0,-1 1 0,1-1 0,0 1 0,0-1 0,0 1 0,0-1 0,0 1 0,1 0 0,-1 0 0,1-1 0,-1 1 0,1 0 0,0 0 0,0-1 0,1 1 0,-1 0 0,0 0 0,1-1 0,1 5 0,0 0-91,0 0 0,0 0 0,1 0 0,0-1 0,0 1 0,1-1 0,0 1 0,0-1 0,0 0 0,1-1 0,0 1 0,0-1 0,0 0 0,12 9 0,5 1-6735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4.4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24575,'12'0'0,"-1"0"0,0 1 0,1 0 0,-1 1 0,0 0 0,0 0 0,0 1 0,0 1 0,-1 0 0,1 1 0,-1-1 0,0 2 0,-1 0 0,1 0 0,-1 0 0,0 1 0,0 1 0,11 13 0,42 45 0,-30-30 0,64 55 0,-60-63-105,-10-8-210,1 1 0,-2 2 0,24 27 0,-38-35-6511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1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14 152 24575,'-7'-41'0,"6"39"0,0 0 0,0-1 0,0 1 0,0 0 0,1-1 0,-1 1 0,1-1 0,-1 1 0,1-1 0,0 1 0,0-1 0,0 1 0,1-1 0,-1 1 0,0-1 0,1 1 0,0-1 0,0 1 0,-1-1 0,1 1 0,1 0 0,-1 0 0,0-1 0,0 1 0,1 0 0,0 0 0,2-2 0,0 0 0,-1 0 0,1 0 0,1 0 0,-1 1 0,1 0 0,-1 0 0,1 0 0,0 1 0,0 0 0,0-1 0,0 2 0,0-1 0,1 1 0,-1-1 0,0 1 0,1 1 0,-1-1 0,1 1 0,-1 0 0,1 0 0,-1 1 0,0 0 0,1 0 0,-1 0 0,1 0 0,-1 1 0,0 0 0,7 3 0,-6-1 0,1 0 0,-1 0 0,1 1 0,-1 0 0,-1 0 0,1 0 0,-1 1 0,0 0 0,0 0 0,0 0 0,-1 1 0,0-1 0,0 1 0,-1 0 0,0 0 0,0 1 0,-1-1 0,0 1 0,2 11 0,-2-2 0,0 0 0,-2 0 0,0 0 0,-1 0 0,-1 0 0,0-1 0,-6 24 0,-6 3 0,-25 58 0,-11 33 0,47-124 0,0 0 0,1 0 0,0 0 0,1 0 0,0 1 0,1-1 0,0 0 0,1 1 0,0-1 0,0 0 0,1 0 0,6 17 0,-6-21 0,1 0 0,0-1 0,0 1 0,0-1 0,1 1 0,0-1 0,0-1 0,0 1 0,0 0 0,1-1 0,0 0 0,0 0 0,0-1 0,0 1 0,1-1 0,-1 0 0,1 0 0,0-1 0,0 0 0,0 0 0,0 0 0,7 1 0,1-1-85,0-1 0,0-1-1,1 0 1,-1 0 0,0-1-1,0-1 1,0-1 0,0 0-1,-1 0 1,1-2 0,-1 1-1,0-2 1,0 0 0,0 0-1,16-13 1,-9 6-6741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0 24575,'-36'77'0,"35"-76"0,-15 39 0,-14 47 0,26-75 0,1 1 0,1 0 0,0 0 0,1 0 0,0 0 0,1 0 0,0 0 0,4 18 0,-1-21 0,0 0 0,1-1 0,0 1 0,0-1 0,1 0 0,0 0 0,1 0 0,0-1 0,0 0 0,1 0 0,10 10 0,2-1 0,1 0 0,1-1 0,28 17 0,-36-25 0,0-2 0,0 1 0,1-2 0,0 0 0,-1 0 0,2-2 0,21 4 0,-32-6 0,0 0 0,0-1 0,0 0 0,0 1 0,0-1 0,1-1 0,-1 1 0,0-1 0,0 1 0,0-1 0,0 0 0,0-1 0,0 1 0,0-1 0,-1 1 0,1-1 0,0 0 0,-1-1 0,1 1 0,-1-1 0,0 1 0,0-1 0,0 0 0,0 0 0,-1 0 0,1-1 0,-1 1 0,0-1 0,1 1 0,1-6 0,-2 5 0,-1-1 0,1 0 0,-1 0 0,0 0 0,0 0 0,0-1 0,-1 1 0,1 0 0,-1 0 0,-1 0 0,1 0 0,-1-1 0,0 1 0,0 0 0,0 0 0,-1 0 0,1 1 0,-1-1 0,0 0 0,-1 0 0,1 1 0,-1 0 0,0-1 0,-5-4 0,1 2 0,0 1 0,0 0 0,0 0 0,-1 1 0,0 0 0,0 0 0,-1 1 0,1 0 0,-1 1 0,0-1 0,0 2 0,-18-4 0,23 5-52,-1 0-1,1 0 1,-1 0-1,1 1 1,-1 0-1,0 0 1,1 0-1,-1 1 1,1-1-1,-1 1 1,1 0-1,-1 0 1,1 1-1,0-1 1,-1 1-1,1 0 1,0 0-1,0 1 1,0-1-1,1 1 0,-1-1 1,1 1-1,-1 1 1,1-1-1,-4 5 1,-2 10-6774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9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24575,'0'2'0,"1"-1"0,0 1 0,-1-1 0,1 0 0,0 1 0,0-1 0,0 0 0,0 0 0,0 0 0,0 0 0,0 0 0,0 0 0,1 0 0,-1 0 0,0 0 0,1 0 0,-1-1 0,0 1 0,3 0 0,37 15 0,-29-12 0,3 2 0,40 17 0,2-2 0,0-3 0,1-2 0,91 13 0,-67-21 0,230 13 0,-222-22-1365,-65 1-5461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24575,'20'20'0,"12"10"0,54 66 0,-43-39 0,-12-19 0,-2 1 0,-2 1 0,-1 2 0,25 56 0,-40-72 0,-1 1 0,-1 0 0,-2 0 0,0 1 0,-2 0 0,-1 0 0,-1 0 0,-2 0 0,-1 1 0,-3 32 0,0-48 0,-1 0 0,0 0 0,-1 0 0,-1 0 0,0-1 0,0 0 0,-1-1 0,-1 1 0,0-1 0,0-1 0,-1 1 0,0-1 0,-1-1 0,0 0 0,-13 9 0,8-7 0,-1-1 0,0 0 0,0-1 0,-1-1 0,0 0 0,0-2 0,-1 0 0,0 0 0,0-2 0,-28 4 0,42-8 0,0 1 0,0-1 0,0 0 0,0-1 0,0 1 0,0-1 0,0 1 0,1-1 0,-1 0 0,0-1 0,0 1 0,0-1 0,1 1 0,-1-1 0,1 0 0,0-1 0,-1 1 0,-3-4 0,2 1 0,1 0 0,0-1 0,1 1 0,-1 0 0,1-1 0,0 0 0,0 0 0,1 0 0,0 0 0,-2-10 0,-1-12 0,1 0 0,1 0 0,2-1 0,2-31 0,0 52 0,0-3 0,1-1 0,0 1 0,1 0 0,0 0 0,1 1 0,0-1 0,0 1 0,2-1 0,-1 2 0,1-1 0,0 0 0,14-14 0,9-9 0,63-54 0,-36 41 0,2 3 0,2 1 0,2 4 0,1 2 0,2 4 0,1 2 0,118-37 0,-153 57-1365,-4-1-5461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40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32 24575,'5'-4'0,"0"1"0,1-1 0,-1 1 0,1 1 0,0-1 0,0 1 0,0 0 0,0 0 0,0 0 0,0 1 0,1 0 0,9 0 0,8-1 0,46 4 0,-59-1 0,0 1 0,0 1 0,0-1 0,0 2 0,-1 0 0,1 0 0,-1 1 0,0 0 0,-1 0 0,1 1 0,-1 1 0,15 13 0,-18-15 0,0 1 0,0 0 0,-1 0 0,0 1 0,0-1 0,0 1 0,-1 0 0,0 1 0,0-1 0,-1 1 0,0 0 0,0-1 0,-1 1 0,0 0 0,0 1 0,-1-1 0,1 14 0,-3-15 0,-1-1 0,1 1 0,-1-1 0,0 0 0,-1 0 0,1 0 0,-1 0 0,-1 0 0,1-1 0,-1 1 0,0-1 0,0 0 0,0 0 0,-1 0 0,1-1 0,-10 8 0,-10 6 0,-1-1 0,-31 17 0,50-31 0,-178 107 0,161-98-1365,2-3-5461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63 24575,'-1'-2'0,"1"0"0,-1 0 0,0 0 0,1 0 0,-1 0 0,0 0 0,0 0 0,0 0 0,-1 0 0,1 0 0,0 1 0,-1-1 0,1 1 0,-1-1 0,1 1 0,-3-2 0,2 2 0,1-1 0,-1 1 0,1-1 0,-1 1 0,1-1 0,0 1 0,-1-1 0,1 0 0,0 1 0,0-1 0,0 0 0,0 0 0,1 0 0,-2-3 0,3 4 0,0 1 0,0 0 0,0-1 0,0 1 0,0 0 0,0 0 0,0 0 0,0-1 0,0 1 0,0 0 0,1 0 0,-1 1 0,0-1 0,0 0 0,0 0 0,0 0 0,0 1 0,0-1 0,0 1 0,0-1 0,0 0 0,0 1 0,0 0 0,1 0 0,3 1 0,31 12 42,0 2 0,39 24 1,-39-20-789,66 25 0,-76-36-6080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1 343 24575,'0'-5'0,"0"1"0,1-1 0,0 1 0,0-1 0,0 1 0,0-1 0,1 1 0,0 0 0,0 0 0,0 0 0,0 0 0,1 0 0,-1 0 0,1 0 0,5-5 0,6-4 0,0 1 0,27-18 0,20-20 0,-43 30-273,-2-2 0,-1 0 0,0 0 0,16-37 0,-21 39-6553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24575,'0'1'0,"4"18"0,-3-19 0,0 1 0,0-1 0,0 1 0,0-1 0,0 1 0,0-1 0,0 0 0,0 0 0,1 1 0,-1-1 0,0 0 0,0 0 0,0 0 0,0 0 0,0 0 0,1 0 0,-1-1 0,0 1 0,2-1 0,67-9 0,109-3 0,-115 4 0,-55 6 0,1 1 0,-1 1 0,1-1 0,0 2 0,-1-1 0,18 2 0,-26 0 0,1-1 0,-1 1 0,1 0 0,-1-1 0,1 1 0,-1 0 0,0 0 0,0 0 0,1 0 0,-1 0 0,0 0 0,0 0 0,0 0 0,0 0 0,0 1 0,0-1 0,-1 0 0,1 0 0,0 1 0,-1-1 0,1 1 0,-1-1 0,1 1 0,-1-1 0,0 1 0,1-1 0,-1 1 0,0-1 0,0 1 0,0-1 0,0 1 0,-1 1 0,-9 64 0,4-37 0,1 95 0,5-88 0,-2 1 0,-1 0 0,-10 47 0,1-6-1365,11-54-5461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24575,'10'0'0,"9"0"0,7 0 0,3 0 0,3 0 0,0 0 0,1 0 0,-1 0 0,0 0 0,0-5 0,-1-2 0,0 1 0,0-5 0,-1 1 0,-5 1-8191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62 285 24575,'-2'0'0,"-1"-1"0,1 1 0,0-1 0,-1 0 0,1 0 0,0 0 0,0 0 0,-1 0 0,1-1 0,0 1 0,0-1 0,0 1 0,0-1 0,1 0 0,-1 1 0,0-1 0,1 0 0,-1 0 0,1 0 0,0 0 0,0-1 0,0 1 0,0 0 0,0-1 0,0 1 0,0 0 0,0-3 0,-2-8 0,0 0 0,0 0 0,0-21 0,2 27 0,0 0 0,1-1 0,1 1 0,-1 0 0,1 0 0,0-1 0,1 1 0,0 0 0,0 0 0,5-10 0,-5 12 0,1 1 0,0 0 0,0 0 0,0 0 0,1 0 0,0 0 0,-1 1 0,1 0 0,1 0 0,-1 0 0,0 0 0,1 0 0,-1 1 0,1 0 0,8-3 0,3 0 0,0 1 0,0 1 0,0 0 0,1 1 0,-1 0 0,0 2 0,1 0 0,-1 1 0,0 0 0,1 1 0,-1 1 0,0 1 0,16 6 0,-29-8 0,1 0 0,-1 0 0,1 1 0,-1-1 0,0 1 0,0 0 0,0 0 0,-1 0 0,1 0 0,-1 0 0,1 1 0,-1-1 0,0 1 0,-1 0 0,1 0 0,0-1 0,-1 1 0,0 0 0,0 0 0,0 0 0,-1 0 0,1 1 0,-1-1 0,0 0 0,0 0 0,0 0 0,-1 0 0,0 0 0,-1 6 0,-1 6 0,-1-1 0,0 0 0,-2 0 0,1 0 0,-2-1 0,-10 18 0,-30 43 0,20-35 0,2 1 0,-26 60 0,45-89 0,2 1 0,-1 0 0,2 0 0,0 0 0,0 0 0,1 1 0,1-1 0,0 1 0,1 0 0,0-1 0,1 1 0,6 26 0,-6-35 0,1-1 0,0 1 0,0-1 0,1 1 0,-1-1 0,1 0 0,0 0 0,0 0 0,0 0 0,0 0 0,1-1 0,0 1 0,-1-1 0,1 0 0,1 0 0,-1-1 0,0 1 0,1-1 0,-1 0 0,1 0 0,-1 0 0,10 1 0,-5-1 0,0 0 0,0 0 0,0-2 0,0 1 0,0-1 0,0 0 0,0-1 0,0 0 0,0 0 0,0-1 0,15-5 0,39-16-1365,-37 14-5461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24575,'-6'0'0,"0"1"0,1 0 0,-1 1 0,0 0 0,1-1 0,-1 2 0,1-1 0,0 1 0,0-1 0,0 2 0,0-1 0,0 0 0,1 1 0,0 0 0,-1 0 0,1 0 0,1 1 0,-1-1 0,0 1 0,1 0 0,-5 10 0,0-1 0,1 0 0,1 1 0,0 0 0,1 0 0,1 0 0,-5 31 0,7-32 0,1 0 0,0 0 0,1 1 0,1-1 0,0 0 0,6 25 0,-6-35 0,1 1 0,-1 0 0,1 0 0,0-1 0,0 1 0,1-1 0,0 0 0,-1 0 0,1 0 0,1 0 0,-1 0 0,1 0 0,-1-1 0,1 0 0,0 0 0,0 0 0,0 0 0,1 0 0,-1-1 0,1 0 0,-1 0 0,7 2 0,-5-2 0,0-1 0,0 0 0,1 0 0,-1 0 0,0-1 0,0 0 0,0 0 0,1-1 0,-1 1 0,0-1 0,0-1 0,0 1 0,0-1 0,0 0 0,0 0 0,8-5 0,-11 4 0,1 1 0,0-1 0,-1 1 0,0-1 0,1 0 0,-1 0 0,0-1 0,-1 1 0,1-1 0,-1 1 0,1-1 0,-1 0 0,0 0 0,0 0 0,-1 0 0,1 0 0,-1-1 0,0 1 0,0 0 0,-1 0 0,1-1 0,-1 1 0,0-1 0,0-6 0,-1 5-76,0-1 1,-1 1-1,0 0 0,0-1 0,0 1 0,0 0 0,-1 0 0,0 0 1,-1 0-1,1 1 0,-1-1 0,0 1 0,0 0 0,-1 0 1,0 1-1,1-1 0,-9-4 0,-9-5-6750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9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46 264 24575,'-3'1'0,"0"0"0,0 0 0,0 0 0,1 0 0,-1 1 0,0-1 0,1 1 0,-1-1 0,1 1 0,0 0 0,-1 0 0,-3 4 0,-2 1 0,33-29 0,-2-2 0,36-47 0,-40 46 0,0 2 0,1 0 0,1 1 0,1 1 0,33-23 0,-52 41 9,1 1 1,0 0-1,0 0 0,0 0 0,0 0 1,0 1-1,1 0 0,-1 0 0,0 0 0,1 0 1,-1 1-1,8-1 0,-10 2-71,1-1 0,-1 0 0,1 1 0,-1 0 1,0 0-1,1 0 0,-1 0 0,0 0 0,0 0 0,0 0 0,1 1 0,-1-1 1,-1 1-1,1 0 0,0-1 0,0 1 0,-1 0 0,1 0 0,-1 0 0,1 0 1,-1 0-1,0 0 0,2 4 0,6 18-6764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 0 0,0 0 0,0 0 0,0 0 0,0 0 0,0 0 0,0 0 0,-1 0 0,1 1 0,0-1 0,-1 1 0,1 0 0,-1-1 0,1 1 0,-1 0 0,0 0 0,0 0 0,0-1 0,0 1 0,0 0 0,1 4 0,15 46 0,-11-6 0,-1 0 0,-3 0 0,-5 82 0,0-24 0,3 52-1365,0-130-5461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58 335 24575,'7'1'0,"1"0"0,-1 0 0,0 1 0,-1 0 0,1 0 0,0 0 0,0 1 0,-1 0 0,0 0 0,1 1 0,-1 0 0,0 0 0,-1 0 0,1 1 0,-1 0 0,0 0 0,0 0 0,7 11 0,2 3 0,-1 1 0,-1 1 0,0 0 0,10 28 0,-20-46 0,-1 0 0,1 1 0,-1-1 0,0 0 0,0 1 0,-1-1 0,1 1 0,-1-1 0,1 1 0,-1-1 0,0 1 0,0-1 0,-1 1 0,1-1 0,-1 1 0,0-1 0,0 1 0,0-1 0,-2 5 0,1-5 0,0 0 0,-1-1 0,1 0 0,-1 1 0,1-1 0,-1 0 0,0 0 0,0 0 0,0 0 0,0-1 0,0 1 0,0-1 0,0 0 0,0 0 0,-1 0 0,1 0 0,0-1 0,-1 1 0,1-1 0,-6 0 0,1 0 0,-1-1 0,1 0 0,0 0 0,-1-1 0,1 0 0,0 0 0,0-1 0,1 0 0,-1 0 0,0-1 0,1 0 0,0 0 0,0-1 0,0 0 0,1 0 0,-1-1 0,1 0 0,1 0 0,-1 0 0,1-1 0,0 0 0,0 0 0,1 0 0,0 0 0,0-1 0,1 1 0,0-1 0,0 0 0,1 0 0,0 0 0,1-1 0,-2-13 0,4 17 0,0 0 0,0 0 0,0 0 0,1-1 0,-1 1 0,1 0 0,1 1 0,-1-1 0,1 0 0,0 1 0,0-1 0,0 1 0,0 0 0,7-6 0,8-7 0,39-29 0,-26 23 0,-23 17 0,1-1 0,-2 0 0,1 0 0,-1 0 0,0-1 0,-1 0 0,1 0 0,-2-1 0,1 0 0,-1 0 0,0 0 0,-1 0 0,0-1 0,-1 0 0,0 0 0,-1 0 0,1 0 0,-2 0 0,0 0 0,0-1 0,-1-11 0,-1 18 0,0 0 0,0 0 0,0 0 0,0 0 0,-1 0 0,0 0 0,0 1 0,0-1 0,0 0 0,0 1 0,-1 0 0,0-1 0,0 1 0,0 0 0,0 1 0,0-1 0,0 0 0,-1 1 0,1 0 0,-6-3 0,4 2 0,0 0 0,-1 1 0,1 0 0,-1 0 0,1 0 0,-1 1 0,0 0 0,0 0 0,0 0 0,1 1 0,-1-1 0,0 1 0,-11 2 0,14-1 5,1 0-1,-1 0 0,1 0 1,-1 1-1,1-1 1,-1 1-1,1 0 0,0-1 1,0 1-1,0 0 0,0 0 1,0 0-1,0 0 1,1 1-1,-1-1 0,1 1 1,-1-1-1,1 1 0,0-1 1,0 1-1,0-1 1,0 1-1,1 0 0,-2 3 1,0 9-298,0-1 1,1 1 0,0 18 0,1-28-14,0 27-6520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9.7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14 24575,'0'0'0,"-1"-1"0,1 1 0,0-1 0,0 1 0,0 0 0,0-1 0,0 1 0,0-1 0,0 1 0,0 0 0,0-1 0,0 1 0,0-1 0,0 1 0,0 0 0,1-1 0,-1 1 0,0-1 0,0 1 0,0 0 0,1-1 0,-1 1 0,0 0 0,0-1 0,1 1 0,-1 0 0,0-1 0,0 1 0,1 0 0,-1 0 0,0-1 0,1 1 0,-1 0 0,0 0 0,1 0 0,-1-1 0,1 1 0,-1 0 0,1 0 0,16 10 0,11 23 0,30 39 0,4-4 0,82 72 0,41 45 0,141 158 0,28 33 0,-249-253 0,107 160 0,-189-251 0,-2 1 0,-1 1 0,-2 0 0,-1 2 0,14 44 0,-22-51-1365,-2-3-5461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5 0,-1 6 0,1-1 0,-3 2 0,0-1 0,-2 0 0,1-2 0,-3 1 0,2 3 0,-2 3 0,3 4 0,-3 1 0,-3-3-8191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3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102 612 24575,'2'-17'0,"3"13"0,13 21 0,-6-3 0,-10-12 0,23 22 0,-2 1 0,39 55 0,-57-72 0,-1-1 0,1 1 0,-1 0 0,-1 0 0,1 0 0,-2 0 0,1 1 0,-1-1 0,0 1 0,-1-1 0,0 1 0,0 0 0,-1 0 0,0 0 0,0-1 0,-1 1 0,-2 10 0,2-17 0,1 1 0,-1 0 0,0 0 0,0-1 0,0 1 0,0 0 0,-1-1 0,1 1 0,-1-1 0,1 0 0,-1 1 0,0-1 0,0 0 0,0 0 0,0 0 0,0 0 0,-1 0 0,1-1 0,0 1 0,-1-1 0,1 1 0,-5 0 0,3-1 0,-1 0 0,1-1 0,-1 1 0,1-1 0,-1 0 0,1 0 0,-1-1 0,1 0 0,-1 1 0,1-1 0,0-1 0,-1 1 0,-3-2 0,-4-3 0,-1 0 0,2 0 0,-1-1 0,1-1 0,0 0 0,0 0 0,1-1 0,-16-18 0,19 17 0,1 1 0,0-1 0,0 0 0,1 0 0,0 0 0,1-1 0,0 0 0,-4-18 0,7 23 0,0 1 0,1 0 0,-1-1 0,1 1 0,0 0 0,0-1 0,1 1 0,-1 0 0,1-1 0,1 1 0,-1 0 0,1 0 0,-1 0 0,2 0 0,-1 0 0,0 0 0,1 1 0,0-1 0,0 1 0,5-6 0,79-67 0,-67 62 0,-1 0 0,-1-2 0,0 0 0,-2-1 0,0-1 0,18-27 0,-21 23 0,0 0 0,-2-1 0,-1 0 0,0-1 0,-2 0 0,9-51 0,-16 67 0,0-1 0,-1 1 0,0 0 0,0-1 0,-1 1 0,0 0 0,-1 0 0,0-1 0,0 1 0,-5-9 0,4 12 0,0 0 0,0 0 0,-1 0 0,0 1 0,0-1 0,0 1 0,-1 0 0,0 1 0,0-1 0,0 1 0,-1 0 0,1 0 0,-1 0 0,0 1 0,-9-4 0,9 4 0,0 0 0,0 1 0,0 0 0,0 0 0,0 1 0,-1 0 0,1 0 0,-1 0 0,1 1 0,0 0 0,-1 0 0,1 0 0,-1 1 0,1 0 0,0 0 0,0 1 0,-1 0 0,1 0 0,0 0 0,-6 4 0,5-1 0,-1 1 0,1-1 0,0 1 0,0 0 0,1 1 0,0 0 0,0 0 0,1 0 0,0 0 0,0 1 0,0 0 0,1 0 0,-5 15 0,3-8-85,2 1 0,-1-1-1,2 1 1,0 0 0,1 1-1,0-1 1,2 0 0,0 0-1,0 1 1,2-1 0,0 0-1,1 0 1,0 0 0,1 0-1,7 16 1,3-6-6741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24575,'5'0'0,"2"-6"0,5-6 0,0-11 0,4-8 0,-2-4 0,-2 0 0,1 5 0,-1 3 0,-2 0 0,-4 0 0,3 5 0,0 0 0,-2-1 0,3 4 0,1-1 0,2 3 0,0 5-8191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24575,'5'1'0,"1"1"0,-1-1 0,1 1 0,-1 0 0,0 1 0,0 0 0,0-1 0,8 7 0,11 5 0,24 13 0,-1 3 0,-1 1 0,-2 2 0,44 43 0,-11-10 0,-7-11-116,97 87 362,-151-127-433,-2 1 0,0 1 0,-1-1 0,0 2 1,-2 0-1,0 0 0,16 37 0,-18-28-6639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24575,'2'4'0,"-1"0"0,1 0 0,0 0 0,0-1 0,0 1 0,1-1 0,-1 1 0,1-1 0,0 0 0,0 0 0,5 4 0,2 3 0,27 37 0,-2 1 0,-3 2 0,44 88 0,21 74 0,37 67 0,-93-220-1365,-19-33-5461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24575,'11'0'0,"8"0"0,1 5 0,3 2 0,7 0 0,4-2 0,2 4 0,-1 0 0,-1-1 0,0-2 0,-2-3 0,0 0 0,-1-2 0,-1-1 0,1-1 0,-6 1-8191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24575,'0'1'0,"1"0"0,-1 0 0,1 0 0,-1 0 0,1 0 0,-1 0 0,1-1 0,-1 1 0,1 0 0,0 0 0,0-1 0,-1 1 0,1 0 0,0-1 0,0 1 0,0-1 0,0 1 0,-1-1 0,1 1 0,0-1 0,0 0 0,0 1 0,0-1 0,2 0 0,29 7 0,-28-6 0,6 0 0,44 8 0,-1 1 0,61 21 0,-99-26 0,-1 1 0,0 0 0,0 1 0,0 0 0,-1 1 0,0 1 0,0 0 0,-1 0 0,-1 2 0,1-1 0,-2 1 0,16 20 0,-22-22 0,1 1 0,-1 0 0,0-1 0,-1 2 0,-1-1 0,1 0 0,-1 0 0,-1 1 0,0-1 0,-1 1 0,0 0 0,0-1 0,-1 1 0,0-1 0,-1 1 0,-5 13 0,5-19 0,0-1 0,0 0 0,-1 0 0,0 0 0,0 0 0,0 0 0,0-1 0,-1 1 0,1-1 0,-1 0 0,0 0 0,0 0 0,0-1 0,0 1 0,-1-1 0,1 0 0,0 0 0,-1-1 0,0 1 0,1-1 0,-10 2 0,-11 0 0,0-1 0,0 0 0,-29-3 0,-1 0 0,46 2-170,0-1-1,0 1 0,0 1 1,0 0-1,0 0 0,0 1 1,-14 7-1,3 1-6655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5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24575,'48'19'0,"-6"-13"0,-1-1 0,1-2 0,77-5 0,51 2 0,-156 2-105,0 0 0,-1 1 0,1 0 0,0 1 0,-1 0 0,0 1 0,0 1 0,-1 0 0,1 1 0,-1 0 0,-1 1 0,22 18 0,-19-11-6721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6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24575,'5'1'0,"-1"1"0,1 0 0,-1 0 0,0 0 0,0 0 0,0 1 0,0 0 0,0 0 0,-1 0 0,1 0 0,4 5 0,11 9 0,13 3 0,0-2 0,1-1 0,1-1 0,0-3 0,1 0 0,1-2 0,0-2 0,51 7 0,-74-14 0,0 1 0,1 1 0,-1 0 0,-1 1 0,1 0 0,20 12 0,-31-16 0,1 0 0,-1 1 0,1 0 0,-1-1 0,1 1 0,-1 0 0,0 0 0,0 0 0,0 0 0,0 0 0,0 1 0,0-1 0,-1 1 0,1-1 0,-1 1 0,1 0 0,-1-1 0,0 1 0,0 0 0,-1 0 0,1 0 0,0 0 0,-1 0 0,0 0 0,0 0 0,0 0 0,0 0 0,0 0 0,0-1 0,-1 1 0,1 0 0,-1 0 0,0 0 0,0 0 0,0 0 0,0-1 0,-2 4 0,-2 0 0,1 0 0,-1 0 0,0-1 0,0 1 0,-1-1 0,1 0 0,-1-1 0,0 0 0,-11 6 0,-66 31 0,63-32 0,-100 35 0,87-34 0,0 1 0,-54 28 0,69-27-1365,4 2-5461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2.3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549 1 24575,'4'0'0,"0"1"0,-1-1 0,1 1 0,-1 0 0,1 0 0,-1 1 0,1-1 0,-1 1 0,0 0 0,1 0 0,-1 0 0,0 0 0,0 0 0,-1 1 0,1-1 0,0 1 0,3 5 0,36 56 0,-38-56 0,63 122 0,66 187 0,-85-195 0,-7-19 0,50 194 0,-79-249 0,-7-34 0,-1 0 0,-1 0 0,0 0 0,-1 1 0,0-1 0,-1 0 0,-1 19 0,-1-30 0,0 1 0,0-1 0,-1 0 0,1 0 0,-1 0 0,1 0 0,-1-1 0,0 1 0,0 0 0,0-1 0,-1 1 0,1-1 0,-1 0 0,1 1 0,-1-1 0,0-1 0,1 1 0,-1 0 0,0-1 0,0 1 0,0-1 0,-1 0 0,1 0 0,0 0 0,0 0 0,-6 0 0,-11 2 0,0 0 0,0-2 0,-22 0 0,37-1 0,-195-19 0,5 1 0,135 17 0,-199 3 0,243 0-170,0 0-1,0 1 0,0 0 1,0 2-1,1 0 0,-1 0 1,-26 15-1,17-5-6655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24575,'129'-2'0,"143"5"0,-268-2 0,0-1 0,0 1 0,0 0 0,1 0 0,-1 0 0,0 0 0,0 1 0,0-1 0,-1 1 0,1 0 0,0 1 0,-1-1 0,1 1 0,-1-1 0,0 1 0,0 0 0,0 0 0,0 0 0,0 1 0,-1-1 0,1 1 0,-1-1 0,0 1 0,0 0 0,-1 0 0,1 0 0,-1 0 0,0 0 0,0 0 0,0 0 0,0 0 0,0 7 0,0 2 0,-1 0 0,-1 0 0,0-1 0,0 1 0,-1 0 0,-1-1 0,0 1 0,0-1 0,-10 22 0,-5 0 0,3 1 0,0 1 0,3 0 0,1 1 0,1 0 0,2 0 0,2 1 0,-2 54 0,10 62-1365,-2-147-5461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1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97 24575,'5'-1'0,"0"-1"0,-1 0 0,1 0 0,-1 0 0,1 0 0,-1-1 0,0 0 0,0 0 0,0 0 0,3-4 0,14-9 0,-7 8 5,0 1 0,1 1-1,0 0 1,0 1 0,0 0 0,0 2-1,1 0 1,23-2 0,14 2-115,64 6 1,-25 0-1080,-66-3-5637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24575,'1'233'0,"19"-89"0,-11-90 0,5-5-1365,-8-30-5461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118 210 24575,'0'16'0,"1"1"0,1-1 0,1 0 0,1-1 0,0 1 0,11 26 0,48 87 0,-1-6 0,-55-107 0,-2 0 0,1 0 0,-2 1 0,-1-1 0,4 35 0,-6-43 0,-1 0 0,0 0 0,0 0 0,-1-1 0,0 1 0,0 0 0,-1 0 0,-3 10 0,4-15 0,-1 0 0,0 0 0,0 0 0,0-1 0,0 1 0,0-1 0,-1 0 0,1 1 0,-1-1 0,0 0 0,1-1 0,-1 1 0,0 0 0,0-1 0,0 1 0,0-1 0,0 0 0,-1 0 0,1 0 0,0-1 0,0 1 0,-6-1 0,0 1 0,0 0 0,1-1 0,-1-1 0,0 0 0,0 0 0,0 0 0,1-1 0,-1-1 0,1 1 0,-1-1 0,1-1 0,0 1 0,0-2 0,1 1 0,-1-1 0,1 0 0,0 0 0,0-1 0,1 0 0,0 0 0,0-1 0,0 1 0,0-2 0,-6-10 0,8 11 0,0 1 0,1-1 0,-1 0 0,1-1 0,0 1 0,1 0 0,0-1 0,0 0 0,1 1 0,0-1 0,0 0 0,1 0 0,0 0 0,0 1 0,0-1 0,1 0 0,1 0 0,-1 1 0,1-1 0,1 1 0,-1-1 0,1 1 0,1 0 0,-1 0 0,1 0 0,0 0 0,9-10 0,-9 12 0,32-36 0,-2-1 0,40-65 0,-66 95 0,-1-1 0,-1 1 0,0-2 0,0 1 0,-2 0 0,1-1 0,-2 0 0,0 0 0,-1-1 0,0 1 0,-1 0 0,0-1 0,-2 1 0,-2-20 0,1 27 0,0 1 0,-1-1 0,0 1 0,0 0 0,-1 0 0,1 0 0,-1 1 0,-1-1 0,1 1 0,-1 0 0,0 0 0,0 0 0,0 1 0,-1 0 0,0 0 0,1 0 0,-1 1 0,-12-5 0,14 5 0,1 1 0,-1 1 0,0-1 0,0 1 0,-1-1 0,1 1 0,0 0 0,0 1 0,-1-1 0,1 1 0,0-1 0,0 1 0,-1 1 0,1-1 0,0 1 0,-1-1 0,1 1 0,0 1 0,0-1 0,0 0 0,0 1 0,0 0 0,0 0 0,0 0 0,1 1 0,-1-1 0,1 1 0,-1-1 0,1 1 0,-3 4 0,5-5-41,0-1 0,0 0-1,0 1 1,0-1-1,0 1 1,0 0 0,1-1-1,-1 1 1,1 0 0,-1-1-1,1 1 1,0 0-1,-1-1 1,1 1 0,0 0-1,0 0 1,0-1 0,0 1-1,1 0 1,-1 0-1,0-1 1,1 1 0,-1 0-1,1-1 1,0 1 0,-1 0-1,1-1 1,0 1-1,0-1 1,0 0 0,0 1-1,2 1 1,14 11-6785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24575,'7'-4'0,"-1"-1"0,1 1 0,0 0 0,0 1 0,0 0 0,0 0 0,1 1 0,13-4 0,8-2 0,-23 5 0,-1 1 0,1 0 0,0 1 0,0-1 0,0 1 0,1 0 0,-1 1 0,0-1 0,0 1 0,0 1 0,0-1 0,0 1 0,7 1 0,-10 0 0,0-1 0,0 1 0,0 0 0,0 0 0,0 0 0,0 1 0,-1-1 0,1 0 0,-1 1 0,1 0 0,-1 0 0,0-1 0,0 1 0,-1 1 0,1-1 0,0 0 0,-1 0 0,0 0 0,0 1 0,0-1 0,0 1 0,0-1 0,0 8 0,-1-4 0,1 0 0,-1-1 0,-1 1 0,1 0 0,-1 0 0,0 0 0,-1 0 0,1 0 0,-1-1 0,-5 11 0,-37 66 0,12-27 0,28-48 0,1 0 0,-1 0 0,1 1 0,1-1 0,-1 0 0,2 1 0,-1 0 0,1-1 0,0 1 0,1 13 0,1-18 0,-1-1 0,1 1 0,0-1 0,0 1 0,1-1 0,-1 0 0,0 0 0,1 0 0,0 0 0,0 0 0,0 0 0,0 0 0,0 0 0,1-1 0,-1 1 0,1-1 0,0 0 0,0 0 0,-1 0 0,1 0 0,1 0 0,-1 0 0,0-1 0,0 0 0,1 0 0,-1 0 0,0 0 0,6 1 0,-4-1 0,-1-1 0,1 1 0,0-1 0,-1 0 0,1 0 0,0 0 0,-1-1 0,1 1 0,0-1 0,-1 0 0,1-1 0,-1 1 0,1-1 0,-1 0 0,0 0 0,0 0 0,0-1 0,0 1 0,0-1 0,-1 0 0,1 0 0,4-5 0,6-7 0,-1-2 0,-1 1 0,19-36 0,-3 8 0,20-23-1365,-29 41-5461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55 108 24575,'-7'-24'0,"7"22"0,-1 1 0,0 0 0,1-1 0,-1 1 0,1 0 0,-1-1 0,1 1 0,-1 0 0,1-1 0,0 1 0,0-1 0,0 1 0,0-1 0,0 1 0,0 0 0,0-1 0,0 1 0,1-1 0,-1 1 0,0-1 0,1 1 0,-1 0 0,1-1 0,0 1 0,-1 0 0,1 0 0,0-1 0,0 1 0,1-2 0,2 0 0,-1-1 0,1 0 0,0 1 0,0 0 0,0 0 0,0 0 0,1 1 0,-1-1 0,1 1 0,-1 0 0,1 0 0,0 0 0,0 1 0,0 0 0,0 0 0,0 0 0,0 1 0,0-1 0,0 1 0,0 0 0,0 1 0,0-1 0,7 3 0,-9-2 0,1 0 0,0 0 0,0 1 0,0 0 0,-1 0 0,1 0 0,-1 0 0,0 0 0,0 1 0,1-1 0,-2 1 0,1 0 0,0 0 0,0 0 0,-1 0 0,0 1 0,0-1 0,0 1 0,0-1 0,0 1 0,-1 0 0,1 0 0,-1 0 0,0-1 0,0 1 0,-1 0 0,1 0 0,-1 0 0,0 6 0,0-3 0,-1 0 0,0 0 0,-1 0 0,0-1 0,0 1 0,0-1 0,-1 1 0,1-1 0,-2 0 0,1 0 0,-1 0 0,0 0 0,-4 5 0,-12 11 0,-36 35 0,35-37 0,7-6 0,1 0 0,0 1 0,1 0 0,0 1 0,-14 27 0,24-39 0,0 0 0,0 0 0,1 1 0,-1-1 0,1 0 0,0 1 0,1-1 0,-1 0 0,1 1 0,0-1 0,0 1 0,0-1 0,1 6 0,0-7 0,0 0 0,0 0 0,1 0 0,-1 0 0,1 0 0,0-1 0,0 1 0,0 0 0,0-1 0,0 1 0,0-1 0,1 0 0,-1 0 0,1 0 0,0 0 0,-1 0 0,1-1 0,0 1 0,0-1 0,5 2 0,2 1 10,0-1 0,0 0 0,1-1 0,-1 0 0,1 0 0,-1-1 0,1-1 0,0 0 0,-1 0 0,1-1 0,18-4 0,-8 0-307,-1-1 0,0-1 0,-1 0 0,37-21 0,-30 13-6529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0 24575,'-3'1'0,"-1"0"0,1-1 0,0 1 0,0 0 0,0 1 0,0-1 0,0 1 0,0-1 0,0 1 0,0 0 0,0 0 0,1 0 0,-1 0 0,1 0 0,-4 5 0,-34 45 0,33-42 0,-2 2 0,1 1 0,1-1 0,0 1 0,0 1 0,2-1 0,-8 24 0,12-31 0,-1 0 0,1 0 0,1 1 0,-1-1 0,1 0 0,0 0 0,1 1 0,-1-1 0,1 0 0,1 0 0,-1 0 0,1 0 0,0 0 0,0 0 0,1 0 0,-1-1 0,1 1 0,5 5 0,1 2 0,2-1 0,-1 0 0,2-1 0,-1 0 0,2-1 0,-1 0 0,1-1 0,1-1 0,0 0 0,15 7 0,-20-11 0,0 0 0,0-1 0,0 0 0,0-1 0,1 1 0,-1-2 0,1 1 0,-1-2 0,1 1 0,0-1 0,-1 0 0,1-1 0,-1-1 0,1 1 0,-1-1 0,1-1 0,16-6 0,-24 8 0,0 0 0,1 0 0,-1 0 0,0 0 0,0-1 0,1 1 0,-1 0 0,0-1 0,0 0 0,-1 0 0,1 1 0,0-1 0,-1 0 0,1-1 0,-1 1 0,1 0 0,-1 0 0,0 0 0,0-1 0,0 1 0,0-1 0,-1 1 0,1-1 0,-1 1 0,1-1 0,-1 1 0,0-1 0,0 1 0,0-1 0,0 1 0,0-1 0,-1 0 0,1 1 0,-1-1 0,0 1 0,1 0 0,-1-1 0,0 1 0,-1 0 0,-1-5 0,-1 1 0,0 0 0,-1 0 0,1 1 0,-1-1 0,0 1 0,0 0 0,-1 0 0,0 1 0,1 0 0,-1 0 0,-1 0 0,1 0 0,-11-3 0,0 2-273,0 1 0,0 1 0,0 1 0,-24-1 0,10 3-6553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24575,'3'4'0,"-1"0"0,1 0 0,-1-1 0,1 0 0,0 1 0,1-1 0,6 5 0,-1 1 0,21 18 0,40 30 0,-39-34 0,42 42 0,-17-6-682,116 92-1,-151-136-6143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60 251 24575,'10'2'0,"-1"0"0,1 1 0,-1 1 0,0 0 0,0 0 0,0 0 0,0 1 0,14 11 0,0-1 0,-4-4 0,-1 1 0,0 1 0,-1 1 0,0 0 0,-1 1 0,17 21 0,-28-32 0,-1 1 0,-1 0 0,1 0 0,0 1 0,-1-1 0,0 1 0,-1-1 0,1 1 0,-1 0 0,0 0 0,-1 0 0,1 0 0,-1 1 0,0-1 0,-1 0 0,1 0 0,-1 1 0,-1-1 0,1 0 0,-1 1 0,0-1 0,0 0 0,-1 0 0,0 0 0,-4 10 0,2-10 0,0-1 0,0 0 0,-1 0 0,0 0 0,0 0 0,0-1 0,0 0 0,-1 0 0,0 0 0,1-1 0,-1 0 0,-1 0 0,1 0 0,0-1 0,-1 0 0,1 0 0,-1 0 0,0-1 0,1 0 0,-1 0 0,0-1 0,-11-1 0,5 1 0,0 0 0,0-1 0,0-1 0,1 0 0,-1-1 0,0 0 0,1-1 0,0 0 0,0-1 0,0-1 0,-12-7 0,21 12 0,1-1 0,-1 0 0,1 1 0,-1-1 0,1 0 0,0 0 0,-1-1 0,1 1 0,0 0 0,1-1 0,-1 1 0,0-1 0,1 0 0,-1 1 0,1-1 0,0 0 0,0 0 0,0 0 0,0 0 0,1 0 0,-1 0 0,1 0 0,0 0 0,0 0 0,0 0 0,0 0 0,0-1 0,0 1 0,1 0 0,1-4 0,1 1 0,0 0 0,0 0 0,0 1 0,1 0 0,0 0 0,0 0 0,0 0 0,1 0 0,-1 1 0,1 0 0,0 0 0,1 0 0,8-4 0,27-15 0,-12 8 0,0-2 0,-1-1 0,47-39 0,-69 52 0,0 0 0,-1-1 0,0 0 0,0 0 0,0-1 0,0 1 0,-1-1 0,0 0 0,-1 0 0,0-1 0,0 1 0,0-1 0,-1 1 0,0-1 0,0 0 0,-1 0 0,0 0 0,-1 1 0,1-1 0,-2 0 0,0-11 0,-1 12 0,0 0 0,0 0 0,-1 0 0,0 0 0,0 0 0,0 0 0,-1 1 0,0 0 0,0 0 0,-1 0 0,0 0 0,0 0 0,0 1 0,-1 0 0,1 0 0,-1 1 0,-8-6 0,3 4 0,1 0 0,-1 0 0,-1 1 0,1 1 0,-1 0 0,1 0 0,-1 1 0,0 1 0,-20-3 0,27 5 8,1 0-1,0 0 1,-1 0-1,1 0 1,0 1-1,0-1 1,-1 1-1,1 0 1,0 1-1,0-1 1,0 1-1,0-1 1,0 1-1,1 0 1,-5 3-1,3 0-156,1-1 1,0 1-1,0 0 1,0 0-1,0 0 1,1 0-1,0 1 1,0-1-1,-4 12 1,0 2-6678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24575,'20'0'0,"0"-1"0,0 0 0,0-2 0,0 0 0,-1-1 0,0-1 0,0-1 0,0-1 0,0-1 0,-1 0 0,-1-1 0,1-1 0,-1 0 0,-1-2 0,0 0 0,-1-1 0,0 0 0,-1-1 0,0-1 0,-1 0 0,21-33 0,-30 41-124,0-1 0,1 1 0,-1 0 0,2 0 0,-1 1 0,1 0-1,0 0 1,0 0 0,0 0 0,12-7 0,0 5-6702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1 414 24575,'0'1'0,"1"1"0,0-1 0,0 1 0,-1-1 0,1 0 0,0 1 0,0-1 0,0 0 0,1 1 0,-1-1 0,0 0 0,0 0 0,1 0 0,-1 0 0,0 0 0,1 0 0,-1-1 0,1 1 0,-1 0 0,1-1 0,-1 1 0,1-1 0,0 0 0,-1 1 0,1-1 0,0 0 0,1 0 0,47 3 0,-44-4 0,0-1 0,0 1 0,-1-1 0,1-1 0,0 1 0,-1-1 0,0 0 0,0 0 0,0-1 0,0 0 0,0 1 0,7-10 0,49-62 0,-39 46 0,14-20 0,-2-1 0,55-107 0,-83 143 0,6-10 0,-17 45 0,-4 18 0,2 0 0,2 1 0,1 0 0,3-1 0,4 59 0,-2-23 0,16 148 0,-5-115 0,0 13 0,10 185 0,0-67 0,-13-170 0,-4-44-1365,2-5-5461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24575,'40'41'0,"-13"-11"0,3-2 0,0 0 0,1-2 0,59 37 0,-61-48-195,-1 2 0,-1 1 0,0 1 0,-1 1 0,-1 2 0,21 24 0,-29-25-6631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9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24575,'0'7'0,"1"0"0,0-1 0,0 1 0,0 0 0,1 0 0,0-1 0,1 1 0,-1-1 0,1 1 0,0-1 0,1 0 0,-1 0 0,1-1 0,1 1 0,4 5 0,9 7 0,1 0 0,39 26 0,15 15 0,26 55 0,-11-13 0,-55-66 0,-2 2 0,-1 2 0,-1 0 0,38 74 0,-62-96-1365,-4-3-5461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18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1 24575,'1'0'0,"1"0"0,-1 0 0,1-1 0,-1 1 0,0 0 0,1 0 0,-1 0 0,1 1 0,-1-1 0,1 0 0,-1 1 0,0-1 0,1 0 0,-1 1 0,1 0 0,-1-1 0,0 1 0,0 0 0,1 0 0,-1-1 0,0 1 0,0 0 0,0 0 0,0 0 0,0 0 0,0 1 0,1 1 0,-2-1 0,0 0 0,0 0 0,0 0 0,0 0 0,-1 0 0,1 0 0,-1-1 0,1 1 0,-1 0 0,0 0 0,1 0 0,-1 0 0,0 0 0,0-1 0,0 1 0,-3 2 0,-5 8 0,0-2 0,-1 1 0,0-2 0,-17 15 0,-25 14 0,-77 77 0,65-67 0,4-4 0,44-30-1365,1-3-5461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7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24575,'9'1'0,"-1"0"0,1 0 0,0 1 0,-1 0 0,1 0 0,-1 1 0,0 0 0,0 1 0,0 0 0,0 0 0,-1 1 0,13 9 0,8 9 0,46 49 0,-13-11 0,-20-24 0,69 55 0,-95-81 0,0-1 0,1 0 0,0-2 0,1 1 0,29 8 0,-43-15-86,35 11 303,-37-12-274,0-1-1,1 1 0,-1-1 1,0 1-1,0-1 1,0 1-1,0 0 1,0 0-1,0-1 1,0 1-1,0 0 1,0 0-1,-1 0 0,1 0 1,0 0-1,0 0 1,-1 0-1,1 0 1,-1 0-1,1 1 1,-1-1-1,1 0 1,-1 0-1,0 0 1,1 2-1,-5 7-6768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8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0 412 24575,'1'-15'0,"0"0"0,1 1 0,1-1 0,0 0 0,1 1 0,1 0 0,0 0 0,1 0 0,0 0 0,1 1 0,17-24 0,1 4 0,1 2 0,2 0 0,34-28 0,-43 39-58,-16 16-43,0 0 1,0 1-1,1-1 1,-1 1-1,1 0 1,0 0-1,0 0 1,0 1-1,0-1 1,0 1-1,1 0 1,5-2-1,11 1-6725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2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24575,'10'1'0,"1"0"0,-1 1 0,0 1 0,0-1 0,0 2 0,0-1 0,17 10 0,-15-7 0,-1-1 0,1 0 0,0-1 0,1 0 0,14 2 0,54 0 0,109-7 0,-63-2 0,-122 3-136,0 0-1,-1 0 1,1 0-1,0 1 1,-1 0-1,1 0 1,0 0-1,-1 1 0,9 3 1,7 8-6690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24575,'109'-2'0,"121"5"0,-212-1 0,0 0 0,0 2 0,0 0 0,-1 1 0,1 1 0,17 9 0,-29-13 0,0 1 0,0 0 0,-1 0 0,0 1 0,1-1 0,-1 1 0,0 0 0,-1 0 0,1 1 0,-1-1 0,0 1 0,0 0 0,0 0 0,-1 1 0,0-1 0,0 1 0,0 0 0,0-1 0,-1 1 0,3 12 0,-5-15 0,0 0 0,-1 1 0,1-1 0,0 0 0,-1 0 0,0 1 0,0-1 0,0 0 0,0 0 0,0 0 0,-1 0 0,1 0 0,-1 0 0,0-1 0,0 1 0,0 0 0,0-1 0,0 0 0,-1 1 0,1-1 0,-1 0 0,-2 2 0,-10 6 0,-1 0 0,-30 15 0,17-10 0,-102 44 34,102-48-267,1 0 0,1 2 0,0 1-1,1 1 1,-42 32 0,49-29-6593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5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24575,'4'1'0,"-1"-1"0,0 1 0,1 0 0,-1 0 0,0 1 0,1-1 0,-1 1 0,0-1 0,0 1 0,0 0 0,0 0 0,-1 0 0,1 1 0,0-1 0,-1 1 0,0 0 0,1-1 0,-1 1 0,0 0 0,-1 0 0,1 0 0,0 0 0,-1 1 0,2 3 0,6 15 0,-2 1 0,9 35 0,-10-35 0,17 61 0,31 140 0,-27-102-1365,-24-96-5461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97 340 24575,'5'1'0,"1"1"0,-1 0 0,0 0 0,1 0 0,-1 1 0,0 0 0,0 0 0,-1 0 0,1 1 0,-1-1 0,1 1 0,-1 0 0,0 0 0,-1 0 0,6 8 0,14 12 0,-4-6 0,-1 0 0,0 1 0,-2 0 0,0 1 0,-1 1 0,-2 1 0,0 0 0,20 46 0,-32-65 0,0-1 0,0 1 0,0-1 0,-1 1 0,1-1 0,-1 1 0,1-1 0,-1 1 0,0 0 0,0-1 0,0 1 0,0-1 0,0 1 0,-1 0 0,1-1 0,-1 1 0,0-1 0,0 1 0,0-1 0,0 0 0,0 1 0,0-1 0,-1 0 0,1 0 0,-1 0 0,1 1 0,-1-2 0,0 1 0,0 0 0,0 0 0,0-1 0,0 1 0,0-1 0,-1 1 0,1-1 0,0 0 0,-1 0 0,1 0 0,-1 0 0,1-1 0,-4 2 0,-2-1 0,1 0 0,0 0 0,-1 0 0,1-1 0,-1-1 0,1 1 0,-1-1 0,1 0 0,0-1 0,0 1 0,-1-1 0,1-1 0,0 0 0,-6-3 0,5 1 0,0 0 0,1 0 0,0 0 0,0-1 0,1 0 0,0 0 0,0-1 0,0 0 0,1 0 0,0 0 0,0-1 0,0 0 0,-3-9 0,6 12 0,1 1 0,0 0 0,0-1 0,0 1 0,0-1 0,0 1 0,1-1 0,0 1 0,0-1 0,0 1 0,1-1 0,0 1 0,-1-1 0,1 1 0,1-1 0,-1 1 0,1 0 0,0 0 0,0-1 0,0 1 0,0 1 0,1-1 0,-1 0 0,1 1 0,0-1 0,0 1 0,4-4 0,10-5 0,0 0 0,0 1 0,1 1 0,0 0 0,1 2 0,0 0 0,32-9 0,-27 10 0,0-2 0,0-1 0,0-1 0,26-17 0,-43 23 0,0-1 0,0 0 0,0 0 0,-1-1 0,0 1 0,0-1 0,-1-1 0,1 1 0,-2-1 0,1 0 0,-1 0 0,-1-1 0,6-15 0,-8 19 0,1 0 0,-1-1 0,0 1 0,-1-1 0,1 1 0,-1-1 0,0 1 0,-1-1 0,1 1 0,-1-1 0,0 1 0,-1-1 0,1 1 0,-1 0 0,0 0 0,0 0 0,0 0 0,-1 0 0,0 0 0,0 1 0,0-1 0,-1 1 0,-6-7 0,-2 1 0,-1 1 0,0 0 0,-1 0 0,0 1 0,0 1 0,0 0 0,-1 1 0,0 1 0,-1 0 0,-26-4 0,-1 2 0,1 3 0,-78 0 0,115 4 0,0 0 0,0 0 0,-1 1 0,1-1 0,0 1 0,0 0 0,-1 1 0,1-1 0,0 1 0,1 0 0,-1 0 0,0 1 0,0-1 0,1 1 0,-9 7 0,10-6 0,-1 1 0,1 0 0,0 0 0,0 0 0,0 0 0,1 1 0,-1-1 0,1 1 0,1-1 0,-1 1 0,1 0 0,0 0 0,0-1 0,0 9 0,0 50-1365,1-35-5461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24575,'1'0'0,"0"-1"0,0 1 0,0 0 0,0 0 0,0 0 0,0 0 0,0 0 0,0 1 0,0-1 0,0 0 0,0 0 0,0 1 0,0-1 0,0 1 0,0-1 0,0 1 0,0-1 0,0 1 0,-1-1 0,1 1 0,0 0 0,0-1 0,-1 1 0,1 0 0,0 0 0,-1 0 0,1-1 0,-1 1 0,1 0 0,0 1 0,-1 1 0,0-1 0,0 1 0,0-1 0,0 1 0,0-1 0,0 1 0,-1-1 0,1 1 0,-1-1 0,0 0 0,0 1 0,-2 3 0,-6 11 0,-1 0 0,-20 26 0,24-35 0,-50 67 0,29-42 0,1 1 0,2 1 0,2 2 0,1 0 0,1 1 0,-16 47 0,-24 143-1365,54-201-5461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0.1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835 68 24575,'-6'-1'0,"0"0"0,1-1 0,-1 0 0,1 0 0,0 0 0,-1-1 0,1 1 0,0-1 0,-5-5 0,-27-12 0,23 15 0,-1 1 0,1 0 0,-1 1 0,0 1 0,0 0 0,0 1 0,0 0 0,0 1 0,-1 1 0,1 1 0,0 0 0,0 0 0,1 2 0,-1 0 0,1 1 0,0 0 0,0 1 0,0 1 0,1 0 0,0 0 0,0 2 0,1-1 0,0 2 0,0 0 0,1 0 0,1 1 0,0 0 0,0 1 0,-9 14 0,-34 61 0,4 2 0,3 3 0,-43 125 0,67-147 0,3 1 0,4 1 0,2 1 0,4 0 0,0 75 0,9-84 0,2-1 0,4 0 0,2 0 0,3 0 0,2-1 0,26 68 0,-26-94 0,3 0 0,0 0 0,3-2 0,1 0 0,1-1 0,2-1 0,1-1 0,2-2 0,0 0 0,57 46 0,-66-61 0,1-1 0,0-1 0,1-1 0,1 0 0,-1-2 0,2 0 0,-1-1 0,1-1 0,0-1 0,1-1 0,-1-1 0,1 0 0,0-2 0,0-1 0,0 0 0,0-2 0,0-1 0,-1 0 0,1-1 0,34-11 0,-15-1 0,-1-1 0,0-2 0,-2-2 0,0-2 0,-1-1 0,-2-2 0,39-34 0,-30 19 0,-2-1 0,-2-2 0,-1-2 0,57-88 0,-71 88 0,-1-2 0,-3 0 0,-1-2 0,-3 0 0,-2-1 0,-2-1 0,-3 0 0,-1-1 0,-3 0 0,-2 0 0,-4-72 0,-3 95 0,0-1 0,-3 1 0,0 0 0,-2 1 0,0 0 0,-3 0 0,0 1 0,-1 0 0,-2 0 0,-1 2 0,-1 0 0,-1 1 0,-1 0 0,-1 2 0,-40-38 0,32 36 0,-2 1 0,0 2 0,-2 0 0,0 3 0,-1 0 0,-1 2 0,0 1 0,-1 2 0,-1 2 0,0 0 0,-1 3 0,-53-7 0,42 11 0,0 3 0,0 1 0,0 2 0,0 3 0,0 1 0,1 3 0,0 1 0,0 3 0,1 1 0,-55 27 0,-20 15-1365,68-30-5461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7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24575,'0'0'0,"1"-1"0,-1 1 0,1-1 0,-1 0 0,1 1 0,0-1 0,-1 1 0,1 0 0,0-1 0,-1 1 0,1-1 0,0 1 0,0 0 0,-1 0 0,1-1 0,0 1 0,0 0 0,0 0 0,-1 0 0,1 0 0,0 0 0,0 0 0,0 0 0,-1 0 0,1 0 0,0 0 0,0 1 0,0-1 0,-1 0 0,1 1 0,0-1 0,0 0 0,-1 1 0,1-1 0,0 1 0,33 12 0,-21-6 0,0 1 0,0 0 0,-1 1 0,-1 0 0,1 1 0,16 19 0,57 76 0,-61-73 0,48 66-1365,-59-78-5461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24575,'5'-1'0,"1"-1"0,-1 0 0,1 0 0,-1 0 0,0 0 0,0-1 0,0 0 0,7-5 0,13-6 0,-6 5 0,1 0 0,0 2 0,0 0 0,42-8 0,-60 15 0,1 0 0,-1 1 0,0-1 0,1 0 0,-1 1 0,0-1 0,0 1 0,0 0 0,1 0 0,-1 0 0,0 0 0,0 0 0,0 0 0,0 1 0,-1-1 0,1 0 0,0 1 0,0 0 0,-1-1 0,1 1 0,-1 0 0,0 0 0,1 0 0,-1 0 0,0 0 0,0 0 0,0 0 0,0 0 0,-1 1 0,1-1 0,-1 0 0,1 0 0,-1 1 0,0 2 0,2 3 0,-1-1 0,-1 1 0,1 0 0,-1 0 0,-1 0 0,0 0 0,0 0 0,-4 15 0,-6 8 0,1-6 0,1 0 0,1 1 0,2 0 0,-7 50 0,12-71 0,1 0 0,0 0 0,0 0 0,0 1 0,1-1 0,0 0 0,0 0 0,0 0 0,0 0 0,1 0 0,0 0 0,0 0 0,0-1 0,1 1 0,-1-1 0,1 1 0,0-1 0,1 0 0,-1 0 0,1 0 0,-1-1 0,1 1 0,0-1 0,0 0 0,1 0 0,-1 0 0,1-1 0,-1 1 0,1-1 0,0 0 0,7 1 0,-2 0-114,-1-1 1,1-1-1,-1 0 0,1 0 0,0-1 1,-1 0-1,1-1 0,0 0 0,-1 0 1,1-1-1,9-3 0,8-3-6712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24575,'6'2'0,"1"0"0,-2 0 0,1 1 0,0 0 0,0 0 0,-1 0 0,1 1 0,-1 0 0,0 0 0,0 0 0,-1 0 0,6 7 0,2 1 0,219 211 0,-17-14 0,-204-199-273,0 0 0,0 0 0,-1 1 0,8 13 0,-4-3-6553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14 268 24575,'-1'0'0,"1"0"0,-1 0 0,1 0 0,-1 0 0,1 0 0,-1 0 0,1-1 0,-1 1 0,1 0 0,-1 0 0,1 0 0,-1-1 0,1 1 0,-1 0 0,1-1 0,-1 1 0,1 0 0,-1-1 0,1 1 0,0 0 0,-1-1 0,1 1 0,0-1 0,-1 1 0,1-1 0,0 1 0,0-1 0,-1 1 0,1-1 0,0 1 0,0-1 0,0-23 0,16-21 0,-6 25 0,2 1 0,1 0 0,0 1 0,24-25 0,-31 36 0,1 1 0,-1-1 0,1 2 0,0-1 0,1 1 0,0 0 0,-1 0 0,1 1 0,1 0 0,-1 1 0,1-1 0,-1 2 0,1-1 0,10-1 0,-15 4 0,-1 0 0,1 0 0,-1 1 0,1-1 0,-1 1 0,1 0 0,-1 0 0,1 0 0,-1 0 0,0 0 0,0 1 0,0 0 0,1-1 0,-2 1 0,1 0 0,0 1 0,0-1 0,-1 0 0,1 1 0,-1-1 0,0 1 0,1 0 0,-1 0 0,-1 0 0,1 0 0,0 0 0,-1 0 0,1 1 0,-1-1 0,0 0 0,0 1 0,0 6 0,3 10 0,0 1 0,-2-1 0,-1 1 0,-1 23 0,0-41 0,-1 22 0,-1 1 0,-1-1 0,-2 0 0,0 0 0,-1-1 0,-18 43 0,-2-10 0,-53 84 0,75-133 0,-1 0 0,1 0 0,0 1 0,1-1 0,0 1 0,0 0 0,1 0 0,0 0 0,0 11 0,2-17 0,0 0 0,0 0 0,0 0 0,0 0 0,1 0 0,-1 0 0,1 0 0,0 0 0,0-1 0,0 1 0,0 0 0,0-1 0,1 1 0,-1-1 0,1 1 0,0-1 0,0 0 0,-1 1 0,2-1 0,-1 0 0,0 0 0,0 0 0,1-1 0,-1 1 0,1-1 0,-1 1 0,1-1 0,-1 0 0,1 0 0,0 0 0,0 0 0,4 0 0,2 2 9,1-1 1,-1-1-1,1 0 0,0 0 0,-1-1 1,1 0-1,0-1 0,-1 0 0,1 0 0,0-1 1,-1-1-1,14-4 0,-3-2-306,-2-1 0,1-1 0,-1 0 0,27-23 0,-26 19-6529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11 24575,'-3'-11'0,"-11"24"0,12-10 0,-14 17 0,1 2 0,0 0 0,2 0 0,0 2 0,2 0 0,1 0 0,0 0 0,2 2 0,1-1 0,1 1 0,-5 48 0,11-64 0,1 0 0,0 0 0,0 0 0,1 0 0,0 0 0,0 0 0,1-1 0,1 1 0,0-1 0,0 0 0,1 0 0,0 0 0,0-1 0,1 1 0,0-1 0,0-1 0,1 1 0,15 12 0,-10-10 0,0 0 0,1 0 0,0-1 0,1-1 0,0 0 0,0-1 0,1-1 0,0 0 0,0-1 0,0 0 0,20 2 0,-18-5 0,0 0 0,0-1 0,0-1 0,0-1 0,0 0 0,25-6 0,-37 6 0,-1 0 0,1 0 0,0-1 0,-1 0 0,1 0 0,-1 0 0,1 0 0,-1-1 0,0 1 0,0-1 0,0 0 0,0 0 0,-1-1 0,1 1 0,-1-1 0,0 0 0,0 0 0,0 0 0,0 0 0,-1 0 0,0-1 0,0 1 0,0-1 0,0 1 0,-1-1 0,2-8 0,-3 9 0,0 0 0,0 0 0,-1 0 0,1 0 0,-1 1 0,0-1 0,0 0 0,-1 0 0,1 1 0,-1-1 0,1 1 0,-1-1 0,0 1 0,-1-1 0,1 1 0,-1 0 0,1 0 0,-1 1 0,0-1 0,0 0 0,0 1 0,-6-5 0,-5-2 0,0 1 0,0 0 0,0 1 0,-18-6 0,-34-5-1365,38 13-5461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24575,'0'2'0,"0"-1"0,1 0 0,-1 0 0,1 0 0,-1 0 0,1 0 0,0 0 0,-1 0 0,1-1 0,0 1 0,0 0 0,0 0 0,-1 0 0,1-1 0,0 1 0,0 0 0,0-1 0,0 1 0,0-1 0,0 1 0,0-1 0,1 0 0,-1 1 0,0-1 0,0 0 0,0 0 0,0 0 0,0 0 0,1 0 0,-1 0 0,0 0 0,1 0 0,40-3 0,54-16 0,-66 11 0,0 1 0,1 2 0,-1 2 0,49-1 0,-76 4 0,-1 0 0,1 0 0,0 1 0,-1-1 0,1 1 0,-1-1 0,1 1 0,0 0 0,-1 0 0,1 0 0,-1 1 0,0-1 0,1 0 0,-1 1 0,0-1 0,0 1 0,0 0 0,0 0 0,0 0 0,-1 0 0,1 0 0,0 0 0,-1 1 0,0-1 0,1 0 0,-1 1 0,0-1 0,0 1 0,0-1 0,-1 1 0,1-1 0,-1 1 0,1 0 0,-1-1 0,0 1 0,0 0 0,0 0 0,0-1 0,-1 5 0,-2 12 0,0-1 0,-2 1 0,0-1 0,-11 27 0,9-26 0,2-1-85,0-1 0,1 1-1,1-1 1,0 1 0,1 0-1,1 0 1,1 0 0,1 0-1,0 0 1,1 0 0,1 0-1,1 0 1,0-1 0,2 1-1,11 27 1,-7-22-6741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24575,'0'-5'0,"6"-2"0,6 0 0,1-4 0,10 1 0,5 1 0,3 2 0,2 3 0,1 2 0,-1 1 0,-1 1 0,0 0 0,-6 0-8191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24575,'14'1'0,"1"1"0,-1 0 0,1 1 0,-1 1 0,0 0 0,0 1 0,0 1 0,-1 0 0,24 15 0,0 2 0,-1 2 0,33 31 0,27 25 0,164 152 0,-222-186-1365,-29-30-5461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40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0 283 24575,'28'0'0,"0"1"0,-1 1 0,37 8 0,-54-8 0,-1 1 0,1 0 0,-1 1 0,1 0 0,-1 0 0,0 1 0,-1 0 0,1 0 0,-1 1 0,0 0 0,0 1 0,9 10 0,20 26 0,-2 2 0,35 56 0,-58-82 0,-1 2 0,-1-1 0,-1 1 0,-1 1 0,0-1 0,-2 1 0,-1 1 0,4 28 0,-9-45 0,0 0 0,0 0 0,-1 0 0,0 0 0,0 0 0,-1 0 0,0 0 0,0 0 0,0 0 0,0 0 0,-1-1 0,0 1 0,0-1 0,-1 0 0,0 0 0,1 0 0,-2-1 0,1 1 0,0-1 0,-1 0 0,0 0 0,0 0 0,0-1 0,-11 6 0,1-1 0,-1-1 0,0 0 0,-1-1 0,1 0 0,-1-2 0,0 0 0,-31 3 0,40-7 0,0 0 0,0 0 0,0-1 0,0 0 0,1-1 0,-1 0 0,0 0 0,1-1 0,0 1 0,-1-2 0,1 1 0,1-1 0,-1 0 0,0 0 0,1-1 0,-7-6 0,5 4 0,0-1 0,0 0 0,1-1 0,0 1 0,1-1 0,0-1 0,0 1 0,1-1 0,0 0 0,1 0 0,-4-12 0,7 17 0,1-1 0,-1 0 0,1 0 0,0 0 0,0 1 0,1-1 0,0 0 0,0 0 0,0 1 0,1-1 0,-1 1 0,2-1 0,-1 1 0,0-1 0,1 1 0,0 0 0,0 0 0,5-5 0,10-13 0,0 2 0,31-28 0,-37 37 0,46-42 0,-17 17 0,-1-2 0,-2-2 0,-1-1 0,46-71 0,-80 108 0,0 0 0,0 0 0,-1 0 0,1 0 0,-1-1 0,-1 1 0,1-1 0,-1 0 0,1 1 0,-2-1 0,1 0 0,-1 0 0,0 0 0,0 0 0,0 1 0,-1-1 0,0 0 0,-2-7 0,0 5 0,-1 1 0,0 0 0,0 0 0,-1 1 0,1-1 0,-2 1 0,1 0 0,-1 1 0,1-1 0,-1 1 0,-1 0 0,-11-7 0,7 5 0,-1 0 0,1 1 0,-1 1 0,0 0 0,-1 1 0,1 0 0,-1 1 0,1 0 0,-1 1 0,0 0 0,0 1 0,0 0 0,0 2 0,0-1 0,0 1 0,0 1 0,-20 5 0,29-5 5,1-1 0,-1 1 0,1 0-1,0-1 1,-1 2 0,1-1 0,0 0 0,0 0-1,1 1 1,-1 0 0,0 0 0,1-1 0,0 1-1,0 1 1,-1-1 0,2 0 0,-1 0-1,0 1 1,1-1 0,0 1 0,-1 0 0,1-1-1,1 1 1,-2 7 0,2-6-83,0 0 0,0 0 0,1 0-1,0 0 1,0-1 0,0 1 0,0 0 0,1 0 0,0-1-1,0 1 1,0-1 0,0 0 0,1 1 0,-1-1 0,1 0-1,0-1 1,1 1 0,4 5 0,11 5-6748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8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1 0,-1-1 0,0 1 0,0-1 0,0 1 0,0 0 0,0 0 0,0 0 0,0-1 0,0 1 0,0 0 0,-1 0 0,1 0 0,0 0 0,0 1 0,-1-1 0,1 0 0,-1 0 0,1 0 0,-1 0 0,1 1 0,-1-1 0,0 0 0,0 0 0,1 3 0,5 41 0,-6-39 0,36 284 0,-33-270-227,0 0-1,1 0 1,2-1-1,0 0 1,10 23-1,-7-22-6598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4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 24575,'0'0'0,"0"1"0,1-1 0,-1 1 0,0-1 0,0 1 0,1-1 0,-1 1 0,1-1 0,-1 0 0,0 1 0,1-1 0,-1 0 0,1 1 0,-1-1 0,1 0 0,-1 1 0,1-1 0,-1 0 0,1 0 0,-1 0 0,1 0 0,-1 1 0,1-1 0,-1 0 0,1 0 0,0 0 0,-1 0 0,1 0 0,-1 0 0,1 0 0,-1 0 0,2-1 0,22-1 0,-22 1 0,50-9 0,-44 7 0,0 1 0,1 0 0,-1 0 0,1 1 0,0 0 0,-1 0 0,1 1 0,0 0 0,-1 1 0,1 0 0,0 0 0,-1 1 0,1 0 0,-1 0 0,15 7 0,-10-1 0,0 1 0,0 1 0,0 0 0,-1 1 0,-1 0 0,0 0 0,0 2 0,-2-1 0,1 1 0,-1 1 0,-1-1 0,-1 2 0,0-1 0,0 1 0,6 23 0,-8-21 0,0 1 0,-2-1 0,0 1 0,0 0 0,-2 0 0,0 0 0,-1 0 0,-1 0 0,-1 0 0,0 0 0,-1 0 0,-2-1 0,-8 27 0,0-16 0,-1 0 0,-1-1 0,-1-1 0,-24 30 0,-86 86 0,96-111 0,-4 9 0,2 0 0,-34 57 0,64-95 0,0 0 0,1 0 0,0 0 0,-1 1 0,1-1 0,0 1 0,0-1 0,1 1 0,-1-1 0,0 1 0,1 0 0,-1-1 0,1 1 0,0 0 0,0 0 0,0-1 0,0 1 0,1 0 0,-1-1 0,1 1 0,-1-1 0,2 4 0,0-3 0,0 0 0,1 0 0,-1 0 0,1 0 0,-1 0 0,1 0 0,0-1 0,0 1 0,0-1 0,0 0 0,1 0 0,-1 0 0,7 2 0,7 2 0,0-1 0,1 0 0,-1-1 0,1-1 0,26 1 0,34 0 0,118-10 0,-189 6-85,-1 0 0,1-1-1,0-1 1,0 1 0,0-1-1,-1 0 1,1 0 0,-1-1-1,0 0 1,0 0 0,0-1-1,0 1 1,0-1 0,-1 0-1,6-6 1,-1-6-6741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9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57 24575,'0'-3'0,"1"1"0,0-1 0,0 1 0,0-1 0,0 0 0,0 1 0,0 0 0,1-1 0,-1 1 0,1 0 0,0 0 0,0 0 0,0 0 0,0 0 0,0 0 0,0 0 0,0 1 0,0-1 0,1 1 0,-1-1 0,1 1 0,-1 0 0,1 0 0,0 0 0,-1 1 0,6-2 0,-5 1 0,1 0 0,0 0 0,0 0 0,0 0 0,0 1 0,0-1 0,-1 1 0,1 0 0,0 1 0,0-1 0,0 1 0,0-1 0,0 1 0,0 0 0,-1 0 0,1 1 0,0-1 0,4 4 0,-6-3 0,0 0 0,-1 0 0,1 1 0,0-1 0,-1 1 0,1 0 0,-1-1 0,0 1 0,0 0 0,0 0 0,0 0 0,0 0 0,-1 0 0,0 0 0,1 0 0,-1 0 0,0 0 0,0 0 0,-1 0 0,1 0 0,0 0 0,-1-1 0,0 1 0,0 0 0,0 0 0,0 0 0,0 0 0,-3 4 0,-4 8 0,-1-1 0,0 1 0,-18 20 0,15-21 0,1 0 0,1 1 0,0 0 0,1 0 0,0 1 0,1 0 0,1 1 0,-5 18 0,5-10 0,3-14 0,1 0 0,0 0 0,1 0 0,0 0 0,-1 18 0,3-26 0,1 0 0,-1 0 0,1 0 0,-1 0 0,1-1 0,0 1 0,0 0 0,0-1 0,0 1 0,0 0 0,1-1 0,-1 1 0,1-1 0,0 0 0,0 0 0,-1 1 0,1-1 0,1 0 0,-1-1 0,0 1 0,0 0 0,1-1 0,-1 1 0,1-1 0,0 0 0,-1 1 0,4-1 0,15 5 0,1-1 0,0-1 0,1-2 0,-1 0 0,0-1 0,1-1 0,-1-1 0,0-1 0,34-8 0,-37 5-227,-1-1-1,0 0 1,0-2-1,-1 0 1,33-20-1,-30 16-6598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108 244 24575,'-1'-10'0,"-1"0"0,0 1 0,0-1 0,-1 1 0,-1-1 0,-7-14 0,6 15 0,1-1 0,0 1 0,1 0 0,0-1 0,0 0 0,1 0 0,-1-12 0,3 19 0,1 0 0,-1 0 0,1 0 0,-1 0 0,1 0 0,0 0 0,1 0 0,-1 0 0,0 0 0,1 1 0,-1-1 0,1 1 0,0-1 0,0 1 0,0-1 0,0 1 0,0 0 0,1 0 0,-1 0 0,1 1 0,-1-1 0,1 0 0,0 1 0,0 0 0,-1-1 0,1 1 0,0 0 0,6-1 0,-4 1 0,0-1 0,0 1 0,0 0 0,0 0 0,1 1 0,-1-1 0,0 1 0,0 0 0,0 0 0,1 1 0,-1 0 0,0 0 0,0 0 0,0 0 0,0 1 0,0 0 0,0 0 0,-1 0 0,1 1 0,-1 0 0,1-1 0,-1 2 0,0-1 0,0 0 0,0 1 0,-1 0 0,1-1 0,-1 2 0,6 7 0,0 3 0,-1-1 0,-1 1 0,0 1 0,0-1 0,-2 1 0,0 0 0,-1 0 0,3 23 0,-7-31 0,0 0 0,0 0 0,-1 0 0,0 0 0,0 0 0,-1-1 0,0 1 0,0 0 0,-1-1 0,0 1 0,-4 6 0,-50 84 0,36-65 0,15-25 0,1 1 0,0 0 0,0 1 0,1-1 0,0 1 0,-2 10 0,5-18 0,1 0 0,0-1 0,0 1 0,0 0 0,0 0 0,0 0 0,0 0 0,0 0 0,1 0 0,-1 0 0,0 0 0,1 0 0,0-1 0,-1 1 0,1 0 0,0 0 0,0-1 0,0 1 0,0-1 0,1 1 0,-1-1 0,0 1 0,0-1 0,1 0 0,-1 1 0,1-1 0,0 0 0,-1 0 0,1 0 0,0 0 0,-1 0 0,1-1 0,0 1 0,0 0 0,0-1 0,0 0 0,-1 1 0,1-1 0,4 0 0,9 2 0,1-2 0,-1 0 0,1-1 0,0 0 0,-1-1 0,0-1 0,28-8 0,13-2 0,-109 33 0,-21 10 0,69-28 0,0 0 0,0-1 0,0 0 0,0 0 0,-1-1 0,1 1 0,0-1 0,0 0 0,-1-1 0,1 1 0,-9-3 0,12 3 0,0-1 0,0 0 0,0 0 0,0 0 0,0 0 0,0 0 0,0 0 0,0-1 0,1 1 0,-1 0 0,0-1 0,1 1 0,-1-1 0,1 0 0,0 0 0,-1 1 0,1-1 0,0 0 0,0 0 0,0 0 0,-1-4 0,2 1 0,-1 1 0,0-1 0,1 1 0,0-1 0,0 0 0,1 1 0,-1-1 0,1 1 0,3-10 0,2-3 0,1-1 0,0 1 0,21-32 0,-19 34 0,1-1 0,-2 1 0,0-2 0,-1 0 0,-1 1 0,0-2 0,-1 1 0,-1-1 0,-1 0 0,0 0 0,-1 0 0,-1 0 0,-2-23 0,0 37 0,1 0 0,-1 0 0,0 0 0,0 0 0,-1 0 0,1 0 0,-1 0 0,0 0 0,0 0 0,0 1 0,0-1 0,-1 1 0,0 0 0,1-1 0,-1 1 0,0 0 0,-1 1 0,-4-5 0,1 3 0,1 1 0,0 0 0,-1 0 0,0 0 0,0 1 0,0 0 0,0 0 0,0 1 0,0 0 0,-12-1 0,10 2 0,-1 0 0,1 1 0,-1 0 0,1 0 0,-1 1 0,1 0 0,-18 8 0,22-8 0,0 0 0,0 0 0,1 1 0,-1 0 0,0 0 0,1 0 0,0 1 0,-1 0 0,2-1 0,-1 1 0,0 1 0,1-1 0,-5 7 0,-19 69-1365,18-60-5461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24575,'10'24'0,"-1"-1"0,-1 1 0,7 41 0,4 9 0,1 4 0,17 128 0,-26-122-1365,-4-64-5461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0 108 24575,'4'0'0,"-1"-1"0,0 0 0,0 0 0,0 0 0,0 0 0,-1 0 0,1-1 0,0 1 0,0-1 0,-1 0 0,1 0 0,3-3 0,32-33 0,-28 27 0,-4 5 0,1 1 0,0-1 0,1 1 0,11-7 0,-17 12 0,-1-1 0,0 0 0,0 1 0,0-1 0,1 1 0,-1 0 0,0-1 0,1 1 0,-1 0 0,0 0 0,1 0 0,-1 0 0,0 0 0,1 0 0,-1 0 0,2 0 0,-2 1 0,-1 0 0,1-1 0,0 1 0,-1 0 0,1-1 0,-1 1 0,1 0 0,-1-1 0,1 1 0,-1 0 0,0 0 0,1 0 0,-1 0 0,0-1 0,1 1 0,-1 0 0,0 0 0,0 0 0,0 0 0,0 0 0,0 0 0,0 0 0,0 0 0,0-1 0,-1 1 0,1 0 0,0 0 0,-1 1 0,-4 18 0,0-1 0,-2 1 0,0-1 0,-19 35 0,17-39 0,1 0 0,1 1 0,1 0 0,0 1 0,1-1 0,0 1 0,2 0 0,-3 21 0,6-34 0,0 0 0,1 0 0,-1 0 0,1 0 0,0 0 0,0 0 0,0 0 0,0 0 0,1 0 0,0-1 0,-1 1 0,1-1 0,0 1 0,1-1 0,-1 0 0,1 0 0,5 6 0,-2-4 0,0-1 0,1 1 0,-1-1 0,1 0 0,0-1 0,0 1 0,0-1 0,15 4 0,-8-4 0,-1 0 0,1-1 0,-1-1 0,1 0 0,-1 0 0,1-1 0,0-1 0,-1 0 0,1-1 0,20-6 0,-23 3-171,1-1-1,-1 0 0,-1 0 1,1-1-1,17-16 0,-24 21-163,11-11-6491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24575,'6'-1'0,"1"0"0,-1 0 0,1-1 0,-1 0 0,0-1 0,0 1 0,0-1 0,0 0 0,0-1 0,-1 1 0,1-1 0,-1 0 0,5-6 0,-3 4 0,0 1 0,1-1 0,-1 1 0,1 1 0,0-1 0,17-5 0,-19 8 0,0 0 0,1 1 0,-1 0 0,0 0 0,1 1 0,-1 0 0,1 0 0,-1 0 0,0 1 0,1 0 0,-1 0 0,0 1 0,0 0 0,0 0 0,0 0 0,0 1 0,0 0 0,0 0 0,-1 0 0,0 1 0,1-1 0,-1 1 0,-1 1 0,1-1 0,-1 1 0,1 0 0,3 5 0,-2 0 0,0 0 0,0 0 0,-1 0 0,0 1 0,-1 0 0,0 0 0,-1 0 0,0 0 0,-1 1 0,0-1 0,-1 1 0,0 0 0,-1-1 0,-1 17 0,0-24 0,0 1 0,0 0 0,-1-1 0,1 1 0,-1 0 0,0-1 0,0 0 0,0 1 0,-1-1 0,1 0 0,-1 0 0,0-1 0,-5 5 0,-53 44 0,50-45 0,0 2 0,0 0 0,1 0 0,-17 19 0,21-19 0,-1 0 0,1 0 0,1 1 0,0-1 0,1 1 0,-1 1 0,-2 11 0,6-19 0,1 0 0,-1 0 0,1 0 0,0 0 0,0 0 0,0 1 0,0-1 0,1 0 0,-1 0 0,1 0 0,0 0 0,0 0 0,0 0 0,0 0 0,0 0 0,1 0 0,-1-1 0,1 1 0,0 0 0,0-1 0,0 1 0,0-1 0,0 0 0,0 0 0,1 0 0,-1 0 0,1 0 0,-1 0 0,4 1 0,11 6 0,-1-2 0,2 1 0,-1-2 0,1-1 0,0 0 0,0-1 0,0 0 0,1-2 0,-1 0 0,1-2 0,32-1 0,-56 1 0,-11 1 0,0-1 0,0-1 0,0 0 0,1-1 0,-19-4 0,29 5 0,1-1 0,-1 1 0,1-1 0,0 0 0,-1 0 0,1 0 0,0 0 0,0-1 0,1 0 0,-1 0 0,1 0 0,-1 0 0,1 0 0,0-1 0,0 0 0,0 1 0,1-1 0,-1 0 0,1 0 0,0-1 0,0 1 0,1 0 0,-1-1 0,1 1 0,-1-7 0,0 1 0,1-1 0,0 0 0,1 0 0,1 0 0,0 0 0,0 0 0,1 1 0,5-17 0,4-6 0,20-43 0,5-11 0,-26 62 0,-6 16 0,0 0 0,-1-1 0,0 1 0,3-20 0,-6 27 0,1 0 0,-1 0 0,0 0 0,-1 0 0,1 0 0,0 0 0,0 1 0,-1-1 0,1 0 0,-1 0 0,0 0 0,1 0 0,-1 0 0,0 1 0,0-1 0,0 0 0,0 1 0,0-1 0,-1 0 0,1 1 0,-1 0 0,1-1 0,-1 1 0,1 0 0,-1 0 0,1 0 0,-1 0 0,0 0 0,-3-2 0,-156-53 0,139 52-273,1 0 0,-1 1 0,0 2 0,-31 0 0,27 1-6553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24575,'0'10'0,"0"9"0,0 12 0,0 6 0,0 1 0,0 5 0,0 0 0,0 4 0,0-2 0,0 3 0,0-3 0,0-2 0,0-5 0,0-2 0,0-4 0,0-6-8191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24575,'7'0'0,"0"-1"0,-1-1 0,1 1 0,0-1 0,9-4 0,23-6 0,-37 12 0,14-3 0,0 0 0,0 2 0,1 0 0,-1 0 0,21 4 0,-34-3 0,0 0 0,0 1 0,0 0 0,0 0 0,0 0 0,0 0 0,0 0 0,0 0 0,-1 1 0,1-1 0,-1 1 0,1 0 0,-1 0 0,1 0 0,-1 0 0,0 0 0,0 0 0,0 1 0,0-1 0,-1 1 0,1-1 0,-1 1 0,1 0 0,-1-1 0,0 1 0,0 0 0,0 0 0,0 0 0,-1 0 0,1 0 0,-1 0 0,0 0 0,0 0 0,0 0 0,-1 4 0,0 5 0,0-1 0,-1 0 0,-1 1 0,0-1 0,-1 0 0,0 0 0,0-1 0,-1 1 0,-12 17 0,-9 10 0,-36 41 0,7-9 0,48-61 0,1 1 0,0-1 0,1 1 0,0 0 0,0 0 0,1 1 0,1-1 0,0 1 0,-4 22 0,7-29 0,0 1 0,0 0 0,0 0 0,0-1 0,1 1 0,0 0 0,0 0 0,0-1 0,0 1 0,1-1 0,0 1 0,0-1 0,0 0 0,0 0 0,1 0 0,0 0 0,0 0 0,0 0 0,0-1 0,0 1 0,1-1 0,0 0 0,-1 0 0,1 0 0,7 3 0,-4-3 7,0 1 0,0-2 0,0 1 0,0-1 0,0 0 1,0 0-1,1-1 0,-1 0 0,1 0 0,-1-1 0,1 0 0,-1 0 0,1-1 0,-1 0 0,0 0 0,14-5 0,-1 0-304,-1-2 0,0 0 0,0-2 0,31-19 0,-31 16-6529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21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24575,'0'-3'0,"1"0"0,0 0 0,0 0 0,0 1 0,0-1 0,0 0 0,1 0 0,-1 1 0,1-1 0,0 1 0,0-1 0,0 1 0,0 0 0,0 0 0,0 0 0,1 0 0,-1 0 0,1 0 0,-1 1 0,1-1 0,0 1 0,-1-1 0,6 0 0,9-5 0,1 0 0,27-5 0,-43 11 0,11-1 0,-1 0 0,1 0 0,-1 1 0,1 1 0,0 0 0,-1 1 0,1 0 0,-1 1 0,1 0 0,-1 1 0,13 5 0,-20-7 0,-1 1 0,0 0 0,0-1 0,0 1 0,0 1 0,0-1 0,0 1 0,-1-1 0,1 1 0,-1 0 0,0 0 0,1 0 0,-2 1 0,1-1 0,0 1 0,-1 0 0,1 0 0,-1 0 0,0 0 0,0 0 0,-1 0 0,1 0 0,-1 1 0,0-1 0,0 0 0,-1 1 0,1-1 0,-1 1 0,0-1 0,0 1 0,0-1 0,-1 1 0,-1 8 0,-1-4 0,-1-1 0,0 1 0,0-1 0,0 0 0,-1 0 0,0 0 0,-1-1 0,0 1 0,-10 9 0,6-6 0,1-1 0,1 1 0,-11 17 0,17-24 0,-107 187 0,108-188 0,-1-1 0,0 0 0,1 1 0,-1-1 0,1 1 0,0 0 0,0-1 0,0 1 0,0 0 0,0 0 0,0 0 0,1-1 0,0 1 0,-1 0 0,1 0 0,0 0 0,0 0 0,1 0 0,-1 0 0,1 0 0,-1 0 0,1-1 0,0 1 0,1 3 0,1-3 0,0 1 0,0-1 0,0 0 0,0 0 0,1 0 0,-1 0 0,1-1 0,0 1 0,0-1 0,-1 0 0,1 0 0,1-1 0,-1 1 0,0-1 0,7 2 0,19 2 0,0-1 0,1-1 0,-1-2 0,51-4 0,-74 3 0,0-1 60,-12 1-1485,-6 0-5401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24575,'2'10'0,"0"-1"0,1 1 0,0-1 0,0 0 0,1 0 0,0 0 0,1 0 0,6 9 0,4 9 0,67 132 0,30 62 0,-101-195-1365,-2-2-5461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24575,'5'-5'0,"-1"1"0,2-1 0,-1 1 0,0 0 0,1 1 0,0-1 0,0 1 0,0 0 0,0 1 0,0-1 0,13-2 0,-16 4 0,-1 1 0,1 0 0,-1 0 0,1 0 0,-1 0 0,1 0 0,-1 0 0,1 1 0,-1-1 0,0 1 0,1-1 0,-1 1 0,1 0 0,-1 0 0,0 0 0,0 0 0,0 1 0,0-1 0,0 1 0,0-1 0,0 1 0,0 0 0,0-1 0,-1 1 0,1 0 0,-1 0 0,1 0 0,-1 0 0,0 1 0,0-1 0,0 0 0,0 0 0,0 1 0,0 3 0,3 14 0,0-1 0,-2 1 0,-1-1 0,0 1 0,-1 0 0,-5 31 0,2-26 0,2-1 0,0 1 0,5 40 0,-2-59 0,-1 0 0,1 1 0,1-1 0,-1 0 0,1 0 0,0 0 0,1 0 0,-1-1 0,1 1 0,0-1 0,0 0 0,1 0 0,0-1 0,-1 1 0,2-1 0,-1 0 0,0 0 0,1-1 0,0 1 0,0-1 0,0 0 0,0-1 0,0 0 0,0 0 0,12 2 0,-9-2 0,0 0 0,0-1 0,1 0 0,-1 0 0,0-1 0,1-1 0,-1 1 0,0-1 0,0-1 0,0 0 0,0 0 0,0-1 0,0 0 0,0 0 0,-1-1 0,1 0 0,13-10 0,1-6-1365,-3 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37 24575,'1'-2'0,"-1"1"0,0 0 0,0-1 0,0 1 0,0-1 0,0 1 0,0 0 0,0-1 0,-1 1 0,1-1 0,0 1 0,-1 0 0,1-1 0,-1 1 0,0 0 0,1 0 0,-1 0 0,0-1 0,0 1 0,1 0 0,-1 0 0,0 0 0,0 0 0,0 0 0,-1 0 0,1 0 0,0 1 0,-2-2 0,1 2 0,-1-1 0,1 1 0,0 0 0,-1 0 0,1 1 0,-1-1 0,1 0 0,0 1 0,-1-1 0,1 1 0,0 0 0,-1 0 0,1 0 0,-4 2 0,-5 4 0,-1 0 0,1 1 0,1 1 0,0-1 0,-10 11 0,-6 13 0,2 1 0,1 0 0,1 2 0,3 1 0,-25 58 0,20-31 0,3 2 0,-21 103 0,-6 134 0,42-232 0,3 0 0,7 96 0,0-136 0,2 0 0,0 0 0,2-1 0,2 0 0,0-1 0,2 1 0,1-2 0,23 35 0,2-3 0,4-1 0,70 76 0,-86-105 0,2 0 0,0-2 0,2-1 0,1-2 0,1-1 0,1-1 0,1-2 0,0-1 0,2-2 0,0-1 0,1-2 0,0-2 0,54 11 0,-2-7 0,0-3 0,1-5 0,1-4 0,144-11 0,-202 2 0,0-2 0,0-1 0,0-1 0,-1-2 0,-1-1 0,0-1 0,0-2 0,-2-1 0,0-2 0,27-21 0,-31 20 0,-1-1 0,-1-1 0,-1-2 0,0 0 0,-2-1 0,-1-1 0,-1-1 0,-1 0 0,-2-1 0,23-54 0,-23 37 0,-1 0 0,-3-1 0,-2-1 0,-2 1 0,-1-1 0,-3-1 0,-2 1 0,-2 0 0,-1 0 0,-3-1 0,-2 2 0,-2-1 0,-2 1 0,-1 1 0,-3 0 0,-2 0 0,-1 2 0,-2 0 0,-3 2 0,-43-63 0,17 37 0,-2 1 0,-4 4 0,-95-86 0,111 114 0,-2 3 0,-1 1 0,-1 2 0,-2 1 0,0 3 0,-93-33 0,77 36 0,-1 2 0,0 3 0,-100-10 0,139 23 0,-1 1 0,0 1 0,1 1 0,-1 1 0,1 1 0,-1 1 0,1 1 0,0 2 0,1 0 0,0 1 0,0 1 0,-38 21 0,3 8-227,2 1-1,2 3 1,1 2-1,3 3 1,-62 73-1,86-87-6598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6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156 278 24575,'-7'0'0,"0"-1"0,0 0 0,0-1 0,1 0 0,-1 0 0,0 0 0,1-1 0,-1 0 0,1-1 0,0 1 0,0-1 0,0 0 0,0 0 0,1-1 0,0 0 0,0 0 0,0 0 0,-6-9 0,7 9 0,1 0 0,-1 0 0,1 0 0,0-1 0,0 0 0,0 1 0,1-1 0,0 0 0,0 0 0,1 0 0,-1-1 0,1 1 0,1 0 0,-1 0 0,1-1 0,0 1 0,1 0 0,-1-1 0,1 1 0,1 0 0,1-8 0,0 10 0,-1 0 0,1 0 0,0 1 0,0-1 0,0 0 0,0 1 0,1 0 0,0 0 0,-1 0 0,1 0 0,0 1 0,1-1 0,-1 1 0,0 0 0,0 0 0,1 1 0,-1-1 0,9-1 0,8-1 0,0 0 0,37-2 0,-48 5 0,-1 1 0,0 0 0,1 0 0,-1 1 0,0 0 0,1 0 0,-1 1 0,0 1 0,0-1 0,0 1 0,-1 1 0,1 0 0,-1 0 0,0 1 0,0 0 0,0 0 0,0 1 0,-1 0 0,0 0 0,0 0 0,10 15 0,1-2 0,-1 1 0,27 41 0,-39-51 0,0 0 0,0 0 0,-1 1 0,-1 0 0,1-1 0,-2 1 0,0 0 0,0 0 0,0 16 0,0 3 0,-1 0 0,-2-1 0,-1 1 0,-2 0 0,0-1 0,-2 0 0,-1 0 0,-13 32 0,16-50 0,0-1 0,1 1 0,0 0 0,1 0 0,0 0 0,0 1 0,1 21 0,1-29 0,1 0 0,-1-1 0,0 1 0,1-1 0,0 1 0,0-1 0,0 1 0,0-1 0,1 0 0,-1 1 0,1-1 0,0 0 0,0 0 0,0 0 0,0 0 0,0-1 0,1 1 0,-1-1 0,1 1 0,0-1 0,-1 0 0,1 0 0,0 0 0,1 0 0,-1 0 0,0-1 0,0 0 0,7 2 0,6 0 0,0-1 0,0 0 0,0-2 0,1 0 0,22-2 0,-24 0 0,1 1 0,-1 1 0,0 0 0,0 1 0,26 5 0,-27 0-1365,-8 0-5461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24575,'1'5'0,"0"0"0,1 0 0,0 0 0,0 0 0,0 0 0,1 0 0,3 4 0,4 11 0,0 9 0,-2 0 0,-1 1 0,-1 0 0,-1 1 0,0 55 0,6 32 0,-4-30 85,-6-57-810,9 48 0,-4-54-6101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24575,'3'-2'0,"0"0"0,-1 1 0,1-1 0,0 0 0,-1-1 0,1 1 0,-1 0 0,1-1 0,-1 0 0,0 1 0,0-1 0,0 0 0,-1 0 0,2-3 0,15-19 0,-16 23 0,-1 1 0,1-1 0,0 1 0,0 0 0,0 0 0,-1 0 0,1-1 0,0 2 0,0-1 0,1 0 0,-1 0 0,0 1 0,0-1 0,0 1 0,0-1 0,0 1 0,1 0 0,-1 0 0,0 0 0,0 0 0,4 1 0,-3 0 0,0 1 0,1-1 0,-1 1 0,-1-1 0,1 1 0,0 0 0,0 0 0,-1 1 0,1-1 0,-1 0 0,0 1 0,4 4 0,0 3 0,0-1 0,0 1 0,-2 0 0,1 0 0,-1 0 0,0 0 0,3 21 0,-5-10 0,-1 0 0,0 1 0,-2-1 0,-1 0 0,-1 0 0,0 0 0,-9 27 0,12-43 0,-1 0 0,1 0 0,-1 0 0,1 1 0,1-1 0,-1 0 0,1 0 0,0 0 0,0 0 0,0 0 0,1 0 0,0 0 0,0 0 0,0 0 0,1-1 0,-1 1 0,1-1 0,0 0 0,0 0 0,1 0 0,-1 0 0,1 0 0,4 3 0,10 7 0,0 0 0,1-1 0,39 20 0,-45-28 27,0 0 0,0 0 0,26 5 0,6 2-1500,-26-6-5353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24575,'0'-8'0,"0"1"0,1-1 0,0 1 0,1-1 0,-1 1 0,1-1 0,1 1 0,-1 0 0,2 0 0,-1 0 0,0 1 0,1-1 0,1 1 0,-1 0 0,1 0 0,0 0 0,0 0 0,0 1 0,11-8 0,-5 6 0,0 1 0,1 1 0,0-1 0,-1 2 0,1 0 0,1 0 0,-1 1 0,23-2 0,-9 3 0,0 1 0,0 1 0,32 5 0,-44-3 0,-1 1 0,1 1 0,-1 0 0,0 1 0,-1 0 0,1 1 0,14 9 0,4 5 0,42 34 0,-68-50 0,-1-1 0,0 1 0,0 0 0,0 1 0,0-1 0,-1 1 0,0-1 0,0 1 0,0 0 0,0 0 0,-1 0 0,0 1 0,0-1 0,0 1 0,0-1 0,-1 1 0,0-1 0,-1 1 0,1 6 0,-2-3 0,0 0 0,0 0 0,-1 0 0,0 0 0,0 0 0,-1-1 0,-1 0 0,1 1 0,-1-1 0,-1 0 0,-7 11 0,-14 14 0,0-1 0,-2-2 0,-61 53 0,83-79 0,1 1 0,1 0 0,-1 0 0,1 0 0,0 1 0,0 0 0,0 0 0,1 0 0,0 0 0,0 0 0,1 1 0,-1-1 0,1 1 0,-1 8 0,3-12 0,0 1 0,0-1 0,0 1 0,0-1 0,1 0 0,-1 1 0,1-1 0,0 1 0,0-1 0,0 0 0,0 0 0,1 1 0,0-1 0,-1 0 0,1 0 0,0-1 0,0 1 0,1 0 0,-1-1 0,0 1 0,1-1 0,0 1 0,-1-1 0,1 0 0,0 0 0,0-1 0,0 1 0,0-1 0,1 1 0,3 0 0,13 3 0,0 0 0,1-1 0,-1-2 0,1 0 0,0-1 0,-1-1 0,38-5 0,10 2 0,84 2-1365,-125 1-5461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5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24575,'17'-1'0,"0"-1"0,30-8 0,-33 6 0,0 1 0,0 1 0,0 0 0,1 0 0,20 2 0,-31 0 0,0 1 0,0 0 0,0 0 0,0 0 0,0 0 0,-1 1 0,1-1 0,0 1 0,-1 0 0,1 0 0,-1 1 0,0-1 0,0 1 0,1-1 0,-2 1 0,1 0 0,0 0 0,-1 0 0,1 1 0,-1-1 0,0 0 0,0 1 0,3 7 0,-3-4 0,1 0 0,-1 0 0,0 1 0,-1-1 0,0 0 0,0 1 0,0 0 0,-1-1 0,0 1 0,-1-1 0,0 1 0,0-1 0,0 1 0,-1-1 0,0 0 0,-1 0 0,0 0 0,0 0 0,0 0 0,-1 0 0,0-1 0,-8 11 0,-8 8 0,-1-1 0,-1 0 0,-48 37 0,67-58 0,-1 0 0,1 1 0,0-1 0,0 1 0,0-1 0,0 1 0,0 0 0,1 0 0,-4 7 0,6-10 0,0 0 0,0 0 0,-1 1 0,1-1 0,0 0 0,0 0 0,0 0 0,0 0 0,0 1 0,0-1 0,1 0 0,-1 0 0,0 0 0,1 0 0,-1 1 0,0-1 0,1 0 0,-1 0 0,1 0 0,0 0 0,-1 0 0,1 0 0,0 0 0,0-1 0,0 1 0,-1 0 0,1 0 0,0 0 0,0-1 0,0 1 0,0-1 0,0 1 0,0 0 0,1-1 0,-1 0 0,0 1 0,0-1 0,0 0 0,0 0 0,0 1 0,2-1 0,15 4 13,1-1 0,-1 0-1,0-2 1,1 0 0,33-3 0,92-19-580,-100 13-308,-18 3-5951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19 180 24575,'-9'-26'0,"7"24"0,1 1 0,0-1 0,0 0 0,0 0 0,1 0 0,-1 1 0,0-1 0,1 0 0,-1 0 0,1 0 0,0 0 0,0 0 0,-1 0 0,1 0 0,0 0 0,1 0 0,-1 0 0,1-3 0,1 0 0,1-1 0,-1 1 0,2 0 0,-1 0 0,0 0 0,1 0 0,0 1 0,0-1 0,0 1 0,1 0 0,-1 0 0,1 1 0,7-5 0,1 0 0,0 0 0,0 1 0,1 1 0,19-7 0,-30 12 0,1 0 0,-1 0 0,0 1 0,0-1 0,1 1 0,-1-1 0,0 1 0,0 0 0,1 0 0,-1 1 0,0-1 0,0 0 0,1 1 0,-1 0 0,0 0 0,0 0 0,0 0 0,0 1 0,0-1 0,0 1 0,4 2 0,-3 0 0,-1 0 0,1 0 0,-1 0 0,0 0 0,0 1 0,0-1 0,0 1 0,-1 0 0,1 0 0,-2 0 0,1 0 0,1 7 0,0 0 0,0 0 0,-2 0 0,1 1 0,-2-1 0,0 1 0,0-1 0,-1 1 0,0-1 0,-1 0 0,-1 1 0,-4 12 0,-1-9 0,-1 0 0,0 0 0,-15 18 0,17-25 0,0 0 0,0 1 0,1-1 0,0 2 0,1-1 0,0 0 0,0 1 0,2 0 0,-1 0 0,-3 21 0,7-30 0,-1 0 0,1 1 0,0-1 0,0 0 0,0 1 0,1-1 0,-1 0 0,0 1 0,1-1 0,-1 0 0,1 0 0,0 0 0,0 1 0,0-1 0,0 0 0,0 0 0,1 0 0,-1 0 0,0 0 0,1-1 0,-1 1 0,4 3 0,-1-4 0,-1 1 0,0 0 0,1-1 0,0 0 0,-1 0 0,1 0 0,-1 0 0,1 0 0,0-1 0,0 0 0,-1 1 0,8-2 0,6-1 0,-1 0 0,0-2 0,0 0 0,-1 0 0,21-10 0,111-64-1365,-121 67-5461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24575,'0'1'0,"1"0"0,-1 1 0,1-1 0,0 0 0,-1 1 0,1-1 0,0 0 0,0 0 0,0 0 0,0 0 0,0 0 0,0 0 0,0 0 0,0 0 0,0 0 0,1 0 0,-1-1 0,0 1 0,1 0 0,-1-1 0,0 1 0,1-1 0,-1 0 0,1 1 0,-1-1 0,0 0 0,3 0 0,46 6 0,-44-6 0,348 3 0,-182-5 0,-156 1 13,0-1-1,0-1 1,24-6-1,0 0-1427,-18 5-5411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24575,'1'2'0,"0"0"0,0-1 0,0 1 0,0 0 0,0 0 0,0-1 0,0 1 0,0-1 0,1 1 0,-1-1 0,0 0 0,1 0 0,-1 1 0,1-1 0,3 1 0,33 21 0,-29-17 0,29 13 0,0-2 0,0-2 0,74 20 0,-8-4 0,-80-23 0,-1 1 0,39 21 0,-58-28 0,1 1 0,0 0 0,-1 0 0,0 0 0,0 0 0,0 1 0,0-1 0,0 1 0,-1 0 0,1 0 0,-1 1 0,0-1 0,-1 1 0,1-1 0,-1 1 0,0 0 0,0 0 0,0 0 0,1 9 0,-3-11 0,0 1 0,-1-1 0,1 0 0,-1 1 0,0-1 0,0 0 0,0 0 0,0 1 0,-1-1 0,0 0 0,1 0 0,-1-1 0,0 1 0,0 0 0,0 0 0,-1-1 0,1 0 0,-1 1 0,1-1 0,-1 0 0,-3 2 0,-10 6 0,0 0 0,-27 12 0,31-17 0,-52 22 0,-1-3 0,-104 23 0,106-30 0,55-16-83,0 0 0,0 0 0,0-1-1,0 0 1,0-1 0,0 0 0,0 0-1,0 0 1,0-1 0,1 0 0,-1-1-1,-14-6 1,18 7-200,-22-8-6543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6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24575,'26'28'0,"-2"2"0,0 0 0,-3 1 0,34 64 0,55 147 0,-83-177 0,26 76 0,13 27 0,-62-157 0,-6-13 0,-16-24 0,-26-44 0,-109-216 0,139 253 0,1-1 0,3 0 0,0-1 0,-5-44 0,14 75 0,0 0 0,0 0 0,1 0 0,-1 0 0,1 0 0,0 0 0,1 0 0,-1 0 0,1 0 0,0 0 0,0 0 0,0 0 0,0 0 0,1 0 0,-1 0 0,1 1 0,0-1 0,0 1 0,4-6 0,-2 5 0,1 1 0,-1-1 0,0 1 0,1 0 0,0 0 0,0 0 0,0 1 0,0-1 0,0 1 0,0 1 0,1-1 0,9-1 0,4 0 0,1 2 0,-1 0 0,1 1 0,-1 1 0,1 1 0,-1 0 0,23 7 0,-25-3 0,0 0 0,0 1 0,0 1 0,-1 1 0,0 0 0,-1 1 0,0 1 0,0 0 0,-1 1 0,-1 1 0,20 22 0,-17-16 0,-1 1 0,-1 1 0,0 0 0,-2 0 0,0 1 0,-1 1 0,-2 0 0,8 25 0,-12-29 0,-1 1 0,-1-1 0,1 40 0,-4-49 0,-1 1 0,0 0 0,0-1 0,-1 1 0,0-1 0,-1 1 0,0-1 0,-9 19 0,9-25 0,0 0 0,-1 0 0,0 0 0,0 0 0,0 0 0,0-1 0,-1 0 0,1 0 0,-1 0 0,0-1 0,0 1 0,0-1 0,0 0 0,0-1 0,0 1 0,-1-1 0,1 0 0,0 0 0,-7 0 0,-4 0 0,1 0 0,-1-1 0,0 0 0,1-2 0,-25-4 0,-13-14-1365,31 7-5461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1 826 24575,'36'1'0,"-11"0"0,0-1 0,0-2 0,0 0 0,28-7 0,-45 7 0,0 0 0,-1-1 0,0 0 0,1 0 0,-1-1 0,0 0 0,-1 0 0,1-1 0,-1 1 0,1-2 0,-2 1 0,1-1 0,-1 0 0,1 0 0,-1 0 0,-1-1 0,5-7 0,-5 7 0,0 0 0,0 0 0,-1-1 0,0 1 0,-1-1 0,0 1 0,0-1 0,0 0 0,-1 0 0,0 0 0,0-9 0,-2 13 0,1 1 0,-1 0 0,0 0 0,0 0 0,0-1 0,0 1 0,0 0 0,0 0 0,-1 0 0,0 1 0,0-1 0,1 0 0,-2 1 0,1-1 0,0 1 0,0-1 0,-1 1 0,1 0 0,-1 0 0,0 0 0,0 1 0,1-1 0,-1 1 0,0-1 0,0 1 0,-1 0 0,1 0 0,-5-1 0,4 1 0,-1 0 0,1 0 0,0 0 0,-1 1 0,1-1 0,0 1 0,-1 0 0,1 0 0,-1 1 0,1-1 0,0 1 0,-1 0 0,1 0 0,0 1 0,0-1 0,0 1 0,0 0 0,0 0 0,0 0 0,1 0 0,-1 1 0,1 0 0,-1-1 0,1 1 0,0 1 0,0-1 0,0 0 0,0 1 0,1-1 0,0 1 0,-1 0 0,1 0 0,1 0 0,-1 0 0,-1 6 0,-4 9 0,2 0 0,1 1 0,0-1 0,2 1 0,0 0 0,1 32 0,1-35 0,2 1 0,0 0 0,1 0 0,0-1 0,1 1 0,13 30 0,-15-43 0,0-1 0,1 1 0,0-1 0,0 1 0,0-1 0,0 0 0,1 0 0,-1 0 0,1 0 0,0-1 0,0 1 0,5 2 0,-5-4 0,0-1 0,-1 1 0,1-1 0,0 0 0,0 0 0,-1 0 0,1-1 0,0 1 0,0-1 0,0 0 0,0 0 0,0 0 0,0-1 0,0 1 0,0-1 0,-1 0 0,1 0 0,5-3 0,1 0 0,0-1 0,-1-1 0,1 0 0,-1 0 0,0-1 0,-1 0 0,0 0 0,0-1 0,0 0 0,-1 0 0,0-1 0,7-13 0,2-4 0,-1-1 0,-1-1 0,12-35 0,-11 19 0,-2 0 0,-3-1 0,-1 0 0,3-55 0,-7 23 0,-10-131 0,4 197 0,0-1 0,-1 0 0,0 1 0,-1-1 0,0 1 0,-1 0 0,-1 0 0,1 0 0,-9-12 0,10 17 0,-1 1 0,0 0 0,-1 0 0,1 0 0,-1 0 0,0 1 0,0 0 0,0 0 0,-1 0 0,1 1 0,-1-1 0,0 2 0,0-1 0,0 0 0,0 1 0,-1 0 0,-11-2 0,14 4 0,-1-1 0,1 1 0,0 0 0,0 0 0,-1 0 0,1 0 0,0 1 0,0 0 0,0 0 0,0 0 0,0 0 0,0 1 0,0-1 0,0 1 0,0 0 0,1 0 0,-7 5 0,4-2 0,1 1 0,-1 0 0,1 0 0,0 0 0,1 0 0,0 1 0,0 0 0,0 0 0,-3 7 0,-1 8 0,1 0 0,1 0 0,1 1 0,1-1 0,-3 40 0,4-20 0,2 1 0,1 0 0,3 0 0,1 0 0,3 0 0,1-1 0,26 80 0,-16-74 0,2 0 0,3-1 0,1-2 0,45 65 0,-65-105 5,1 0 1,-1 0-1,1-1 0,0 1 0,0-1 0,1 0 1,-1 0-1,1-1 0,0 1 0,0-1 1,0-1-1,0 1 0,0-1 0,1 0 0,-1-1 1,1 1-1,-1-1 0,1 0 0,0-1 0,-1 0 1,1 0-1,12-2 0,-14 1-60,1 0 0,-1-1 0,1 1 0,-1-1 0,0 0 0,0-1 0,0 1 0,0-1 0,0 0 0,-1-1 0,1 1 0,-1-1 0,0 0 0,0 0 0,0 0 0,-1 0 0,1-1 0,-1 1 0,0-1 0,0 0 0,-1 0 0,1 0 0,-1 0 0,0-1 0,-1 1 0,3-11 0,0-14-6771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1 336 24575,'6'0'0,"-1"-1"0,1 0 0,-1 0 0,1-1 0,-1 0 0,0 0 0,1 0 0,-1-1 0,0 1 0,0-1 0,-1 0 0,9-8 0,55-54 0,-46 41 0,2-2 0,-2-2 0,34-53 0,-10 14 0,-46 66 0,0 0 0,0 1 0,1-1 0,-1 0 0,0 1 0,1-1 0,-1 1 0,1-1 0,-1 1 0,1-1 0,-1 1 0,1-1 0,-1 1 0,1-1 0,0 1 0,-1 0 0,1-1 0,-1 1 0,1 0 0,0-1 0,-1 1 0,1 0 0,0 0 0,-1 0 0,1 0 0,0 0 0,0 0 0,0 0 0,7 17 0,-6 41 0,-3-51 0,-1 585-1365,2-565-5461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09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87 858 24575,'119'-2'0,"131"5"0,-96 28 0,-89-19 0,-32-5 0,51 4 0,15 3 0,-86-10 0,1-1 0,0-1 0,1 0 0,-1-1 0,0 0 0,0-1 0,1-1 0,-1 0 0,0-1 0,0 0 0,19-7 0,40-23 0,-53 22 0,0 1 0,41-13 0,-22 12 0,0 2 0,0 2 0,1 2 0,45 0 0,-57 4 0,0-1 0,-1-1 0,1-2 0,28-7 0,-11 4 0,-1 1 0,1 2 0,1 2 0,-1 3 0,53 6 0,-24 8 0,7 0 0,17 0 0,-70-9 0,1-1 0,29 0 0,432-6 0,-467 0 0,1-1 0,39-10 0,-38 7 0,0 0 0,29 0 0,367 4 0,-199 2 0,-200-2 0,1-1 0,42-11 0,-41 8 0,0 0 0,32-1 0,426 5 0,-229 3 0,-237-1 0,1 1 0,-1 1 0,27 8 0,-33-8 0,0 1 0,0-2 0,1 1 0,-1-2 0,0 1 0,1-1 0,-1-1 0,1 0 0,-1 0 0,1-1 0,-1-1 0,11-2 0,-18 3 0,0-1 0,-1 0 0,1 0 0,0 0 0,-1 0 0,1 0 0,-1 0 0,0-1 0,0 1 0,0-1 0,0 1 0,0-1 0,-1 0 0,1 0 0,-1 0 0,1 0 0,-1 0 0,0 0 0,0 0 0,-1 0 0,1-1 0,0-4 0,0-10 0,0-1 0,-3-34 0,1 31 0,-2-42 0,-1-24 0,7-100 0,9 136 0,-8 42 0,-1-1 0,-1 0 0,0 0 0,1-17 0,-2 25 0,-2 1 0,1-1 0,0 1 0,0-1 0,-1 1 0,0-1 0,1 1 0,-1-1 0,0 1 0,0-1 0,0 1 0,0 0 0,-1 0 0,1 0 0,-1 0 0,1 0 0,-1 0 0,0 0 0,0 0 0,0 0 0,0 1 0,0-1 0,0 1 0,-3-2 0,-11-4 0,-1 0 0,0 2 0,0 0 0,0 1 0,-1 0 0,1 2 0,-36-2 0,-47-7 0,59 4 0,-63-1 0,36 4 0,-87-24 0,56 13 0,71 9 0,0 1 0,-30 0 0,28 4 0,-216 3 0,208 4 0,0 1 0,-42 13 0,-39 8 0,-33 3 0,-2-1 0,88-17 0,41-7 0,0-1 0,-42 2 0,-93-9 0,-78 4 0,156 12 0,59-8 0,0-2 0,-32 2 0,-388-5 0,211-3 0,210 1 0,-1-2 0,1 0 0,0-2 0,-39-13 0,34 9 0,0 2 0,-43-6 0,-31-2 0,60 7 0,-63-2 0,79 8 0,-1-1 0,-30-7 0,30 4 0,0 1 0,-28 0 0,-345 6 0,380 0 0,1 1 0,-1 1 0,-24 6 0,-42 6 0,-13 1 0,70-11 0,0 0 0,-31 1 0,47-6 0,-1 0 0,1 1 0,-1 0 0,1 1 0,0 1 0,-16 4 0,24-5 0,-1 1 0,1-1 0,0 1 0,-1 0 0,1 0 0,1 0 0,-1 1 0,0-1 0,1 1 0,0 0 0,0 0 0,0 0 0,0 0 0,0 1 0,1-1 0,0 1 0,0-1 0,-2 8 0,-3 16 0,0 0 0,-5 57 0,2-9 0,-20 139 0,28-197-170,0 1-1,0 0 0,2-1 1,1 1-1,0 0 0,1-1 1,6 28-1,-2-19-6655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24575,'-6'0'0,"-1"0"0,0 1 0,1-1 0,-1 1 0,1 1 0,-1-1 0,1 1 0,0 0 0,-1 1 0,1-1 0,0 1 0,1 0 0,-1 1 0,0 0 0,1 0 0,-7 6 0,4-2 0,1 2 0,0-1 0,0 1 0,1 0 0,0 0 0,0 1 0,1 0 0,-4 15 0,-3 10 0,2 1 0,2 1 0,1-1 0,2 1 0,2 0 0,1 1 0,2-1 0,2 0 0,1 0 0,9 42 0,-9-67 10,0-1 0,1 0 0,1 1 0,0-1 0,0-1 0,1 1 0,0-1 0,1 0 0,1 0 0,-1-1 0,13 12 0,-16-18-63,0 0 0,0 0 0,1 0 0,-1-1 0,1 0 0,0 0 0,0 0 0,0 0 0,0-1 0,0 0 0,1 0 0,-1 0 0,1-1-1,-1 0 1,1 0 0,0 0 0,-1-1 0,1 0 0,0 0 0,-1 0 0,1-1 0,0 1 0,-1-1 0,1-1 0,-1 1 0,1-1 0,6-3 0,15-9-6773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24575,'34'-12'0,"-4"0"0,15 0 0,-34 8 0,0 1 0,0 0 0,1 0 0,-1 2 0,17-2 0,-25 3 0,0 0 0,0 1 0,0-1 0,0 1 0,0 0 0,-1-1 0,1 1 0,0 1 0,0-1 0,-1 0 0,1 1 0,0-1 0,-1 1 0,1 0 0,-1-1 0,0 1 0,0 1 0,0-1 0,0 0 0,0 0 0,0 1 0,0-1 0,-1 1 0,1-1 0,1 6 0,2 5 0,-1 0 0,0 0 0,0 0 0,-2 1 0,1-1 0,-1 24 0,-5 89 0,0-52 0,3-60-108,-1 3-101,1 1-1,1-1 1,0 0-1,1 0 1,7 23-1,-3-20-6616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24575,'5'0'0,"7"0"0,7 0 0,0-5 0,2-1 0,2-1 0,-2-4 0,0 1 0,2 1 0,-3 2-8191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24575,'24'0'0,"-1"1"0,1 1 0,-1 1 0,40 9 0,-51-8 0,0 1 0,-1 0 0,0 0 0,0 1 0,0 0 0,0 1 0,-1 0 0,0 1 0,-1 0 0,14 15 0,-10-9 0,-2-1 0,0 2 0,0 0 0,-1 0 0,-1 1 0,-1 0 0,0 0 0,-1 1 0,5 19 0,-10-28 0,0 1 0,0-1 0,-1 1 0,-1-1 0,1 1 0,-1-1 0,-1 1 0,1-1 0,-2 1 0,1-1 0,-1 0 0,0 1 0,-1-1 0,0 0 0,0 0 0,-1-1 0,0 1 0,0-1 0,-1 1 0,0-1 0,-7 7 0,1-1-455,-2-1 0,-23 19 0,7-12-6371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24575,'0'-1'0,"0"0"0,1-1 0,-1 1 0,1 0 0,-1 0 0,1 0 0,-1 0 0,1 0 0,0 0 0,0 0 0,-1 1 0,1-1 0,0 0 0,0 0 0,0 0 0,0 1 0,0-1 0,0 0 0,0 1 0,0-1 0,0 1 0,0 0 0,0-1 0,0 1 0,1 0 0,-1-1 0,0 1 0,0 0 0,0 0 0,0 0 0,1 0 0,1 0 0,1 0 0,1 0 0,-1 0 0,1 0 0,-1 1 0,1-1 0,-1 1 0,7 2 0,-6 0 0,0-1 0,0 1 0,-1 0 0,0 0 0,1 1 0,-1-1 0,-1 1 0,1 0 0,0 0 0,-1 0 0,0 0 0,0 1 0,4 7 0,-2-2 0,-1 0 0,0 0 0,-1 1 0,0-1 0,-1 1 0,2 15 0,-3-2 0,0 0 0,-2 0 0,0 0 0,-2 0 0,-8 35 0,2-28 0,-2 0 0,-1-1 0,-17 31 0,0-1 0,26-54 0,1 0 0,-1 1 0,1-1 0,0 0 0,1 1 0,-1 0 0,1-1 0,1 1 0,-1 0 0,1-1 0,0 1 0,2 8 0,-1-12 0,0 0 0,0 0 0,0 0 0,0 0 0,1 0 0,-1 0 0,1 0 0,0-1 0,0 1 0,0 0 0,0-1 0,1 0 0,-1 0 0,1 1 0,-1-1 0,1-1 0,0 1 0,-1 0 0,1-1 0,0 1 0,0-1 0,0 0 0,1 0 0,-1 0 0,0-1 0,5 2 0,25 2 0,-1-2 0,1-1 0,45-4 0,-19 1 0,-55 2-136,1 0-1,0 0 1,0-1-1,0 0 1,0 0-1,-1 0 1,1 0-1,0-1 0,7-3 1,7-8-6690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17 110 24575,'-2'-2'0,"1"0"0,-1 1 0,1-1 0,0 0 0,-1 0 0,1 0 0,0 0 0,0 0 0,0 0 0,0 0 0,1 0 0,-1 0 0,1-1 0,-1 1 0,1 0 0,0 0 0,-1-1 0,1 1 0,1 0 0,-1-1 0,0 1 0,0 0 0,1 0 0,-1 0 0,1-1 0,0 1 0,0 0 0,0 0 0,0 0 0,0 0 0,0 0 0,0 0 0,1 0 0,-1 1 0,1-1 0,-1 0 0,1 1 0,-1-1 0,1 1 0,4-2 0,-3 0 0,0 0 0,0 1 0,1-1 0,-1 1 0,1 0 0,0 0 0,-1 0 0,1 1 0,0 0 0,0-1 0,0 1 0,0 1 0,0-1 0,1 0 0,-1 1 0,0 0 0,0 0 0,0 0 0,0 1 0,0-1 0,1 1 0,3 1 0,-3 1 0,-1 1 0,0-1 0,0 1 0,0-1 0,-1 1 0,1 0 0,-1 0 0,0 1 0,0-1 0,0 1 0,-1-1 0,0 1 0,0 0 0,0 0 0,0 0 0,-1 0 0,1 0 0,-1 1 0,-1-1 0,1 10 0,0 3 0,0 0 0,-2 0 0,0 0 0,-7 34 0,-22 114 0,28-145 0,1 0 0,0-1 0,1 1 0,2 0 0,0-1 0,5 23 0,-6-39 0,0-1 0,1 0 0,-1 1 0,0-1 0,1 0 0,0 0 0,0 0 0,0 0 0,0 0 0,0-1 0,0 1 0,1-1 0,-1 1 0,1-1 0,0 0 0,3 2 0,0 0 0,1-1 0,-1-1 0,1 1 0,-1-1 0,1 0 0,0 0 0,11 1 0,8-1 0,0-2 0,0 0 0,34-6 0,3-7-1365,-36 6-5461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0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24575,'0'0'0,"-1"-1"0,1 1 0,0-1 0,0 0 0,0 1 0,0-1 0,0 1 0,0-1 0,1 0 0,-1 1 0,0-1 0,0 1 0,0-1 0,0 0 0,1 1 0,-1-1 0,0 1 0,1-1 0,-1 1 0,0-1 0,1 1 0,-1-1 0,1 1 0,-1 0 0,0-1 0,1 1 0,-1-1 0,1 1 0,-1 0 0,1 0 0,0-1 0,-1 1 0,1 0 0,-1 0 0,1 0 0,-1-1 0,1 1 0,0 0 0,-1 0 0,1 0 0,-1 0 0,1 0 0,0 0 0,-1 0 0,1 0 0,-1 1 0,1-1 0,0 0 0,-1 0 0,2 1 0,0 0 0,1 0 0,0 0 0,0 1 0,-1-1 0,1 1 0,-1-1 0,0 1 0,1 0 0,2 3 0,6 11 0,-1 2 0,-1-1 0,0 2 0,-1-1 0,-1 1 0,0 0 0,6 38 0,-5-26 0,-1-1 0,-2 1 0,2 47 0,4 29 0,-9-99-273,-1 0 0,2 0 0,-1 0 0,8 14 0,1-3-6553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69 306 24575,'4'2'0,"-1"0"0,1-1 0,-1 1 0,1 1 0,-1-1 0,0 0 0,0 1 0,0 0 0,0-1 0,-1 1 0,1 0 0,-1 1 0,1-1 0,2 6 0,3 2 0,130 166 0,-137-175 0,6 7 0,0 0 0,-1 0 0,0 1 0,-1-1 0,7 16 0,-12-23 0,1-1 0,-1 1 0,1 0 0,-1-1 0,0 1 0,0 0 0,1 0 0,-1-1 0,0 1 0,-1 0 0,1-1 0,0 1 0,0 0 0,-1 0 0,1-1 0,-1 1 0,0-1 0,1 1 0,-1 0 0,0-1 0,0 1 0,0-1 0,0 0 0,0 1 0,0-1 0,0 0 0,0 0 0,-1 1 0,1-1 0,-1 0 0,1 0 0,0-1 0,-1 1 0,0 0 0,1 0 0,-1-1 0,1 1 0,-1-1 0,0 1 0,1-1 0,-1 0 0,0 1 0,-2-1 0,-3 0 0,1 1 0,0-1 0,0 0 0,-1 0 0,1 0 0,0-1 0,0 0 0,0-1 0,0 1 0,0-1 0,0 0 0,0-1 0,0 1 0,1-1 0,-1 0 0,1-1 0,0 1 0,0-1 0,0 0 0,-7-7 0,8 7 0,0 0 0,1 0 0,-1 0 0,1-1 0,0 1 0,0-1 0,1 0 0,-1 0 0,1 0 0,0 0 0,1 0 0,-1 0 0,1-1 0,0 1 0,0 0 0,0-1 0,1 1 0,0-1 0,0 1 0,1-1 0,-1 1 0,1 0 0,0-1 0,2-4 0,10-21 0,1 2 0,27-41 0,-23 39 0,26-56 0,-40 76 0,0 1 0,-1-1 0,0 1 0,-1-1 0,0 0 0,-1 0 0,0 0 0,-1 0 0,-1-15 0,1 21 0,-1 0 0,0-1 0,0 1 0,-1 0 0,0 0 0,1 1 0,-2-1 0,1 0 0,0 1 0,-1-1 0,0 1 0,0 0 0,0 0 0,-1 0 0,1 0 0,-1 0 0,0 1 0,0 0 0,0 0 0,-1 0 0,-6-4 0,3 3 0,1 1 0,-1 0 0,1 0 0,-1 1 0,0 0 0,0 0 0,0 1 0,0 0 0,0 0 0,0 1 0,0 0 0,-11 1 0,15 0 0,0 0 0,1 0 0,-1 0 0,1 1 0,-1-1 0,1 1 0,-1 0 0,1 0 0,0 0 0,0 1 0,0-1 0,0 1 0,0-1 0,1 1 0,-1 0 0,1 0 0,0 0 0,0 1 0,0-1 0,0 0 0,0 1 0,1-1 0,0 1 0,-1 0 0,1-1 0,1 1 0,-2 7 0,-1 12-207,2 0-1,0 0 0,4 29 0,-3-43-326,2 19-6292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24575,'7'2'0,"0"1"0,-1 0 0,1 1 0,0 0 0,-1 0 0,0 0 0,0 1 0,0-1 0,-1 1 0,0 1 0,5 5 0,6 4 0,33 35 0,-2 1 0,-2 3 0,38 59 0,-45-59-682,41 76-1,-66-104-6143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3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0 24575,'-1'4'0,"0"0"0,0 0 0,0 0 0,-1-1 0,0 1 0,0-1 0,0 1 0,0-1 0,0 0 0,-5 5 0,-40 46 0,20-24 0,-111 149 0,114-147 0,-69 76 131,11-14-1627,67-75-5330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4.0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24575,'8'1'0,"0"0"0,0 0 0,0 1 0,0 0 0,0 1 0,-1 0 0,1 0 0,9 5 0,60 39 0,-58-34 0,163 115 0,-112-76 0,-22-14 0,-3 1 0,46 52 0,-71-68-1365,-8-5-5461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7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60 303 24575,'3'1'0,"0"1"0,0 0 0,-1 0 0,1 0 0,-1 0 0,1 0 0,-1 1 0,0-1 0,0 1 0,3 3 0,7 9 0,10 5 0,6 3 0,-2 1 0,-1 2 0,34 44 0,-53-62 0,0 0 0,-1 1 0,-1 0 0,1 0 0,-1 0 0,-1 0 0,0 0 0,0 1 0,-1 0 0,0-1 0,0 1 0,-1 0 0,-1 0 0,0 0 0,0 0 0,-1-1 0,-3 20 0,3-25 0,1-1 0,-1 0 0,0 1 0,0-1 0,-1 0 0,1 0 0,-1 0 0,1 1 0,-1-2 0,0 1 0,0 0 0,0 0 0,-1-1 0,1 1 0,0-1 0,-1 0 0,0 1 0,0-1 0,1 0 0,-1-1 0,0 1 0,-1-1 0,1 1 0,0-1 0,0 0 0,-1 0 0,1 0 0,0 0 0,-1-1 0,1 0 0,-1 1 0,1-1 0,-1 0 0,1-1 0,0 1 0,-1-1 0,-3 0 0,-3-1 0,1-1 0,0 0 0,0-1 0,0 0 0,0 0 0,0 0 0,1-1 0,-1-1 0,1 0 0,1 0 0,-1 0 0,-7-9 0,4 2 0,0 0 0,1-1 0,1 0 0,0-1 0,1 0 0,-7-17 0,13 28 0,0 0 0,1 1 0,0-1 0,0 0 0,0 0 0,0 1 0,0-1 0,1 0 0,-1 0 0,1 0 0,0 0 0,1 0 0,-1 0 0,1 0 0,-1 0 0,1 0 0,0 1 0,1-1 0,-1 0 0,1 0 0,-1 1 0,1-1 0,0 1 0,0 0 0,1 0 0,-1-1 0,1 1 0,-1 1 0,1-1 0,0 0 0,7-4 0,13-5 0,1 0 0,1 2 0,33-10 0,-33 12 0,0 0 0,-1-2 0,0-1 0,27-17 0,-45 24 0,0 0 0,0-1 0,0 0 0,-1 0 0,0-1 0,0 1 0,0-1 0,-1 0 0,1 0 0,-2-1 0,1 1 0,-1-1 0,0 0 0,0 0 0,-1 0 0,1 0 0,-2 0 0,1 0 0,0-10 0,-1 9 0,-1 0 0,0 0 0,0 0 0,0 0 0,-1 0 0,0 1 0,-1-1 0,0 0 0,0 0 0,-1 1 0,1-1 0,-2 1 0,1 0 0,-1 0 0,0 0 0,0 0 0,-1 1 0,0 0 0,0 0 0,-1 0 0,0 1 0,0-1 0,0 1 0,0 1 0,-1-1 0,0 1 0,0 0 0,0 1 0,0-1 0,-1 1 0,-10-2 0,12 3 4,1 1-1,0 0 1,0 0-1,0 0 1,0 1-1,-1 0 1,1 0-1,0 0 1,0 1-1,-1-1 1,1 1 0,0 0-1,0 1 1,0-1-1,0 1 1,0 0-1,1 1 1,-1-1-1,1 1 1,-1 0-1,1 0 1,0 0-1,0 0 1,0 1-1,0 0 1,1 0-1,-1 0 1,1 0-1,0 0 1,1 1-1,-1-1 1,1 1-1,-4 8 1,1-1-118,0 1 0,1 0-1,0 0 1,1 0 0,1 0 0,0 0-1,1 1 1,0-1 0,1 1 0,0-1-1,1 1 1,4 16 0,3-1-6712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8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24575,'20'14'0,"-9"-4"0,97 57 0,-49-32 0,-1 3 0,87 75 0,-68-46-8,-44-40-445,-1 1 1,48 57 0,-68-70-6374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24575,'0'-8'0,"0"0"0,1 0 0,0 0 0,1 0 0,0 1 0,0-1 0,1 0 0,0 1 0,0 0 0,0-1 0,1 1 0,0 1 0,1-1 0,0 0 0,0 1 0,0 0 0,0 0 0,1 1 0,0 0 0,0 0 0,1 0 0,0 0 0,-1 1 0,1 0 0,1 1 0,-1 0 0,0 0 0,1 0 0,0 1 0,-1 0 0,1 1 0,0-1 0,0 1 0,0 1 0,0 0 0,16 1 0,-21 0 0,0-1 0,1 1 0,-1-1 0,0 1 0,0 0 0,0 1 0,0-1 0,0 0 0,0 1 0,0 0 0,0-1 0,0 1 0,-1 0 0,1 1 0,-1-1 0,1 0 0,2 5 0,-3-4 0,-1-1 0,0 1 0,0 0 0,-1-1 0,1 1 0,-1 0 0,1-1 0,-1 1 0,0 0 0,0 0 0,0-1 0,0 1 0,-1 0 0,1 0 0,-1-1 0,-1 6 0,-4 7 0,-2 1 0,1-2 0,-2 1 0,0-1 0,-15 19 0,20-29 0,-22 33 0,1 0 0,2 2 0,2 0 0,1 1 0,-21 65 0,37-95 0,1 1 0,1 0 0,0-1 0,0 1 0,1 0 0,1 0 0,0 0 0,0 0 0,1 0 0,0 0 0,1-1 0,4 16 0,-3-19 0,0 0 0,1-1 0,-1 1 0,1-1 0,0 0 0,1 0 0,0 0 0,0 0 0,0-1 0,0 0 0,1 0 0,0-1 0,0 1 0,0-1 0,1 0 0,-1-1 0,1 0 0,13 5 0,-12-5-59,0 0 0,0 0-1,0-1 1,0 0-1,1-1 1,-1 0 0,1 0-1,-1-1 1,0 0 0,1 0-1,-1-1 1,1 0 0,-1 0-1,0-1 1,1 0-1,-1-1 1,0 0 0,0 0-1,-1-1 1,1 0 0,-1 0-1,10-7 1,5-7-6767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7 24575,'0'0'0,"0"0"0,0 0 0,0 0 0,0 0 0,0-1 0,0 1 0,0 0 0,0 0 0,0 0 0,0-1 0,0 1 0,0 0 0,-1 0 0,1 0 0,0 0 0,0-1 0,1 1 0,-1 0 0,0 0 0,0 0 0,0-1 0,0 1 0,0 0 0,0 0 0,0 0 0,0 0 0,0-1 0,0 1 0,0 0 0,0 0 0,1 0 0,-1 0 0,0-1 0,0 1 0,0 0 0,0 0 0,0 0 0,1 0 0,-1 0 0,0 0 0,0 0 0,0 0 0,0 0 0,1-1 0,-1 1 0,0 0 0,0 0 0,0 0 0,1 0 0,-1 0 0,0 0 0,0 0 0,0 0 0,1 0 0,-1 0 0,0 0 0,0 0 0,0 1 0,0-1 0,1 0 0,-1 0 0,0 0 0,0 0 0,0 0 0,0 0 0,1 0 0,-2 0 0,0 0 0,0 0 0,0 0 0,0 0 0,0 0 0,0 0 0,0 0 0,0 0 0,0 1 0,1-1 0,-1 0 0,0 0 0,0 1 0,0-1 0,0 1 0,0-1 0,1 1 0,-1-1 0,0 1 0,0-1 0,1 1 0,-1 0 0,0-1 0,0 2 0,-4 4 0,0 0 0,1 0 0,0 1 0,0-1 0,0 1 0,1 0 0,0 0 0,0 0 0,1 1 0,-1-1 0,2 1 0,-1-1 0,0 9 0,-1 17 0,2 55 0,2-71 0,-1 1 0,2 0 0,1 0 0,0 0 0,1 0 0,1 0 0,0-1 0,2 0 0,0 0 0,1-1 0,0 0 0,11 16 0,-15-26 0,1 1 0,0-1 0,0 0 0,0 0 0,0 0 0,1-1 0,0 0 0,0 0 0,1 0 0,-1-1 0,1 0 0,0 0 0,0-1 0,0 0 0,1 0 0,-1-1 0,1 1 0,0-2 0,-1 1 0,1-1 0,0 0 0,0-1 0,0 0 0,0 0 0,-1-1 0,1 0 0,13-3 0,-18 3 0,1 0 0,0 0 0,-1-1 0,1 0 0,-1 1 0,0-1 0,0 0 0,1-1 0,-1 1 0,0 0 0,-1-1 0,1 0 0,0 0 0,-1 0 0,0 0 0,0 0 0,0 0 0,0 0 0,0-1 0,0 1 0,1-8 0,-1 5 0,0-1 0,-1 0 0,0 0 0,-1 1 0,0-1 0,0 0 0,0 0 0,-1 0 0,0 1 0,0-1 0,-4-12 0,3 13 0,0 0 0,0 0 0,-1 1 0,0 0 0,0-1 0,0 1 0,0 0 0,-1 0 0,0 1 0,0-1 0,0 1 0,-1 0 0,-6-5 0,8 7 0,0 1 0,0-1 0,-1 0 0,1 1 0,0 0 0,-1 0 0,1 0 0,-1 0 0,0 1 0,1-1 0,-1 1 0,0 0 0,1 0 0,-1 0 0,0 0 0,1 1 0,-1 0 0,1-1 0,-1 1 0,1 0 0,-1 1 0,1-1 0,-4 3 0,-16 9-1365,3 0-5461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3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24575,'7'0'0,"0"1"0,0 1 0,0-1 0,0 1 0,8 4 0,24 5 0,12-5 0,1-2 0,-1-2 0,75-8 0,-58-7 25,-57 9-179,0 1-1,0 1 1,0 0-1,0 1 1,0 0-1,1 0 1,-1 1-1,14 2 1,1 4-6672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4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24575,'89'-3'0,"-46"1"0,0 1 0,0 3 0,47 7 0,-77-6 0,-1 0 0,1 1 0,-1 1 0,0 0 0,0 1 0,-1 0 0,1 1 0,-1 0 0,-1 0 0,19 18 0,-26-22 0,1 0 0,-1 0 0,0 1 0,0-1 0,0 1 0,-1 0 0,1 0 0,-1 0 0,0 0 0,0 0 0,-1 0 0,1 0 0,-1 1 0,0-1 0,0 1 0,0-1 0,0 1 0,-1-1 0,0 1 0,0-1 0,0 1 0,-1 0 0,1-1 0,-1 1 0,0-1 0,-1 0 0,1 1 0,-1-1 0,1 0 0,-1 0 0,-1 0 0,1 0 0,-6 7 0,1-2 0,-1-1 0,0 0 0,-1 0 0,0-1 0,0 0 0,-1-1 0,1 0 0,-1 0 0,-1-1 0,1-1 0,-21 7 0,9-5 0,0 0 0,0-2 0,-1 0 0,-44 0 0,7-5-1365,34 1-5461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24575,'4'28'0,"1"1"0,2-1 0,16 44 0,-9-26 0,73 211 0,-82-214 0,-5-43 0,0 1 0,0-1 0,0 0 0,0 1 0,0-1 0,0 0 0,0 1 0,0-1 0,0 1 0,0-1 0,0 0 0,-1 1 0,1-1 0,0 0 0,0 1 0,0-1 0,-1 0 0,1 0 0,0 1 0,0-1 0,-1 0 0,1 0 0,0 1 0,-1-1 0,1 0 0,0 0 0,-1 0 0,1 1 0,0-1 0,-1 0 0,1 0 0,-1 0 0,-17-13 0,5-2 0,0-1 0,2-1 0,0 0 0,1-1 0,1 0 0,0 0 0,2-1 0,-10-34 0,10 27 0,1 0 0,2 0 0,1 0 0,1-1 0,1 1 0,3-35 0,-2 58 0,1 0 0,0-1 0,0 1 0,0 0 0,0 0 0,1 0 0,0 0 0,-1 1 0,1-1 0,0 0 0,0 1 0,0-1 0,0 1 0,1-1 0,-1 1 0,1 0 0,0 0 0,-1 0 0,1 1 0,0-1 0,0 1 0,0-1 0,0 1 0,0 0 0,0 0 0,0 0 0,1 1 0,-1-1 0,5 1 0,14-3 0,0 2 0,0 0 0,30 4 0,-28-2 0,-13 0 0,1 1 0,-1 0 0,0 0 0,1 2 0,-1-1 0,-1 1 0,1 1 0,0 0 0,-1 0 0,0 1 0,0 1 0,-1-1 0,0 2 0,0-1 0,-1 1 0,1 0 0,-2 1 0,11 14 0,-12-14 0,1 0 0,-2 1 0,1 0 0,-1 0 0,0 0 0,-1 1 0,-1-1 0,0 1 0,0 0 0,-1 0 0,0 1 0,-1-1 0,0 0 0,-1 0 0,0 1 0,-1-1 0,0 0 0,0 0 0,-5 14 0,3-18 9,0 1-1,-1 0 1,0-1-1,-1 0 1,0 0 0,0 0-1,0 0 1,-1-1-1,0 0 1,0 0-1,0-1 1,-1 0-1,-12 8 1,5-4-221,0-2 0,-1 1 0,1-2-1,-2 0 1,1-1 0,-21 4 0,7-4-6614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0 601 24575,'12'-1'0,"0"0"0,-1-1 0,1-1 0,-1 0 0,1 0 0,-1-1 0,0-1 0,0 0 0,-1 0 0,0-1 0,0 0 0,0-1 0,-1 0 0,1-1 0,-2 0 0,1 0 0,-1-1 0,-1 0 0,1 0 0,-2-1 0,12-20 0,-17 29 0,-1 0 0,1 0 0,0-1 0,0 1 0,-1 0 0,1-1 0,-1 1 0,0-1 0,1 1 0,-1 0 0,0-1 0,0 1 0,1-1 0,-1 1 0,-1-1 0,1 1 0,0-1 0,0 1 0,0-1 0,-1 1 0,1 0 0,-1-1 0,1 1 0,-1-1 0,1 1 0,-1 0 0,0 0 0,0-1 0,0 1 0,0 0 0,0 0 0,0 0 0,0 0 0,0 0 0,0 0 0,0 0 0,0 0 0,-3-1 0,2 2 0,-1-1 0,1 0 0,-1 1 0,1 0 0,-1-1 0,0 1 0,1 0 0,-1 0 0,1 1 0,-1-1 0,1 0 0,-1 1 0,1 0 0,-1-1 0,1 1 0,-1 0 0,1 0 0,0 0 0,-1 1 0,1-1 0,-3 3 0,-5 5 0,1 0 0,1 0 0,0 1 0,0 0 0,1 0 0,0 1 0,1-1 0,0 2 0,0-1 0,2 1 0,-6 18 0,7-22 0,1 0 0,0 1 0,0-1 0,1 1 0,1-1 0,-1 0 0,1 1 0,1-1 0,-1 1 0,1-1 0,1 1 0,0-1 0,0 0 0,0 0 0,1 0 0,0 0 0,1 0 0,4 7 0,-6-12 0,0-1 0,-1 1 0,1-1 0,0 1 0,1-1 0,-1 1 0,0-1 0,1 0 0,-1 0 0,1-1 0,-1 1 0,1 0 0,0-1 0,0 1 0,0-1 0,0 0 0,0 0 0,0 0 0,0-1 0,5 1 0,-4-1 0,0 0 0,0-1 0,0 0 0,-1 0 0,1 0 0,0 0 0,0-1 0,-1 1 0,1-1 0,-1 0 0,1 0 0,-1 0 0,0-1 0,4-2 0,4-6 0,-1 0 0,0-1 0,0 0 0,-1 0 0,-1-1 0,0 0 0,8-18 0,0-6 0,-1 0 0,-1-2 0,-3 1 0,-1-2 0,-2 0 0,-1 0 0,-2 0 0,-2 0 0,-2-1 0,-4-45 0,1 77 0,1 0 0,-1 0 0,-1 0 0,1 1 0,-1-1 0,-1 1 0,-8-16 0,10 20 0,-1 0 0,0 0 0,0 0 0,0 1 0,0-1 0,0 1 0,-1-1 0,0 1 0,1 0 0,-1 1 0,0-1 0,0 1 0,-1-1 0,1 1 0,0 0 0,-8-1 0,11 2 0,-1 1 0,1 0 0,-1 0 0,1 0 0,-1 0 0,1 0 0,-1 0 0,0 1 0,1-1 0,-1 0 0,1 1 0,0-1 0,-1 1 0,1 0 0,-1-1 0,1 1 0,0 0 0,0 0 0,-1 0 0,1 0 0,-2 2 0,0 0 0,0 1 0,-1 1 0,2-1 0,-1 0 0,0 1 0,-2 7 0,-2 5 0,2 0 0,-7 31 0,5 15 0,2 0 0,2 0 0,10 97 0,-4-119 0,2 0 0,17 68 0,-18-93 0,1 0 0,0-1 0,2 0 0,0 0 0,0 0 0,1-1 0,1 0 0,1 0 0,16 18 0,-21-27-195,0-1 0,0 0 0,0 0 0,1 0 0,-1-1 0,8 4 0,8 1-6631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22 24575,'0'-1'0,"0"0"0,0 0 0,-1 0 0,1 0 0,0 0 0,0 0 0,-1 0 0,1 0 0,-1 0 0,1 1 0,-1-1 0,1 0 0,-1 0 0,1 0 0,-1 1 0,0-1 0,1 0 0,-1 1 0,0-1 0,0 0 0,1 1 0,-1-1 0,0 1 0,0-1 0,0 1 0,0 0 0,0-1 0,0 1 0,0 0 0,0 0 0,0 0 0,0-1 0,0 1 0,0 0 0,0 0 0,0 1 0,1-1 0,-1 0 0,0 0 0,0 0 0,0 0 0,0 1 0,0-1 0,0 1 0,0-1 0,0 0 0,-1 2 0,-3-1 0,-1 1 0,1 0 0,0 1 0,-1-1 0,1 1 0,-8 7 0,8-5 0,0 1 0,1-1 0,0 1 0,0 1 0,1-1 0,-1 0 0,1 1 0,1 0 0,-1-1 0,1 1 0,1 0 0,-1 0 0,1 1 0,0 7 0,-2 18 0,5 60 0,0-54 0,-2-30 12,0 0 0,1-1 0,1 1 0,-1-1 0,1 1 0,1-1 0,0 0 0,0 1 0,5 8 0,-6-13-95,1 0 1,0 0-1,0 0 1,0 0-1,0-1 1,0 1-1,1-1 1,0 0-1,0 0 1,0 0-1,0 0 1,0-1-1,0 0 1,1 1-1,-1-2 1,1 1-1,7 1 1,10 2-6744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56 250 24575,'0'-2'0,"1"1"0,-1-1 0,1 1 0,0 0 0,-1-1 0,1 1 0,0 0 0,0 0 0,0-1 0,0 1 0,0 0 0,0 0 0,0 0 0,1 0 0,-1 1 0,0-1 0,1 0 0,-1 0 0,0 1 0,1-1 0,-1 1 0,1-1 0,-1 1 0,0 0 0,1-1 0,-1 1 0,1 0 0,-1 0 0,1 0 0,1 0 0,48 0 0,-44 2 0,0 0 0,0 0 0,-1 1 0,1-1 0,-1 2 0,0-1 0,0 0 0,0 1 0,0 0 0,0 1 0,-1-1 0,0 1 0,0 0 0,0 1 0,-1-1 0,0 1 0,0 0 0,0 0 0,4 9 0,-6-12 0,-1 0 0,0 0 0,0 0 0,0 0 0,0 0 0,0 0 0,0 0 0,-1 1 0,0-1 0,1 0 0,-1 0 0,-1 1 0,1-1 0,0 0 0,-1 0 0,1 0 0,-1 1 0,0-1 0,0 0 0,-1 0 0,1 0 0,0 0 0,-1-1 0,0 1 0,0 0 0,0-1 0,0 1 0,0-1 0,0 1 0,0-1 0,-1 0 0,1 0 0,-1 0 0,0 0 0,0-1 0,0 1 0,1-1 0,-1 0 0,-1 1 0,1-1 0,0-1 0,-6 2 0,-3 1 0,0 0 0,0-2 0,0 1 0,0-1 0,0-1 0,-20-2 0,27 2 0,-1-1 0,1 0 0,0 0 0,0 0 0,0 0 0,-1-1 0,2 0 0,-1 0 0,0 0 0,0-1 0,1 0 0,-1 1 0,1-2 0,0 1 0,0 0 0,0-1 0,-6-7 0,9 9 0,0 0 0,0 0 0,0-1 0,0 1 0,1 0 0,-1-1 0,1 1 0,-1-1 0,1 1 0,0-1 0,0 1 0,0-1 0,0 1 0,1-1 0,-1 1 0,1-1 0,-1 1 0,1 0 0,0-1 0,0 1 0,0 0 0,0-1 0,0 1 0,0 0 0,3-3 0,5-7 0,0 0 0,1 1 0,14-13 0,-6 6 0,-4 2 0,52-62 0,-61 72 0,-1-1 0,1 0 0,-2 0 0,1 0 0,-1 0 0,0-1 0,0 0 0,-1 1 0,0-1 0,1-9 0,-3 15 0,0 0 0,0 0 0,0 0 0,0-1 0,-1 1 0,1 0 0,-1 0 0,1 0 0,-1 0 0,0 0 0,0 0 0,0 0 0,0 0 0,0 0 0,0 1 0,0-1 0,0 0 0,-1 1 0,1-1 0,-1 1 0,-2-3 0,1 2 0,-1 0 0,0-1 0,0 1 0,0 1 0,0-1 0,0 0 0,0 1 0,0 0 0,-1 0 0,-6-1 0,7 2 0,0-1 0,0 1 0,0-1 0,0 1 0,0 1 0,-1-1 0,1 0 0,0 1 0,0 0 0,0 0 0,0 0 0,0 0 0,0 1 0,0 0 0,1 0 0,-1 0 0,1 0 0,-1 0 0,1 1 0,0-1 0,-1 1 0,1 0 0,-4 6 0,4-4-59,1 0 0,1 0-1,-1 0 1,1 0-1,0 0 1,0 1 0,0-1-1,1 0 1,0 0 0,0 1-1,0-1 1,1 0 0,-1 0-1,1 1 1,1-1-1,-1 0 1,1 0 0,0 0-1,0 0 1,0-1 0,1 1-1,4 6 1,6 5-6767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5.3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0 276 24575,'19'231'0,"-6"-119"0,34 276 0,-8-88 0,-35-249 0,-2 52 0,-22-170 0,-13-74 0,6 0 0,-15-288 0,41-71 0,2 490 0,0 1 0,1-1 0,0 0 0,0 0 0,1 1 0,0-1 0,1 1 0,0 0 0,1 0 0,-1 0 0,2 1 0,-1-1 0,13-12 0,-14 17 0,0 0 0,0 0 0,1 1 0,0-1 0,0 1 0,0 0 0,0 1 0,0-1 0,1 1 0,-1 0 0,1 0 0,0 1 0,-1 0 0,1 0 0,0 0 0,0 0 0,-1 1 0,1 0 0,0 0 0,0 1 0,0 0 0,0 0 0,-1 0 0,8 3 0,2 2 0,0 1 0,-1 0 0,-1 1 0,1 0 0,-1 1 0,0 1 0,-1 0 0,0 1 0,-1 0 0,0 1 0,-1 0 0,11 17 0,-17-23 0,-1 0 0,1 1 0,-1-1 0,-1 1 0,1 0 0,-1 0 0,-1 0 0,1 1 0,-1-1 0,0 0 0,-1 0 0,1 1 0,-1-1 0,-1 0 0,0 1 0,0-1 0,-2 9 0,1-10 0,0 0 0,0 0 0,0 0 0,-1-1 0,1 1 0,-1-1 0,-1 1 0,1-1 0,-1 0 0,0 0 0,0-1 0,0 1 0,-1-1 0,1 0 0,-1 0 0,0-1 0,0 1 0,-1-1 0,1 0 0,-8 3 0,20-8 0,0 0 0,0 1 0,0 0 0,0 0 0,1 1 0,-1 0 0,0 0 0,0 0 0,1 1 0,-1 0 0,0 1 0,0 0 0,0 0 0,0 0 0,-1 1 0,1 0 0,0 0 0,-1 0 0,0 1 0,0 0 0,0 1 0,6 5 0,-7-6 0,-1 0 0,0 0 0,0 1 0,0 0 0,0-1 0,-1 1 0,1 1 0,-1-1 0,0 0 0,-1 1 0,0-1 0,0 1 0,0 0 0,0 0 0,-1 0 0,0 0 0,0 0 0,-1 0 0,1 0 0,-1 0 0,-1 0 0,1 0 0,-1 0 0,0 0 0,-1 0 0,-3 11 0,1-7-50,-1 0-1,1 0 1,-2-1-1,1 0 0,-1 0 1,-1-1-1,0 0 1,0 0-1,0 0 1,-1-1-1,0 0 0,0 0 1,-1-1-1,0 0 1,0-1-1,-1 0 1,1 0-1,-1-1 0,0 0 1,0-1-1,-1 0 1,1-1-1,0 0 1,-1 0-1,0-1 1,-14-1-1,-3 0-6775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24575,'8'0'0,"1"2"0,0-1 0,-1 1 0,1 0 0,-1 1 0,0 0 0,0 0 0,0 1 0,0 0 0,0 1 0,12 9 0,-5-3 0,0 2 0,-1-1 0,-1 2 0,17 20 0,-18-18 0,-1 0 0,-1 1 0,0 0 0,10 25 0,-18-36 0,1 0 0,-1-1 0,0 1 0,0 0 0,-1 0 0,0 0 0,0 0 0,-1 1 0,1-1 0,-1 0 0,-1 0 0,1 0 0,-1 0 0,0 0 0,0 0 0,-1 0 0,1 0 0,-4 6 0,3-9 4,-1 0 0,1 0 0,-1 0 0,0 0-1,0 0 1,0-1 0,0 1 0,0-1 0,-1 0-1,1 0 1,-1 0 0,1-1 0,-7 3 0,-55 13-318,38-12-791,-1 2-5721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24575,'0'6'0,"5"1"0,2 10 0,5 2 0,0 3 0,4 4 0,4 1 0,3 2 0,-1 2 0,0-6 0,2 0 0,-3-1 0,-1-3 0,-3-1 0,1 2 0,-3 2 0,-4-3-8191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24575,'0'-5'0,"0"-7"0,0-7 0,0-5 0,5 1 0,2 0 0,10-2 0,8-1 0,4-2 0,2 3 0,-3 2 0,-2 4 0,0 6 0,1 5 0,-4 3-8191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24575,'0'-5'0,"0"8"0,0 10 0,0 7 0,5 10 0,2 6 0,0 2 0,-2 0 0,-1 3 0,-2 1 0,-1-3 0,5-2 0,1-2 0,-1-2 0,0-1 0,2-7 0,1-1 0,-1-6-8191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11 278 24575,'0'-1'0,"0"0"0,0 0 0,0 0 0,0 0 0,0 0 0,1 0 0,-1 0 0,0 0 0,1 0 0,-1 0 0,1 0 0,-1 1 0,1-1 0,0 0 0,-1 0 0,1 0 0,0 1 0,-1-1 0,1 0 0,0 1 0,0-1 0,0 1 0,-1-1 0,1 1 0,0-1 0,0 1 0,0-1 0,0 1 0,0 0 0,0 0 0,0-1 0,0 1 0,0 0 0,0 0 0,0 0 0,0 0 0,0 0 0,0 0 0,0 0 0,0 1 0,0-1 0,2 1 0,2 0 0,0 0 0,1 0 0,-1 1 0,0 0 0,0 0 0,8 4 0,-1 3 0,-1 0 0,0 1 0,0 0 0,-1 0 0,0 1 0,-1 0 0,0 1 0,-1 0 0,-1 1 0,1-1 0,-2 2 0,0-1 0,-1 0 0,4 15 0,-8-26 0,-1 0 0,1 0 0,-1 0 0,0 0 0,0 0 0,0 0 0,0 0 0,0 0 0,0 0 0,-1 0 0,1 0 0,-1-1 0,1 1 0,-1 0 0,0 0 0,0 0 0,1-1 0,-1 1 0,0 0 0,-1-1 0,1 1 0,0-1 0,0 1 0,-1-1 0,1 1 0,-1-1 0,1 0 0,-1 0 0,1 0 0,-1 0 0,0 0 0,0 0 0,1 0 0,-1-1 0,0 1 0,0-1 0,0 1 0,0-1 0,0 0 0,-3 1 0,1-1 0,1 0 0,-1 0 0,0 0 0,0 0 0,1-1 0,-1 1 0,0-1 0,0 0 0,1 0 0,-1 0 0,1-1 0,-1 1 0,1-1 0,0 0 0,-1 0 0,1 0 0,0-1 0,0 1 0,1-1 0,-5-4 0,4 3 0,0 0 0,0-1 0,0 0 0,1 1 0,0-1 0,0 0 0,0 0 0,1 0 0,-1 0 0,1-1 0,1 1 0,-1 0 0,1 0 0,-1-1 0,2 1 0,-1 0 0,0-1 0,1 1 0,0 0 0,0 0 0,1 0 0,0 0 0,0 0 0,2-5 0,7-9 0,0 1 0,1 1 0,1 0 0,28-27 0,9-15 0,-34 39 0,29-41 0,-43 58 0,0 0 0,-1 0 0,1 0 0,-1-1 0,1 1 0,-1 0 0,0-1 0,0 1 0,-1 0 0,1-1 0,-1 1 0,1-1 0,-1 1 0,0-1 0,0 1 0,-2-7 0,1 8 0,0-1 0,-1 1 0,0-1 0,1 1 0,-1 0 0,0 0 0,0 0 0,0 0 0,-1 0 0,1 0 0,0 0 0,-1 1 0,1-1 0,-1 1 0,0-1 0,1 1 0,-1 0 0,0 0 0,0 1 0,1-1 0,-1 0 0,0 1 0,0 0 0,0 0 0,0 0 0,-4 0 0,-3 0 0,0 0 0,1 1 0,-1 0 0,0 1 0,1 0 0,-17 6 0,15-2-105,0 0 0,0 1 0,1 0 0,0 0 0,1 1 0,-1 1 0,1 0 0,1 0 0,0 0 0,0 1 0,1 1 0,-8 13 0,-5 9-6721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24575,'0'10'0,"-5"9"0,-2 6 0,1 5 0,-5 1 0,0 2 0,-3 5 0,1 1 0,-4 0 0,3-2 0,-3-3 0,-3 0 0,2-3 0,-2-5 0,-2-2 0,-2 0 0,2-5-8191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0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24575,'0'-2'0,"0"1"0,1 0 0,-1 0 0,1 0 0,-1-1 0,1 1 0,-1 0 0,1 0 0,0 0 0,-1 0 0,1 0 0,0 0 0,0 0 0,0 0 0,0 1 0,0-1 0,0 0 0,0 0 0,0 1 0,0-1 0,0 1 0,0-1 0,0 1 0,0-1 0,1 1 0,-1-1 0,0 1 0,0 0 0,0 0 0,1 0 0,-1 0 0,0 0 0,0 0 0,1 0 0,-1 0 0,0 0 0,2 1 0,48 10 0,-38-6 0,-1 2 0,1-1 0,-1 2 0,-1 0 0,1 0 0,-1 1 0,-1 0 0,18 20 0,4 10 0,31 48 0,-21-26 0,35 19-1365,-61-59-5461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125 279 24575,'-6'0'0,"1"0"0,-1-1 0,0 1 0,1-1 0,-1 0 0,1 0 0,-1-1 0,1 0 0,-1 0 0,1 0 0,0 0 0,0-1 0,0 0 0,-9-7 0,11 7 0,-1-1 0,1 0 0,0 0 0,0 0 0,1 0 0,-1-1 0,1 1 0,0-1 0,0 1 0,0-1 0,1 0 0,0 0 0,0 0 0,0 0 0,0 0 0,1 0 0,0-7 0,0 6 0,0 0 0,1-1 0,0 1 0,0 0 0,0 0 0,1 0 0,0 0 0,0 0 0,0 0 0,1 1 0,0-1 0,0 1 0,0 0 0,1 0 0,0 0 0,0 0 0,0 0 0,0 1 0,1 0 0,0 0 0,0 0 0,6-3 0,-2 1 0,1 1 0,-1 1 0,1 0 0,0 0 0,1 1 0,-1 0 0,1 1 0,-1 0 0,1 0 0,0 1 0,21 1 0,-28 1 0,-1-1 0,1 0 0,0 1 0,0 0 0,0 0 0,0 0 0,0 0 0,-1 1 0,1-1 0,-1 1 0,1 0 0,-1 0 0,0 0 0,1 1 0,-1-1 0,0 1 0,-1 0 0,1 0 0,0 0 0,-1 0 0,0 0 0,1 0 0,-1 1 0,0-1 0,-1 1 0,1-1 0,-1 1 0,1 4 0,0-1 0,0 0 0,-1-1 0,-1 1 0,1 1 0,-1-1 0,0 0 0,-1 0 0,1 0 0,-1 0 0,-1-1 0,0 1 0,1 0 0,-2 0 0,-5 12 0,-41 70 0,16-29 0,2 0 0,-41 115 0,70-170 0,0 1 0,0 0 0,1 0 0,0 0 0,1 0 0,-1 0 0,1 0 0,0 0 0,1 0 0,-1 1 0,1-1 0,0 0 0,3 8 0,-2-11 0,-1 0 0,1 0 0,0 0 0,0 0 0,1 0 0,-1-1 0,0 1 0,1-1 0,0 0 0,-1 1 0,1-1 0,0 0 0,0-1 0,0 1 0,0 0 0,1-1 0,-1 0 0,0 0 0,1 0 0,-1 0 0,0 0 0,1-1 0,-1 1 0,7-1 0,-1 0-151,0 0-1,1-1 0,-1 0 0,0-1 1,1 0-1,-1 0 0,0-1 1,13-5-1,7-6-6674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24575,'1'-3'0,"0"-1"0,0 1 0,0 0 0,1-1 0,-1 1 0,1 0 0,-1 0 0,1 0 0,0 0 0,0 0 0,1 1 0,-1-1 0,4-2 0,34-32 0,-34 32 0,0 1 0,0 0 0,1 0 0,-1 0 0,1 1 0,-1 0 0,1 0 0,0 1 0,1 0 0,-1 0 0,0 1 0,0-1 0,1 2 0,7-1 0,-12 1 0,0 0 0,0 1 0,0 0 0,0-1 0,0 1 0,0 0 0,0 0 0,0 0 0,0 1 0,0-1 0,-1 1 0,1 0 0,-1-1 0,1 1 0,-1 0 0,0 1 0,1-1 0,-1 0 0,0 1 0,-1-1 0,1 1 0,0-1 0,-1 1 0,1 0 0,-1 0 0,0 0 0,0 0 0,0 0 0,0 0 0,-1 0 0,1 0 0,-1 0 0,1 0 0,-2 5 0,1 9 0,-1 0 0,-1 0 0,-1 0 0,-1 0 0,0 0 0,-1-1 0,-1 0 0,-15 30 0,12-26 0,1 1 0,0 0 0,1 0 0,-6 40 0,11-53 0,2 1 0,-1-1 0,1 1 0,0-1 0,1 1 0,0-1 0,1 1 0,-1-1 0,6 15 0,-5-20 0,0 1 0,0-1 0,0 1 0,1-1 0,-1 0 0,1 0 0,0 0 0,0 0 0,0 0 0,0-1 0,0 1 0,1-1 0,-1 0 0,1 0 0,-1 0 0,1-1 0,0 1 0,0-1 0,0 0 0,0 0 0,0 0 0,5 0 0,7 0-12,0 0-1,0-1 1,0-1-1,0-1 1,0 0-1,30-9 1,0 1-1266,-19 5-5548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24575,'14'0'0,"1"1"0,-1 1 0,1 0 0,-1 1 0,0 1 0,0 0 0,0 1 0,-1 0 0,1 1 0,-1 1 0,21 14 0,-3 2 0,-2 1 0,0 1 0,31 37 0,-36-40 61,45 36-1,-44-40-803,41 41 0,-50-41-6083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3.1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 24575,'32'0'0,"-13"-2"0,0 2 0,0 0 0,0 1 0,0 1 0,0 1 0,-1 0 0,1 2 0,-1 0 0,34 14 0,122 81 0,73 34 0,-207-116 0,288 123 0,-242-108 0,134 46 0,-137-56 0,0-3 0,88 9 0,-8 2 0,-27-3 0,-46-14 0,164 4 0,-21-2 0,-14 0 0,1194-18 0,-1341-1 0,133-25 0,-124 14 0,84-3 0,-7 2 0,26-1 0,1239 17 0,-1209 17 0,-105-5 0,119 17 0,27 3 0,60-4 0,-8 2 0,-187-18 0,67 4 0,335 43 0,-383-38 0,185 44 0,-26-4 0,-234-51 0,-1 2 0,-1 3 0,0 2 0,-1 4 0,-1 2 0,-1 2 0,83 52 0,115 125 0,-210-163 0,-19-14 0,-1 1 0,-1 2 0,37 52 0,55 106 0,-61-95 0,-21-27 0,-3 1 0,-2 2 0,-4 0 0,23 87 0,-33-78 0,-3-1 0,-3 2 0,2 150 0,-14 482 0,-35-279 0,-63 46 0,29-169 0,38-156 0,-7-1 0,-77 193 0,55-160 0,41-116 0,-51 113 0,-157 369 0,-66 389 0,268-849 0,-162 571 0,95-163 0,77-389 0,-10 137 0,12-96 0,1 429 0,16-356 0,1-104 0,5 0 0,6-1 0,31 123 0,-40-208 0,2 0 0,1-1 0,2 0 0,1 0 0,1-1 0,2 0 0,1-2 0,1 1 0,36 45 0,99 88 0,-46-51 0,-72-81 0,0 0 0,2-2 0,1-2 0,2-1 0,0-2 0,1-2 0,68 26 0,-84-40 0,0-1 0,0-2 0,1-1 0,0 0 0,0-2 0,0-1 0,0-1 0,0-1 0,27-5 0,-31 2 0,0-1 0,-1 0 0,1-2 0,-1-1 0,22-12 0,-14 7 0,42-13 0,-24 9 0,-1-1 0,-1-3 0,68-43 0,-85 47 0,-1-2 0,-1 0 0,0-2 0,-2-1 0,0-1 0,-2-1 0,-1 0 0,28-44 0,5-21 0,54-126 0,-9 15 0,-12 21 0,-3-21 0,49-97 0,-92 218 0,-18 35 0,41-62 0,-24 43 0,-3-1 0,-3-2 0,29-83 0,-2 6 0,73-120 0,-133 261 5,1 0-1,0 1 0,0-1 1,-1 0-1,1-1 0,-1 1 1,0 0-1,1 0 0,-1 0 1,0 0-1,0 0 0,0 0 1,-1 0-1,1 0 0,0 0 1,-1 0-1,1 0 0,-1 0 1,0 0-1,0 0 0,0 0 1,0 0-1,0 0 0,0 1 1,0-1-1,-3-2 0,-2-2-282,-1 0-1,1 0 0,-1 1 0,-15-9 0,21 14 191,-23-14-6738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24575,'0'-6'0,"0"1"0,0-1 0,1 0 0,0 0 0,0 0 0,0 0 0,0 1 0,1-1 0,0 0 0,1 1 0,-1 0 0,1-1 0,0 1 0,6-8 0,-5 9 0,-1 1 0,1 0 0,0 0 0,0 1 0,0-1 0,0 1 0,0 0 0,1 0 0,-1 0 0,1 0 0,-1 1 0,1 0 0,0 0 0,-1 0 0,1 0 0,0 1 0,0 0 0,7 1 0,-9-1 0,0 0 0,-1 0 0,1 1 0,0-1 0,-1 1 0,1-1 0,-1 1 0,1 0 0,-1 0 0,1 1 0,-1-1 0,1 0 0,-1 1 0,0-1 0,0 1 0,0 0 0,0 0 0,0 0 0,0 0 0,1 2 0,0 1 0,0 0 0,-1 0 0,1 0 0,-1 0 0,0 1 0,-1-1 0,1 0 0,-1 1 0,1 7 0,-1 5 0,-1-1 0,0 1 0,-1 0 0,-1 0 0,-6 22 0,2-18 0,-2 0 0,0-1 0,-1 0 0,-2 0 0,0-1 0,-25 34 0,0 1 0,27-40 0,1 1 0,0 0 0,1 0 0,-6 24 0,10-33 0,1-1 0,1 2 0,0-1 0,0 0 0,0 0 0,1 0 0,0 0 0,0 1 0,1-1 0,0 0 0,0 0 0,1 0 0,3 9 0,-4-12 0,0-1 0,1 0 0,0-1 0,0 1 0,0 0 0,0 0 0,0-1 0,1 1 0,-1-1 0,1 0 0,-1 0 0,1 0 0,0 0 0,0 0 0,0-1 0,0 1 0,0-1 0,0 0 0,0 0 0,1 0 0,-1 0 0,0 0 0,1-1 0,-1 1 0,1-1 0,-1 0 0,0 0 0,1-1 0,3 0 0,2 0 0,-1-1 0,0 0 0,0 0 0,0-1 0,0 0 0,0-1 0,-1 0 0,1 0 0,-1 0 0,11-9 0,7-10-1365,-1 1-5461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2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1 24575,'-1'5'0,"0"0"0,-1 0 0,0 0 0,0 0 0,0 0 0,0 0 0,-6 8 0,-7 15 0,0 20 0,2 0 0,-10 88 0,20-123 0,2 0 0,-1 0 0,2 0 0,0 0 0,0-1 0,1 1 0,1 0 0,0 0 0,1 0 0,0-1 0,1 1 0,0-1 0,1 0 0,1 0 0,7 12 0,-2-5 0,1-1 0,1 0 0,0 0 0,30 28 0,-38-42 0,-1 0 0,1 0 0,0 0 0,1-1 0,-1 0 0,1 0 0,-1-1 0,1 1 0,11 2 0,-13-5 0,-1 1 0,1-1 0,0 0 0,0 0 0,0 0 0,0 0 0,0-1 0,-1 0 0,1 1 0,0-2 0,0 1 0,-1 0 0,1-1 0,-1 1 0,1-1 0,-1 0 0,4-3 0,-3 2 0,0-1 0,-1 0 0,1 0 0,-1 0 0,1 0 0,-1-1 0,-1 1 0,1-1 0,-1 0 0,0 0 0,0 0 0,0 0 0,0 0 0,-1 0 0,0 0 0,0-1 0,-1 1 0,1 0 0,-1-1 0,-1-8 0,1 9 0,0-1 0,-1 0 0,0 1 0,0-1 0,0 1 0,-1-1 0,1 1 0,-1 0 0,-1-1 0,1 1 0,-1 0 0,0 0 0,0 1 0,0-1 0,-1 1 0,1-1 0,-1 1 0,0 0 0,-5-3 0,4 4-54,0 0-1,0 0 0,0 1 1,-1 0-1,1 0 1,-1 0-1,1 0 0,-1 1 1,1 0-1,-1 0 1,0 1-1,1 0 0,-1 0 1,0 0-1,0 0 0,1 1 1,-1 0-1,1 0 1,-1 1-1,0-1 0,1 1 1,0 0-1,0 1 1,-8 4-1,-3 6-6771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24575,'88'40'0,"-52"-30"0,0-2 0,47 6 0,-19-4 0,-11-3-57,-39-6-107,0 0 1,-1 1-1,1 1 1,0 0-1,-1 1 1,1 0-1,21 11 1,-20-4-6663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3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1 0,0 1 0,0 1 0,0 1 0,0 1 0,29 10 0,-15-2 0,1 0 0,-2 2 0,0 2 0,-1 1 0,48 36 0,-76-52 0,0 1 0,0-1 0,0 1 0,0 0 0,-1 0 0,1 0 0,-1 0 0,0 0 0,0 1 0,0-1 0,0 1 0,-1-1 0,1 1 0,-1 0 0,0-1 0,0 1 0,0 0 0,-1 0 0,1 0 0,-1 0 0,0-1 0,0 1 0,0 0 0,-1 0 0,0 0 0,1 0 0,-1 0 0,0-1 0,-1 1 0,1 0 0,-1-1 0,0 1 0,1-1 0,-1 0 0,-1 1 0,1-1 0,-4 4 0,-10 10 0,-1 0 0,0-2 0,-1 0 0,0 0 0,-22 11 0,16-10 0,-4 4-341,-2-1 0,0-2-1,-36 16 1,48-26-6485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24575,'2'0'0,"-1"1"0,1-1 0,0 1 0,-1-1 0,1 1 0,0 0 0,-1 0 0,1 0 0,-1 0 0,1 0 0,-1 0 0,0 0 0,1 0 0,-1 1 0,0-1 0,0 1 0,0-1 0,0 1 0,2 2 0,18 39 0,-13-26 0,13 26 0,-3 0 0,-2 2 0,16 67 0,-3-9 0,-19-78-1365,0-5-5461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98 308 24575,'8'0'0,"-1"0"0,0 1 0,0 0 0,1 0 0,-1 1 0,0 0 0,0 0 0,-1 1 0,1-1 0,0 1 0,-1 1 0,0-1 0,0 1 0,0 1 0,0-1 0,0 1 0,-1 0 0,0 0 0,0 0 0,0 1 0,-1 0 0,0-1 0,6 12 0,-4-4 0,0 0 0,-1 0 0,-1 0 0,0 1 0,0 0 0,-2 0 0,0 0 0,0 0 0,-1 0 0,-1 0 0,-2 20 0,2-30 0,0 0 0,-1 0 0,0 0 0,0 0 0,0 0 0,0 0 0,-1-1 0,0 1 0,1 0 0,-1-1 0,-1 1 0,1-1 0,0 1 0,-1-1 0,0 0 0,1 0 0,-1-1 0,0 1 0,-1 0 0,1-1 0,0 0 0,-1 0 0,1 0 0,-1 0 0,0 0 0,0-1 0,0 1 0,1-1 0,-1 0 0,0-1 0,0 1 0,-1-1 0,1 1 0,0-1 0,0 0 0,0-1 0,-6 0 0,1 0 0,0 0 0,0-1 0,0 0 0,0 0 0,1-1 0,-1 0 0,1 0 0,0-1 0,0 0 0,0-1 0,0 0 0,1 0 0,-1-1 0,1 1 0,1-2 0,-8-7 0,10 9 0,1 1 0,0-1 0,1 1 0,-1-1 0,1 0 0,0 0 0,0 0 0,0 0 0,1-1 0,0 1 0,0 0 0,0-1 0,0 1 0,1-1 0,0 1 0,0 0 0,1-1 0,-1 1 0,1-1 0,1 1 0,-1 0 0,4-9 0,-1 5 0,1 1 0,0-1 0,1 1 0,-1 0 0,2 0 0,-1 1 0,1 0 0,0 0 0,1 0 0,-1 1 0,14-8 0,1 0 0,-1-1 0,27-24 0,-41 32 0,0-1 0,0 0 0,-1 0 0,1 0 0,-2-1 0,1 0 0,-1 0 0,6-19 0,-10 26 0,5-12 0,-1 0 0,-1 0 0,0 0 0,-1-1 0,1-24 0,-4 35 0,0 0 0,0 0 0,-1 1 0,1-1 0,-1 0 0,0 0 0,0 0 0,-1 1 0,1-1 0,-1 1 0,1-1 0,-1 1 0,0 0 0,-1 0 0,1-1 0,-1 1 0,1 1 0,-1-1 0,0 0 0,0 1 0,0-1 0,0 1 0,0 0 0,-1 0 0,1 0 0,-7-2 0,5 2-42,-1 0-1,1 0 0,0 0 1,-1 1-1,0 0 0,1 0 1,-1 0-1,1 1 0,-1 0 1,0 0-1,1 0 0,-1 1 1,0 0-1,1 0 0,-1 0 1,1 1-1,0 0 0,-1 0 1,1 0-1,0 0 0,0 1 1,0 0-1,0 0 0,1 1 1,-1-1-1,1 1 0,0 0 1,0 0-1,0 0 0,1 1 1,-5 6-1,-3 12-6783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1 431 24575,'0'1'0,"0"-1"0,-1 0 0,1 1 0,0-1 0,0 1 0,0-1 0,0 0 0,0 1 0,0-1 0,0 0 0,0 1 0,0-1 0,0 1 0,0-1 0,0 0 0,0 1 0,1-1 0,-1 1 0,0-1 0,0 0 0,0 1 0,0-1 0,1 0 0,-1 1 0,0-1 0,0 0 0,1 1 0,-1-1 0,0 0 0,0 0 0,1 1 0,-1-1 0,0 0 0,1 0 0,-1 0 0,0 1 0,1-1 0,-1 0 0,1 0 0,-1 0 0,0 0 0,1 0 0,-1 0 0,0 0 0,1 0 0,-1 0 0,1 0 0,-1 0 0,0 0 0,1 0 0,-1 0 0,1 0 0,-1 0 0,0 0 0,1 0 0,-1-1 0,0 1 0,1 0 0,-1 0 0,0 0 0,1-1 0,-1 1 0,0 0 0,1-1 0,-1 1 0,0 0 0,0 0 0,1-1 0,-1 1 0,20-24 0,-1-13 0,-2 0 0,15-50 0,17-40 0,1 19-1365,-43 88-5461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24575,'10'-1'0,"1"0"0,-1-1 0,0 0 0,10-4 0,-12 3 0,0 0 0,1 1 0,-1 0 0,0 1 0,1 0 0,-1 0 0,10 1 0,-16 1 0,1-1 0,-1 1 0,0 0 0,1 0 0,-1 0 0,0 0 0,1 0 0,-1 0 0,0 1 0,0-1 0,0 1 0,0-1 0,-1 1 0,1 0 0,0 0 0,-1 0 0,1 0 0,-1 0 0,1 0 0,-1 0 0,0 0 0,0 1 0,0-1 0,0 0 0,-1 1 0,1-1 0,-1 1 0,1-1 0,-1 3 0,1 1 0,0 0 0,0 1 0,-1-1 0,0 0 0,0 0 0,-1 0 0,1 1 0,-1-1 0,-1 0 0,1 0 0,-1 0 0,0-1 0,-3 8 0,-4 3 0,0-1 0,-1 1 0,-13 14 0,12-17 0,1 1 0,0 1 0,-9 19 0,16-29 0,1 1 0,0-1 0,1 1 0,-1-1 0,1 1 0,0-1 0,0 1 0,1 0 0,0 0 0,0 0 0,0-1 0,1 1 0,2 11 0,-2-12-34,1-1 0,-1 1 0,1 0 0,1 0 0,-1-1-1,1 0 1,0 1 0,0-1 0,0 0 0,0 0 0,1-1 0,-1 1 0,1-1-1,0 1 1,0-1 0,0 0 0,1-1 0,-1 1 0,1-1 0,-1 0-1,1 0 1,0 0 0,0-1 0,0 1 0,0-1 0,0-1 0,0 1 0,0-1-1,0 1 1,0-2 0,1 1 0,-1 0 0,0-1 0,0 0 0,0 0 0,0-1-1,0 1 1,-1-1 0,6-3 0,11-8-6792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24575,'9'-6'0,"1"0"0,0 0 0,0 0 0,1 2 0,-1-1 0,1 1 0,0 1 0,0 0 0,13-2 0,-22 5 0,1-1 0,-1 0 0,0 1 0,1 0 0,-1-1 0,0 1 0,1 0 0,-1 0 0,0 1 0,1-1 0,-1 0 0,0 1 0,0-1 0,1 1 0,-1 0 0,0 0 0,0 0 0,0 0 0,0 0 0,3 2 0,-3-1 0,-1 0 0,0-1 0,0 1 0,-1 0 0,1 0 0,0 0 0,0-1 0,-1 1 0,1 0 0,-1 0 0,0 0 0,0 0 0,0 0 0,0 0 0,0 0 0,0 0 0,0 0 0,-1 4 0,-3 6 0,1 1 0,-2-1 0,0 0 0,0 0 0,-12 19 0,12-24 0,0 1 0,1 0 0,1 0 0,-1 1 0,1-1 0,1 1 0,-1 0 0,0 11 0,2-17 0,1-1 0,0 1 0,0-1 0,0 1 0,0-1 0,1 1 0,-1-1 0,1 1 0,0-1 0,-1 1 0,1-1 0,0 1 0,1-1 0,-1 0 0,0 0 0,0 0 0,1 0 0,0 0 0,-1 0 0,1 0 0,0 0 0,0 0 0,0-1 0,0 1 0,0-1 0,0 0 0,0 1 0,1-1 0,-1 0 0,0 0 0,1 0 0,-1-1 0,5 2 0,9 1-147,1-1 0,0-1-1,0 0 1,24-2 0,-31 1-482,18-2-6197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3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24575,'2'1'0,"0"-1"0,0 1 0,0 0 0,0-1 0,0 1 0,0 0 0,0 0 0,0 0 0,0 1 0,0-1 0,0 0 0,-1 1 0,1-1 0,0 1 0,-1 0 0,2 1 0,25 36 0,-19-25 0,139 222 0,-59-88 0,-72-123-16,37 40 0,-26-33-1317,-17-18-5493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4.3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0 263 24575,'0'0'0,"0"1"0,0-1 0,0 0 0,1 0 0,-1 1 0,0-1 0,0 0 0,0 0 0,0 1 0,0-1 0,0 0 0,1 0 0,-1 0 0,0 1 0,0-1 0,0 0 0,0 0 0,1 0 0,-1 0 0,0 0 0,0 1 0,1-1 0,-1 0 0,0 0 0,0 0 0,1 0 0,-1 0 0,0 0 0,0 0 0,1 0 0,-1 0 0,0 0 0,0 0 0,1 0 0,-1 0 0,0 0 0,0 0 0,1 0 0,-1 0 0,19-5 0,20-12 0,-36 16 0,93-39 0,-60 26 0,1-1 0,53-32 0,-31 7 0,63-38 0,-120 77 0,0 0 0,0 0 0,0 0 0,0 0 0,0 0 0,0 0 0,0 0 0,0 0 0,1 1 0,-1 0 0,0-1 0,1 1 0,-1 0 0,0 0 0,0 0 0,1 0 0,-1 0 0,0 1 0,1-1 0,2 2 0,-3-1 0,0 0 0,-1 1 0,1-1 0,0 1 0,-1-1 0,1 1 0,-1 0 0,0-1 0,1 1 0,-1 0 0,0 0 0,0 0 0,0 0 0,0 0 0,-1 0 0,1 0 0,0 3 0,2 12 0,-1 1 0,-1-1 0,0 0 0,-3 25 0,1-23 0,-2 408 0,3-304 0,2-106 0,0 0 0,1 0 0,1-1 0,0 1 0,2-1 0,0 0 0,11 22 0,-6-14 0,15 49 0,10 31 0,-13-43 0,-22-57-151,0 0-1,1 1 0,-1-1 0,-1 0 1,1 1-1,-1-1 0,0 1 1,0 6-1,-4 6-6674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38 24575,'-2'5'0,"0"0"0,0-1 0,-1 1 0,1 0 0,-1-1 0,0 0 0,-1 1 0,1-1 0,-1-1 0,0 1 0,0 0 0,0-1 0,0 0 0,0 0 0,-1 0 0,-8 4 0,13-7 0,-1 0 0,1 0 0,0 0 0,-1 0 0,1 0 0,-1 0 0,1 0 0,0 0 0,-1 0 0,1 0 0,-1 0 0,1 0 0,0 0 0,-1 0 0,1-1 0,0 1 0,-1 0 0,1 0 0,0 0 0,-1-1 0,1 1 0,0 0 0,-1 0 0,1-1 0,0 1 0,0 0 0,-1 0 0,1-1 0,0 1 0,0 0 0,0-1 0,-1 1 0,1 0 0,0-1 0,0 1 0,0 0 0,0-1 0,0 1 0,0-1 0,0 1 0,0 0 0,0-1 0,0 1 0,0 0 0,0-1 0,0 1 0,0-1 0,0 1 0,0 0 0,0-1 0,0 1 0,0 0 0,1-1 0,-1 1 0,0 0 0,0-1 0,0 1 0,1 0 0,-1-1 0,0 1 0,0 0 0,1 0 0,-1-1 0,0 1 0,1 0 0,-1 0 0,0-1 0,1 1 0,21-23 0,-8 13 0,0 1 0,1 0 0,0 1 0,0 1 0,20-7 0,-28 12 0,0 0 0,1 0 0,-1 0 0,1 1 0,-1 0 0,1 0 0,0 1 0,-1 0 0,1 0 0,0 1 0,-1 0 0,1 1 0,13 3 0,-18-3 0,1 0 0,-1 1 0,0-1 0,0 1 0,-1-1 0,1 1 0,0 0 0,-1 0 0,0 0 0,0 0 0,0 1 0,0-1 0,0 0 0,0 1 0,-1-1 0,0 1 0,0 0 0,0-1 0,0 1 0,0 0 0,-1 0 0,0 7 0,1 9 0,-1 0 0,-5 39 0,1-40 0,0 0 0,-2 0 0,-1-1 0,0 1 0,-1-1 0,-1-1 0,-1 0 0,0 0 0,-1-1 0,-17 19 0,-32 54 0,59-87 0,0-1 0,0 0 0,0 0 0,1 1 0,-1-1 0,0 1 0,1-1 0,-1 1 0,1-1 0,0 1 0,-1-1 0,1 1 0,0-1 0,0 1 0,0-1 0,0 1 0,0-1 0,0 1 0,1-1 0,-1 1 0,0-1 0,1 1 0,-1-1 0,1 1 0,1 1 0,-1-1 0,1 0 0,0 0 0,0 0 0,1-1 0,-1 1 0,0-1 0,0 1 0,1-1 0,-1 0 0,1 0 0,-1 0 0,1 0 0,3 1 0,10 1 0,0-1 0,0 0 0,27-1 0,-40-1 0,28 0-1365,-3-1-5461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24575,'29'0'0,"-17"-1"0,0 1 0,0 0 0,0 1 0,0 0 0,0 1 0,14 4 0,-22-5 0,-1 1 0,1 0 0,-1 0 0,0 0 0,1 0 0,-1 0 0,0 1 0,0-1 0,-1 1 0,1 0 0,0 0 0,-1 0 0,0 0 0,0 1 0,0-1 0,0 0 0,0 1 0,-1-1 0,1 1 0,-1 0 0,0 0 0,0-1 0,0 8 0,0-5 0,0 1 0,0-1 0,-1 0 0,0 1 0,0-1 0,-1 1 0,0-1 0,0 1 0,0-1 0,-1 0 0,0 0 0,0 0 0,0 0 0,-1 0 0,-5 8 0,-3 1 0,0 0 0,-2 0 0,-24 22 0,23-24 0,0 1 0,2 0 0,-18 24 0,27-33 0,0 1 0,0-1 0,1 1 0,0-1 0,-1 1 0,2 0 0,-1 0 0,1 0 0,0 0 0,0 0 0,1 0 0,-1 0 0,1 0 0,1 0 0,0 7 0,0-8 0,0-1 0,0 1 0,0 0 0,1-1 0,0 0 0,0 1 0,0-1 0,0 0 0,0 0 0,1 0 0,0 0 0,0-1 0,0 1 0,0-1 0,1 1 0,6 4 0,-3-4 0,-1 0 0,1-1 0,0 0 0,0 0 0,0 0 0,1-1 0,-1 0 0,0 0 0,14 0 0,-6-1 0,0 0 0,-1-2 0,1 0 0,-1 0 0,1-2 0,-1 1 0,0-2 0,1 0 0,-2-1 0,22-10 0,44-27-1365,-62 32-5461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0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84 527 24575,'35'0'0,"0"2"0,50 8 0,-71-8 0,-1 1 0,0 1 0,0 0 0,0 1 0,-1 1 0,0-1 0,0 2 0,0 0 0,-1 0 0,18 16 0,-16-10 0,0 1 0,-1 0 0,0 1 0,-1 1 0,-1 0 0,0 0 0,-1 1 0,-1 0 0,11 34 0,-16-43 0,-1-1 0,0 2 0,0-1 0,-1 0 0,0 0 0,0 0 0,-1 1 0,0-1 0,0 0 0,-1 0 0,0 1 0,-1-1 0,1 0 0,-2 0 0,1 0 0,-1 0 0,0-1 0,-1 1 0,0-1 0,0 0 0,-1 0 0,1 0 0,-1 0 0,-12 10 0,8-10 0,0-1 0,-1-1 0,0 1 0,0-1 0,0-1 0,-1 0 0,0-1 0,0 0 0,0 0 0,0-1 0,0 0 0,0-1 0,0-1 0,-13 0 0,-2-1 0,0 0 0,0-2 0,0-1 0,0-2 0,-24-7 0,46 12 0,1 0 0,0 0 0,0 0 0,0-1 0,0 1 0,0-1 0,1 1 0,-1-1 0,0 0 0,1 0 0,-1 0 0,1-1 0,0 1 0,-1-1 0,1 1 0,0-1 0,1 0 0,-1 1 0,0-1 0,1 0 0,0 0 0,0 0 0,-1 0 0,2 0 0,-1-1 0,0 1 0,1 0 0,-1 0 0,1-1 0,0 1 0,0 0 0,0 0 0,1-1 0,-1 1 0,1 0 0,0 0 0,0 0 0,0-1 0,2-3 0,3-8 0,0 0 0,2 1 0,0 0 0,0 0 0,1 0 0,19-20 0,58-60 0,-50 58 0,-1-2 0,-2-1 0,-2-2 0,31-53 0,-57 84 0,18-32 0,25-66 0,-43 94 0,0 0 0,-1 0 0,-1 0 0,-1-1 0,0 1 0,0-1 0,-2 0 0,0 1 0,-2-20 0,1 27 0,-1 0 0,0 0 0,-1 1 0,1-1 0,-1 1 0,0 0 0,-1 0 0,1 0 0,-1 0 0,-1 0 0,1 1 0,-1 0 0,0 0 0,0 0 0,0 1 0,-1-1 0,1 1 0,-1 0 0,0 1 0,0 0 0,-1 0 0,1 0 0,-1 0 0,1 1 0,-1 0 0,-13-1 0,6 0 0,0 1 0,0 0 0,0 2 0,0-1 0,0 2 0,0 0 0,0 1 0,0 0 0,0 1 0,0 0 0,1 1 0,-21 9 0,15-3-170,-1 1-1,2 0 0,-1 1 1,2 2-1,-1-1 0,2 2 1,-22 24-1,27-24-6655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24575,'-18'262'0,"3"-92"0,0-1 0,6-91 0,4 0 0,6 121 0,-1-197-49,0 0 1,0 0-1,0 0 0,0 0 0,0 0 1,1 0-1,-1 0 0,1 0 0,-1 0 1,1 0-1,0 0 0,0 0 0,0-1 1,0 1-1,0 0 0,0 0 0,0-1 1,1 1-1,-1-1 0,1 1 0,-1-1 1,1 0-1,-1 1 0,1-1 0,0 0 0,0 0 1,3 1-1,8-2-6777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24575,'12'0'0,"23"1"0,-1-1 0,0-2 0,1-1 0,-1-2 0,58-15 0,-80 15 0,-2 1 0,0 1 0,0 0 0,1 1 0,-1-1 0,18 0 0,-26 3 0,1 0 0,-1 0 0,1 1 0,-1-1 0,1 1 0,-1-1 0,1 1 0,-1 0 0,0 0 0,1 0 0,-1 0 0,0 1 0,0-1 0,0 0 0,0 1 0,0 0 0,0-1 0,0 1 0,0 0 0,-1 0 0,1 0 0,-1 0 0,1 0 0,-1 0 0,0 0 0,0 1 0,0-1 0,0 0 0,0 3 0,4 18 0,-1-1 0,-1 1 0,0-1 0,-2 1 0,-1 0 0,-6 43 0,2 8 0,-16 299 0,10-224-5888,8-49 3585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2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24575,'0'-6'0,"10"0"0,9-1 0,1-3 0,3-1 0,2 2 0,2-3 0,2 1 0,1 2 0,1-2 0,0 0 0,0 2 0,0 3 0,0 3 0,-6 1-8191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52 162 24575,'-1'9'0,"0"0"0,-1 0 0,0 0 0,-1 0 0,0 0 0,-1 0 0,-6 12 0,6-13 0,0 0 0,0 1 0,1-1 0,0 1 0,0 0 0,-1 17 0,4-23 0,0 0 0,0 0 0,1 0 0,-1 0 0,1 0 0,0 0 0,0 0 0,0 0 0,0 0 0,0-1 0,1 1 0,0 0 0,-1-1 0,1 1 0,0-1 0,0 1 0,0-1 0,0 0 0,1 0 0,-1 0 0,1 0 0,-1-1 0,1 1 0,-1 0 0,4 0 0,-1 1 0,-1-1 0,1 0 0,-1 0 0,1-1 0,0 1 0,-1-1 0,1 0 0,0 0 0,0-1 0,0 1 0,0-1 0,0 0 0,-1-1 0,1 1 0,7-2 0,-4-1 0,0 1 0,0-1 0,0-1 0,-1 0 0,1 0 0,-1 0 0,0-1 0,9-7 0,2-4 0,-1-2 0,0 0 0,-2 0 0,0-2 0,16-28 0,92-148 0,-122 194 0,-1 0 0,1 0 0,0 1 0,0-1 0,0 1 0,0-1 0,0 1 0,1-1 0,-1 1 0,0-1 0,1 1 0,-1 0 0,1 0 0,-1 0 0,1 0 0,2-1 0,-4 2 0,1 0 0,0 0 0,-1 0 0,1 1 0,-1-1 0,1 0 0,-1 1 0,1-1 0,0 0 0,-1 1 0,1-1 0,-1 0 0,0 1 0,1-1 0,-1 1 0,1-1 0,-1 1 0,0-1 0,1 1 0,-1-1 0,0 1 0,1 0 0,-1-1 0,0 1 0,0-1 0,0 1 0,1 0 0,-1-1 0,0 2 0,1 7 0,0 0 0,0-1 0,0 1 0,-1 0 0,-2 13 0,-24 373 0,23-301 0,-11 130 57,-2 100-1479,16-297-5404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8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24575,'0'-33'0,"0"24"0,0 25 0,0 624-1365,0-614-5461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53 24575,'1'-1'0,"-1"0"0,0 0 0,1 0 0,-1 0 0,1 0 0,-1 0 0,1 0 0,0 0 0,-1 1 0,1-1 0,0 0 0,0 0 0,-1 1 0,1-1 0,0 1 0,0-1 0,0 1 0,0-1 0,0 1 0,0-1 0,0 1 0,0 0 0,0-1 0,1 1 0,30-7 0,-28 6 0,63-4 0,-52 5 0,1-1 0,-1 0 0,22-5 0,-23-2 0,-25 3 0,-26 3 0,17 9 0,0 2 0,1 0 0,0 0 0,0 2 0,1 0 0,0 2 0,-30 26 0,43-34 0,1-1 0,-1 1 0,1 0 0,-1 0 0,1 1 0,1-1 0,-1 1 0,1 0 0,0 0 0,0 0 0,1 0 0,0 1 0,-2 6 0,2 0 0,0 0 0,1 1 0,0-1 0,1 0 0,3 23 0,-3-35 0,0 1 0,0 0 0,0 0 0,0-1 0,0 1 0,1 0 0,-1-1 0,1 1 0,-1 0 0,1-1 0,-1 1 0,1-1 0,0 1 0,0-1 0,0 1 0,0-1 0,0 0 0,0 1 0,0-1 0,0 0 0,1 0 0,-1 0 0,0 0 0,1 0 0,-1 0 0,1 0 0,-1-1 0,1 1 0,-1 0 0,1-1 0,0 1 0,-1-1 0,1 1 0,0-1 0,-1 0 0,4 0 0,5-1 0,-1-1 0,1 0 0,-1 0 0,0-1 0,16-6 0,19-6 0,-29 12 0,1 1 0,-1 0 0,1 1 0,0 0 0,-1 2 0,21 2 0,-31-2 0,0 0 0,1 0 0,-1 1 0,-1-1 0,1 1 0,0 1 0,0-1 0,-1 1 0,1 0 0,-1 0 0,0 0 0,0 0 0,0 1 0,0-1 0,0 1 0,-1 0 0,0 0 0,0 1 0,0-1 0,0 1 0,-1-1 0,3 6 0,-1 1 0,0 0 0,0 0 0,-1 1 0,0-1 0,-1 1 0,-1 0 0,0-1 0,0 1 0,-1 0 0,0 0 0,-1 0 0,-1-1 0,-2 13 0,1-14 0,-1 0 0,0-1 0,0 0 0,0 0 0,-1 0 0,-1 0 0,0-1 0,0 0 0,0 0 0,-1 0 0,0-1 0,0 0 0,-1 0 0,0-1 0,-12 7 0,-13 8 0,0-2 0,-51 21 0,72-35 0,1-1 0,-1 0 0,1-1 0,-1 0 0,0-1 0,0 0 0,0-1 0,-1-1 0,1 0 0,0 0 0,-22-4 0,29 3-170,0-1-1,1 1 0,-1-1 1,1 0-1,0 0 0,-1 0 1,-5-6-1,-4-4-6655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1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1 24575,'-22'0'0,"1"0"0,-1 0 0,-31 5 0,45-4 0,1 1 0,-1 0 0,1 0 0,-1 1 0,1 0 0,0 0 0,0 1 0,0 0 0,1 0 0,-1 0 0,-8 9 0,1 1 0,1 0 0,1 2 0,0-1 0,1 2 0,1-1 0,1 2 0,-15 34 0,13-19 0,0 0 0,3 0 0,-8 57 0,15-82 0,2 0 0,-1 1 0,1-1 0,1 0 0,0 0 0,0 0 0,0 0 0,1-1 0,0 1 0,0 0 0,1-1 0,0 0 0,1 0 0,-1 0 0,1-1 0,1 1 0,-1-1 0,9 7 0,-4-3 0,1 0 0,0 0 0,1-1 0,0-1 0,1 0 0,0 0 0,0-2 0,1 1 0,19 5 0,-18-9 0,1 0 0,0-1 0,0 0 0,0-2 0,0 0 0,-1-1 0,1 0 0,0-1 0,28-8 0,-38 8 0,1 0 0,-1 0 0,0-1 0,0 0 0,-1 0 0,1 0 0,-1-1 0,1 0 0,-1 0 0,0-1 0,6-7 0,-8 9 0,0-1 0,-1 0 0,0 0 0,0 0 0,0-1 0,0 1 0,-1 0 0,0-1 0,0 1 0,0-1 0,0 1 0,-1-1 0,1 1 0,-1-1 0,0 1 0,-1-1 0,1 1 0,-2-7 0,0 5 0,-1 0 0,1 0 0,-1 0 0,0 0 0,-1 0 0,1 0 0,-1 1 0,0 0 0,0 0 0,-1 0 0,0 0 0,0 1 0,0-1 0,0 1 0,-12-6 0,-2-2 0,-1 2 0,0 0 0,-30-11 0,40 18 11,-1 0 0,1 0 0,0 1 0,-1 0 0,1 0 0,-1 2-1,0-1 1,1 1 0,-1 1 0,-12 1 0,16 0-94,1 0 1,0-1-1,-1 2 1,1-1-1,0 1 1,1 0-1,-1 0 1,0 1-1,1 0 1,0 0-1,0 0 1,0 0-1,0 1 1,1 0-1,-1 0 1,1 0-1,-5 8 1,-1 5-6744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1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2085 337 24575,'0'0'0,"1"0"0,-1 1 0,0-1 0,0 0 0,0 0 0,0 1 0,0-1 0,0 0 0,0 1 0,1-1 0,-1 0 0,0 1 0,0-1 0,0 0 0,0 1 0,0-1 0,-1 0 0,1 1 0,0-1 0,0 0 0,0 1 0,0-1 0,0 0 0,0 0 0,0 1 0,-1-1 0,1 0 0,0 0 0,0 1 0,0-1 0,-1 0 0,1 0 0,0 1 0,0-1 0,-1 0 0,1 0 0,0 0 0,0 1 0,-1-1 0,1 0 0,0 0 0,-1 0 0,1 0 0,0 0 0,-1 0 0,1 0 0,0 0 0,0 0 0,-1 0 0,1 0 0,0 0 0,-1 0 0,1 0 0,0 0 0,-1 0 0,1 0 0,0 0 0,-1 0 0,1 0 0,0 0 0,0-1 0,-1 1 0,1 0 0,-1 0 0,-12-20 0,12 13 0,-1 1 0,2-1 0,-1 0 0,1 1 0,0-1 0,0 0 0,1 0 0,1-7 0,-2 12 0,1 0 0,-1 0 0,0 1 0,1-1 0,-1 0 0,1 1 0,0-1 0,0 0 0,0 1 0,-1-1 0,1 1 0,1-1 0,-1 1 0,0-1 0,0 1 0,0 0 0,1 0 0,-1 0 0,1 0 0,-1 0 0,1 0 0,-1 0 0,1 0 0,-1 0 0,1 1 0,0-1 0,0 1 0,-1-1 0,1 1 0,0-1 0,0 1 0,-1 0 0,1 0 0,0 0 0,3 1 0,-5-2 0,1 1 0,-1 0 0,1 0 0,-1 0 0,1 0 0,-1 0 0,1 0 0,-1 0 0,1 0 0,-1 0 0,1 0 0,-1 0 0,1 0 0,-1 0 0,1 1 0,-1-1 0,1 0 0,-1 0 0,1 0 0,-1 1 0,1-1 0,-1 0 0,0 1 0,1-1 0,-1 0 0,1 1 0,-1-1 0,0 1 0,0-1 0,1 0 0,-1 1 0,0-1 0,1 1 0,-1-1 0,0 1 0,0-1 0,0 1 0,0-1 0,0 1 0,1-1 0,-1 1 0,0-1 0,0 1 0,0-1 0,0 1 0,0-1 0,-1 1 0,1-1 0,0 1 0,0-1 0,0 1 0,0-1 0,0 1 0,-1-1 0,1 1 0,0-1 0,0 1 0,-1-1 0,0 1 0,0 1 0,-1 0 0,0 0 0,-1 0 0,1 0 0,0 0 0,-1 0 0,1-1 0,-1 1 0,1-1 0,-4 2 0,2-2 0,-1 1 0,0-1 0,1 0 0,-1 0 0,0-1 0,0 1 0,1-1 0,-1 0 0,0 0 0,0-1 0,1 1 0,-1-1 0,0 0 0,0-1 0,1 1 0,-1-1 0,1 0 0,0 0 0,-1 0 0,1 0 0,0-1 0,0 0 0,1 1 0,-1-2 0,0 1 0,1 0 0,0-1 0,0 1 0,0-1 0,-3-5 0,2 2 0,0 0 0,0 0 0,0-1 0,1 1 0,1-1 0,-1 1 0,1-1 0,0 0 0,1 0 0,0 0 0,0 0 0,1 0 0,0 0 0,0 0 0,1 0 0,0 0 0,4-13 0,-4 17 0,1 0 0,0 0 0,0 1 0,0-1 0,1 1 0,-1-1 0,1 1 0,0 0 0,0 0 0,0 0 0,5-4 0,-7 6 0,0 0 0,0 1 0,0-1 0,0 0 0,0 1 0,0-1 0,0 1 0,0-1 0,0 1 0,0-1 0,0 1 0,0 0 0,1 0 0,-1 0 0,0 0 0,0-1 0,0 1 0,0 1 0,0-1 0,1 0 0,-1 0 0,0 0 0,0 0 0,0 1 0,0-1 0,0 1 0,0-1 0,0 1 0,0-1 0,0 1 0,0 0 0,0-1 0,0 1 0,0 0 0,-1 0 0,1-1 0,0 1 0,0 0 0,-1 0 0,1 0 0,0 0 0,-1 0 0,1 0 0,-1 0 0,0 0 0,1 2 0,0-1 0,-1 0 0,0 1 0,0-1 0,1 1 0,-1-1 0,-1 0 0,1 1 0,0-1 0,-1 1 0,1-1 0,-1 0 0,1 1 0,-1-1 0,0 0 0,0 0 0,0 0 0,-1 0 0,1 1 0,0-1 0,-1-1 0,1 1 0,-1 0 0,-3 3 0,4-4 0,-1 1 0,0 0 0,1 0 0,-1-1 0,0 1 0,0-1 0,0 0 0,0 0 0,0 1 0,0-1 0,0 0 0,0-1 0,-1 1 0,1 0 0,0-1 0,-1 1 0,1-1 0,0 0 0,-1 1 0,1-1 0,0 0 0,-1-1 0,-2 1 0,4-1 0,1 1 0,-1-1 0,0 1 0,1-1 0,-1 1 0,1-1 0,-1 1 0,1-1 0,-1 1 0,1-1 0,-1 0 0,1 1 0,0-1 0,-1 0 0,1 1 0,0-1 0,-1 0 0,1 1 0,0-1 0,0 0 0,0 0 0,0 1 0,0-1 0,0 0 0,0 0 0,0 1 0,0-1 0,0 0 0,0 0 0,0 1 0,1-1 0,-1 0 0,0 1 0,0-1 0,1 0 0,-1 1 0,1-1 0,-1 0 0,0 1 0,1-1 0,-1 1 0,1-1 0,-1 1 0,2-2 0,25-23 0,14 14 0,-20 13 0,-20-1 0,-1-1 0,0 0 0,1 0 0,-1 1 0,0-1 0,1 0 0,-1 1 0,0-1 0,1 0 0,-1 1 0,0-1 0,1 0 0,-1 1 0,0-1 0,0 1 0,0-1 0,1 1 0,-1-1 0,0 0 0,0 1 0,0-1 0,0 1 0,0-1 0,0 1 0,0-1 0,0 1 0,0-1 0,0 1 0,0-1 0,0 1 0,0-1 0,0 1 0,-1-1 0,1 0 0,0 1 0,-2 1 0,1 0 0,-1 0 0,0 0 0,0-1 0,0 1 0,0 0 0,0-1 0,0 0 0,0 0 0,-1 1 0,1-1 0,0 0 0,-1-1 0,1 1 0,-1 0 0,1-1 0,-1 1 0,1-1 0,-1 0 0,1 0 0,-1 0 0,1 0 0,-1 0 0,1-1 0,-1 1 0,-2-2 0,5 2 0,0 0 0,0 1 0,1-1 0,-1 0 0,0 0 0,1 0 0,-1 1 0,0-1 0,0 0 0,0 0 0,1 0 0,-1 1 0,0-1 0,0 0 0,0 0 0,1 1 0,-1-1 0,0 0 0,0 1 0,0-1 0,0 0 0,0 1 0,0-1 0,0 0 0,0 0 0,0 1 0,0-1 0,0 0 0,0 1 0,0-1 0,0 0 0,0 1 0,0-1 0,2-19 0,-1 15 0,0 0 0,1 0 0,-1 1 0,1-1 0,0 0 0,0 1 0,1-1 0,-1 1 0,1 0 0,0 0 0,0 0 0,0 0 0,0 1 0,0-1 0,0 1 0,7-4 0,-7 4 0,-1 1 0,0 0 0,1 0 0,-1 0 0,1 0 0,-1 0 0,1 1 0,-1-1 0,1 1 0,-1-1 0,1 1 0,0 0 0,-1 0 0,1 0 0,-1 0 0,1 1 0,0-1 0,-1 1 0,1 0 0,-1-1 0,0 1 0,1 0 0,-1 1 0,1-1 0,-1 0 0,0 1 0,3 1 0,-4-2 0,-1 0 0,1 0 0,0 0 0,-1 0 0,1 0 0,-1 0 0,1 0 0,-1 0 0,1 0 0,-1 0 0,0 1 0,1-1 0,-1 0 0,0 0 0,0 0 0,0 0 0,0 1 0,0-1 0,0 0 0,0 0 0,0 0 0,-1 0 0,1 2 0,0 22 0,2-23 0,-1 0 0,0 1 0,-1-1 0,1 0 0,0 1 0,-1-1 0,1 1 0,-1-1 0,0 1 0,0-1 0,0 0 0,0 1 0,0-1 0,-1 1 0,1-1 0,-1 1 0,1-1 0,-1 0 0,0 1 0,0-1 0,0 0 0,0 0 0,0 1 0,-1-1 0,1 0 0,-1 0 0,1-1 0,-1 1 0,0 0 0,-2 2 0,0-2 0,0 0 0,0 0 0,0 0 0,0-1 0,-1 1 0,1-1 0,0 0 0,-1 0 0,1-1 0,-1 1 0,1-1 0,-1 0 0,1 0 0,0 0 0,-1-1 0,-6-1 0,-5-3 0,1-1 0,0 0 0,0 0 0,-17-13 0,-7-1 0,25 14 0,-1 0 0,0 1 0,-1 1 0,1 0 0,-1 1 0,-30-1 0,-101 5 0,61 2 0,-710-3 0,773 2 0,1 0 0,-1 1 0,0 2 0,1 0 0,0 1 0,0 2 0,1 0 0,0 1 0,0 1 0,1 1 0,0 0 0,-29 24 0,25-16 0,1 0 0,1 2 0,1 0 0,1 2 0,1 0 0,1 1 0,1 1 0,1 0 0,-15 34 0,12-9 0,2 1 0,-18 89 0,26-99 0,3-10 0,2 0 0,0 43 0,-5 41 0,-11 82 0,3-19 0,-14 73 0,22-177 0,4 0 0,6 125 0,2-70 0,-4 660 0,3-768 0,0-1 0,2 0 0,0 0 0,1 0 0,9 24 0,-6-19 0,0-1 0,6 45 0,-3 3 0,30 104 0,-10-56 0,95 336 0,-78-297 0,-1 38 0,11 32 0,17 31 0,50 141 0,111 169 0,-171-418 0,7-4 0,132 201 0,-70-166 0,-18-9 0,64 106 0,-4 11 0,-64-118 0,34 21 0,135 199 0,-247-344 0,1-2 0,64 66 0,22 27 0,-18 0 0,-96-129-107,-1-4 155,-1 1 0,1 0 0,-2 1 0,6 11 0,-9-17-126,0 0-1,-1 0 0,1-1 0,-1 1 0,1 0 0,-1 0 0,0 0 1,0 0-1,0 0 0,0-1 0,-1 1 0,1 0 0,-1 0 0,0 0 0,0-1 1,0 1-1,0 0 0,-3 4 0,-8 12-6747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81 188 24575,'-1'0'0,"0"0"0,0-1 0,0 1 0,0 0 0,0-1 0,0 1 0,0-1 0,0 1 0,0-1 0,0 1 0,0-1 0,1 0 0,-1 1 0,0-1 0,0 0 0,1 0 0,-1 1 0,0-1 0,1 0 0,-1 0 0,1 0 0,-1 0 0,1 0 0,-1 0 0,1 0 0,0 0 0,-1 0 0,1 0 0,0 0 0,0 0 0,0 0 0,0 0 0,0 0 0,0 0 0,0-1 0,0 1 0,0 0 0,1 0 0,-1 0 0,0 0 0,1 0 0,0-1 0,0-5 0,1 1 0,0 0 0,0 0 0,0 0 0,7-10 0,-2 6 0,1 1 0,0 0 0,0 1 0,1 0 0,0 0 0,1 1 0,0 0 0,0 1 0,0 0 0,1 0 0,0 1 0,15-4 0,-23 7 0,1 1 0,1 0 0,-1 0 0,0 0 0,0 1 0,0-1 0,0 1 0,0 0 0,1 0 0,-1 1 0,0-1 0,0 1 0,0 0 0,0 0 0,0 0 0,0 0 0,0 1 0,0 0 0,0 0 0,-1 0 0,1 0 0,-1 0 0,0 1 0,1 0 0,-1-1 0,0 1 0,0 1 0,-1-1 0,1 0 0,-1 0 0,0 1 0,1 0 0,-1-1 0,-1 1 0,1 0 0,-1 0 0,2 6 0,0 1 0,0 0 0,-1 0 0,0 0 0,-1 0 0,-1 0 0,1 0 0,-2 0 0,0 0 0,0 0 0,-1 0 0,0 0 0,-1 0 0,0 0 0,0-1 0,-2 0 0,1 1 0,-7 9 0,-11 16 0,-1 0 0,-2-2 0,-34 36 0,25-30 0,1-1 0,10-14 0,1 1 0,2 1 0,1 2 0,-17 30 0,35-57 0,0 1 0,1-1 0,-1 0 0,0 1 0,1-1 0,-1 1 0,1-1 0,0 1 0,0-1 0,0 0 0,0 1 0,0-1 0,0 1 0,1-1 0,-1 1 0,1-1 0,0 1 0,1 3 0,1-1 0,0-1 0,0 1 0,0 0 0,0-1 0,1 0 0,0 0 0,0 0 0,5 4 0,3 1 0,0 0 0,1-1 0,0-1 0,0 0 0,23 8 0,-21-10 20,1-1 0,-1 0 0,1-2 0,0 0 0,21 0 0,-29-1-134,0-1 0,-1-1-1,1 0 1,0 0 0,-1 0 0,1-1-1,-1 0 1,0 0 0,0-1 0,0 0-1,0 0 1,13-9 0,-6-1-6712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5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24575,'-1'-6'0,"1"1"0,0-1 0,1 1 0,-1-1 0,1 1 0,0-1 0,1 1 0,-1 0 0,1-1 0,0 1 0,0 0 0,1 0 0,0 0 0,-1 1 0,8-9 0,-6 9 0,1 1 0,-1-1 0,1 1 0,0 0 0,0 0 0,0 1 0,1 0 0,-1 0 0,0 0 0,1 0 0,0 1 0,-1 0 0,1 0 0,0 1 0,7-1 0,-9 1 0,1-1 0,-1 1 0,1 0 0,-1 1 0,1-1 0,-1 1 0,0 0 0,1 0 0,-1 0 0,0 1 0,0-1 0,1 1 0,-1 0 0,-1 0 0,1 0 0,0 1 0,0 0 0,-1-1 0,0 1 0,1 0 0,-1 1 0,3 3 0,-1 1 0,-1 0 0,0 0 0,0 1 0,-1-1 0,0 1 0,0-1 0,-1 1 0,0 0 0,-1 0 0,1 11 0,-2-9 0,1 0 0,-2 0 0,1 0 0,-2 0 0,1 0 0,-2-1 0,1 1 0,-1 0 0,-1-1 0,-8 17 0,-3 1 0,-2-1 0,-26 33 0,-6 9 0,44-62 0,1 0 0,0 1 0,1-1 0,-1 1 0,2 0 0,-1-1 0,1 1 0,0 1 0,1-1 0,0 0 0,0 0 0,1 13 0,0-16 0,0-1 0,1 0 0,0 0 0,0 0 0,0 0 0,1 0 0,-1 0 0,1 0 0,0 0 0,0 0 0,0-1 0,1 1 0,-1-1 0,1 1 0,0-1 0,0 0 0,0 0 0,0 0 0,1-1 0,-1 1 0,1-1 0,-1 0 0,1 0 0,0 0 0,0 0 0,4 1 0,31 7-243,0-1-1,68 6 1,-89-13-392,9 1-6191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28 153 24575,'-1'-1'0,"0"1"0,0 0 0,0 0 0,0 0 0,0 0 0,0-1 0,0 1 0,1 0 0,-1-1 0,0 1 0,0-1 0,0 1 0,0-1 0,0 1 0,1-1 0,-1 0 0,0 1 0,0-1 0,1 0 0,-1 0 0,1 0 0,-1 1 0,0-1 0,1 0 0,0 0 0,-1 0 0,1 0 0,0 0 0,-1 0 0,1 0 0,0 0 0,0 0 0,0 0 0,0 0 0,0 0 0,0 0 0,0 0 0,0 0 0,0 0 0,0 0 0,0 0 0,1-1 0,0-3 0,0 1 0,0-1 0,0 1 0,1-1 0,0 1 0,-1-1 0,6-6 0,-2 5 0,0 1 0,1 0 0,0 0 0,-1 0 0,2 1 0,-1 0 0,0 0 0,1 1 0,0 0 0,0 0 0,10-3 0,7-1 0,-1 1 0,30-3 0,-47 8 0,1 0 0,-1 0 0,1 1 0,0 0 0,0 0 0,-1 1 0,1 0 0,-1 0 0,1 0 0,-1 1 0,1 0 0,-1 1 0,0-1 0,0 1 0,0 0 0,0 0 0,0 1 0,-1 0 0,0 0 0,6 6 0,-5-3 0,0 0 0,0 1 0,-1 0 0,0 0 0,-1 0 0,0 1 0,0 0 0,-1 0 0,0-1 0,0 2 0,-1-1 0,0 0 0,0 18 0,-1-18 0,-2 0 0,1-1 0,-1 1 0,0 0 0,-1 0 0,0-1 0,0 1 0,-1-1 0,0 0 0,0 0 0,-1 0 0,0 0 0,-1 0 0,0-1 0,0 0 0,-11 12 0,-7 5 0,-2-1 0,-1-1 0,-31 20 0,7-4 0,45-34 0,-23 17 0,-41 43 0,63-57 0,0-1 0,1 1 0,-1 0 0,1 0 0,1 1 0,-1 0 0,1-1 0,1 2 0,-1-1 0,1 0 0,1 1 0,-3 11 0,5-17 0,0-1 0,0 1 0,0 0 0,0 0 0,0-1 0,1 1 0,-1 0 0,1 0 0,0-1 0,0 1 0,0-1 0,0 1 0,0-1 0,1 1 0,-1-1 0,1 0 0,3 5 0,-1-3 0,1 0 0,0 0 0,0 0 0,0-1 0,0 0 0,0 1 0,11 3 0,4 0 0,0-1 0,0 0 0,36 4 0,-35-7 0,-1 0 0,1-1 0,-1-2 0,1 0 0,0-1 0,-1-1 0,0-1 0,1-1 0,-1 0 0,0-2 0,-1 0 0,1-1 0,34-19 0,-30 13-1365,-2 1-5461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24575,'1'-2'0,"-1"0"0,1-1 0,0 1 0,0-1 0,0 1 0,0 0 0,0 0 0,0 0 0,1 0 0,-1 0 0,1 0 0,-1 0 0,1 0 0,0 0 0,0 0 0,0 1 0,0-1 0,0 1 0,0 0 0,0-1 0,3 0 0,56-24 0,-49 22 0,16-8 0,-14 6 0,0 0 0,1 1 0,-1 1 0,26-4 0,-37 7 0,1 1 0,-1 0 0,1 0 0,-1 0 0,0 0 0,1 0 0,-1 1 0,0 0 0,1 0 0,-1 0 0,0 0 0,0 0 0,0 1 0,0-1 0,0 1 0,0 0 0,0-1 0,-1 2 0,1-1 0,0 0 0,-1 0 0,0 1 0,0-1 0,0 1 0,0 0 0,2 3 0,2 5 0,-2 0 0,1 0 0,-1 0 0,-1 0 0,0 1 0,-1-1 0,0 1 0,1 20 0,-7 104 0,0-59 0,4 307-1365,0-357-5461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24575,'0'-5'0,"6"-2"0,6 1 0,12 1 0,7 1 0,3-4 0,1 0 0,1-4 0,-2 0 0,-1-4 0,-1 2 0,-5-2 0,-3 1 0,-6 3-8191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8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24575,'51'0'0,"231"8"0,-235-4 0,-1 3 0,0 1 0,-1 3 0,54 19 0,-44-7-1365,-36-11-5461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30 24575,'0'-1'0,"0"0"0,1-1 0,0 1 0,-1 0 0,1-1 0,0 1 0,0 0 0,0 0 0,0 0 0,0 0 0,0 0 0,0 0 0,0 0 0,0 0 0,0 0 0,0 0 0,1 1 0,-1-1 0,0 0 0,1 1 0,-1-1 0,0 1 0,1 0 0,-1-1 0,1 1 0,-1 0 0,3 0 0,46-6 0,-44 6 0,10 0 0,0 0 0,0 2 0,1 0 0,-1 1 0,-1 0 0,1 2 0,20 7 0,8 6 0,51 29 0,-86-42 0,0 0 0,-1 1 0,0 0 0,0 0 0,-1 1 0,0 0 0,0 0 0,0 0 0,-1 1 0,0 0 0,0 1 0,-1-1 0,-1 1 0,1 0 0,3 12 0,-6-15 0,0 1 0,-1 0 0,1-1 0,-2 1 0,1 0 0,-1-1 0,0 1 0,0 0 0,-1-1 0,0 1 0,0 0 0,0-1 0,-1 1 0,0-1 0,-1 1 0,1-1 0,-1 0 0,0 0 0,-1 0 0,1-1 0,-1 1 0,0-1 0,-9 8 0,3-3 0,-1-1 0,0 0 0,-1 0 0,0-2 0,0 1 0,0-2 0,-1 0 0,0 0 0,-1-1 0,-19 5 0,-19 1 0,-80 8 0,19-4 0,53-7-1365,34-5-5461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4 136 24575,'-1'-44'0,"-1"30"0,2 0 0,0 0 0,0 0 0,4-22 0,7 57 0,29 126 0,27 132 0,-32-28 0,-46-336 0,-10-114 0,19 143 0,0 9 0,4-51 0,-1 86 0,0 0 0,1 0 0,0 0 0,1 0 0,1 0 0,0 1 0,0-1 0,1 1 0,8-13 0,-10 20 0,0 0 0,0 1 0,0 0 0,0 0 0,0 0 0,1 0 0,-1 0 0,1 1 0,0 0 0,0-1 0,0 2 0,0-1 0,0 0 0,0 1 0,0-1 0,1 1 0,-1 0 0,1 1 0,-1-1 0,0 1 0,1 0 0,-1 0 0,1 0 0,-1 1 0,1-1 0,-1 1 0,0 0 0,5 2 0,5 1 0,0 1 0,-1 0 0,1 1 0,-1 1 0,-1 0 0,1 1 0,14 12 0,-11-6 0,-1 1 0,0 0 0,-2 1 0,0 1 0,0 0 0,-2 1 0,15 29 0,-8-9 0,-2 0 0,21 75 0,-29-77 0,-1 1 0,-1-1 0,-3 1 0,0 0 0,-3 0 0,-1 0 0,-7 43 0,6-71 0,0 1 0,0 0 0,-1-1 0,-1 0 0,1 1 0,-1-1 0,-1-1 0,0 1 0,0-1 0,-1 1 0,0-1 0,0-1 0,-1 1 0,0-1 0,0-1 0,-1 1 0,1-1 0,-2 0 0,-15 8 0,9-7 0,1-1 0,-1-1 0,0 0 0,-1-1 0,1 0 0,-1-2 0,1 0 0,-1 0 0,0-2 0,0 0 0,-28-3 0,19-3-1365,5-2-5461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0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1126 24575,'11'-1'0,"0"0"0,-1-1 0,1-1 0,0 0 0,-1 0 0,0-1 0,1 0 0,-1 0 0,-1-1 0,1-1 0,-1 0 0,11-9 0,-3 2 0,-2 0 0,1-1 0,-2-1 0,0-1 0,18-26 0,-28 36 0,-1 0 0,1 0 0,-2 0 0,1 0 0,-1-1 0,0 1 0,0-1 0,1-7 0,-3 12 0,1 0 0,-1 0 0,0 0 0,0 0 0,0 0 0,0 0 0,0 0 0,0 0 0,-1 0 0,1 0 0,-1 0 0,1 0 0,-1 0 0,0 1 0,0-1 0,0 0 0,0 0 0,0 0 0,0 1 0,0-1 0,0 1 0,-1-1 0,1 1 0,-1-1 0,1 1 0,-1 0 0,0-1 0,1 1 0,-5-1 0,5 1 0,-1 0 0,0 1 0,0-1 0,0 1 0,0 0 0,0 0 0,0 0 0,0 0 0,0 0 0,0 0 0,0 0 0,0 1 0,0-1 0,0 0 0,0 1 0,0 0 0,0 0 0,-2 1 0,-2 1 0,1 0 0,1 1 0,-1 0 0,1 0 0,-1 0 0,-4 6 0,-2 4 0,1 0 0,0 0 0,-11 24 0,6-7 0,-17 53 0,29-73 0,-1 1 0,2 0 0,0-1 0,0 1 0,1 0 0,0 0 0,1 0 0,2 14 0,0-20 0,-1 0 0,1-1 0,0 1 0,1-1 0,0 1 0,0-1 0,0 0 0,0 0 0,1 0 0,-1-1 0,1 1 0,1-1 0,-1 0 0,0 0 0,1 0 0,0-1 0,0 1 0,0-1 0,0 0 0,1-1 0,9 4 0,-8-3 0,0-1 0,1 0 0,-1 0 0,0 0 0,0-1 0,1 0 0,-1 0 0,1-1 0,-1 0 0,1-1 0,-1 0 0,0 0 0,1 0 0,-1-1 0,0 0 0,0 0 0,7-4 0,-3-1 0,0 0 0,0-1 0,-1 0 0,0-1 0,-1 0 0,0-1 0,0 0 0,-1 0 0,0-1 0,6-12 0,9-20 0,25-64 0,-25 55 0,117-308 0,-120 297 0,-4-1 0,-2 0 0,9-123 0,-23 172 0,0-1 0,-1 1 0,-1 0 0,0 0 0,-1 0 0,-1 0 0,0 0 0,-1 1 0,-10-22 0,13 32 0,1 0 0,-2 0 0,1 1 0,0-1 0,-1 0 0,1 1 0,-1-1 0,0 1 0,-1 0 0,1 0 0,0 0 0,-1 1 0,1-1 0,-1 1 0,0 0 0,0 0 0,0 0 0,0 0 0,0 1 0,0 0 0,-1-1 0,1 2 0,0-1 0,-1 0 0,1 1 0,-1 0 0,1 0 0,0 0 0,-1 1 0,1-1 0,0 1 0,-1 0 0,1 0 0,0 1 0,0-1 0,-7 4 0,4-1 0,0 0 0,0 1 0,0 0 0,0 0 0,1 1 0,0 0 0,0 0 0,0 0 0,1 1 0,0-1 0,0 1 0,1 1 0,0-1 0,0 1 0,1-1 0,-4 11 0,-3 16 0,0 1 0,-7 52 0,14-67 0,-13 111 0,6 1 0,8 152 0,3-239 0,-1-21 0,1 0 0,2 0 0,0-1 0,1 1 0,1-1 0,16 41 0,-17-54 0,1 0 0,0 0 0,0-1 0,1 0 0,0 0 0,0-1 0,1 1 0,0-2 0,1 1 0,0-1 0,0 0 0,0 0 0,1-1 0,0 0 0,0-1 0,1 0 0,12 5 0,43 11-1365,-37-13-5461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24575,'0'-1'0,"0"0"0,0 0 0,-1 1 0,1-1 0,0 0 0,0 0 0,-1 0 0,1 1 0,0-1 0,-1 0 0,1 1 0,-1-1 0,1 0 0,-1 1 0,1-1 0,-1 0 0,0 1 0,1-1 0,-1 1 0,0-1 0,1 1 0,-1-1 0,0 1 0,0 0 0,1-1 0,-1 1 0,0 0 0,0 0 0,0-1 0,1 1 0,-1 0 0,0 0 0,0 0 0,0 0 0,0 0 0,0 0 0,1 0 0,-1 0 0,0 1 0,0-1 0,0 0 0,1 0 0,-2 1 0,-36 13 0,31-9 0,0 0 0,0 1 0,0 0 0,1 0 0,0 1 0,0-1 0,1 1 0,0 1 0,0-1 0,1 1 0,-6 13 0,-5 14 0,-13 52 0,19-55 0,-6 13 0,3 1 0,2 1 0,2 0 0,2 0 0,2 0 0,2 1 0,6 58 0,2-74 0,1 1 0,2 0 0,1-2 0,1 1 0,2-1 0,32 54 0,-41-78 8,0-1-1,0 0 1,1 0-1,0 0 1,1-1-1,-1 1 1,1-1-1,0 0 1,0-1-1,1 0 1,-1 0-1,1 0 1,0-1-1,0 1 1,11 2-1,-7-3-142,-1-1 0,1 0 0,0 0 0,0-1 0,0-1 0,0 0 0,0 0 0,0-1 0,0 0 0,12-4 0,4-3-6691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2.1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24575,'0'10'0,"0"1"0,1 0 0,0-1 0,0 1 0,1 0 0,0-1 0,7 17 0,-7-23 0,1 1 0,0 0 0,0-1 0,0 1 0,1-1 0,-1 0 0,1 0 0,0 0 0,0-1 0,1 1 0,-1-1 0,1 0 0,-1 0 0,1-1 0,0 1 0,9 2 0,26 11 0,0 2 0,-2 2 0,0 1 0,-1 2 0,-1 1 0,-2 2 0,0 2 0,33 35 0,-64-60 0,0 0 0,0 0 0,0 1 0,0-1 0,0 1 0,-1 0 0,0 0 0,1 0 0,-1 0 0,-1 0 0,1 0 0,-1 1 0,0-1 0,0 0 0,0 1 0,0-1 0,-1 1 0,1-1 0,-1 1 0,-1 0 0,1-1 0,-1 1 0,1-1 0,-1 0 0,0 1 0,-1-1 0,-2 7 0,-1-2 0,0-1 0,-1 1 0,0-1 0,0 0 0,-1 0 0,0-1 0,-1 0 0,1 0 0,-1-1 0,0 0 0,-12 6 0,-29 20 0,1 3 0,2 1 0,-71 74 0,92-75-1365,18-17-5461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0 284 24575,'8'-1'0,"-1"0"0,1-1 0,-1 0 0,1 0 0,-1-1 0,0 0 0,0 0 0,0 0 0,0-1 0,-1 0 0,1-1 0,-1 1 0,0-1 0,-1 0 0,1-1 0,7-9 0,3-4 0,-1 0 0,-2 0 0,0-1 0,12-25 0,-15 21 0,-9 18 0,1 1 0,0 0 0,0 0 0,0-1 0,0 2 0,1-1 0,0 0 0,0 0 0,0 1 0,1-1 0,0 1 0,7-6 0,-10 10 0,-1 0 0,1 1 0,0-1 0,0 1 0,0-1 0,0 1 0,-1-1 0,1 1 0,0-1 0,-1 1 0,1 0 0,0-1 0,-1 1 0,1 0 0,-1 0 0,1-1 0,-1 1 0,1 0 0,-1 0 0,1 0 0,-1 0 0,0-1 0,0 1 0,1 0 0,-1 0 0,0 0 0,0 0 0,0 0 0,0 0 0,0 1 0,4 37 0,-4-37 0,0 399 0,-15-264 0,8-98 0,2 0 0,2 1 0,3 49 0,5-65-1365,1-5-5461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24 154 24575,'-23'-63'0,"23"60"0,0-1 0,0 1 0,0-1 0,0 1 0,1-1 0,-1 1 0,1-1 0,0 1 0,0-1 0,0 1 0,0 0 0,1-1 0,-1 1 0,1 0 0,0 0 0,0 0 0,0 0 0,0 1 0,1-1 0,-1 1 0,1-1 0,0 1 0,-1 0 0,1 0 0,0 0 0,0 0 0,0 0 0,1 1 0,-1-1 0,0 1 0,1 0 0,-1 0 0,0 0 0,1 1 0,-1-1 0,1 1 0,0 0 0,4 0 0,-2-1 0,1 1 0,-1 0 0,0 1 0,1-1 0,-1 1 0,0 1 0,1-1 0,-1 1 0,0 0 0,0 0 0,0 1 0,-1 0 0,1 0 0,-1 0 0,1 0 0,-1 1 0,0 0 0,0 0 0,-1 1 0,1-1 0,3 7 0,-5-6 0,0 0 0,0 0 0,-1 1 0,1-1 0,-2 1 0,1 0 0,-1 0 0,1 0 0,-2-1 0,1 1 0,-1 0 0,1 0 0,-2 0 0,1 0 0,-1 0 0,0 0 0,0 0 0,0 0 0,-1 0 0,0-1 0,0 1 0,0-1 0,-1 1 0,-5 6 0,7-11 0,1 1 0,-1-1 0,0 0 0,0 0 0,1 1 0,-1-1 0,1 0 0,-1 0 0,1 1 0,0-1 0,-1 1 0,1-1 0,0 0 0,0 1 0,0-1 0,0 1 0,0-1 0,0 1 0,0-1 0,1 0 0,-1 1 0,0-1 0,1 0 0,0 3 0,26 21 0,3 2 0,-22-16 0,-1 1 0,0 0 0,0 0 0,-1 1 0,-1 0 0,0 0 0,-1 0 0,0 1 0,-1 0 0,0-1 0,0 24 0,-2-26 0,-2 0 0,0-1 0,0 1 0,-1 0 0,0-1 0,-1 1 0,0-1 0,-1 0 0,0 0 0,0 0 0,-1-1 0,0 1 0,-1-1 0,0 0 0,-12 13 0,3-6-455,-1-1 0,-27 21 0,23-22-6371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 24575,'39'-23'0,"-34"19"0,0 0 0,0 1 0,0 0 0,1 0 0,-1 0 0,1 0 0,0 1 0,0 0 0,0 0 0,0 1 0,0 0 0,0 0 0,0 0 0,0 1 0,1 0 0,-1 0 0,8 1 0,-4 2 0,0 0 0,0 1 0,0 1 0,0-1 0,-1 2 0,0-1 0,0 1 0,0 0 0,0 1 0,-1 0 0,0 1 0,-1 0 0,0 0 0,0 0 0,-1 1 0,0 0 0,0 0 0,-1 0 0,8 21 0,-3-5 0,0 0 0,-2 1 0,-1 0 0,-2 0 0,0 0 0,2 53 0,-6-31 0,2-3 0,-2 0 0,-3 0 0,-1 0 0,-14 66 0,6-77-1365,-1-6-5461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5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24575,'2'48'0,"3"0"0,19 82 0,-13-81 0,-3 0 0,4 69 0,-15 67 0,6 108 0,-3-291-50,0-1-1,0 0 1,0 1-1,0-1 0,0 0 1,0 1-1,0-1 1,1 0-1,-1 1 1,0-1-1,1 0 0,-1 1 1,1-1-1,0 0 1,-1 0-1,1 0 1,0 1-1,0-1 0,0 0 1,0 0-1,0 0 1,0 0-1,0-1 1,0 1-1,0 0 1,1 0-1,11-1-6775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6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29 218 24575,'-2'0'0,"1"-1"0,-1 0 0,1 0 0,-1 1 0,1-1 0,0 0 0,-1 0 0,1-1 0,0 1 0,0 0 0,0 0 0,0 0 0,0-1 0,0 1 0,0-1 0,0 1 0,0-1 0,1 1 0,-1-1 0,1 1 0,-1-1 0,1 1 0,0-1 0,-1 0 0,1 1 0,0-1 0,0-1 0,-4-48 0,5 46 0,-1-1 0,1 0 0,0 1 0,1-1 0,-1 1 0,1-1 0,0 1 0,1-1 0,-1 1 0,1 0 0,0 0 0,0 1 0,1-1 0,-1 0 0,1 1 0,0 0 0,0 0 0,1 0 0,-1 1 0,1-1 0,0 1 0,0 0 0,0 1 0,0-1 0,0 1 0,1 0 0,-1 0 0,1 0 0,-1 1 0,10-1 0,-5 0 0,0 0 0,-1 1 0,1 1 0,0 0 0,0 0 0,0 1 0,-1 0 0,1 0 0,0 1 0,-1 1 0,1 0 0,-1 0 0,0 0 0,0 1 0,0 1 0,-1 0 0,12 8 0,-13-7 0,0 0 0,-1 1 0,-1 0 0,1 0 0,-1 0 0,0 1 0,-1 0 0,1 0 0,-2 0 0,1 0 0,-1 1 0,3 13 0,-4-16 0,-1 0 0,-1 1 0,1-1 0,-1 0 0,0 0 0,0 0 0,0 1 0,-1-1 0,0 0 0,-1 0 0,1 0 0,-1 0 0,0 0 0,-1 0 0,1-1 0,-1 1 0,0-1 0,-7 10 0,2-6 0,-1 1 0,0-1 0,-1-1 0,0 0 0,0 0 0,0-1 0,-1-1 0,0 1 0,0-2 0,-1 1 0,-23 6 0,47-13 0,0 1 0,1 1 0,-1 0 0,0 0 0,0 1 0,0 1 0,0 0 0,0 1 0,12 5 0,-13-4 0,0 0 0,0 1 0,0 1 0,-1 0 0,0 0 0,0 1 0,-1 0 0,0 1 0,-1 0 0,0 1 0,0-1 0,-1 1 0,10 17 0,-9-10 0,0 0 0,0 0 0,-2 1 0,0 0 0,-1 1 0,-1-1 0,0 1 0,0 23 0,-3-36 3,-1-1 0,1 1-1,-1-1 1,-1 1 0,1-1 0,-1 1-1,0-1 1,0 0 0,0 1 0,-1-1-1,0 0 1,0 0 0,0 0-1,-1 0 1,0 0 0,0 0 0,0-1-1,0 0 1,-1 1 0,0-1-1,1 0 1,-2-1 0,1 1 0,0-1-1,-1 0 1,1 0 0,-1 0 0,0 0-1,0-1 1,0 0 0,0 0-1,-1 0 1,-5 0 0,-17 4-139,0-2 1,0-1-1,0-2 1,-1 0-1,-33-5 1,27 3-510,8 0-6181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24575,'15'1'0,"0"0"0,-1 1 0,1 1 0,-1 1 0,1 0 0,-1 0 0,0 2 0,-1 0 0,21 12 0,15 12 0,52 43 0,-14-11 0,54 43-13,-87-64-1339,-33-25-5474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24575,'-1'1'0,"1"1"0,0 0 0,0 0 0,1 0 0,-1 0 0,0-1 0,1 1 0,-1 0 0,1 0 0,-1-1 0,1 1 0,0 0 0,0-1 0,0 1 0,0-1 0,0 1 0,0-1 0,0 1 0,0-1 0,1 0 0,-1 1 0,0-1 0,4 2 0,-2-2 0,0 0 0,0 0 0,1 0 0,-1 0 0,0 0 0,1-1 0,-1 1 0,0-1 0,1 0 0,-1 0 0,1 0 0,3-1 0,4-1 0,0-1 0,-1 0 0,1 0 0,-1-1 0,1 0 0,-1-1 0,12-7 0,144-94 0,57-40 0,-192 124-682,59-30-1,-63 40-6143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24575,'1'-8'0,"0"-1"0,0 1 0,1-1 0,1 1 0,-1 0 0,1 0 0,1 0 0,-1 0 0,1 0 0,7-9 0,55-70 0,-64 84 0,33-40 30,2 2 0,2 2 0,86-68 0,-106 94-144,0 0 0,0 2-1,1 0 1,1 1 0,0 1 0,0 1-1,0 1 1,1 1 0,0 1 0,1 1-1,-1 1 1,32-1 0,-28 4-6712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1 401 24575,'3'3'0,"1"0"0,0 0 0,0-1 0,0 1 0,0-1 0,0 0 0,1 0 0,-1 0 0,1-1 0,-1 1 0,1-1 0,-1 0 0,1-1 0,0 1 0,0-1 0,-1 0 0,1 0 0,0 0 0,8-2 0,-5 0 0,-1 1 0,1-1 0,-1-1 0,1 1 0,-1-1 0,0-1 0,0 1 0,0-1 0,-1 0 0,1-1 0,6-6 0,3-6 0,0-1 0,-2-1 0,14-22 0,19-26 0,-10 20 0,56-95 0,-72 112 0,-21 29 0,0 1 0,0 0 0,0 0 0,0 0 0,0 0 0,1 0 0,-1 0 0,0 0 0,0 0 0,0 0 0,0 0 0,0 0 0,0-1 0,0 1 0,0 0 0,1 0 0,-1 0 0,0 0 0,0 0 0,0 0 0,0 0 0,0 0 0,0 0 0,0 0 0,1 0 0,-1 0 0,0 0 0,0 0 0,0 0 0,0 0 0,0 0 0,0 0 0,0 0 0,0 1 0,1-1 0,-1 0 0,0 0 0,0 0 0,0 0 0,0 0 0,0 0 0,0 0 0,0 0 0,0 0 0,0 0 0,1 0 0,-1 1 0,0-1 0,0 0 0,0 0 0,0 0 0,0 0 0,0 0 0,0 0 0,0 0 0,0 0 0,0 1 0,0-1 0,0 0 0,0 0 0,0 0 0,0 0 0,0 0 0,0 0 0,-4 23 0,-37 160 0,8 2 0,8 1 0,-2 370 0,27-548-124,-1-1 0,2 1 0,-1-1 0,1 1 0,0 0 0,1-1-1,0 1 1,0-1 0,1 0 0,5 11 0,5 1-6702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6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0 441 24575,'1'-4'0,"1"-1"0,-1 1 0,1-1 0,0 1 0,0 0 0,0 0 0,1 0 0,-1 0 0,1 0 0,0 0 0,0 1 0,0-1 0,6-3 0,2-5 0,96-102 0,-73 81 0,-1-1 0,-1-1 0,-2-3 0,47-76 0,-95 167 0,-22 105 0,37-146 0,-56 323 0,0 0 0,50-279-682,-24 82-1,25-113-6143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0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24575,'2'11'0,"1"-1"0,0 0 0,1 0 0,-1 0 0,2 0 0,0-1 0,0 0 0,10 14 0,-8-12 0,26 36 0,2-1 0,2-1 0,65 58 0,39 47 0,-42-27 0,159 178 0,-230-264-1365,-19-19-5461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24575,'40'0'0,"-5"-1"0,1 2 0,-1 1 0,34 7 0,-57-7 0,0 2 0,0-1 0,-1 1 0,1 1 0,-1 0 0,0 1 0,-1 0 0,1 1 0,-1 0 0,0 0 0,-1 1 0,12 13 0,-5-5-103,3 4 182,0 1-1,17 26 1,-31-39-215,0-1 0,-1 1 0,0 1-1,-1-1 1,1 0 0,-2 1 0,1 0 0,-1 0-1,0 0 1,0 13 0,-1 3-6690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7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168 203 24575,'0'-5'0,"-1"0"0,1 0 0,-1 1 0,0-1 0,-1 1 0,1-1 0,-5-8 0,3 11 0,12 26 0,45 113 0,-32-77 0,38 74 0,-39-105 0,-13-23 0,-13-21 0,-40-86 0,-65-158 0,105 245 0,0 1 0,-1 0 0,0 1 0,-1-1 0,0 1 0,-1 1 0,0-1 0,-1 1 0,-1 1 0,1 0 0,-2 0 0,-13-10 0,23 19-62,0 0 0,-1 0 0,1 0 0,-1 1 0,1-1 0,-1 0 0,1 1 0,-1-1 0,1 1 0,-1-1 0,1 1 0,-1 0-1,0 0 1,1 0 0,-1 0 0,0 0 0,1 0 0,-1 0 0,1 0 0,-1 1 0,-3 0 0,-9 8-6764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24575,'1'-9'0,"0"1"0,1-1 0,1 1 0,-1 0 0,1 0 0,5-9 0,1-4 0,57-162 0,2 39 0,-48 105 0,-16 32-100,-4 5-5,1 0-1,0 0 1,0 0 0,0 0-1,0 0 1,0 0-1,1 1 1,-1-1-1,0 0 1,1 1-1,3-3 1,1 3-6721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7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70 157 24575,'-2'0'0,"0"0"0,1 0 0,-1 0 0,0 0 0,1 0 0,-1 0 0,0-1 0,1 1 0,-1 0 0,0-1 0,1 0 0,-1 1 0,1-1 0,-1 0 0,1 0 0,-1 0 0,1 0 0,0 0 0,-1 0 0,1 0 0,0 0 0,0-1 0,0 1 0,0 0 0,0-1 0,0 1 0,0-1 0,1 1 0,-1-1 0,0 1 0,1-1 0,-1 0 0,1 1 0,-1-1 0,1-2 0,0 1 0,0 0 0,0 0 0,0 0 0,1 0 0,-1 0 0,1 0 0,0 0 0,0 0 0,0 0 0,0 1 0,0-1 0,1 0 0,-1 1 0,1-1 0,0 1 0,0-1 0,0 1 0,0 0 0,3-3 0,5-2 0,0-1 0,1 2 0,0-1 0,0 2 0,1 0 0,0 0 0,0 1 0,20-5 0,-23 7 0,0 0 0,1 1 0,-1 0 0,0 0 0,1 1 0,-1 0 0,0 1 0,1 0 0,-1 0 0,0 1 0,0 0 0,11 5 0,-16-5 0,-1 0 0,0 1 0,1-1 0,-1 1 0,0 0 0,-1 0 0,1 0 0,-1 0 0,1 0 0,-1 0 0,0 1 0,0-1 0,0 1 0,-1-1 0,1 1 0,-1 0 0,0 0 0,0 0 0,0 0 0,0 0 0,-1 0 0,0 0 0,1 0 0,-2 0 0,0 6 0,1 0 0,-1 1 0,-1 0 0,0 0 0,0-1 0,-1 1 0,-1-1 0,0 0 0,-6 13 0,-23 27 0,-1-1 0,-60 64 0,15-20 0,61-72 0,9-12 0,1 1 0,0 1 0,0-1 0,1 1 0,-10 20 0,16-29 0,0 0 0,1 0 0,-1 1 0,1-1 0,-1 0 0,1 0 0,0 1 0,0-1 0,0 0 0,0 0 0,0 1 0,0-1 0,1 0 0,-1 0 0,1 1 0,-1-1 0,1 0 0,0 0 0,0 0 0,0 0 0,0 0 0,0 0 0,1 0 0,-1 0 0,1-1 0,-1 1 0,1 0 0,-1-1 0,1 1 0,0-1 0,0 0 0,0 1 0,0-1 0,0 0 0,0 0 0,0 0 0,0 0 0,0-1 0,3 1 0,16 5 0,1-1 0,0-1 0,0-1 0,0-1 0,0-1 0,0-1 0,38-4 0,2 1 0,-7-4-1365,-36 0-5461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34 24575,'68'1'0,"-38"1"0,1-1 0,-1-2 0,54-8 0,-60-1 0,-24 10 0,0-1 0,0 1 0,-1-1 0,1 1 0,0 0 0,0-1 0,-1 1 0,1-1 0,0 1 0,-1 0 0,1-1 0,0 1 0,-1 0 0,1-1 0,0 1 0,-1 0 0,1 0 0,-1 0 0,1-1 0,0 1 0,-1 0 0,1 0 0,-1 0 0,1 0 0,-1 0 0,1-1 0,-1 1 0,0 0 0,-50-7 0,27 5 0,0 2 0,1 0 0,-44 8 0,61-7 0,0 0 0,0 0 0,1 1 0,-1-1 0,0 2 0,1-1 0,-1 1 0,1-1 0,0 1 0,0 1 0,0-1 0,1 1 0,-1 0 0,1 0 0,-1 0 0,2 1 0,-1-1 0,0 1 0,1 0 0,-6 10 0,9-13 0,-1 0 0,1 0 0,0 0 0,0-1 0,0 1 0,0 0 0,0 0 0,0 0 0,0 0 0,1 0 0,-1 0 0,1-1 0,-1 1 0,1 0 0,0 0 0,0-1 0,0 1 0,0 0 0,0-1 0,0 1 0,0-1 0,0 0 0,0 1 0,1-1 0,-1 0 0,1 1 0,-1-1 0,1 0 0,-1 0 0,1 0 0,0-1 0,2 2 0,9 5 0,0-1 0,27 10 0,-32-14 0,74 25 0,-35-13 0,68 30 0,-102-38 0,0 1 0,-1 0 0,0 0 0,-1 1 0,0 1 0,0 0 0,0 1 0,-1 0 0,16 21 0,-22-25 0,0 0 0,-1 0 0,1 1 0,-1-1 0,0 1 0,-1 0 0,0-1 0,0 1 0,-1 0 0,1 1 0,-1-1 0,-1 0 0,0 0 0,0 0 0,0 0 0,-1 1 0,0-1 0,0 0 0,0 0 0,-1 0 0,-1 0 0,1-1 0,-1 1 0,0 0 0,0-1 0,-1 0 0,0 0 0,0 0 0,0 0 0,-8 7 0,2-3 0,0 0 0,0 0 0,-1-1 0,0 0 0,-1-1 0,0-1 0,0 0 0,-1 0 0,0-1 0,0-1 0,0 0 0,-1-1 0,1 0 0,-24 3 0,5-5 0,0-1 0,-56-6 0,71 3 0,0-1 0,1 0 0,0-2 0,0 0 0,0 0 0,0-2 0,-14-7 0,12 1-1365,5 1-5461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9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24575,'2'4'0,"0"1"0,0-1 0,1 0 0,0 0 0,0 0 0,0 0 0,0 0 0,1-1 0,-1 1 0,1-1 0,0 0 0,5 3 0,6 7 0,102 86 0,-76-67 0,-3 1 0,-1 1 0,33 40 0,57 60 0,-86-95 0,61 76 0,-68-68-1365,-19-30-5461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0 584 24575,'6'-1'0,"0"0"0,0 0 0,0 0 0,-1 0 0,1-1 0,0 0 0,-1 0 0,1-1 0,-1 1 0,0-1 0,0 0 0,0-1 0,0 1 0,-1-1 0,1 0 0,-1 0 0,5-7 0,8-9 0,-1-2 0,21-37 0,-21 31 0,129-257 0,-106 200 0,-39 84-47,1-1 0,-1 0 0,1 1 0,-1-1 0,1 0 0,0 1 0,0-1 0,0 1 0,0-1-1,0 1 1,0 0 0,0-1 0,0 1 0,0 0 0,1 0 0,-1 0 0,0 0 0,1 0 0,-1 0 0,1 0 0,0 0 0,-1 1-1,1-1 1,-1 0 0,1 1 0,0 0 0,0-1 0,3 1 0,5 4-6779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24575,'0'0'0,"0"0"0,0 0 0,0 0 0,1-1 0,-1 1 0,0 0 0,0 0 0,0 0 0,0-1 0,1 1 0,-1 0 0,0 0 0,0 0 0,0 0 0,1 0 0,-1 0 0,0-1 0,0 1 0,1 0 0,-1 0 0,0 0 0,0 0 0,1 0 0,-1 0 0,0 0 0,0 0 0,1 0 0,-1 0 0,0 0 0,0 0 0,1 0 0,-1 0 0,0 0 0,0 1 0,1-1 0,-1 0 0,0 0 0,0 0 0,0 0 0,1 0 0,-1 0 0,0 1 0,0-1 0,0 0 0,1 0 0,-1 0 0,0 1 0,17 9 0,-14-8 0,32 21 0,-2 1 0,0 2 0,-2 2 0,48 52 0,92 140 0,-45-54 0,-122-162-195,0 1 0,-1-1 0,1 1 0,-1 0 0,-1 0 0,5 10 0,-4-1-6631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24575,'-1'15'0,"1"1"0,1-1 0,0 0 0,1 0 0,1 0 0,0 0 0,1-1 0,6 16 0,3 8 0,-1 0 0,11 67 0,7 26 0,-11-59 42,14 38-1449,-23-83-5419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45 24575,'27'-1'0,"1"0"0,0-2 0,-1-1 0,0-2 0,0 0 0,40-15 0,-64 19 0,-8 3 0,-22 6 0,-40 18 0,21-3 0,-45 24 0,82-41 0,1 0 0,0 0 0,0 1 0,1 0 0,0 1 0,0 0 0,-9 12 0,15-18 0,1 0 0,-1 0 0,1 0 0,0 0 0,-1 1 0,1-1 0,0 0 0,0 0 0,0 1 0,0-1 0,0 0 0,0 0 0,0 1 0,0-1 0,1 0 0,-1 0 0,0 0 0,1 1 0,-1-1 0,1 0 0,-1 0 0,1 0 0,0 0 0,-1 0 0,1 0 0,0 0 0,0 0 0,0 0 0,0 0 0,-1 0 0,1-1 0,0 1 0,1 0 0,-1-1 0,0 1 0,0-1 0,0 1 0,0-1 0,2 1 0,57 23 0,-51-21 0,89 23 0,-72-21 0,0 1 0,-1 2 0,30 12 0,-48-17 0,0 1 0,0 0 0,0 0 0,-1 1 0,1 0 0,-1 0 0,0 0 0,-1 1 0,1 0 0,-1 0 0,0 0 0,0 1 0,-1 0 0,7 13 0,-9-16 0,0 0 0,-1 0 0,1 1 0,-1-1 0,1 1 0,-1 0 0,-1-1 0,1 1 0,-1 0 0,1-1 0,-1 1 0,-1 0 0,1 0 0,-1-1 0,0 1 0,0 0 0,0-1 0,-2 6 0,0-5 0,0 0 0,-1-1 0,1 1 0,-1-1 0,0 1 0,0-1 0,0 0 0,0-1 0,-1 1 0,0-1 0,0 0 0,0 0 0,0 0 0,-10 4 0,-8 0 0,1-1 0,-1 0 0,0-2 0,0-1 0,-38 1 0,32-2 0,1 0 0,-1 2 0,-30 8 0,38-6-104,-57 22-1157,56-17-5565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39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1 548 24575,'0'-7'0,"1"1"0,0-1 0,0 0 0,1 1 0,0-1 0,0 1 0,0-1 0,1 1 0,0 0 0,8-12 0,47-55 0,-35 47 0,155-162 0,-106 118 0,-61 57-170,1 1-1,0 1 0,1 0 1,0 1-1,1 0 0,0 1 1,30-15-1,-21 16-6655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7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12 24575,'0'-1'0,"0"1"0,0-1 0,0 1 0,0-1 0,0 1 0,0-1 0,0 1 0,0-1 0,1 1 0,-1-1 0,0 1 0,0 0 0,0-1 0,1 1 0,-1-1 0,0 1 0,1 0 0,-1-1 0,0 1 0,1 0 0,-1-1 0,0 1 0,1 0 0,-1 0 0,1-1 0,-1 1 0,1 0 0,-1 0 0,0 0 0,2-1 0,-2 1 0,0 0 0,0 0 0,0 0 0,0 0 0,1 0 0,-1 0 0,0 0 0,0 0 0,0 0 0,0 0 0,1 0 0,-1 1 0,0-1 0,0 0 0,0 0 0,0 0 0,1 0 0,-1 0 0,0 0 0,0 0 0,0 0 0,0 1 0,0-1 0,0 0 0,1 0 0,-1 0 0,0 0 0,0 0 0,0 1 0,0-1 0,0 0 0,0 0 0,0 0 0,0 0 0,0 1 0,0-1 0,0 0 0,0 0 0,0 0 0,0 0 0,0 1 0,0-1 0,0 0 0,0 0 0,0 0 0,0 1 0,0-1 0,0 0 0,0 0 0,0 0 0,0 0 0,0 0 0,0 1 0,-1-1 0,1 0 0,0 0 0,0 0 0,0 0 0,0 0 0,0 1 0,0-1 0,-1 0 0,1 0 0,0 0 0,0 0 0,0 0 0,0 0 0,-1 0 0,1 0 0,-86 94 0,52-59 0,-51 67 0,-125 181-1365,197-264-5461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8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24575,'0'12'0,"1"-1"0,1 0 0,0 1 0,0-1 0,1 0 0,1 0 0,0 0 0,0-1 0,1 1 0,10 15 0,7 7 0,47 52 0,-30-38 0,-6-8-84,-18-22-129,0 0-1,-2 0 1,0 2-1,-1 0 1,10 20-1,-15-18-6612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0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155 188 24575,'0'0'0,"-1"0"0,0 0 0,0 0 0,1 0 0,-1 0 0,0 0 0,0 0 0,1 1 0,-1-1 0,0 0 0,1 1 0,-1-1 0,0 0 0,1 1 0,-1-1 0,1 1 0,-1-1 0,0 1 0,1-1 0,-1 1 0,1-1 0,0 1 0,-1-1 0,1 1 0,-1 0 0,1-1 0,0 1 0,-1 0 0,1-1 0,0 1 0,0 0 0,0 0 0,0-1 0,-1 1 0,1 0 0,0 0 0,0-1 0,0 1 0,1 0 0,-1 0 0,0-1 0,0 1 0,0 0 0,0-1 0,1 1 0,-1 0 0,0-1 0,1 1 0,-1 0 0,0-1 0,1 2 0,20 37 0,-20-37 0,43 68 0,-2-5 0,58 120 0,-90-161 0,0 0 0,-2 0 0,-1 1 0,-1 0 0,-2 0 0,0 0 0,-1 1 0,-2-1 0,-2 33 0,1-53 0,0-1 0,-1 1 0,0-1 0,0 1 0,0-1 0,0 0 0,-1 0 0,0 1 0,0-1 0,0 0 0,0 0 0,-1-1 0,1 1 0,-1 0 0,0-1 0,0 0 0,0 1 0,-1-1 0,1 0 0,-1-1 0,1 1 0,-1-1 0,0 0 0,0 0 0,0 0 0,-1 0 0,1 0 0,0-1 0,-1 0 0,1 0 0,0 0 0,-1-1 0,1 1 0,-1-1 0,1 0 0,-8-1 0,1 0 0,1 0 0,-1 0 0,1-1 0,-1 0 0,1-1 0,0 0 0,0-1 0,0 0 0,1-1 0,-1 0 0,1 0 0,0-1 0,1 0 0,-1 0 0,-7-9 0,9 8 0,1-1 0,1 0 0,-1 0 0,1 0 0,1 0 0,-1-1 0,2 0 0,-1 0 0,1 0 0,0 0 0,-2-20 0,4 24 0,1-1 0,-1 1 0,1-1 0,1 0 0,-1 1 0,1-1 0,0 1 0,0-1 0,0 1 0,1-1 0,0 1 0,0 0 0,1 0 0,-1 0 0,1 0 0,0 0 0,0 0 0,1 1 0,-1 0 0,1-1 0,7-5 0,28-18 0,55-32 0,-68 46 0,-1-1 0,0-2 0,-1 0 0,-1-2 0,-1 0 0,35-39 0,-55 55 0,12-14 0,-1-1 0,-1 0 0,14-28 0,-23 41 0,-1 0 0,0 0 0,0-1 0,-1 1 0,1 0 0,-1-1 0,0 1 0,-1-1 0,1 1 0,-1-1 0,0 0 0,-1 1 0,1-1 0,-1 1 0,0-1 0,0 1 0,-1 0 0,1-1 0,-4-4 0,-3-3 0,0 1 0,0 0 0,-2 1 0,1 0 0,-1 1 0,-1 0 0,0 0 0,-1 1 0,1 0 0,-2 1 0,1 1 0,-1 0 0,0 1 0,0 0 0,-21-6 0,7 4 0,1 1 0,-1 0 0,-1 3 0,1 0 0,-1 2 0,0 0 0,-36 4 0,62-2 0,-1 0 0,0 1 0,0-1 0,1 0 0,-1 1 0,1 0 0,-1 0 0,0 0 0,1 0 0,-1 0 0,1 0 0,0 1 0,-1-1 0,1 1 0,0-1 0,0 1 0,0 0 0,0 0 0,0 0 0,1 0 0,-1 0 0,1 1 0,-1-1 0,1 0 0,0 1 0,-1-1 0,1 1 0,1-1 0,-1 1 0,0 0 0,1-1 0,-1 1 0,1 5 0,0-2 0,0 0 0,0 0 0,1 0 0,0 0 0,0 0 0,1 0 0,0 0 0,0-1 0,0 1 0,1-1 0,-1 1 0,1-1 0,1 0 0,5 7 0,26 32-1365,-22-24-5461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1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1 262 24575,'11'-1'0,"0"0"0,0 0 0,0-1 0,0-1 0,-1 1 0,1-2 0,0 0 0,-1 0 0,0-1 0,0 0 0,0 0 0,-1-1 0,17-14 0,2-6 0,0-1 0,39-51 0,-9 11 0,-73 105 0,2 0 0,2 1 0,-13 80 0,17-23 0,7 122 0,2-103 0,3-60-1365,2-36-5461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24575,'22'-2'0,"-1"-1"0,1-1 0,-1 0 0,29-11 0,-5 1 0,-40 13 0,6-2 0,1 0 0,-1 0 0,1 1 0,-1 1 0,17-1 0,-25 3 0,0-1 0,0 0 0,0 1 0,-1-1 0,1 1 0,0 0 0,0 0 0,-1 0 0,1 0 0,-1 1 0,1-1 0,-1 1 0,0 0 0,1-1 0,-1 1 0,0 0 0,0 0 0,0 0 0,0 0 0,-1 1 0,1-1 0,0 1 0,-1-1 0,0 1 0,0-1 0,0 1 0,2 4 0,2 17 0,-1 0 0,-1 1 0,-1 0 0,-1 0 0,-2-1 0,-4 41 0,0 20 0,7 44 0,-5 98 0,-2-202-1365,-1-6-5461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24575,'5'0'0,"13"0"0,7 0 0,6 0 0,2 0 0,1-5 0,0-2 0,-1-5 0,-1 0 0,0 1 0,-6 9 0,-7 4-8191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577 1 24575,'-3'0'0,"0"1"0,1-1 0,-1 1 0,0 0 0,0 0 0,1 0 0,-1 1 0,1-1 0,-1 1 0,1-1 0,0 1 0,-1 0 0,1 0 0,-2 2 0,-31 35 0,27-30 0,-30 39 0,2 2 0,2 1 0,-43 88 0,-58 175 0,119-272 0,12-34-59,-4 14 121,-2 0 0,-19 34 1,25-51-163,1 0 1,-1 0-1,0 0 1,0 0-1,-1-1 1,1 1-1,-1-1 1,0 0-1,0-1 1,-1 1-1,1-1 1,-1 0-1,1 0 0,-13 3 1,-5 0-6727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0 185 24575,'9'-1'0,"0"0"0,-1 0 0,1-1 0,-1 0 0,1-1 0,-1 0 0,0 0 0,0-1 0,0 0 0,-1 0 0,9-7 0,14-12 0,35-32 0,-43 36 0,-16 13 0,1 0 0,-1 0 0,2 0 0,-1 1 0,1 0 0,9-5 0,-16 9 0,0 1 0,1-1 0,-1 1 0,0-1 0,1 1 0,-1-1 0,1 1 0,-1 0 0,0 0 0,1 0 0,-1 0 0,1 0 0,-1 0 0,1 0 0,-1 0 0,1 0 0,-1 1 0,0-1 0,1 1 0,-1-1 0,0 1 0,1-1 0,-1 1 0,0 0 0,0 0 0,0-1 0,1 1 0,-1 0 0,0 0 0,0 0 0,0 0 0,-1 1 0,1-1 0,0 0 0,0 0 0,0 0 0,-1 1 0,1-1 0,-1 0 0,1 1 0,0 1 0,4 19 0,-1 1 0,0-1 0,-2 1 0,0 0 0,-2-1 0,0 1 0,-5 29 0,1 18 0,1-9-108,1 70 342,2-120-400,1 1 0,1-1 1,0 0-1,0 0 0,1 0 1,1-1-1,0 1 1,10 19-1,-4-15-6660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24575,'3'1'0,"-1"0"0,1 1 0,-1 0 0,1-1 0,-1 1 0,0 0 0,1 0 0,-1 0 0,0 0 0,0 1 0,-1-1 0,1 1 0,0-1 0,-1 1 0,1-1 0,1 6 0,2 1 0,23 43 0,-1 2 0,-3 2 0,17 59 0,35 82 0,-63-172-170,-2 0-1,-1 1 0,-1 1 1,-1 0-1,-2 0 0,0 0 1,1 32-1,-6-33-6655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24575,'3'0'0,"0"-1"0,0 0 0,0 1 0,0-1 0,0 0 0,0-1 0,0 1 0,-1 0 0,1-1 0,0 0 0,-1 1 0,1-1 0,-1 0 0,0 0 0,0-1 0,1 1 0,-1 0 0,1-3 0,36-56 0,-26 37 0,11-16 0,-8 13 0,27-35 0,-43 61 0,0 1 0,0-1 0,0 1 0,1 0 0,-1-1 0,0 1 0,0-1 0,1 1 0,-1 0 0,0-1 0,1 1 0,-1 0 0,0 0 0,1-1 0,-1 1 0,0 0 0,1 0 0,-1-1 0,1 1 0,-1 0 0,1 0 0,-1 0 0,0 0 0,1 0 0,-1 0 0,1 0 0,-1-1 0,1 1 0,-1 1 0,1-1 0,-1 0 0,0 0 0,1 0 0,-1 0 0,1 0 0,-1 0 0,1 0 0,-1 1 0,0-1 0,1 0 0,-1 0 0,1 0 0,-1 1 0,10 24 0,-5 32 0,-7 92 0,3 57 0,10-150 120,-10-53-226,0 0 0,0 0 0,0 1 0,0-1 0,1 0 0,-1 0-1,1 0 1,0 0 0,0-1 0,0 1 0,0 0 0,1-1 0,4 4 0,2-2-6720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99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24575,'3'2'0,"-1"-1"0,1 1 0,-1 0 0,0-1 0,0 1 0,0 0 0,1 1 0,-2-1 0,1 0 0,0 0 0,0 1 0,-1-1 0,2 4 0,4 4 0,4 3 0,1-1 0,0-1 0,1 0 0,22 15 0,21 17 0,6 8 0,1-4 0,72 42 0,43 31 0,-130-85 0,-3 3 0,70 73 0,-114-110 4,0 0 0,0 0 0,0 0 0,0 0 0,0 0 0,0 0 0,0 0 0,-1 0 0,1 0 0,-1 0 0,1 0 0,0 0 1,-1 1-1,0-1 0,1 0 0,-1 0 0,0 1 0,0-1 0,0 0 0,1 1 0,-1-1 0,-1 0 0,1 0 0,0 1 0,0-1 0,0 0 0,-1 2 0,-1-1-91,1-1 0,-1 1 0,1-1 0,-1 1 0,1-1 0,-1 0 0,0 0 0,0 0 0,0 0 0,0 0 1,0 0-1,0 0 0,0-1 0,0 1 0,0-1 0,-3 1 0,-24 3-6739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0 219 24575,'11'0'0,"-1"-1"0,1-1 0,0 1 0,-1-2 0,1 1 0,-1-1 0,0-1 0,0 0 0,0 0 0,-1-1 0,0 0 0,1-1 0,-2 0 0,11-9 0,-4 1 0,0 0 0,-1-2 0,-1 1 0,0-2 0,-1 0 0,13-25 0,-24 40 0,-1 1 0,1 0 0,0-1 0,-1 1 0,1 0 0,0 0 0,0 0 0,-1 0 0,1-1 0,0 1 0,0 0 0,0 1 0,0-1 0,1 0 0,-1 0 0,0 0 0,0 1 0,0-1 0,1 0 0,-1 1 0,0-1 0,1 1 0,-1 0 0,2-1 0,-2 2 0,0-1 0,1 1 0,-1-1 0,0 1 0,1-1 0,-1 1 0,0 0 0,0 0 0,0 0 0,0 0 0,0 0 0,0 0 0,0 0 0,0 0 0,0 0 0,0 0 0,-1 0 0,2 3 0,2 5 0,0 0 0,-1 0 0,0 0 0,0 0 0,2 18 0,0 66 0,-6 106 0,-2-56 0,3-113-1365,0-3-5461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24575,'2'0'0,"-1"1"0,0 0 0,0-1 0,1 1 0,-1-1 0,0 1 0,0 0 0,0 0 0,0 0 0,0 0 0,0 0 0,0 0 0,0 0 0,0 0 0,-1 0 0,1 0 0,0 0 0,-1 1 0,1-1 0,-1 0 0,1 0 0,-1 1 0,0-1 0,1 0 0,-1 1 0,0-1 0,0 2 0,6 45 0,-5-41 0,3 302 0,-5-182 0,1-120-170,0 0-1,-1 0 0,0-1 1,0 1-1,0 0 0,-1 0 1,-3 9-1,-9 10-6655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24575,'6'0'0,"6"0"0,1 5 0,5 2 0,3 5 0,4 5 0,-3 6 0,1-2 0,-4 1 0,0 2 0,2 2 0,2 2 0,-2 1 0,-5 2 0,0-6 0,-2-1 0,-4-5-8191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0 389 24575,'0'-6'0,"0"-6"0,6-7 0,6-5 0,1-4 0,4-2 0,4-2 0,4 1 0,-2-1 0,-1 5 0,-3 2 0,0 1 0,2-1 0,3 3 0,2 1 0,2 3 0,-4 6-8191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9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24575,'12'1'0,"1"0"0,-1 1 0,1 0 0,-1 1 0,0 1 0,0 0 0,-1 1 0,1 0 0,19 11 0,-8-1 0,-1 0 0,0 1 0,28 29 0,37 30 0,-57-51 0,0 2 0,44 52 0,-43-39 0,39 66 0,-60-89 0,-2 1 0,0 0 0,-1 0 0,0 0 0,-1 1 0,-1 0 0,3 25 0,-8-40-80,1-1 0,-1 1-1,0 0 1,0-1 0,-1 1-1,1-1 1,0 1 0,-1-1-1,1 1 1,-1-1 0,0 1 0,0-1-1,0 0 1,0 1 0,-1-1-1,-1 3 1,-9 8-6746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0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24 125 24575,'-5'-36'0,"4"31"0,0-1 0,0 1 0,1-1 0,-1 1 0,1 0 0,1-11 0,0 14 0,0 0 0,-1 0 0,1 1 0,0-1 0,0 0 0,0 1 0,0-1 0,0 1 0,0-1 0,0 1 0,1-1 0,-1 1 0,0 0 0,1 0 0,-1 0 0,1 0 0,0 0 0,-1 0 0,1 0 0,0 0 0,-1 0 0,1 1 0,0-1 0,3 0 0,3-1 0,1 0 0,-1 0 0,1 1 0,-1 0 0,1 1 0,-1 0 0,1 0 0,-1 1 0,1 0 0,-1 0 0,1 1 0,-1 0 0,12 5 0,-16-5 0,0 0 0,0 0 0,0 1 0,-1-1 0,1 1 0,-1 0 0,1 0 0,-1 0 0,0 0 0,0 1 0,0-1 0,-1 1 0,1 0 0,-1 0 0,0 0 0,0 0 0,-1 0 0,1 0 0,-1 1 0,1-1 0,-1 0 0,-1 1 0,1-1 0,-1 1 0,0-1 0,0 1 0,0 6 0,-1-4 0,0 1 0,0-1 0,0 1 0,-1-1 0,0 0 0,0 0 0,-1 1 0,0-2 0,0 1 0,-1 0 0,0-1 0,0 1 0,-6 7 0,-3-1 0,-1 0 0,0 0 0,-28 18 0,26-21 0,1 1 0,1 1 0,0 1 0,-24 27 0,36-38 0,0 0 0,0 0 0,0 0 0,0 1 0,1-1 0,-1 0 0,1 1 0,0-1 0,0 1 0,0 0 0,0-1 0,0 1 0,0 0 0,1-1 0,-1 1 0,1 0 0,0 0 0,0 0 0,0-1 0,0 1 0,0 0 0,1 0 0,-1 0 0,1-1 0,0 1 0,0 0 0,0-1 0,0 1 0,0-1 0,0 1 0,1-1 0,0 1 0,-1-1 0,1 0 0,0 0 0,0 0 0,0 0 0,0 0 0,0 0 0,0 0 0,1-1 0,-1 1 0,1-1 0,3 2 0,6 3 0,1-1 0,-1 0 0,1-1 0,0 0 0,0-1 0,0-1 0,1 0 0,16 0 0,31-2-1365,-34-1-5461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29 24575,'58'2'0,"-36"-1"0,-1 0 0,1-1 0,0-1 0,-1-1 0,1-1 0,22-7 0,-44 10 0,1 0 0,-1 0 0,1 0 0,-1 0 0,1 0 0,-1 0 0,1 0 0,-1 0 0,1 0 0,-1 0 0,1-1 0,-1 1 0,0 0 0,1 0 0,-1-1 0,1 1 0,-1 0 0,0 0 0,1-1 0,-1 1 0,0 0 0,1-1 0,-1 1 0,0-1 0,1 1 0,-1 0 0,0-1 0,0 1 0,0-1 0,1 0 0,-15-4 0,-28 2 0,22 4 0,1 0 0,-1 2 0,1 1 0,-24 7 0,33-8 0,0 0 0,0 1 0,1 0 0,-1 1 0,1 0 0,0 0 0,1 1 0,-1 1 0,-13 12 0,20-17 0,0 0 0,0 1 0,0-1 0,0 0 0,0 1 0,1 0 0,-1-1 0,1 1 0,-1 0 0,1 0 0,0 0 0,0 0 0,1 0 0,-1 0 0,1 0 0,-1 0 0,1 0 0,0 0 0,0 1 0,0-1 0,1 4 0,1-3 0,-1 0 0,1 0 0,0 0 0,0 0 0,0 0 0,1-1 0,0 1 0,-1-1 0,1 1 0,0-1 0,1 0 0,-1 0 0,5 3 0,8 5 0,1-1 0,1 0 0,0-2 0,0 1 0,26 6 0,-24-9 0,0 2 0,-1 0 0,0 1 0,-1 0 0,0 2 0,0 0 0,18 16 0,-32-24 0,1 1 0,-1 0 0,0 0 0,0 0 0,-1 0 0,1 1 0,-1-1 0,0 1 0,0 0 0,-1 0 0,1 0 0,-1 0 0,0 1 0,-1-1 0,1 1 0,-1-1 0,0 1 0,0-1 0,-1 1 0,1 0 0,-2-1 0,1 1 0,0 0 0,-1-1 0,0 1 0,0-1 0,-1 1 0,1-1 0,-1 0 0,-5 9 0,0-2 0,0 0 0,-2-1 0,1 0 0,-1 0 0,-1-1 0,0 0 0,0-1 0,-1 0 0,0 0 0,-1-2 0,0 1 0,0-1 0,-20 8 0,9-6 0,0 0 0,0-2 0,0 0 0,-1-2 0,0-1 0,-49 3 0,65-6-91,0-1 0,0 0 0,1 0 0,-1-1 0,0 0 0,0-1 0,0 0 0,1 0 0,-1 0 0,0-1 0,1 0 0,0 0 0,0-1 0,-9-6 0,-3-10-6735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24575,'4'1'0,"0"0"0,0-1 0,0 2 0,0-1 0,-1 0 0,1 1 0,0-1 0,0 1 0,-1 0 0,1 1 0,-1-1 0,0 1 0,1-1 0,-1 1 0,3 4 0,46 56 0,-33-38 0,218 285 0,-214-280-1365,-5-4-5461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2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1 369 24575,'0'-5'0,"5"-7"0,7-6 0,7-6 0,5-4 0,4-3 0,2 0 0,-4-1 0,-1 5 0,1 2 0,0 0 0,2 0 0,0 3 0,-3 1 0,-2 3 0,1 6 0,2 4 0,-4 3-8191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24575,'31'5'0,"11"2"-8191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2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454 1 24575,'3'0'0,"-1"0"0,0 0 0,1 0 0,-1 0 0,0 0 0,0 1 0,1-1 0,-1 1 0,0 0 0,0-1 0,0 1 0,1 0 0,-1 0 0,0 1 0,0-1 0,-1 0 0,1 1 0,0-1 0,0 1 0,-1-1 0,4 4 0,-4-1 0,1-1 0,-1 0 0,0 0 0,0 1 0,0-1 0,0 1 0,0-1 0,-1 1 0,1-1 0,-1 1 0,0-1 0,-1 7 0,-1 5 0,-1 0 0,-1 0 0,0 0 0,0-1 0,-11 21 0,-36 87 0,30-67 0,-43 78 0,9-28 0,41-74 0,-2 0 0,0-2 0,-2 0 0,-1 0 0,-40 43 0,53-67-85,0 0 0,0-1-1,0 0 1,-1 0 0,0-1-1,1 0 1,-1 0 0,-1 0-1,1-1 1,0 0 0,-1-1-1,1 1 1,-1-1 0,1-1-1,-11 0 1,-7 1-6741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24575,'3'2'0,"0"0"0,-1-1 0,1 1 0,0 0 0,0-1 0,0 0 0,0 0 0,0 0 0,0 0 0,0 0 0,0 0 0,0-1 0,1 0 0,-1 1 0,0-1 0,0 0 0,0-1 0,1 1 0,-1-1 0,0 1 0,0-1 0,0 0 0,0 0 0,0 0 0,5-3 0,10-4 0,0-1 0,31-22 0,-37 24 0,29-20 0,-2-1 0,-1-2 0,34-35 0,-71 64 0,0-1 0,0 1 0,0 0 0,0 0 0,0 0 0,0 0 0,0 0 0,0 0 0,0 0 0,0 0 0,0 0 0,1 0 0,-1 1 0,0-1 0,1 1 0,-1-1 0,0 1 0,1-1 0,-1 1 0,1 0 0,-1-1 0,1 1 0,-1 0 0,1 0 0,-1 0 0,1 0 0,-1 0 0,1 1 0,-1-1 0,2 1 0,-1 1 0,0 0 0,-1 0 0,1 1 0,-1-1 0,1 1 0,-1-1 0,0 1 0,0 0 0,0-1 0,0 1 0,0 0 0,-1-1 0,1 1 0,-1 0 0,0 5 0,1 14 0,-1 0 0,-2 0 0,0 0 0,-10 40 0,6-31 0,-4 50 0,10 285-1365,0-340-5461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1096 24575,'-3'-40'0,"-1"1"0,-2-1 0,-12-46 0,8 45 0,1 0 0,-4-77 0,-2-82 0,0-15 0,14 155 0,4-104 0,-3 162 0,0 0 0,0 0 0,0 0 0,0 0 0,0 0 0,1 0 0,-1 0 0,1 0 0,-1 0 0,1 0 0,0 0 0,-1 1 0,1-1 0,0 0 0,0 0 0,0 1 0,1-1 0,-1 1 0,0-1 0,1 1 0,-1-1 0,1 1 0,-1 0 0,1 0 0,-1 0 0,1 0 0,0 0 0,0 0 0,-1 0 0,1 0 0,0 1 0,0-1 0,0 1 0,0 0 0,0-1 0,0 1 0,0 0 0,0 0 0,0 0 0,0 0 0,0 0 0,0 1 0,0-1 0,0 1 0,0-1 0,-1 1 0,4 1 0,11 4 0,-1 1 0,1 0 0,-1 1 0,21 16 0,-20-14 0,115 62 0,-78-45 0,74 51 0,-67-38 0,-39-27 0,0 1 0,-1 1 0,-1 0 0,29 30 0,-45-41-170,0 0-1,-1 0 0,1 0 1,-1 0-1,0 1 0,0-1 1,2 10-1,1 7-6655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24575,'10'0'0,"9"0"0,7 0 0,3 0 0,3 0 0,0 0 0,1 0 0,-1 0 0,0 5 0,0 2 0,-1-1 0,0 0 0,-1-3 0,1 0 0,-6 3 0,-6 2-8191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0,1 0 0,1 0 0,0 0 0,0 0 0,0 0 0,-1 0 0,-1 0 0,-4 0-8191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5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24575,'12'44'0,"-1"-4"0,0 37 0,2 11 0,3 118 0,-17-88 0,-12-148 0,4-17 0,3-1 0,1 1 0,3-1 0,4-48 0,-2 48 0,1 32 0,0 1 0,1-1 0,1 1 0,8-28 0,-9 35 0,1 1 0,0 0 0,0 0 0,1 0 0,-1 0 0,1 0 0,1 1 0,-1 0 0,1 0 0,1 0 0,9-9 0,-13 14 0,0-1 0,1 1 0,-1 0 0,1 0 0,-1 0 0,1 0 0,-1 0 0,1 1 0,-1-1 0,1 1 0,-1 0 0,1 0 0,0 0 0,-1 0 0,1 0 0,4 1 0,0 1 0,0-1 0,0 2 0,0-1 0,-1 1 0,13 7 0,2 3 0,0 2 0,27 25 0,-29-24 0,-2 0 0,0 2 0,-1 0 0,-1 1 0,-1 0 0,0 1 0,-1 1 0,-2 0 0,0 0 0,-1 1 0,-1 1 0,-1 0 0,-2 0 0,0 0 0,-1 1 0,2 34 0,-6-46 0,-1 1 0,-1-1 0,0 1 0,-1-1 0,0 0 0,-1 0 0,-8 24 0,7-28 0,0 0 0,0-1 0,-1 1 0,0-1 0,0 0 0,-1-1 0,0 1 0,0-1 0,-1 0 0,1 0 0,-1-1 0,-10 6 0,8-6 9,0 1 1,0-2-1,0 0 0,0 0 0,-1 0 1,1-1-1,-1-1 0,0 0 0,0 0 0,0-1 1,0 0-1,-16-1 0,20 0-77,0-1 1,0 0-1,0-1 1,0 1-1,1-1 1,-1-1-1,1 1 1,-1-1-1,1 0 1,0 0-1,0 0 1,0-1-1,0 0 1,0 0-1,1 0 1,0 0-1,0-1 1,0 0-1,1 1 1,-1-1-1,-4-10 1,-5-13-6759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97 271 24575,'-2'-55'0,"1"28"0,1 1 0,5-46 0,-4 67 0,0 0 0,1 0 0,0 1 0,0-1 0,0 0 0,1 1 0,0 0 0,-1-1 0,1 1 0,1 0 0,-1 1 0,1-1 0,-1 0 0,1 1 0,0 0 0,1 0 0,-1 0 0,8-4 0,-9 6 0,1-1 0,-1 1 0,0-1 0,1 1 0,-1 0 0,1 0 0,-1 0 0,1 1 0,-1-1 0,1 1 0,-1 0 0,1 0 0,0 0 0,-1 1 0,1-1 0,-1 1 0,1 0 0,-1 0 0,1 0 0,-1 0 0,0 0 0,1 1 0,-1 0 0,0 0 0,0-1 0,5 5 0,-4-1 0,1 0 0,0 0 0,-1 0 0,0 1 0,0-1 0,-1 1 0,1 0 0,-1 0 0,-1 0 0,1 0 0,-1 1 0,0-1 0,0 1 0,-1-1 0,0 1 0,0 0 0,-1-1 0,1 1 0,-1 0 0,-1 0 0,-1 8 0,1-9 0,-1-1 0,0 1 0,0-1 0,0 1 0,-1-1 0,0 0 0,0 0 0,0 0 0,0-1 0,-1 1 0,0-1 0,0 1 0,0-1 0,0-1 0,-1 1 0,0 0 0,0-1 0,0 0 0,0 0 0,0-1 0,0 1 0,-1-1 0,1 0 0,-10 1 0,5 0 11,0-1 0,1-1 0,-1 1 0,0-2 0,0 1 0,0-1-1,0-1 1,0 0 0,0 0 0,-12-4 0,17 3-76,1 1 1,-1-1-1,1 0 1,0-1-1,-1 1 1,1-1-1,0 0 0,1 0 1,-1 0-1,0 0 1,1-1-1,0 1 1,0-1-1,0 0 1,0 0-1,0 0 0,1-1 1,0 1-1,0 0 1,0-1-1,0 1 1,-1-9-1,-2-12-6761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24575,'-1'7'0,"0"0"0,-1 0 0,0-1 0,0 1 0,0 0 0,-1-1 0,0 1 0,-7 10 0,-12 29 0,17-24 0,0-1 0,2 1 0,0 0 0,2 0 0,0 0 0,4 36 0,-3-55 0,0-1 0,0 0 0,0 1 0,0-1 0,1 1 0,-1-1 0,1 0 0,0 1 0,-1-1 0,1 0 0,0 0 0,0 0 0,1 1 0,-1-1 0,0 0 0,1-1 0,-1 1 0,1 0 0,0 0 0,-1 0 0,1-1 0,0 1 0,0-1 0,0 0 0,0 1 0,0-1 0,0 0 0,1 0 0,-1-1 0,0 1 0,1 0 0,-1-1 0,0 1 0,1-1 0,-1 0 0,0 1 0,1-1 0,-1 0 0,1-1 0,-1 1 0,0 0 0,1-1 0,-1 1 0,0-1 0,1 0 0,2-1 0,7-3 0,0 0 0,-1 0 0,1-1 0,-1-1 0,0 0 0,-1 0 0,13-12 0,16-19-116,35-46-1,-47 53-1015,-8 8-5694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24575,'4'0'0,"1"0"0,-1 0 0,0 0 0,1 1 0,-1 0 0,1 0 0,-1 0 0,0 0 0,0 0 0,0 1 0,1 0 0,-1 0 0,-1 0 0,1 1 0,0-1 0,-1 1 0,1 0 0,-1-1 0,0 2 0,0-1 0,0 0 0,0 1 0,0-1 0,-1 1 0,0 0 0,0 0 0,0 0 0,0 0 0,0 0 0,1 7 0,3 10 0,-1-1 0,0 1 0,-2 0 0,0 0 0,-1 34 0,-11 107 0,8-151 0,0-1 0,-1 1 0,0 0 0,-1-1 0,-7 17 0,16-35 0,0 1 0,0-1 0,0 1 0,1 0 0,0 0 0,1 1 0,-1 0 0,1 1 0,1-1 0,-1 1 0,1 1 0,14-6 0,-16 6 0,0 1 0,1 0 0,-1 1 0,1 0 0,0 0 0,-1 0 0,1 1 0,0 0 0,0 1 0,0-1 0,0 2 0,0-1 0,0 1 0,0 0 0,0 1 0,0 0 0,-1 0 0,8 4 0,-7-1 0,-1 0 0,1 1 0,-1 0 0,-1 0 0,1 0 0,-1 1 0,-1 0 0,1 0 0,-1 1 0,0 0 0,-1 0 0,0 0 0,0 0 0,0 0 0,3 17 0,-4-17 0,-1 1 0,-1-1 0,1 0 0,-1 1 0,-1-1 0,0 1 0,0-1 0,0 1 0,-1-1 0,-1 1 0,1-1 0,-1 0 0,-1 1 0,1-1 0,-1 0 0,-1-1 0,-5 10 0,4-11 0,0 0 0,0-1 0,-1 0 0,1 0 0,-1 0 0,0-1 0,-1 0 0,1 0 0,-1-1 0,0 1 0,0-1 0,0-1 0,0 0 0,0 0 0,-14 2 0,11-2 0,0 0 0,0-2 0,0 1 0,0-1 0,0 0 0,0-1 0,0 0 0,0-1 0,0 0 0,0-1 0,-13-5 0,20 7-114,0-1 1,0 0-1,0 0 0,1 0 0,-1 0 1,0 0-1,1 0 0,0-1 0,0 1 1,0-1-1,-4-5 0,-3-10-6712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0 603 24575,'7'0'0,"0"-1"0,0 0 0,-1-1 0,1 0 0,0 0 0,-1 0 0,1 0 0,-1-1 0,0 0 0,0-1 0,0 0 0,0 1 0,-1-2 0,1 1 0,-1-1 0,7-8 0,7-9 0,0-1 0,23-40 0,-31 46 0,8-12 0,0-2 0,-3 0 0,0-1 0,-2 0 0,-2-1 0,-1-1 0,-1 0 0,7-52 0,-16 81 0,-1-1 0,0 1 0,0-1 0,-1 1 0,1 0 0,-1-1 0,0 1 0,-1 0 0,-3-8 0,5 11 0,-1 1 0,1 0 0,-1 0 0,0 0 0,1 0 0,-1 0 0,0 0 0,0 0 0,0 0 0,0 0 0,0 1 0,0-1 0,0 0 0,0 0 0,0 1 0,0-1 0,-1 1 0,1-1 0,0 1 0,0 0 0,0-1 0,-1 1 0,1 0 0,0 0 0,-1 0 0,1 0 0,0 0 0,0 0 0,-1 0 0,1 0 0,0 0 0,0 1 0,-1-1 0,1 0 0,0 1 0,0-1 0,0 1 0,0 0 0,-1-1 0,1 1 0,0 0 0,0 0 0,0-1 0,0 1 0,-1 2 0,-5 3 0,0 1 0,0 0 0,1 0 0,0 1 0,0 0 0,1 0 0,0 0 0,0 1 0,1-1 0,0 1 0,0 0 0,1 1 0,-2 12 0,-2 10 0,1-1 0,-3 55 0,-20 203-1365,28-261-5461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24575,'50'1'0,"93"-5"0,-128 2 0,-1 0 0,1-1 0,-1 0 0,1-1 0,-1-1 0,-1 0 0,21-11 0,-33 15 0,0 1 0,0-1 0,0 1 0,1-1 0,-1 0 0,-1 0 0,1 1 0,0-1 0,0 0 0,0 0 0,0 0 0,0 0 0,-1 0 0,1 0 0,0 0 0,-1 0 0,1 0 0,0-3 0,-1 4 0,0-1 0,0 0 0,0 1 0,-1-1 0,1 0 0,0 1 0,0-1 0,0 0 0,-1 1 0,1-1 0,0 0 0,-1 1 0,1-1 0,-1 1 0,1-1 0,0 0 0,-1 1 0,1-1 0,-1 1 0,1 0 0,-1-1 0,0 1 0,0-1 0,-2-1 0,1 1 0,-1 0 0,1 0 0,-1 0 0,0 0 0,1 1 0,-1-1 0,0 1 0,0-1 0,0 1 0,1 0 0,-1 0 0,0 0 0,0 0 0,-3 1 0,0 2 0,1-1 0,0 1 0,0 0 0,0 0 0,0 0 0,0 1 0,1 0 0,0 0 0,-1 0 0,1 0 0,1 1 0,-1-1 0,1 1 0,0 0 0,0 0 0,-3 7 0,0-1 0,1 1 0,1 0 0,0 0 0,0 1 0,1-1 0,-2 20 0,4-26-105,0 0 0,1 0 0,-1 0 0,2 1 0,-1-1 0,0 0 0,1 0 0,0 0 0,1 0 0,-1 0 0,1 0 0,3 6 0,9 8-6721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0 24575,'0'22'0,"1"108"0,-21 156 0,16-245 0,3-26 0,0 0 0,-2 1 0,1-1 0,-2 0 0,0-1 0,-8 21 0,8-35 0,0-11 0,1-14 0,2 4 0,-3-30 0,3-1 0,8-84 0,-3 120 0,1 1 0,0-1 0,1 1 0,0 0 0,2 0 0,-1 1 0,2-1 0,0 2 0,1-1 0,0 2 0,1-1 0,0 1 0,1 1 0,0 0 0,1 1 0,0 0 0,18-10 0,-22 15 0,0 1 0,-1 1 0,1-1 0,0 1 0,1 1 0,-1 0 0,0 0 0,1 1 0,-1 0 0,1 0 0,-1 1 0,17 2 0,-20 0 0,-1-1 0,1 1 0,-1 0 0,0 0 0,0 0 0,0 1 0,0-1 0,0 1 0,0 0 0,-1 1 0,1-1 0,-1 1 0,0 0 0,0 0 0,-1 1 0,1-1 0,-1 1 0,0-1 0,0 1 0,-1 0 0,1 0 0,2 10 0,-2-8 0,-1 0 0,0 1 0,-1-1 0,0 1 0,0-1 0,-1 1 0,1 0 0,-2-1 0,1 1 0,-1-1 0,0 1 0,-4 13 0,4-18 0,0 0 0,0 0 0,-1 1 0,1-1 0,-1 0 0,0 0 0,1-1 0,-1 1 0,0 0 0,-1 0 0,1-1 0,0 0 0,-1 1 0,0-1 0,1 0 0,-1 0 0,0 0 0,0-1 0,0 1 0,0-1 0,0 1 0,0-1 0,-1 0 0,1 0 0,0-1 0,-1 1 0,1-1 0,-1 1 0,1-1 0,-4 0 0,39-3 0,-28 2 0,-1 0 0,0 1 0,1-1 0,-1 1 0,1 0 0,-1 0 0,1 0 0,-1 0 0,1 0 0,-1 1 0,0 0 0,1 0 0,-1 0 0,0 0 0,0 0 0,0 1 0,1-1 0,-1 1 0,2 2 0,0-1 0,-1 1 0,1 0 0,-1 1 0,-1-1 0,1 1 0,-1-1 0,1 1 0,-1 0 0,0 0 0,-1 1 0,0-1 0,1 1 0,-2-1 0,1 1 0,-1-1 0,0 1 0,0 0 0,0 0 0,-1 0 0,0 0 0,0-1 0,0 1 0,-1 0 0,0 0 0,0 0 0,0-1 0,-1 1 0,0-1 0,0 1 0,0-1 0,-1 0 0,0 1 0,0-1 0,0-1 0,-1 1 0,1 0 0,-1-1 0,0 0 0,-1 0 0,-4 4 0,-1-2-195,-1-1 0,1 0 0,-1-1 0,0 0 0,0 0 0,-20 2 0,1-1-6631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1 696 24575,'5'0'0,"15"0"0,-1 0 0,36-6 0,-47 4 0,-1 0 0,0 0 0,1-1 0,-1 0 0,0-1 0,-1 1 0,1-1 0,0-1 0,-1 1 0,7-7 0,17-16 0,-1-2 0,-1 0 0,-2-2 0,-1-1 0,-1-1 0,-2-1 0,-1-1 0,-2-1 0,21-54 0,-35 74 0,-1-1 0,0 0 0,-1 0 0,-1 0 0,-1 0 0,0 0 0,-1-1 0,-1 1 0,0 0 0,-7-28 0,7 42 0,0 0 0,1 0 0,-1 1 0,-1-1 0,1 0 0,0 0 0,-1 1 0,1-1 0,-1 1 0,0-1 0,0 1 0,0 0 0,0 0 0,0 0 0,0 0 0,-1 0 0,1 0 0,-1 1 0,1-1 0,-1 1 0,0 0 0,1-1 0,-1 1 0,0 0 0,0 1 0,0-1 0,0 1 0,-5-1 0,4 1 0,0 0 0,1 1 0,-1-1 0,0 1 0,0 0 0,1 0 0,-1 1 0,1-1 0,-1 1 0,1 0 0,0 0 0,-1 0 0,1 0 0,0 0 0,0 1 0,1-1 0,-1 1 0,0 0 0,1 0 0,0 0 0,0 0 0,-3 4 0,-6 18 0,2 1 0,0 0 0,2 0 0,0 1 0,2-1 0,-3 56 0,2-27 0,-4 89-1365,10-117-5461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5.7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90 24575,'4'55'0,"2"0"0,3-1 0,29 96 0,-34-136 0,138 429 0,-58-199 0,-73-202 0,-11-42 0,0 0 0,0 0 0,0 0 0,0-1 0,0 1 0,-1 0 0,1 0 0,0 0 0,0 0 0,0 0 0,0 0 0,0 0 0,0 0 0,0 0 0,0 0 0,0 0 0,0 0 0,0 0 0,0 0 0,0 0 0,-1 0 0,1 0 0,0 0 0,0 0 0,0 0 0,0 0 0,0 0 0,0 0 0,0 0 0,0 0 0,0 0 0,0 0 0,-1 0 0,1 0 0,0 0 0,0 0 0,0 0 0,0 0 0,0 0 0,0 0 0,-12-24 0,-20-56 0,3-1 0,3-2 0,4 0 0,4-2 0,3 0 0,5 0 0,-1-99 0,10 131 0,0 26 0,1 1 0,1 0 0,8-47 0,-7 65 0,0 1 0,0-1 0,1 1 0,0 0 0,0 0 0,1 0 0,-1 1 0,2-1 0,-1 1 0,1 0 0,0 0 0,0 0 0,0 1 0,1 0 0,0 0 0,0 0 0,9-5 0,-5 5 0,-1 0 0,1 1 0,0 0 0,0 1 0,0 0 0,0 0 0,0 1 0,1 0 0,-1 1 0,1 0 0,18 2 0,-25-1 0,1 0 0,0 1 0,-1 0 0,1 0 0,-1 0 0,1 1 0,-1-1 0,1 1 0,-1 0 0,0 0 0,0 1 0,0-1 0,0 1 0,-1 0 0,1 0 0,0 0 0,-1 1 0,0-1 0,0 1 0,0-1 0,-1 1 0,1 0 0,-1 0 0,0 1 0,0-1 0,0 0 0,0 1 0,0 4 0,-1-5 0,-1 0 0,0-1 0,0 1 0,0 0 0,0 0 0,-1 0 0,0-1 0,0 1 0,0 0 0,0-1 0,0 1 0,-1-1 0,1 1 0,-1-1 0,0 0 0,0 1 0,0-1 0,-1 0 0,1-1 0,-1 1 0,0 0 0,1-1 0,-6 4 0,98-15 0,-77 7 0,0 1 0,1 0 0,-1 1 0,0 0 0,1 1 0,18 5 0,-28-5 0,1 0 0,-1 0 0,0 1 0,0 0 0,0 0 0,0 0 0,0 1 0,0-1 0,-1 1 0,1 0 0,-1 0 0,0 0 0,1 0 0,-2 0 0,1 1 0,0 0 0,-1-1 0,1 1 0,-1 0 0,0 0 0,0 0 0,2 8 0,-1-2 0,0 1 0,-1 0 0,0-1 0,-1 1 0,0 0 0,0 0 0,-1 0 0,-1-1 0,0 1 0,0 0 0,-1 0 0,0-1 0,-1 1 0,-1-1 0,1 0 0,-1 0 0,-1 0 0,0 0 0,0-1 0,-1 0 0,0 0 0,-1 0 0,-10 10 0,-2-1-124,-2 0 0,0-1 0,-1-1 0,0-1 0,-1-1 0,-1-1-1,-1-1 1,1-1 0,-2-1 0,-50 12 0,52-15-6702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24575,'-1'49'0,"-2"0"0,-11 65 0,12-105 0,1-1 0,0 0 0,0 1 0,1-1 0,0 1 0,1-1 0,0 0 0,0 1 0,3 8 0,-3-14 0,0 1 0,1-1 0,-1 0 0,1 0 0,0 0 0,-1 0 0,1-1 0,0 1 0,1 0 0,-1-1 0,0 1 0,1-1 0,0 0 0,-1 0 0,1 0 0,0 0 0,0-1 0,0 1 0,0-1 0,0 1 0,0-1 0,1 0 0,-1 0 0,0-1 0,5 1 0,-3-1 0,0 0 0,-1 0 0,1-1 0,0 1 0,0-1 0,-1 0 0,1-1 0,-1 1 0,1-1 0,-1 0 0,1 0 0,-1 0 0,0-1 0,0 0 0,0 1 0,0-1 0,-1-1 0,1 1 0,-1 0 0,0-1 0,0 0 0,0 0 0,3-4 0,2-5 0,0 1 0,-1-1 0,-1 0 0,0-1 0,0 0 0,4-18 0,1-24 0,-16 72-120,-1 1 183,1 0 0,0 1 0,-2 24 1,7-40-111,-1 1 0,1 0 0,-1 0 0,1-1 1,0 1-1,0 0 0,0 0 0,0-1 0,1 1 1,-1 0-1,1 0 0,0-1 0,-1 1 0,1-1 1,1 1-1,-1 0 0,0-1 0,0 0 0,1 1 1,0-1-1,-1 0 0,1 0 0,0 0 0,0 0 1,0 0-1,0 0 0,0-1 0,1 1 0,-1-1 1,0 1-1,5 1 0,11-1-6779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24575,'-2'1'0,"0"0"0,0-1 0,1 2 0,-1-1 0,0 0 0,0 0 0,1 0 0,-1 1 0,0-1 0,1 1 0,0-1 0,-1 1 0,1 0 0,0 0 0,0-1 0,0 1 0,-2 4 0,-15 35 0,14-29 0,0 0 0,1 1 0,1 0 0,0 0 0,1 0 0,0 0 0,1 0 0,1 0 0,0 0 0,0 0 0,5 14 0,-6-25 0,1 1 0,0-1 0,0 0 0,0 0 0,0 0 0,1 0 0,-1 0 0,1 0 0,-1 0 0,1 0 0,0 0 0,-1-1 0,1 1 0,0-1 0,0 1 0,0-1 0,0 0 0,1 0 0,-1 0 0,0 0 0,0 0 0,1 0 0,-1-1 0,0 1 0,1-1 0,-1 1 0,0-1 0,1 0 0,-1 0 0,1 0 0,-1 0 0,1-1 0,-1 1 0,0-1 0,4 0 0,0-1 0,1-1 0,-1 0 0,0 0 0,0 0 0,0 0 0,0-1 0,0 0 0,-1 0 0,1-1 0,-1 1 0,5-7 0,28-40-1365,-25 29-5461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24575,'7'19'0,"0"-1"0,-2 1 0,-1 0 0,0 0 0,2 27 0,4 27 0,28 145 0,-36-211 0,1 9 0,0-1 0,-1 1 0,-1 0 0,-1 26 0,0-42 0,0 0 0,0 1 0,1-1 0,-1 0 0,0 0 0,0 0 0,0 1 0,0-1 0,0 0 0,0 0 0,0 0 0,0 1 0,0-1 0,0 0 0,0 0 0,0 1 0,0-1 0,0 0 0,0 0 0,0 0 0,0 1 0,0-1 0,0 0 0,-1 0 0,1 1 0,0-1 0,0 0 0,0 0 0,0 0 0,0 0 0,0 1 0,-1-1 0,1 0 0,0 0 0,0 0 0,0 0 0,-1 0 0,1 1 0,0-1 0,0 0 0,0 0 0,-1 0 0,1 0 0,0 0 0,0 0 0,0 0 0,-1 0 0,1 0 0,0 0 0,0 0 0,-1 0 0,-6-14 0,-4-24 0,9 26 0,1 0 0,0-1 0,0 1 0,1-1 0,1 1 0,0-1 0,4-12 0,-5 22 0,1 1 0,0-1 0,0 0 0,1 0 0,-1 1 0,0-1 0,1 0 0,0 1 0,0-1 0,-1 1 0,2 0 0,-1 0 0,0 0 0,0 0 0,1 0 0,-1 0 0,1 0 0,-1 1 0,1-1 0,0 1 0,-1 0 0,1 0 0,0 0 0,0 0 0,0 0 0,0 1 0,0-1 0,0 1 0,0 0 0,0 0 0,0 0 0,0 0 0,0 1 0,4 0 0,2 1-85,-1 0 0,1 0-1,-1 1 1,0 0 0,0 0-1,0 1 1,0 0 0,0 1-1,-1 0 1,0 0 0,0 0-1,0 1 1,-1 0 0,0 0-1,8 10 1,0 3-6741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0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24575,'0'-5'0,"5"-2"0,2-5 0,5 0 0,0-4 0,4 1 0,3 4 0,0-3 0,1 2 0,3 3 0,-3-2 0,0 0 0,-3 2-8191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0 24575,'-1'11'0,"0"-1"0,-1 0 0,0 0 0,-5 14 0,-4 23 0,-6 41 0,9-49 0,-5 61 0,12-86-151,-1 1-1,0 0 0,-1-1 0,-1 0 1,0 0-1,-1 0 0,0 0 1,-9 14-1,5-11-6674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24575,'1'-4'0,"-1"0"0,0 0 0,1 0 0,0 0 0,0 0 0,0 0 0,1 0 0,-1 1 0,1-1 0,0 0 0,0 1 0,0 0 0,1-1 0,-1 1 0,1 0 0,0 0 0,-1 0 0,1 1 0,1-1 0,-1 1 0,0-1 0,1 1 0,-1 0 0,1 1 0,7-4 0,-5 3 0,0-1 0,1 1 0,0 1 0,-1-1 0,1 1 0,0 1 0,0-1 0,0 1 0,-1 0 0,1 1 0,0-1 0,0 1 0,-1 1 0,12 3 0,-15-4 0,0 0 0,0 0 0,-1 1 0,1 0 0,-1-1 0,1 1 0,-1 0 0,0 0 0,0 0 0,0 0 0,0 1 0,0-1 0,0 1 0,0-1 0,-1 1 0,1 0 0,-1-1 0,0 1 0,0 0 0,0 0 0,0 0 0,-1 0 0,1 0 0,-1 0 0,1 0 0,-1 0 0,0 0 0,0 0 0,-1 0 0,1 0 0,-1 0 0,1 0 0,-3 5 0,-2 10 0,-1 0 0,0-1 0,-2 0 0,-11 20 0,12-23 0,-42 66 0,38-65 0,0 1 0,1 1 0,1 0 0,0 0 0,1 1 0,1 0 0,-7 31 0,13-46 4,1 0-1,-1 0 1,1 0-1,0 0 1,0 0-1,0 0 1,1 0-1,-1 0 1,1 0-1,0 0 1,-1 0 0,1 0-1,1 0 1,-1 0-1,0-1 1,1 1-1,-1 0 1,1-1-1,0 1 1,0-1-1,0 0 1,0 1-1,0-1 1,1 0-1,-1 0 1,1-1-1,-1 1 1,1 0-1,-1-1 1,1 0-1,0 1 1,0-1-1,4 1 1,1 0-139,1 0 0,-1-1 0,0 0 0,1 0 0,-1-1 0,1 0 0,0 0 0,-1-1 0,1 0 0,16-4 0,-3-3-6691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6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1 125 24575,'1'-4'0,"0"-1"0,0 0 0,0 1 0,0-1 0,1 1 0,0-1 0,0 1 0,0 0 0,1 0 0,-1 0 0,1 0 0,0 0 0,0 0 0,0 1 0,1 0 0,-1-1 0,1 1 0,0 1 0,7-6 0,-2 2 0,1 1 0,-1 0 0,1 0 0,0 1 0,0 0 0,1 0 0,18-3 0,-26 7 0,0-1 0,1 1 0,-1 0 0,0 0 0,1 0 0,-1 0 0,0 0 0,0 1 0,1 0 0,-1-1 0,0 1 0,0 0 0,0 1 0,0-1 0,0 0 0,0 1 0,0 0 0,0 0 0,-1 0 0,1 0 0,-1 0 0,1 0 0,3 5 0,-4-3 0,0-1 0,0 1 0,-1 0 0,1 0 0,-1 0 0,0 0 0,0 0 0,0 0 0,0 0 0,-1 0 0,1 0 0,-1 1 0,0-1 0,-1 0 0,1 0 0,-1 0 0,0 0 0,-2 8 0,-6 14 0,-2 0 0,-22 40 0,23-49 0,0 0 0,2 1 0,0 0 0,1 1 0,1 0 0,0 0 0,-3 25 0,8-35 0,1 0 0,0 0 0,1 0 0,0 0 0,0-1 0,1 1 0,0 0 0,1-1 0,3 10 0,-5-15 0,0-1 0,0 1 0,1 0 0,-1-1 0,1 1 0,0-1 0,-1 1 0,1-1 0,0 0 0,0 0 0,0 0 0,1 0 0,-1 0 0,0 0 0,1-1 0,-1 1 0,1-1 0,0 0 0,-1 1 0,1-1 0,0 0 0,0-1 0,0 1 0,0 0 0,0-1 0,0 0 0,0 0 0,0 1 0,-1-2 0,1 1 0,4-1 0,21-10-1365,-2-7-5461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24575,'6'1'0,"1"0"0,0 0 0,0 1 0,-1 0 0,1 0 0,-1 0 0,0 1 0,1 0 0,-1 0 0,-1 1 0,1 0 0,9 7 0,9 10 0,31 33 0,-37-35 0,24 29 0,-2 2 0,53 86 0,-9-12 0,-10-20-1365,-67-91-5461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2 219 24575,'0'-34'0,"-1"18"0,0 0 0,2 0 0,0 0 0,0 0 0,6-21 0,-6 33 0,1 1 0,-1-1 0,1 0 0,-1 1 0,1-1 0,0 1 0,1 0 0,-1 0 0,0 0 0,1 0 0,0 0 0,0 0 0,0 1 0,0-1 0,0 1 0,0 0 0,0 0 0,1 0 0,-1 0 0,1 1 0,0-1 0,-1 1 0,1 0 0,0 0 0,0 0 0,7 0 0,-8 1 0,1-1 0,-1 1 0,1 0 0,-1-1 0,1 2 0,-1-1 0,1 0 0,-1 1 0,0 0 0,1-1 0,-1 1 0,0 1 0,1-1 0,-1 0 0,0 1 0,0 0 0,0 0 0,0-1 0,0 2 0,-1-1 0,4 3 0,-3 0 0,0-1 0,-1 0 0,1 1 0,-1 0 0,0-1 0,0 1 0,-1 0 0,1 0 0,-1 0 0,0 0 0,-1 0 0,1 0 0,-1 0 0,0 7 0,-1 0 0,0 1 0,0-1 0,-1 0 0,-1 1 0,0-1 0,-1 0 0,0-1 0,-6 13 0,-5 5 0,-33 46 0,18-29 0,24-36 0,0 1 0,1 0 0,0 0 0,1 0 0,0 0 0,1 1 0,0 0 0,1-1 0,1 1 0,-1 0 0,2 0 0,0 18 0,1-24 0,-1 0 0,1 0 0,0 0 0,1 0 0,-1 0 0,1 0 0,0-1 0,1 1 0,-1-1 0,1 1 0,0-1 0,1 0 0,-1 0 0,1 0 0,0-1 0,0 1 0,0-1 0,1 0 0,-1 0 0,1-1 0,0 1 0,0-1 0,1 0 0,-1 0 0,0-1 0,8 3 0,-6-3-97,1 0-1,-1 0 1,1 0-1,0-1 1,0 0-1,0 0 1,0-1-1,-1 0 1,1 0-1,0-1 1,0 0-1,0-1 0,12-3 1,7-9-6729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24575,'5'-2'0,"1"0"0,-1 0 0,1 0 0,-1 0 0,0-1 0,1 0 0,-1 0 0,-1-1 0,1 1 0,0-1 0,-1 0 0,6-7 0,7-4 0,13-11 0,-14 12 0,1 1 0,26-17 0,-42 29 0,0 0 0,0 0 0,0 1 0,0-1 0,0 0 0,0 1 0,1-1 0,-1 1 0,0 0 0,0-1 0,0 1 0,1 0 0,-1 0 0,0 0 0,1 0 0,-1 0 0,0 0 0,0 0 0,1 0 0,-1 0 0,2 1 0,-2 0 0,-1 0 0,1-1 0,-1 1 0,1 0 0,0 0 0,-1 0 0,0 0 0,1-1 0,-1 1 0,0 0 0,1 0 0,-1 0 0,0 0 0,0 0 0,0 0 0,0 0 0,0 0 0,0 0 0,0 0 0,0 0 0,0 1 0,-3 12 0,0 0 0,0-1 0,-7 16 0,3-10 0,-2 26 0,2 0 0,2 0 0,2 0 0,2 1 0,8 75 0,11-49-1365,-13-51-5461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3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24575,'12'10'0,"0"-1"0,1-1 0,0 0 0,1-1 0,-1-1 0,27 9 0,27 15 0,-40-19 0,-1-1 0,1 0 0,0-3 0,1 0 0,0-1 0,0-2 0,31 1 0,-34-2 0,14 5 55,-33-6-258,0 0 0,0-1 1,1 1-1,-1-1 0,0-1 0,12 1 0,-2-4-6623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24575,'5'0'0,"7"-5"0,12-2 0,2-4 0,2-2 0,0 3 0,-3-3 0,-1 1 0,0 3 0,-4-3 0,1 1 0,-5 2-8191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2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24575,'0'7'0,"0"0"0,1-1 0,0 1 0,0 0 0,0 0 0,1 0 0,0-1 0,1 1 0,-1-1 0,1 1 0,0-1 0,1 0 0,0 0 0,0-1 0,6 8 0,-2-5 0,0-1 0,0 1 0,1-2 0,0 1 0,1-1 0,-1-1 0,1 0 0,20 7 0,3-2 0,1-1 0,0-2 0,1-1 0,-1-2 0,41 0 0,-46-2-120,-5 0 205,1-2-1,32-2 0,-53 1-163,1 1 1,-1-1-1,1 0 0,-1 0 0,1 0 0,-1 0 0,0-1 0,0 0 1,1 0-1,-1 0 0,-1 0 0,1-1 0,0 0 0,0 1 0,-1-1 1,0-1-1,1 1 0,3-6 0,2-9-6747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3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24575,'8'1'0,"-1"0"0,0 1 0,1-1 0,-1 1 0,0 1 0,0 0 0,0 0 0,-1 0 0,1 1 0,-1-1 0,0 2 0,0-1 0,8 8 0,12 11 0,34 41 0,-47-49 0,-4-5 0,-1-1 0,0 2 0,-1-1 0,0 1 0,-1 1 0,0-1 0,-1 1 0,7 19 0,-11-26 0,0-1 0,0 0 0,0 0 0,-1 0 0,0 1 0,1-1 0,-1 0 0,-1 1 0,1-1 0,-1 0 0,1 0 0,-1 1 0,0-1 0,-1 0 0,1 0 0,-1 0 0,0 0 0,0 0 0,0-1 0,0 1 0,-1 0 0,0-1 0,1 0 0,-1 0 0,0 0 0,-1 0 0,1 0 0,-4 2 0,-8 4 16,1-2 0,-2 1 0,1-2 0,-1 0 0,-19 4 0,22-7-178,0 1-1,0 0 1,0 1 0,0 0-1,1 1 1,0 0 0,1 1-1,-16 11 1,14-5-6664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31 24575,'-6'0'0,"5"0"0,6 0 0,8 0 0,8 0 0,4 0 0,4 0 0,2 0 0,1-5 0,0-2 0,0 1 0,-1 1 0,1 1 0,-1 1 0,0 2 0,0 6 0,-6 2-8191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5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24575,'1'-1'0,"-1"0"0,1-1 0,-1 1 0,1 0 0,0-1 0,0 1 0,-1 0 0,1 0 0,0 0 0,0 0 0,0 0 0,0 0 0,0 0 0,1 0 0,-1 0 0,0 0 0,0 0 0,1 1 0,-1-1 0,0 0 0,1 1 0,-1-1 0,0 1 0,1 0 0,-1-1 0,1 1 0,2 0 0,46-6 0,-44 6 0,8 0 0,1 1 0,-1 0 0,0 1 0,1 1 0,-1 0 0,0 1 0,0 0 0,-1 1 0,1 1 0,-1 0 0,0 1 0,-1 0 0,0 1 0,0 0 0,0 1 0,-1 1 0,-1 0 0,11 12 0,-20-21 0,0 1 0,0 0 0,0 0 0,0-1 0,0 1 0,-1 0 0,1 0 0,-1 0 0,1 0 0,-1 0 0,0 0 0,0 0 0,1 0 0,-2 0 0,1 0 0,0 0 0,0-1 0,-1 1 0,0 3 0,-1 0 0,0 0 0,0 0 0,0-1 0,-1 1 0,0-1 0,0 1 0,-4 4 0,-6 5 0,0-1 0,-1-1 0,-19 14 0,-41 21 0,47-31 0,-37 28 0,49-28-1365,4 0-5461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72 24575,'-1'11'0,"0"0"0,-1-1 0,0 1 0,-4 10 0,3-14 0,1-1 0,0 1 0,0 0 0,1 0 0,0 1 0,1-1 0,-1 0 0,1 0 0,2 14 0,-2-19 0,1 0 0,0 0 0,-1-1 0,1 1 0,0 0 0,0 0 0,0-1 0,0 1 0,0-1 0,0 1 0,0-1 0,0 1 0,1-1 0,-1 1 0,1-1 0,-1 0 0,1 0 0,0 0 0,-1 0 0,1 0 0,3 1 0,-1-1 0,-1 0 0,1-1 0,0 1 0,-1-1 0,1 0 0,0 0 0,-1-1 0,1 1 0,0-1 0,6-1 0,5-3 0,0-1 0,-1 0 0,1-2 0,14-8 0,-10 2 0,-1 0 0,0-2 0,-1 0 0,-1 0 0,0-2 0,-1 0 0,14-23 0,-4 7 0,-24 32 0,0 1 0,0-1 0,0 1 0,0-1 0,1 1 0,-1-1 0,0 1 0,0 0 0,1 0 0,-1 0 0,1-1 0,-1 1 0,1 1 0,0-1 0,-1 0 0,1 0 0,0 0 0,-1 1 0,1-1 0,2 1 0,-3 0 0,0 1 0,0-1 0,0 1 0,0-1 0,0 1 0,0 0 0,0 0 0,0-1 0,0 1 0,-1 0 0,1 0 0,0 0 0,-1 0 0,1 0 0,0 0 0,-1 0 0,1 0 0,-1 0 0,0 0 0,1 0 0,-1 0 0,0 0 0,0 2 0,3 14 0,-1 0 0,-1 0 0,0 20 0,-1-28 0,-18 210 0,1 9 0,17-214-118,0-4-131,0 1-1,0 0 1,1-1-1,4 18 1,2-9-6577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63 24575,'31'-10'0,"-8"2"0,138-36 0,-171 44 0,1 1 0,0 1 0,-1-1 0,1 1 0,0 1 0,0 0 0,0 0 0,0 1 0,0 0 0,1 0 0,0 1 0,0 0 0,0 1 0,0 0 0,1 0 0,0 0 0,0 1 0,1 0 0,0 1 0,0-1 0,1 1 0,-8 14 0,12-20 0,1 1 0,-1 0 0,0-1 0,1 1 0,0 0 0,-1 0 0,1-1 0,0 1 0,1 0 0,-1 0 0,0-1 0,1 1 0,-1 0 0,1-1 0,0 1 0,0-1 0,0 1 0,0-1 0,1 1 0,-1-1 0,1 1 0,-1-1 0,1 0 0,0 0 0,0 0 0,0 0 0,0 0 0,0-1 0,0 1 0,0 0 0,5 1 0,8 6 0,1 0 0,0-1 0,30 10 0,-24-10 0,-10-3 0,0 0 0,-1 1 0,1 1 0,-1-1 0,0 2 0,14 12 0,-23-18 0,0-1 0,0 2 0,0-1 0,0 0 0,0 0 0,0 1 0,-1-1 0,1 1 0,-1-1 0,1 1 0,-1-1 0,0 1 0,0 0 0,0 0 0,-1 0 0,1 0 0,-1-1 0,1 1 0,-1 0 0,0 0 0,0 0 0,0 0 0,-1 0 0,1 0 0,-1 0 0,1 0 0,-1 0 0,0-1 0,0 1 0,0 0 0,-1-1 0,1 1 0,-3 4 0,-4 2 10,0 0 0,0 0 0,-1-1 0,0 0 0,-1-1 0,0 0 0,0 0 0,0-1 0,-1 0 0,1-1 0,-14 5 0,5-3-258,0-1 1,-1-1-1,0 0 1,0-1-1,-38 1 1,33-4-6579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 24575,'0'-1'0,"1"0"0,-1-1 0,1 1 0,-1 0 0,1-1 0,-1 1 0,1 0 0,0-1 0,-1 1 0,1 0 0,0 0 0,0 0 0,0 0 0,0 0 0,2-1 0,3 0 0,-10 13 0,-4 2 0,-1 0 0,0 0 0,-14 12 0,-13 19 0,-1 8 0,-35 67 0,61-97 0,1 0 0,1 0 0,0 1 0,2 1 0,1-1 0,-4 35 0,7-29-1365,2-3-5461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2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95 160 24575,'1'5'0,"1"1"0,0-1 0,0 0 0,1 0 0,-1-1 0,1 1 0,0 0 0,6 6 0,0 2 0,26 39 0,-18-29 0,-1 2 0,15 29 0,10 20 0,-32-61 0,0 0 0,-1 0 0,-1 1 0,0 1 0,-1-1 0,-1 1 0,0 0 0,-1 0 0,4 26 0,-8-37 0,0-1 0,0 1 0,-1-1 0,0 1 0,1-1 0,-1 1 0,-1-1 0,1 0 0,0 1 0,-1-1 0,1 0 0,-1 0 0,0 0 0,0 0 0,0 0 0,-1-1 0,1 1 0,-1-1 0,1 1 0,-1-1 0,0 0 0,0 0 0,0 0 0,0 0 0,0-1 0,0 1 0,-1-1 0,1 0 0,0 0 0,-1 0 0,1 0 0,-1-1 0,-4 1 0,-1 0 0,0 0 0,0 0 0,0-1 0,0 0 0,1 0 0,-1-1 0,0-1 0,0 1 0,0-1 0,1-1 0,-1 1 0,-9-6 0,6 2 0,1-1 0,1-1 0,-1 1 0,1-2 0,1 1 0,-1-1 0,-10-14 0,17 19 0,1 1 0,-1-1 0,1 0 0,-1 0 0,1 0 0,1 0 0,-1 0 0,0-1 0,1 1 0,0 0 0,0-1 0,0 1 0,1-1 0,0 1 0,-1-1 0,1 1 0,1-1 0,-1 1 0,1-1 0,0 1 0,0-1 0,0 1 0,4-8 0,3-3 0,2 0 0,0 1 0,0 1 0,1 0 0,1 0 0,0 1 0,1 1 0,0 0 0,24-15 0,-18 13 0,-1 0 0,-1-2 0,0 0 0,27-34 0,-35 36 0,0 0 0,-1-1 0,-1 0 0,0-1 0,-1 0 0,9-30 0,-14 40 0,0 0 0,-1 0 0,1 0 0,-1 0 0,0 0 0,0 0 0,0 0 0,-1 0 0,0 0 0,0 0 0,-2-7 0,1 9 0,1 0 0,-1 1 0,0-1 0,1 0 0,-1 0 0,-1 1 0,1 0 0,0-1 0,0 1 0,-1 0 0,0 0 0,1 0 0,-1 0 0,0 0 0,0 1 0,0 0 0,0-1 0,0 1 0,-4-1 0,-7-1 0,-1 0 0,0 0 0,1 2 0,-1-1 0,0 2 0,0 0 0,-19 3 0,25-2 0,0 1 0,0-1 0,1 1 0,-1 1 0,1 0 0,0 0 0,0 0 0,0 1 0,0 0 0,0 1 0,1 0 0,0 0 0,-11 11 0,15-14-28,1 0 1,0 0-1,0 1 0,0-1 0,0 1 0,1 0 0,-1-1 0,1 1 0,0 0 1,-1 0-1,1 0 0,0 0 0,1 0 0,-1 0 0,1 0 0,-1 0 1,1 0-1,0 1 0,0-1 0,0 0 0,0 0 0,1 0 0,0 0 1,-1 0-1,1 0 0,0 0 0,0 0 0,1 0 0,-1 0 0,0 0 1,1-1-1,0 1 0,0 0 0,0-1 0,0 1 0,0-1 0,0 0 0,0 0 1,1 0-1,-1 0 0,1 0 0,0-1 0,-1 1 0,1-1 0,0 1 1,0-1-1,0 0 0,5 1 0,24 6-6798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24575,'-5'0'0,"0"1"0,0 0 0,0 0 0,0 0 0,0 1 0,0-1 0,0 1 0,0 0 0,1 1 0,-1-1 0,1 1 0,0 0 0,-1 0 0,1 0 0,1 1 0,-1 0 0,-4 5 0,-7 9 0,1 1 0,-19 33 0,9-13 0,-6 10 34,-33 73 0,21-37-1467,29-60-5393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8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24575,'26'-1'0,"-1"1"0,0 1 0,1 1 0,-1 2 0,0 0 0,0 2 0,-1 1 0,1 1 0,26 12 0,-34-12 0,-2 1 0,1 0 0,24 20 0,-37-27 0,0 1 0,0-1 0,-1 1 0,1 0 0,-1 0 0,0 0 0,0 0 0,0 0 0,0 0 0,-1 1 0,3 4 0,-4-6 0,0 0 0,1-1 0,-1 1 0,0 0 0,0 0 0,0 0 0,-1 0 0,1-1 0,0 1 0,-1 0 0,1 0 0,-1 0 0,0-1 0,1 1 0,-1 0 0,0-1 0,0 1 0,0-1 0,0 1 0,0-1 0,0 1 0,-1-1 0,1 0 0,-3 2 0,0 0 0,0 0 0,0 0 0,0 0 0,-1-1 0,0 0 0,1 0 0,-1 0 0,0-1 0,0 1 0,-9 0 0,-58 4 0,14-3 0,-7 9-1365,37-8-5461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24575,'4'1'0,"0"0"0,-1 0 0,1 0 0,0 0 0,0 0 0,0 1 0,-1-1 0,1 1 0,-1 0 0,1 0 0,5 5 0,36 33 0,-37-32 0,7 8 0,-2 0 0,0 0 0,0 1 0,-2 1 0,0 0 0,-1 1 0,-1 0 0,-1 0 0,7 23 0,35 68 105,-31-73-840,17 48 0,-29-64-6091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1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 24575,'-1'0'0,"1"-1"0,-1 1 0,1-1 0,0 1 0,-1-1 0,1 0 0,0 1 0,-1-1 0,1 0 0,0 1 0,0-1 0,0 0 0,0 0 0,-1 1 0,1-1 0,0 0 0,0 1 0,0-1 0,1 0 0,-1 0 0,0 1 0,0-1 0,0 0 0,0 1 0,1-1 0,-1 0 0,0 1 0,1-1 0,-1 0 0,0 1 0,1-1 0,-1 1 0,1-1 0,-1 1 0,1-1 0,-1 1 0,1-1 0,-1 1 0,1-1 0,0 1 0,-1 0 0,1-1 0,0 1 0,-1 0 0,1 0 0,0-1 0,-1 1 0,1 0 0,0 0 0,-1 0 0,1 0 0,0 0 0,0 0 0,-1 0 0,1 0 0,0 0 0,-1 0 0,1 0 0,0 1 0,-1-1 0,2 1 0,12 3 0,-1 1 0,0 1 0,0 0 0,0 1 0,-1 1 0,0-1 0,-1 2 0,18 15 0,3 2 0,76 65 0,-67-54 0,63 44 0,37-3 0,-138-74-1365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36 284 24575,'0'2'0,"-1"-1"0,0 1 0,0 0 0,0-1 0,0 1 0,0-1 0,0 0 0,0 1 0,-1-1 0,1 0 0,0 0 0,-1 0 0,-1 1 0,-15 18 0,17-20 0,1 1 0,0-1 0,0 1 0,0 0 0,0-1 0,0 1 0,1-1 0,-1 1 0,0 0 0,0-1 0,0 1 0,0-1 0,1 1 0,-1-1 0,0 1 0,1-1 0,-1 1 0,0-1 0,1 1 0,-1-1 0,1 1 0,-1-1 0,0 1 0,1-1 0,-1 0 0,1 1 0,-1-1 0,1 0 0,-1 0 0,1 1 0,0-1 0,-1 0 0,1 0 0,-1 0 0,1 1 0,0-1 0,-1 0 0,1 0 0,-1 0 0,1 0 0,0 0 0,7 1 0,-1 0 0,1 0 0,-1 0 0,0-1 0,1 0 0,-1-1 0,1 0 0,-1 0 0,1 0 0,-1-1 0,0 0 0,0 0 0,0-1 0,0 0 0,0 0 0,-1-1 0,1 0 0,-1 0 0,0 0 0,9-9 0,-1 1 0,-1-1 0,0-1 0,-1 0 0,0-1 0,-1-1 0,-1 1 0,10-21 0,6-28 0,-21 49 0,0 0 0,1 0 0,1 1 0,10-16 0,-17 30 0,0-1 0,0 1 0,0 0 0,0-1 0,1 1 0,-1-1 0,0 1 0,0 0 0,1-1 0,-1 1 0,0 0 0,0-1 0,1 1 0,-1 0 0,0-1 0,1 1 0,-1 0 0,0 0 0,1-1 0,-1 1 0,1 0 0,-1 0 0,0 0 0,1 0 0,-1-1 0,1 1 0,-1 0 0,1 0 0,-1 0 0,0 0 0,1 0 0,-1 0 0,1 0 0,-1 0 0,1 0 0,-1 0 0,0 1 0,1-1 0,-1 0 0,1 0 0,-1 0 0,0 0 0,1 1 0,8 22 0,-3 32 0,-6-54 0,2 67 0,-1-16 0,13 96 0,-2-67 0,-7-43 0,16 61 0,-20-95-124,0-1 0,0 0 0,1 1 0,-1-1 0,1 0 0,0 0-1,0 0 1,0 0 0,0-1 0,4 5 0,9 4-6702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24575,'16'-1'0,"0"0"0,0-1 0,-1 0 0,1-1 0,-1-1 0,1-1 0,-1 0 0,0-1 0,-1 0 0,18-11 0,-15 9 0,0 0 0,35-11 0,-46 18 0,1-1 0,-1 0 0,1 1 0,0 1 0,-1-1 0,1 1 0,0 0 0,0 0 0,-1 1 0,1 0 0,10 3 0,-13-2 0,-1 0 0,1 0 0,-1 0 0,0 1 0,0 0 0,0-1 0,0 1 0,0 0 0,-1 0 0,1 1 0,-1-1 0,0 1 0,0-1 0,0 1 0,-1-1 0,1 1 0,-1 0 0,2 5 0,1 8 0,0 1 0,3 29 0,-2 36 27,-6 89 0,-1-55-1446,2-90-5407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24575,'5'0'0,"7"0"0,7 0 0,0-10 0,2-4 0,-3-4 0,1 1 0,-3-3 0,2-2 0,-4-3 0,3 3 0,2 5 0,4 6 0,-2 4-8191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24575,'2'129'0,"-5"143"0,-27-90 0,27-166-227,-1 0-1,-1-1 1,0 1-1,-1-1 1,-11 20-1,8-18-6598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3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24575,'6'1'0,"1"0"0,-1 0 0,0 0 0,0 1 0,0 0 0,0 0 0,0 1 0,0 0 0,0 0 0,-1 0 0,0 0 0,1 1 0,-1 0 0,-1 0 0,1 1 0,6 7 0,9 11 0,-2 0 0,20 34 0,-21-32 0,104 195 0,-86-150 0,67 101 0,-97-164-195,-1 0 0,1 1 0,-1 0 0,-1 0 0,1 0 0,3 14 0,-3 0-6631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9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32 335 24575,'-1'-1'0,"-1"1"0,1-1 0,0 0 0,-1 1 0,1-1 0,0 0 0,0 0 0,0 0 0,-1 0 0,1 0 0,0 0 0,0 0 0,1 0 0,-1 0 0,0 0 0,0-1 0,0 1 0,1 0 0,-1-1 0,1 1 0,-1 0 0,1-1 0,-1 1 0,1 0 0,0-1 0,0 1 0,-1-3 0,-4-47 0,5 46 0,-2-4 0,2 1 0,-1 0 0,1-1 0,0 1 0,1 0 0,0-1 0,0 1 0,1 0 0,0 0 0,1 0 0,-1 0 0,2 0 0,-1 0 0,1 1 0,0-1 0,0 1 0,1 0 0,0 1 0,0-1 0,1 1 0,0 0 0,0 0 0,0 1 0,1-1 0,13-7 0,-10 7 0,0 0 0,0 0 0,0 1 0,1 0 0,0 1 0,0 0 0,0 1 0,22-4 0,-29 7 0,1 0 0,-1 0 0,0 0 0,0 0 0,1 1 0,-1 0 0,0 0 0,0 0 0,0 0 0,0 1 0,0-1 0,0 1 0,0 0 0,-1 0 0,1 0 0,-1 1 0,1 0 0,-1-1 0,0 1 0,0 0 0,0 0 0,-1 1 0,1-1 0,-1 1 0,1-1 0,-1 1 0,2 5 0,0-1 0,-1-1 0,-1 1 0,1 0 0,-2 0 0,1 0 0,-1 0 0,0 0 0,0 0 0,-1 0 0,0 0 0,-1 0 0,0 1 0,0-1 0,0 0 0,-1-1 0,0 1 0,-1 0 0,0 0 0,-4 7 0,-9 16 0,-2-1 0,-1-1 0,-29 35 0,-9 15 0,56-78-3,0 1 0,0-1 0,0 1 0,0 0 0,0 0 0,0-1 0,0 1-1,1 0 1,-1 0 0,1 0 0,-1 0 0,1-1 0,0 1 0,0 0 0,0 0 0,0 0 0,0 0 0,0 0-1,0 0 1,1 0 0,-1 0 0,0-1 0,1 1 0,0 0 0,1 2 0,0-1 17,0 0 0,1-1 1,-1 0-1,1 1 0,-1-1 1,1 0-1,0 0 0,0 0 0,0-1 1,0 1-1,0-1 0,0 0 1,5 2-1,3 0-200,0-1 1,0 1-1,1-2 0,-1 0 1,1 0-1,-1-1 1,22-2-1,-4-5-6640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0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39 24575,'34'1'0,"4"-1"0,40-4 0,-69 3 0,1 0 0,-1-1 0,0 0 0,0 0 0,0-1 0,0-1 0,-1 1 0,1-1 0,12-9 0,-93 72 0,2 3 0,-62 72 0,130-132 0,0 0 0,0 0 0,0 0 0,1 0 0,-1 0 0,1 1 0,-1-1 0,1 1 0,0-1 0,0 1 0,0-1 0,0 1 0,0-1 0,1 1 0,-1 0 0,1 3 0,0-4 0,0 0 0,1-1 0,-1 1 0,1 0 0,-1 0 0,1-1 0,0 1 0,0 0 0,0-1 0,0 1 0,0-1 0,0 1 0,0-1 0,1 0 0,-1 1 0,0-1 0,1 0 0,2 2 0,8 3 0,0 1 0,1-2 0,-1 0 0,1 0 0,20 3 0,7 4 0,-19-4 0,-1 2 0,0 0 0,0 1 0,-1 1 0,-1 0 0,19 18 0,-27-22 0,-1 1 0,0 0 0,0 1 0,-1 0 0,0 0 0,-1 1 0,0 0 0,-1 0 0,0 0 0,-1 1 0,0 0 0,3 13 0,-7-21 0,0 0 0,0-1 0,-1 1 0,0 0 0,0 0 0,0 1 0,0-1 0,0 0 0,-1-1 0,1 1 0,-1 0 0,0 0 0,-1 0 0,1 0 0,-1-1 0,1 1 0,-1 0 0,-3 3 0,1-2 0,0 0 0,-1 0 0,1-1 0,-1 0 0,-1 1 0,1-2 0,0 1 0,-1-1 0,0 1 0,-7 2 0,-6 1 0,1-1 0,-2-1 0,1 0 0,0-2 0,-1 0 0,-29 1 0,-77-7-1365,99 2-5461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1 24575,'0'5'0,"-5"7"0,-2 7 0,-5 4 0,0 5 0,-4 2 0,2 2 0,-3 0 0,2 0 0,-2 0 0,2-1 0,4 0 0,-2 0 0,2 0 0,-3-6 0,1-1 0,3 0 0,2-4-8191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3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24575,'14'12'0,"1"0"0,1-1 0,0-1 0,29 15 0,26 16 0,-42-20 0,-2 2 0,0 1 0,-1 1 0,37 46 0,71 122 0,-103-145 0,-31-48-30,2 2-53,-1 1-1,1-1 1,-1 0-1,1 0 1,-1 1-1,0-1 1,0 0-1,0 1 1,0-1 0,-1 1-1,1 0 1,-1-1-1,0 1 1,1-1-1,-1 4 1,-5 8-6743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1 148 24575,'0'-7'0,"0"-1"0,0 0 0,1 1 0,0-1 0,0 1 0,1-1 0,0 1 0,1 0 0,4-11 0,-4 13 0,0 1 0,0 0 0,0 0 0,1 0 0,0 0 0,0 0 0,0 1 0,0-1 0,0 1 0,1 0 0,-1 1 0,1-1 0,0 1 0,7-3 0,-8 4 0,-1-1 0,0 1 0,1 0 0,0 0 0,-1 0 0,1 1 0,-1-1 0,1 1 0,0 0 0,-1 0 0,1 0 0,0 0 0,-1 1 0,1-1 0,0 1 0,-1 0 0,1 0 0,-1 1 0,1-1 0,3 3 0,-3-1 0,0 0 0,0 0 0,-1 1 0,1 0 0,-1-1 0,0 1 0,0 0 0,0 1 0,0-1 0,-1 0 0,0 1 0,0 0 0,2 6 0,0 0 0,-2 0 0,1 0 0,-1 1 0,-1-1 0,0 1 0,0-1 0,-1 1 0,-1-1 0,0 1 0,-1-1 0,0 1 0,-6 17 0,-4-3 0,-25 39 0,22-40 0,1 0 0,-18 43 0,30-61 0,-1 0 0,1 0 0,1 0 0,-1 0 0,1 0 0,1 0 0,-1 1 0,1-1 0,0 0 0,1 0 0,-1 0 0,2 1 0,-1-1 0,1 0 0,2 7 0,-2-11-47,0 0 0,-1-1 0,1 1 0,0-1 0,1 1 0,-1-1 0,0 0 0,1 0 0,-1 0-1,1 0 1,-1 0 0,1 0 0,0-1 0,0 0 0,0 1 0,0-1 0,0 0 0,0 0 0,0-1 0,0 1 0,0-1 0,1 1-1,-1-1 1,0 0 0,0 0 0,0 0 0,1-1 0,3 0 0,19-5-6779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58 24575,'1'-2'0,"0"0"0,0 0 0,0 0 0,0 0 0,0 0 0,1 1 0,-1-1 0,1 0 0,-1 1 0,1-1 0,-1 1 0,1 0 0,0 0 0,0-1 0,0 1 0,3-1 0,33-16 0,-32 15 0,0 1 0,-1 0 0,1 1 0,0 0 0,1 0 0,-1 0 0,0 1 0,0-1 0,0 1 0,0 1 0,0-1 0,12 4 0,-14-3 0,-1 0 0,0 1 0,1 0 0,-1-1 0,0 1 0,0 0 0,-1 1 0,1-1 0,0 0 0,-1 1 0,1-1 0,-1 1 0,0 0 0,0 0 0,0 0 0,0 0 0,0 0 0,-1 0 0,1 1 0,-1-1 0,0 0 0,0 1 0,1 4 0,0 3 0,-1-1 0,1 1 0,-2 0 0,1-1 0,-2 1 0,1-1 0,-1 1 0,-1 0 0,0-1 0,-1 0 0,-4 14 0,-5 3 0,0-1 0,-31 45 0,38-63 0,0 0 0,-6 8 0,1 0 0,1 0 0,1 1 0,0 0 0,-6 21 0,13-35 0,0 1 0,0-1 0,1 0 0,-1 0 0,1 1 0,0-1 0,0 1 0,0-1 0,0 0 0,0 1 0,1-1 0,0 0 0,-1 0 0,1 1 0,0-1 0,1 0 0,-1 0 0,0 0 0,1 0 0,0 0 0,0 0 0,0-1 0,0 1 0,0-1 0,0 1 0,1-1 0,-1 0 0,1 0 0,0 0 0,-1 0 0,1 0 0,0-1 0,0 1 0,0-1 0,0 0 0,6 2 0,2 0-105,0 0 0,1-1 0,0 0 0,-1-1 0,1 0 0,0 0 0,0-2 0,0 1 0,0-2 0,-1 0 0,1 0 0,22-8 0,-14 2-6721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24575,'7'0'0,"0"1"0,-1 0 0,1 0 0,-1 1 0,0 0 0,1 0 0,-1 1 0,0-1 0,0 1 0,0 0 0,-1 1 0,1-1 0,-1 1 0,7 6 0,8 10 0,-1-1 0,20 28 0,6 5 0,-14-22-103,-15-15-149,0 1-1,-1 0 1,-1 2-1,23 34 1,-28-35-6574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25 188 24575,'-1'-1'0,"0"1"0,-1-1 0,1 1 0,0-1 0,0 1 0,0-1 0,-1 0 0,1 1 0,0-1 0,0 0 0,0 0 0,0 0 0,0 0 0,0 0 0,0 0 0,1 0 0,-1 0 0,0 0 0,1-1 0,-1 1 0,0 0 0,1 0 0,0-1 0,-1 1 0,1 0 0,0-1 0,-1 1 0,1 0 0,0-1 0,0 1 0,0 0 0,1-3 0,-2-1 0,1 0 0,0 0 0,0 0 0,1 0 0,-1 0 0,1 0 0,3-7 0,-1 5 0,1 1 0,0-1 0,1 1 0,-1 0 0,1 1 0,0-1 0,1 1 0,-1 0 0,1 0 0,0 1 0,1 0 0,-1 0 0,1 0 0,-1 1 0,12-5 0,-7 4 0,0 0 0,1 1 0,-1 0 0,1 1 0,0 0 0,0 1 0,0 1 0,0-1 0,14 3 0,-20-1 0,0 1 0,0 0 0,0 0 0,0 0 0,-1 0 0,1 1 0,0 0 0,-1 0 0,0 1 0,0 0 0,0 0 0,0 0 0,-1 0 0,1 1 0,-1-1 0,0 1 0,-1 0 0,1 1 0,-1-1 0,0 1 0,0-1 0,-1 1 0,1 0 0,-1 0 0,1 7 0,0-4 0,-1 1 0,0 0 0,0 0 0,-1 0 0,-1 0 0,1 0 0,-2 0 0,1 0 0,-1 0 0,-1-1 0,0 1 0,0 0 0,-1 0 0,-8 17 0,-11 10 0,-30 37 0,34-50 0,1 0 0,1 1 0,2 0 0,-20 45 0,33-66 0,-1-1 0,1 1 0,1-1 0,-1 0 0,0 1 0,1-1 0,0 1 0,0-1 0,0 1 0,0 0 0,1-1 0,-1 0 0,1 1 0,0-1 0,0 1 0,0-1 0,0 0 0,1 1 0,-1-1 0,1 0 0,0 0 0,0 0 0,0 0 0,0-1 0,0 1 0,1-1 0,-1 1 0,1-1 0,0 0 0,0 0 0,0 0 0,0 0 0,0 0 0,0-1 0,0 1 0,7 1 0,-2 0 0,1 0 0,-1-1 0,1 0 0,0 0 0,-1-1 0,1 0 0,0-1 0,0 1 0,0-2 0,0 1 0,-1-2 0,1 1 0,0-1 0,9-3 0,14-9-1365,-5-1-5461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24575,'2'-3'0,"-1"0"0,1-1 0,0 1 0,0 0 0,1 0 0,-1 1 0,0-1 0,1 0 0,0 1 0,-1-1 0,1 1 0,0 0 0,1 0 0,5-3 0,3-3 0,-11 7 0,10-8 0,1 0 0,0 1 0,1 1 0,26-12 0,-37 17 0,1 1 0,-1 1 0,1-1 0,0 0 0,-1 1 0,1-1 0,0 1 0,0 0 0,-1 0 0,1 0 0,0 0 0,-1 0 0,1 1 0,0-1 0,0 1 0,-1 0 0,1-1 0,-1 1 0,1 1 0,-1-1 0,1 0 0,-1 1 0,0-1 0,1 1 0,-1-1 0,0 1 0,0 0 0,0 0 0,0 0 0,-1 0 0,1 1 0,-1-1 0,3 4 0,3 8 0,0 0 0,-1 0 0,-1 1 0,0 0 0,-1 0 0,4 23 0,3 95 0,-2-9 0,1-47-682,-2 123-1,-8-174-6143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4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0 175 24575,'0'-5'0,"6"-2"0,1-5 0,5 0 0,0-4 0,3 2 0,5-3 0,4 2 0,3-2 0,2 2 0,1 4 0,1-2 0,1 1 0,-6 3-8191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55 24575,'0'-4'0,"0"0"0,0 0 0,0 0 0,-1 0 0,1 0 0,-1 0 0,0 0 0,0 0 0,-1 1 0,-2-8 0,4 11 0,-1 0 0,1-1 0,0 1 0,-1-1 0,1 1 0,-1 0 0,1-1 0,0 1 0,-1 0 0,1 0 0,-1-1 0,1 1 0,-1 0 0,1 0 0,-1 0 0,1 0 0,-1-1 0,1 1 0,-1 0 0,1 0 0,-1 0 0,1 0 0,-1 0 0,1 0 0,-1 0 0,1 0 0,-1 1 0,1-1 0,-2 0 0,-21 21 0,15-8 0,0 0 0,1 0 0,0 1 0,1-1 0,1 2 0,0-1 0,-5 27 0,2-1 0,-3 67 0,10 174 0,3-247 0,2 0 0,1-1 0,2 1 0,2-1 0,0-1 0,18 39 0,-23-63-85,1 0 0,0 0-1,0 0 1,1-1 0,-1 0-1,2 0 1,-1 0 0,1-1-1,0 0 1,0-1 0,1 1-1,-1-1 1,1 0 0,0-1-1,16 6 1,3-1-6741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18 610 24575,'21'-1'0,"-1"0"0,1-2 0,0 0 0,-1-1 0,33-12 0,-42 12 0,0 0 0,0-1 0,0 0 0,-1 0 0,0-1 0,0-1 0,-1 0 0,1 0 0,-2-1 0,1 0 0,11-14 0,-19 19 0,1 0 0,0 0 0,-1 0 0,0 0 0,1 0 0,-1-1 0,-1 1 0,1 0 0,0-1 0,-1 1 0,0-1 0,0 1 0,0-1 0,0 1 0,0-1 0,-1 1 0,1 0 0,-1-1 0,0 1 0,0 0 0,0 0 0,-1-1 0,1 1 0,-1 0 0,0 0 0,1 0 0,-1 1 0,-1-1 0,1 0 0,-4-3 0,-10-11 0,0 2 0,-1 0 0,-30-21 0,30 24 0,6 4 0,-7-4 0,0-1 0,0-1 0,1 0 0,1-2 0,1 0 0,0 0 0,1-2 0,-13-21 0,26 37 5,-1-1-1,1 1 1,1-1 0,-1 0-1,0 0 1,1 1-1,-1-1 1,1 0 0,0 0-1,0 1 1,0-1 0,0 0-1,0 0 1,1 0-1,-1 1 1,1-1 0,0 0-1,-1 1 1,1-1-1,1 0 1,-1 1 0,0-1-1,1 1 1,-1 0-1,4-5 1,0 2-170,0-1 0,1 1 0,-1 0 0,1 0 0,0 1 0,0-1 0,0 1 0,13-6 0,4 1-6661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24575,'1'1'0,"0"-1"0,0 0 0,0 0 0,0 1 0,0-1 0,0 1 0,0-1 0,0 1 0,0-1 0,0 1 0,0-1 0,-1 1 0,1 0 0,0-1 0,0 1 0,-1 0 0,1 0 0,0 0 0,-1 0 0,1 0 0,-1-1 0,1 1 0,-1 0 0,0 0 0,1 0 0,-1 0 0,0 0 0,0 0 0,0 0 0,0 0 0,1 1 0,-1-1 0,-1 0 0,1 0 0,0 0 0,0 0 0,-1 1 0,-6 45 0,6-44 0,-8 39 0,-1-4 0,1 2 0,3-1 0,-3 60 0,10-86 0,-1-1 0,1 1 0,1 0 0,1-1 0,0 1 0,0-1 0,1 0 0,9 19 0,-12-28 0,1 0 0,-1 0 0,1 0 0,0 0 0,0 0 0,0 0 0,1-1 0,-1 1 0,1-1 0,-1 0 0,1 1 0,0-1 0,0 0 0,0-1 0,0 1 0,0 0 0,0-1 0,0 0 0,1 1 0,-1-2 0,0 1 0,1 0 0,-1 0 0,1-1 0,-1 0 0,1 0 0,-1 0 0,1 0 0,-1 0 0,1-1 0,-1 0 0,0 1 0,1-1 0,-1-1 0,0 1 0,4-2 0,31-20-1365,-22 12-5461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9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24575,'-2'77'0,"-1"-42"0,3-1 0,7 65 0,-6-93 0,0-1 0,0 1 0,1-1 0,-1 0 0,1 0 0,1 0 0,-1 0 0,1 0 0,0-1 0,0 1 0,0-1 0,1 0 0,-1 0 0,1 0 0,0 0 0,0 0 0,1-1 0,-1 0 0,1 0 0,-1 0 0,1-1 0,7 4 0,-8-5 0,0 0 0,-1-1 0,1 1 0,0-1 0,0 1 0,0-1 0,0 0 0,-1-1 0,1 1 0,0-1 0,0 1 0,0-1 0,-1-1 0,1 1 0,-1 0 0,1-1 0,-1 1 0,1-1 0,-1 0 0,0-1 0,0 1 0,0 0 0,0-1 0,0 0 0,0 1 0,-1-1 0,1 0 0,-1 0 0,0-1 0,0 1 0,2-6 0,10-22 0,-2-1 0,-2 0 0,-1-1 0,6-38 0,-16 80 0,0 20 0,1 0 0,2 0 0,9 55 0,-9-76 0,0-1 0,1 1 0,0-1 0,0 1 0,1-1 0,-1 0 0,2 0 0,6 9 0,-8-12 0,1-1 0,-1 0 0,1 0 0,-1 0 0,1 0 0,0 0 0,0-1 0,0 0 0,1 0 0,-1 0 0,0 0 0,1 0 0,-1-1 0,1 0 0,7 1 0,16-5-1365,-2-6-5461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7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0 303 24575,'5'-1'0,"0"-1"0,-1 0 0,1 0 0,-1-1 0,1 1 0,-1-1 0,0 0 0,0 0 0,6-7 0,11-6 0,23-13 0,63-56 0,-70 53 0,1 2 0,52-31 0,-68 50-1365,-2 3-5461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0 301 24575,'1'-1'0,"0"1"0,0 0 0,0 0 0,0-1 0,0 1 0,0-1 0,0 1 0,0-1 0,0 1 0,0-1 0,0 0 0,0 1 0,-1-1 0,1 0 0,0 0 0,0 1 0,-1-1 0,1 0 0,-1 0 0,1 0 0,-1 0 0,1 0 0,-1 0 0,1 0 0,-1 0 0,0 0 0,1-2 0,6-36 0,-6 27 0,7-38 0,22-99 0,-30 148 0,0 0 0,1-1 0,-1 1 0,0 0 0,1 0 0,-1-1 0,0 1 0,1 0 0,-1 0 0,1-1 0,0 1 0,-1 0 0,1 0 0,0 0 0,0 0 0,0 0 0,0 0 0,0 0 0,0 0 0,0 0 0,0 1 0,0-1 0,0 0 0,0 1 0,1-1 0,-1 1 0,0-1 0,2 0 0,-1 2 0,0-1 0,-1 1 0,1 0 0,0 0 0,0 0 0,-1 0 0,1 0 0,0 0 0,-1 0 0,1 0 0,-1 1 0,0-1 0,1 0 0,-1 1 0,0 0 0,2 2 0,6 10 0,-1 1 0,0 0 0,8 21 0,4 27 0,-13-39 0,1 0 0,14 27 0,-22-50 0,0-1 0,0 1 0,0 0 0,0-1 0,1 1 0,-1-1 0,0 1 0,0-1 0,1 1 0,-1-1 0,0 1 0,1-1 0,-1 1 0,0-1 0,1 0 0,-1 1 0,1-1 0,-1 0 0,0 1 0,1-1 0,-1 0 0,1 1 0,-1-1 0,1 0 0,0 0 0,-1 0 0,1 1 0,-1-1 0,1 0 0,-1 0 0,1 0 0,-1 0 0,1 0 0,0 0 0,-1 0 0,1 0 0,-1 0 0,1 0 0,-1-1 0,1 1 0,-1 0 0,1 0 0,-1 0 0,1-1 0,-1 1 0,1 0 0,-1-1 0,1 1 0,-1 0 0,1-1 0,-1 1 0,0-1 0,1 1 0,-1 0 0,0-1 0,1 1 0,-1-1 0,0 1 0,1-1 0,-1 1 0,0-1 0,0 0 0,21-47 0,-12 25 0,-8 22 0,0-1 0,0 1 0,0-1 0,0 1 0,1-1 0,-1 1 0,1 0 0,-1-1 0,1 1 0,-1 0 0,1 0 0,0 0 0,-1 0 0,1 1 0,0-1 0,0 0 0,0 1 0,0-1 0,-1 1 0,1 0 0,0 0 0,0-1 0,2 1 0,-2 1 0,0-1 0,0-1 0,0 1 0,0 0 0,-1 0 0,1-1 0,0 1 0,0-1 0,-1 1 0,1-1 0,0 0 0,-1 0 0,1 1 0,-1-1 0,1-1 0,-1 1 0,1 0 0,-1 0 0,0 0 0,1-1 0,-1 1 0,2-3 0,7-15 0,-7 13 0,0 1 0,0-1 0,1 0 0,-1 1 0,1 0 0,1 0 0,6-7 0,-10 12 0,0-1 0,0 1 0,0-1 0,0 1 0,0-1 0,0 1 0,0-1 0,0 1 0,0 0 0,0 0 0,0-1 0,0 1 0,0 0 0,0 0 0,0 0 0,0 0 0,0 1 0,0-1 0,0 0 0,2 1 0,-1 0 0,0 0 0,1 0 0,-1 1 0,0-1 0,0 1 0,0-1 0,0 1 0,0 0 0,0 0 0,0 0 0,2 4 0,36 65 131,-12-20-1627,-13-28-5330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24575,'15'35'0,"-3"0"0,0 0 0,-3 1 0,-1 1 0,6 64 0,-6-42 0,17 62 0,-20-102 0,-2-6 0,0 1 0,2 0 0,0-1 0,0 0 0,9 15 0,-13-27 0,0 0 0,0-1 0,-1 1 0,1 0 0,0 0 0,0-1 0,0 1 0,0-1 0,0 1 0,0-1 0,0 1 0,0-1 0,0 1 0,0-1 0,0 0 0,0 0 0,0 1 0,0-1 0,0 0 0,1 0 0,-1 0 0,0 0 0,0 0 0,0-1 0,0 1 0,0 0 0,0 0 0,0-1 0,0 1 0,0-1 0,0 1 0,0-1 0,0 1 0,1-2 0,41-28 0,-26 16 0,-11 10 0,0 1 0,-1-1 0,2 1 0,-1 0 0,0 1 0,1-1 0,-1 1 0,1 1 0,-1-1 0,1 1 0,0 0 0,0 1 0,9-1 0,-10 2 0,-1 0 0,1 1 0,-1-1 0,0 1 0,0 0 0,0 1 0,0-1 0,0 1 0,0 0 0,-1 0 0,0 0 0,1 1 0,-1 0 0,0-1 0,-1 1 0,1 1 0,3 4 0,2 3 0,-1 0 0,0 1 0,-1 0 0,0 0 0,-1 1 0,-1-1 0,0 1 0,-1 1 0,0-1 0,-1 0 0,-1 1 0,0 0 0,-1-1 0,-1 1 0,-1 18 0,0-29 0,0-1 0,1 1 0,-1 0 0,0-1 0,-1 1 0,1-1 0,-1 0 0,1 1 0,-1-1 0,0 0 0,0 0 0,-1 0 0,1 0 0,-1 0 0,1-1 0,-1 1 0,-4 2 0,1-1 0,0 0 0,0-1 0,-1 1 0,0-1 0,0-1 0,0 1 0,0-1 0,-11 2 0,8-2 0,0-1 0,-1 0 0,1-1 0,0 0 0,-1 0 0,1-1 0,0 0 0,-1-1 0,1 0 0,0-1 0,1 0 0,-18-8 0,7-2-1365,3 2-5461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31 276 24575,'5'5'0,"2"8"0,0 5 0,-2 6 0,4-1 0,0 0 0,5 2 0,3 1 0,1-3-8191</inkml:trace>
  <inkml:trace contextRef="#ctx0" brushRef="#br0" timeOffset="1">1 1 24575,'0'5'0,"5"7"0,2 2-8191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24575,'-2'68'0,"0"-41"0,1 1 0,2 0 0,0-1 0,8 34 0,-7-55 0,0 0 0,0 0 0,1-1 0,0 1 0,0-1 0,0 0 0,1 0 0,0 0 0,0 0 0,0-1 0,0 1 0,1-1 0,0 0 0,-1-1 0,2 1 0,-1-1 0,0 0 0,1 0 0,-1-1 0,1 1 0,0-1 0,0-1 0,0 1 0,0-1 0,0 0 0,0 0 0,0 0 0,0-1 0,0 0 0,0-1 0,1 1 0,-1-1 0,0 0 0,0-1 0,0 1 0,11-6 0,-13 5 0,-1 0 0,1-1 0,-1 1 0,1-1 0,-1 0 0,0 0 0,0 0 0,0 0 0,-1-1 0,1 1 0,-1-1 0,1 1 0,-1-1 0,-1 0 0,1 0 0,2-8 0,2-8 0,-1 1 0,3-25 0,-7 37 0,11-80 0,-12 78 0,1-1 0,-1 1 0,-1 0 0,1 0 0,-2-1 0,1 1 0,-4-9 0,0 12 0,4 19 0,3 23 0,6-2 0,1 0 0,3 0 0,0-1 0,2 0 0,2-1 0,1-1 0,33 47 0,-47-74-76,1-1 1,-1 1-1,1-1 0,0 1 0,0-1 0,0 0 0,0-1 0,0 1 1,0-1-1,1 1 0,0-1 0,-1-1 0,1 1 0,0-1 1,0 0-1,-1 0 0,10 1 0,9 0-6750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17 24575,'0'0'0,"1"0"0,-1 0 0,0-1 0,0 1 0,1 0 0,-1 0 0,0-1 0,0 1 0,1 0 0,-1 0 0,0-1 0,0 1 0,0 0 0,0 0 0,1-1 0,-1 1 0,0 0 0,0-1 0,0 1 0,0 0 0,0-1 0,0 1 0,0 0 0,0-1 0,0 1 0,0 0 0,0-1 0,0 1 0,0 0 0,0-1 0,0 1 0,0 0 0,-1-1 0,1 1 0,0 0 0,0 0 0,0-1 0,-14-4 0,-19 6 0,26 2 0,1 0 0,0 0 0,0 1 0,0-1 0,0 1 0,0 1 0,1-1 0,0 1 0,0 0 0,0 0 0,0 0 0,1 1 0,0 0 0,0 0 0,1 0 0,-1 0 0,1 0 0,1 1 0,-1-1 0,1 1 0,0 0 0,-1 9 0,-2 14 0,2 1 0,0 0 0,4 52 0,0-64 0,-2-13 0,1 1 0,1-1 0,-1 0 0,1 1 0,1-1 0,-1 0 0,1 0 0,0 0 0,0 0 0,0 0 0,1 0 0,5 8 0,-4-11 0,-1 1 0,0-1 0,1 0 0,0 0 0,0-1 0,0 1 0,0-1 0,0 0 0,0 0 0,0 0 0,1 0 0,-1-1 0,1 0 0,-1 0 0,1 0 0,0-1 0,7 1 0,3 0-227,-1-2-1,1 1 1,0-2-1,0 0 1,16-5-1,-1 0-6598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 24575,'4'-3'0,"1"-1"0,0 1 0,0 0 0,0 1 0,0-1 0,0 1 0,0 0 0,1 0 0,-1 1 0,1 0 0,0 0 0,-1 0 0,9 0 0,-5 0 0,0 1 0,1 0 0,-1 1 0,0 0 0,0 0 0,0 1 0,14 5 0,-20-6 0,0 1 0,0 0 0,0 0 0,0 0 0,0 0 0,0 0 0,-1 1 0,1-1 0,-1 1 0,0 0 0,1-1 0,-1 1 0,0 0 0,-1 0 0,1 1 0,-1-1 0,1 0 0,-1 1 0,0-1 0,0 0 0,0 1 0,-1 0 0,1-1 0,-1 1 0,0-1 0,0 1 0,0 4 0,-1-3 0,1-1 0,-1 1 0,0 0 0,0 0 0,0-1 0,0 1 0,-1 0 0,0-1 0,0 1 0,0-1 0,0 0 0,-1 0 0,0 0 0,0 0 0,0 0 0,0-1 0,-1 1 0,1-1 0,-7 5 0,3-4-49,0-1 1,-1 0-1,1 0 0,-1-1 0,1 0 1,-1 0-1,0-1 0,0 0 0,1 0 1,-1-1-1,0 0 0,0 0 0,0-1 1,0 0-1,0 0 0,1-1 0,-1 0 1,1-1-1,-1 1 0,1-1 0,0-1 1,0 1-1,0-1 0,0 0 0,1-1 0,0 0 1,-11-10-1,-5-7-6777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0 725 24575,'14'1'0,"-1"-1"0,1-1 0,-1 0 0,1-1 0,-1-1 0,0 0 0,1 0 0,-1-2 0,-1 0 0,1 0 0,-1-1 0,0 0 0,0-1 0,-1-1 0,0 1 0,11-11 0,-3 1 0,-1-1 0,-1-1 0,-1 0 0,0-1 0,-2 0 0,0-1 0,12-26 0,-8 10 0,-2 0 0,-1-1 0,17-67 0,-27 78 0,0 0 0,-2 0 0,-1-1 0,-1 1 0,-3-33 0,2 58 0,0 0 0,0 0 0,0 0 0,-1-1 0,1 1 0,0 0 0,-1 1 0,1-1 0,-1 0 0,0 0 0,0 0 0,0 0 0,0 0 0,0 1 0,0-1 0,0 0 0,0 1 0,-1-1 0,1 1 0,0-1 0,-1 1 0,0 0 0,1-1 0,-1 1 0,0 0 0,1 0 0,-1 0 0,0 0 0,0 1 0,0-1 0,0 1 0,0-1 0,0 1 0,0-1 0,-4 1 0,3 0 0,-1 1 0,0 0 0,0 0 0,0 0 0,1 0 0,-1 1 0,0-1 0,1 1 0,0 0 0,-1 0 0,1 0 0,0 0 0,0 1 0,0-1 0,0 1 0,1 0 0,-6 6 0,0 5 0,0 0 0,0 0 0,1 1 0,1 0 0,1 1 0,0-1 0,1 1 0,-3 18 0,0 19 0,-2 61 0,10 226 0,4-314-1365,1-7-5461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 0 0,1 0 0,-1-1 0,0 1 0,0 0 0,0 0 0,0 0 0,0 0 0,0 0 0,0 0 0,0 1 0,0-1 0,0 0 0,-1 0 0,1 1 0,0-1 0,-1 0 0,1 1 0,-1-1 0,0 0 0,1 1 0,-1-1 0,0 1 0,0 1 0,6 48 0,-6-45 0,2 40 0,-2-26 0,1 1 0,0-1 0,2 1 0,7 26 0,-9-41 0,2 0 0,-1 0 0,1-1 0,-1 1 0,2-1 0,-1 1 0,0-1 0,1 0 0,0 0 0,0-1 0,1 1 0,-1-1 0,1 0 0,0 0 0,0 0 0,1-1 0,-1 0 0,11 5 0,-13-7 0,-1 0 0,1 0 0,0 0 0,0 0 0,-1-1 0,1 1 0,0-1 0,0 0 0,0 0 0,0 0 0,0 0 0,0 0 0,-1-1 0,1 1 0,0-1 0,0 0 0,0 1 0,-1-1 0,1-1 0,0 1 0,-1 0 0,1-1 0,-1 1 0,0-1 0,1 0 0,-1 0 0,0 0 0,0 0 0,0 0 0,0 0 0,2-5 0,-1 2 0,0 1 0,0-1 0,-1 0 0,0 0 0,0 0 0,0-1 0,-1 1 0,0 0 0,0-1 0,0 1 0,0-1 0,-1 1 0,0-1 0,0 1 0,-1-1 0,0-5 0,-3-2-80,0 1 0,0 0-1,-1 0 1,0 1 0,-1 0-1,-1-1 1,0 2 0,0-1-1,-1 1 1,0 0 0,-1 1 0,0 0-1,-1 0 1,1 1 0,-2 0-1,-16-9 1,0 3-6746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24575,'5'0'0,"2"-10"0,5-4 0,5 1 0,6 2 0,3 3 0,3 4 0,-3 6 0,-7 9 0,-6 8 0,-5 6 0,-5 3 0,-2 3 0,-1 1 0,-1 0 0,0-5-8191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24575,'20'-1'0,"0"0"0,0-1 0,-1-1 0,1-1 0,35-12 0,-43 12 0,0-1 0,0 0 0,-1-1 0,0-1 0,-1 1 0,1-2 0,-1 1 0,0-1 0,-1-1 0,11-12 0,-19 20 0,-1 1 0,1-1 0,0 0 0,-1 1 0,1-1 0,-1 1 0,1-1 0,-1 0 0,0 1 0,1-1 0,-1 0 0,0 0 0,1 1 0,-1-1 0,0 0 0,0 0 0,1 1 0,-1-1 0,0 0 0,0 0 0,0 0 0,0 1 0,0-1 0,0 0 0,0 0 0,-1 0 0,1 1 0,0-2 0,-1 1 0,0 1 0,0-1 0,0 0 0,0 1 0,0-1 0,0 1 0,0-1 0,0 1 0,0 0 0,0 0 0,0-1 0,0 1 0,-1 0 0,1 0 0,0 0 0,0 0 0,-1 0 0,-5 0 0,1 1 0,-1 0 0,1 0 0,-1 0 0,1 1 0,-7 2 0,7 0 0,-1-1 0,1 2 0,-1-1 0,1 1 0,1 0 0,-1 0 0,1 1 0,0-1 0,0 1 0,0 1 0,1-1 0,0 0 0,0 1 0,1 0 0,0 0 0,0 0 0,-3 11 0,5-13 0,0-1 0,0 0 0,0 1 0,1-1 0,0 1 0,0-1 0,0 0 0,0 1 0,1-1 0,-1 0 0,1 1 0,0-1 0,1 0 0,-1 0 0,1 1 0,0-1 0,0 0 0,0-1 0,0 1 0,1 0 0,-1-1 0,1 1 0,0-1 0,0 0 0,0 0 0,1 0 0,-1 0 0,1-1 0,0 1 0,-1-1 0,8 3 0,-1-1-273,0 0 0,0-1 0,1 0 0,20 3 0,2-3-6553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64 161 24575,'59'2'0,"-38"-1"0,0 0 0,0-1 0,0-1 0,0-1 0,27-6 0,-44 7 0,-1 0 0,1-1 0,-1 1 0,0-1 0,1 0 0,-1 0 0,0 0 0,0-1 0,0 1 0,-1-1 0,1 0 0,-1 1 0,1-1 0,-1 0 0,0 0 0,0-1 0,0 1 0,0 0 0,-1-1 0,1 1 0,0-7 0,-1 7 0,0 1 0,-1-1 0,0 1 0,0-1 0,0 0 0,0 1 0,0-1 0,0 1 0,-1-1 0,1 0 0,-1 1 0,0-1 0,0 1 0,0-1 0,0 1 0,0 0 0,0-1 0,-1 1 0,1 0 0,-1 0 0,1 0 0,-1 0 0,0 0 0,0 0 0,0 1 0,0-1 0,0 1 0,0-1 0,0 1 0,-1 0 0,-3-2 0,-3-1 0,0 0 0,-1 1 0,1 1 0,-1-1 0,0 1 0,1 1 0,-1 0 0,0 0 0,0 1 0,0 0 0,0 1 0,1 0 0,-1 1 0,0 0 0,1 0 0,-19 8 0,21-7 0,-1 1 0,1 0 0,1 0 0,-1 1 0,1 0 0,-1 0 0,1 0 0,1 1 0,-1 0 0,1 0 0,0 0 0,1 1 0,-1-1 0,1 1 0,0 0 0,1 1 0,0-1 0,0 1 0,1-1 0,-1 1 0,0 9 0,1-6 0,0 0 0,1 0 0,1 1 0,0-1 0,0 0 0,1 0 0,0 0 0,1 0 0,1 0 0,-1 0 0,2 0 0,6 16 0,-6-21 0,-1 0 0,1 0 0,0 0 0,1-1 0,-1 0 0,1 1 0,0-2 0,1 1 0,-1 0 0,1-1 0,0 0 0,0 0 0,0-1 0,0 0 0,1 0 0,-1 0 0,1-1 0,0 0 0,0 0 0,13 1 0,42 1-1365,-35-5-5461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24575,'3'-12'0,"5"18"0,4 22 0,-4 56 0,-8-64 0,1 0 0,1 0 0,1 0 0,1 0 0,7 21 0,-9-35 0,1-1 0,-1 0 0,1 1 0,0-1 0,0 0 0,1-1 0,-1 1 0,1-1 0,0 1 0,1-1 0,-1 0 0,1-1 0,-1 1 0,1-1 0,0 0 0,1 0 0,-1 0 0,0-1 0,1 0 0,-1 0 0,1 0 0,6 0 0,-8-1 0,0 0 0,0-1 0,-1 1 0,1-1 0,0 0 0,0-1 0,-1 1 0,1 0 0,0-1 0,-1 0 0,1 0 0,0 0 0,-1 0 0,1-1 0,-1 0 0,4-1 0,-1-1 0,-1-1 0,1 1 0,-1-1 0,1 0 0,-2-1 0,1 1 0,7-12 0,2-7 0,-1-1 0,-1 0 0,12-38 0,-19 51 0,56-174 0,-61 202 0,0 1 0,1-1 0,1 1 0,0-1 0,1 0 0,1 0 0,0 0 0,2 0 0,-1 0 0,2-1 0,10 17 0,-10-18 0,1 0 0,1-1 0,0 0 0,1 0 0,1-1 0,11 11 0,-19-21 0,0 1 0,0-1 0,0 0 0,0 0 0,0-1 0,0 1 0,0 0 0,1-1 0,-1 0 0,0 0 0,1 0 0,-1 0 0,1-1 0,0 1 0,-1-1 0,1 0 0,-1 0 0,1 0 0,-1-1 0,1 1 0,-1-1 0,1 0 0,-1 0 0,1 0 0,-1 0 0,0 0 0,1-1 0,-1 0 0,0 1 0,0-1 0,0 0 0,5-5 0,1-2-68,0-1 0,0 0-1,-1 0 1,0 0 0,0-1 0,-2 0-1,1-1 1,-1 1 0,-1-1 0,0 0-1,-1-1 1,0 1 0,-1-1 0,0 0-1,-1 0 1,0 0 0,-1 0-1,-1 0 1,-1-14 0,0 0-6758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24575,'1'1'0,"-1"1"0,1-1 0,-1 0 0,1 1 0,0-1 0,0 0 0,-1 0 0,1 1 0,0-1 0,0 0 0,0 0 0,0 0 0,0 0 0,1 0 0,-1-1 0,0 1 0,0 0 0,1 0 0,-1-1 0,0 1 0,1-1 0,-1 1 0,0-1 0,1 1 0,-1-1 0,1 0 0,2 0 0,46 6 0,-44-6 0,7 1 0,0-1 0,0-1 0,0 0 0,0 0 0,0-2 0,0 0 0,18-6 0,-28 8 0,1 0 0,-1 0 0,0-1 0,1 1 0,-1-1 0,0 0 0,0 0 0,0 0 0,0 0 0,-1 0 0,1-1 0,-1 1 0,1-1 0,-1 0 0,0 0 0,0 0 0,0 0 0,0 0 0,0 0 0,-1 0 0,0-1 0,1 1 0,-1-1 0,0 1 0,-1-1 0,1 1 0,-1-1 0,1 1 0,-1-1 0,0 1 0,-1-1 0,1-4 0,-1 6 0,1 0 0,-1 0 0,1 0 0,-1 1 0,0-1 0,0 0 0,0 0 0,0 0 0,0 1 0,0-1 0,0 0 0,-1 1 0,1-1 0,0 1 0,-1-1 0,0 1 0,1 0 0,-1 0 0,0 0 0,-2-2 0,0 2 0,0-1 0,-1 0 0,1 1 0,-1 0 0,0 0 0,1 0 0,-1 1 0,-8 0 0,4 0 0,1 1 0,-1 0 0,0 0 0,1 1 0,-1 0 0,1 0 0,0 1 0,0 0 0,-11 6 0,15-5 0,0 0 0,-1 0 0,2 1 0,-1-1 0,0 1 0,1 0 0,0 0 0,0 0 0,0 1 0,1-1 0,0 1 0,0-1 0,0 1 0,0 0 0,1 0 0,0 0 0,1 0 0,-1 0 0,1 0 0,1 9 0,-1 2 0,2-1 0,0 0 0,0 0 0,2 0 0,0 0 0,9 21 0,-5-22 0,0 0 0,2-1 0,-1-1 0,2 1 0,0-2 0,0 0 0,1 0 0,1-1 0,0 0 0,0-1 0,1-1 0,29 16 0,-37-23-91,-1 0 0,1 0 0,0-1 0,0 0 0,0 0 0,0 0 0,0-1 0,0 1 0,-1-2 0,1 1 0,0-1 0,0 1 0,0-2 0,11-2 0,2-3-6735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62 24575,'1'-1'0,"-1"1"0,0 0 0,1 0 0,-1-1 0,0 1 0,0 0 0,0-1 0,1 1 0,-1 0 0,0 0 0,0-1 0,0 1 0,0 0 0,0-1 0,1 1 0,-1-1 0,0 1 0,0 0 0,0-1 0,0 1 0,0 0 0,0-1 0,0 1 0,0 0 0,0-1 0,-1 1 0,1-1 0,0 1 0,0 0 0,0-1 0,0 1 0,0 0 0,-1 0 0,1-1 0,0 1 0,0 0 0,0-1 0,-1 1 0,1 0 0,0 0 0,0-1 0,-1 1 0,1 0 0,0 0 0,-1 0 0,1-1 0,0 1 0,-1 0 0,1 0 0,0 0 0,-1 0 0,1 0 0,0 0 0,-1 0 0,1 0 0,-1 0 0,1 0 0,-1 0 0,-25-2 0,21 3 0,1 1 0,-1-1 0,0 1 0,0 1 0,1-1 0,-1 1 0,1 0 0,0 0 0,0 0 0,0 0 0,0 1 0,0-1 0,1 1 0,0 0 0,-1 0 0,1 1 0,1-1 0,-1 1 0,1-1 0,0 1 0,0 0 0,0 0 0,-1 5 0,2-5 0,-1 1 0,1-1 0,0 1 0,0-1 0,0 1 0,1-1 0,0 1 0,0 0 0,1-1 0,-1 1 0,1-1 0,0 1 0,1-1 0,-1 1 0,1-1 0,0 0 0,1 0 0,-1 1 0,1-2 0,0 1 0,5 6 0,0-3 0,0 0 0,0 0 0,1-1 0,0 0 0,0-1 0,1 0 0,0 0 0,0-1 0,11 4 0,-16-7 0,1-1 0,-1 1 0,0-1 0,0 0 0,1-1 0,-1 1 0,1-1 0,-1 0 0,0-1 0,1 1 0,-1-1 0,0 0 0,1 0 0,-1 0 0,0-1 0,0 0 0,0 0 0,0-1 0,0 1 0,7-6 0,2-3 0,-1 0 0,-1 0 0,0-1 0,-1-1 0,-1 0 0,1 0 0,-2-1 0,0-1 0,-1 1 0,0-1 0,-1-1 0,-1 1 0,0-1 0,-2 0 0,1-1 0,1-19 0,-5 33 0,-1 0 0,0 1 0,0-1 0,0 0 0,-1 0 0,1 0 0,-1 1 0,1-1 0,-1 0 0,0 0 0,0 1 0,0-1 0,-1 1 0,1-1 0,-3-3 0,4 6 0,-1-1 0,1 1 0,0-1 0,-1 1 0,1 0 0,-1-1 0,1 1 0,-1 0 0,1-1 0,-1 1 0,1 0 0,-1 0 0,1-1 0,-1 1 0,1 0 0,-1 0 0,1 0 0,-1 0 0,0 0 0,1 0 0,-1 0 0,1 0 0,-1 0 0,1 0 0,-1 0 0,0 0 0,1 0 0,-1 1 0,-1 0 0,1 0 0,-1 0 0,1 0 0,0 0 0,0 0 0,-1 1 0,1-1 0,0 1 0,0-1 0,0 1 0,0-1 0,1 1 0,-1-1 0,0 3 0,-1 2 0,0-1 0,1 0 0,0 0 0,0 1 0,0-1 0,1 1 0,-1-1 0,1 1 0,1-1 0,-1 1 0,1-1 0,0 0 0,0 1 0,1-1 0,-1 0 0,1 0 0,0 0 0,1 0 0,-1 0 0,1 0 0,0-1 0,0 1 0,1-1 0,-1 0 0,1 0 0,0 0 0,5 4 0,13 11 0,1-1 0,1-1 0,47 26 0,-56-35 0,-2 0 0,20 10 0,-1 2 0,-1 1 0,32 27 0,-57-42 0,1-1 0,-1 2 0,0-1 0,0 1 0,-1-1 0,0 2 0,0-1 0,0 0 0,-1 1 0,-1 0 0,1 0 0,-1 0 0,0 1 0,-1-1 0,0 0 0,0 1 0,-1 0 0,0-1 0,-1 12 0,-1-14 0,0 0 0,-1 0 0,0 0 0,0 0 0,0-1 0,-1 1 0,0-1 0,0 0 0,0 0 0,-1 0 0,0 0 0,0 0 0,0-1 0,0 0 0,-1 0 0,0 0 0,1 0 0,-1-1 0,-1 0 0,1 0 0,0 0 0,-1-1 0,-7 3 0,-16 6 0,1-2 0,-2-1 0,-35 5 0,63-12 0,-39 7-118,-7 2-298,0-3 1,-57 2-1,79-8-6410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6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1 234 24575,'9'1'0,"0"-2"0,0 1 0,0-1 0,0-1 0,1 0 0,-2 0 0,1-1 0,0 0 0,0 0 0,-1-1 0,0 0 0,0-1 0,0 0 0,0 0 0,-1 0 0,0-1 0,0 0 0,0-1 0,8-10 0,-7 7 0,0 0 0,0 0 0,-1-1 0,-1 0 0,0-1 0,0 1 0,-1-1 0,4-15 0,-9 26 0,0 0 0,1-1 0,-1 1 0,0 0 0,0 0 0,0-1 0,0 1 0,0 0 0,0 0 0,0-1 0,0 1 0,0 0 0,-1 0 0,1-1 0,0 1 0,-1 0 0,1 0 0,-1 0 0,1-1 0,-1 1 0,0 0 0,0 0 0,1 0 0,-1 0 0,0 0 0,0 1 0,0-1 0,0 0 0,0 0 0,0 0 0,0 1 0,0-1 0,0 1 0,-1-1 0,1 1 0,0-1 0,0 1 0,0 0 0,-1-1 0,1 1 0,0 0 0,0 0 0,-1 0 0,1 0 0,0 0 0,-1 0 0,-1 1 0,-2-1 0,-1 1 0,1 0 0,0 0 0,0 0 0,-1 1 0,1-1 0,0 1 0,1 1 0,-1-1 0,-7 5 0,5-1 0,1 1 0,1-1 0,-1 1 0,1 0 0,1 0 0,-1 1 0,1-1 0,0 1 0,1 0 0,0 0 0,-2 11 0,-2 3 0,2 1 0,-4 45 0,8-59 0,1-1 0,0 0 0,0 1 0,0-1 0,1 1 0,1-1 0,0 0 0,0 0 0,0 0 0,1 0 0,0 0 0,0 0 0,1-1 0,0 1 0,1-1 0,-1 0 0,1-1 0,1 1 0,-1-1 0,1 0 0,0 0 0,1 0 0,-1-1 0,1 0 0,0-1 0,0 1 0,1-1 0,-1-1 0,1 1 0,0-1 0,0-1 0,0 1 0,0-2 0,0 1 0,1-1 0,10 1 0,-14-2-136,0 0-1,1 0 1,-1 0-1,0-1 1,0 0-1,0 0 1,0 0-1,0-1 0,7-2 1,14-10-6690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1 156 24575,'0'-6'0,"1"-1"0,0 1 0,1-1 0,0 1 0,-1 0 0,2-1 0,-1 1 0,1 0 0,0 1 0,0-1 0,1 0 0,0 1 0,0 0 0,0 0 0,0 0 0,1 0 0,0 1 0,0-1 0,0 1 0,0 1 0,1-1 0,8-3 0,-6 2 0,0 1 0,0 0 0,1 1 0,0 0 0,0 0 0,0 1 0,0 0 0,0 0 0,0 1 0,0 1 0,1-1 0,-1 1 0,0 1 0,0 0 0,15 3 0,-20-3 0,-1 0 0,1 1 0,-1-1 0,1 1 0,-1 0 0,0 0 0,0 0 0,0 0 0,0 0 0,0 1 0,0-1 0,-1 1 0,1 0 0,-1 0 0,0 0 0,0 0 0,3 5 0,-3-2 0,1 0 0,-1 0 0,-1 1 0,1-1 0,-1 0 0,0 1 0,0-1 0,-1 1 0,0 8 0,-2 2 0,0 0 0,-1 0 0,-1-1 0,0 1 0,-1-1 0,-14 29 0,15-36 20,0 0 0,0 0 0,0 0 0,2 1 0,-4 14 0,6-22-69,-1 0-1,1 0 0,0 1 1,0-1-1,0 0 1,0 0-1,0 1 1,1-1-1,-1 0 1,1 0-1,-1 0 1,1 1-1,0-1 1,0 0-1,0 0 1,0 0-1,0 0 1,0 0-1,1-1 1,-1 1-1,0 0 1,1-1-1,0 1 1,-1-1-1,1 1 1,0-1-1,0 0 1,0 1-1,3 0 1,14 5-6777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24575,'-1'8'0,"-1"-1"0,1 1 0,-1 0 0,0-1 0,-1 1 0,0-1 0,0 0 0,-6 9 0,-11 29 0,17-37 0,1 0 0,0 0 0,0 1 0,1-1 0,0 1 0,0-1 0,1 1 0,0-1 0,0 1 0,1-1 0,1 0 0,-1 1 0,1-1 0,6 15 0,-5-16 0,1 0 0,1-1 0,-1 0 0,1 1 0,0-1 0,0-1 0,1 1 0,0-1 0,0 0 0,0 0 0,1-1 0,-1 0 0,1 0 0,0-1 0,0 1 0,10 2 0,-8-3 0,0 0 0,1 0 0,-1-1 0,1 0 0,-1 0 0,1-1 0,0-1 0,0 0 0,-1 0 0,18-3 0,-23 2 0,1 0 0,-1 0 0,1-1 0,-1 0 0,0 1 0,0-2 0,0 1 0,0 0 0,0-1 0,0 0 0,0 0 0,-1 0 0,0 0 0,1 0 0,-1-1 0,-1 0 0,1 1 0,0-1 0,-1 0 0,0 0 0,0-1 0,0 1 0,0 0 0,1-6 0,0-6-341,0-1 0,0 1-1,-1-31 1,-2 18-6485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53 24575,'4'-6'0,"1"2"0,0-1 0,1 1 0,-1 0 0,1 0 0,0 0 0,-1 1 0,2 0 0,-1 0 0,0 0 0,1 1 0,-1 0 0,1 0 0,0 1 0,-1 0 0,1 0 0,9 0 0,-10 2 0,0 0 0,-1 0 0,1 0 0,0 1 0,-1 0 0,1 0 0,-1 0 0,0 1 0,0 0 0,0 0 0,0 0 0,0 1 0,-1-1 0,1 1 0,-1 0 0,0 1 0,0-1 0,0 1 0,-1-1 0,5 9 0,-6-9 0,1 1 0,0-1 0,-1 1 0,0-1 0,0 1 0,-1 0 0,1 0 0,-1 0 0,0 0 0,0 0 0,-1 0 0,0 0 0,0 0 0,0 0 0,0 0 0,-1 0 0,1 0 0,-1 0 0,-1 0 0,1 0 0,-1 0 0,0 0 0,0-1 0,0 1 0,0-1 0,-1 1 0,0-1 0,0 0 0,0 0 0,0 0 0,-1-1 0,0 1 0,0-1 0,0 0 0,0 0 0,0 0 0,-5 3 0,3-3 0,0 1 0,0-1 0,0-1 0,0 1 0,0-1 0,0 0 0,-1 0 0,1-1 0,0 1 0,-1-1 0,0-1 0,1 0 0,-1 1 0,1-2 0,-1 1 0,0-1 0,1 0 0,0-1 0,-1 1 0,1-1 0,0 0 0,-1-1 0,1 0 0,1 0 0,-1 0 0,0-1 0,1 1 0,-8-8 0,-7-12-1365,3 1-5461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24575,'2'1'0,"-1"-1"0,0 1 0,0-1 0,1 1 0,-1-1 0,0 1 0,0 0 0,0 0 0,0-1 0,0 1 0,0 0 0,0 0 0,0 0 0,0 0 0,0 0 0,0 0 0,0 1 0,-1-1 0,1 0 0,-1 0 0,1 1 0,-1-1 0,1 0 0,-1 0 0,0 1 0,1-1 0,-1 3 0,7 47 0,-6-37 0,12 94 0,4 0 0,6-1 0,52 152 0,-56-196-1365,-14-37-5461</inkml:trace>
  <inkml:trace contextRef="#ctx0" brushRef="#br0" timeOffset="1">1 246 24575,'0'-5'0,"0"-8"0,0-5 0,5-1 0,7 3 0,12 5 0,7 4 0,3 8 0,-3 4-8191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46 24575,'-1'5'0,"1"1"0,-1 0 0,-1-1 0,1 1 0,-1 0 0,-3 5 0,-6 32 0,11-37 0,0 0 0,0 0 0,1 0 0,0-1 0,0 1 0,0 0 0,1 0 0,0 0 0,0-1 0,0 1 0,1-1 0,0 0 0,0 0 0,0 0 0,1 0 0,0 0 0,0-1 0,0 1 0,0-1 0,1 0 0,-1-1 0,1 1 0,0-1 0,0 0 0,0 0 0,1 0 0,7 2 0,1 1 0,0-1 0,1-1 0,0 0 0,-1-1 0,1 0 0,0-1 0,0-1 0,0-1 0,29-2 0,-41 2 0,0 0 0,0-1 0,0 0 0,0 1 0,-1-1 0,1 0 0,0 0 0,0-1 0,-1 1 0,1-1 0,-1 1 0,1-1 0,-1 0 0,0 0 0,0 0 0,1 0 0,-1 0 0,-1 0 0,1-1 0,0 1 0,1-4 0,0 0 0,-1 1 0,0-1 0,-1 0 0,1 1 0,-1-1 0,-1 0 0,1 0 0,-1 0 0,0 0 0,0-7 0,-3-5 0,1 0 0,-2 1 0,-1-1 0,0 1 0,-1 0 0,-9-20 0,12 33 0,1 1 0,0-1 0,-1 0 0,1 1 0,-1 0 0,0 0 0,0-1 0,-1 2 0,1-1 0,-1 0 0,-7-4 0,10 7 0,1 0 0,-1-1 0,0 1 0,0-1 0,0 1 0,0 0 0,0 0 0,0 0 0,0 0 0,0 0 0,0 0 0,0 0 0,0 0 0,0 0 0,0 0 0,0 0 0,0 0 0,0 1 0,0-1 0,0 0 0,-1 2 0,0-1 0,1 0 0,0 0 0,0 0 0,0 1 0,0-1 0,0 1 0,0-1 0,0 1 0,0-1 0,1 1 0,-1-1 0,1 1 0,-1 0 0,1-1 0,0 1 0,-1 0 0,1 2 0,0 0 0,0 1 0,1 0 0,-1 0 0,1 0 0,0-1 0,0 1 0,1 0 0,-1-1 0,1 1 0,0-1 0,0 0 0,1 1 0,-1-1 0,1 0 0,3 4 0,3 3 0,1 0 0,0 0 0,19 15 0,-11-13-227,1 0-1,1-1 1,0-1-1,1 0 1,42 13-1,-40-17-6598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96 24575,'0'-1'0,"1"0"0,-1 0 0,1 0 0,-1 0 0,1 0 0,0 0 0,-1 0 0,1 1 0,0-1 0,0 0 0,-1 0 0,1 1 0,0-1 0,0 0 0,0 1 0,0-1 0,0 1 0,0-1 0,0 1 0,0-1 0,0 1 0,1 0 0,-1-1 0,0 1 0,1 0 0,36-6 0,-32 5 0,363-36 0,-311 35 0,234-15 0,-261 13-118,-4-1-90,1 2 0,1 1 0,-1 1 1,0 1-1,48 7 0,-53 0-6618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1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24575,'5'0'0,"7"0"0,7 0 0,5 5 0,4 2 0,2 5 0,1 0 0,-4 4 0,-7-2-8191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24575,'0'1'0,"0"0"0,1 0 0,-1 0 0,0 0 0,1 0 0,-1 0 0,1 0 0,-1 0 0,1 0 0,0-1 0,-1 1 0,1 0 0,0 0 0,0 0 0,-1-1 0,1 1 0,0 0 0,0-1 0,0 1 0,0-1 0,0 1 0,0-1 0,0 0 0,1 1 0,33 9 0,-21-6 0,101 28 0,18 7 0,-117-33 0,0 1 0,-1 1 0,0 0 0,0 1 0,-1 1 0,16 13 0,-11-7 0,-9-8 0,0-1 0,-1 2 0,0-1 0,13 18 0,-21-25 0,0 1 0,0 0 0,1-1 0,-2 1 0,1 0 0,0 0 0,0 0 0,0 0 0,-1-1 0,1 1 0,-1 0 0,0 0 0,1 0 0,-1 0 0,0 0 0,0 0 0,0 0 0,-1 0 0,1 0 0,0 0 0,-1 0 0,1 0 0,-1 0 0,0 0 0,0 0 0,1 0 0,-1-1 0,0 1 0,-1 0 0,1-1 0,0 1 0,0 0 0,-1-1 0,-2 3 0,-21 16 0,-2 0 0,-31 18 0,13-9 0,30-20-117,-1 1-299,1 1 0,-22 20 0,23-17-6410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28 24575,'1'0'0,"-1"0"0,0 0 0,0 0 0,1 0 0,-1 0 0,0 1 0,1-1 0,-1 0 0,0 0 0,1 0 0,-1 0 0,0 0 0,1 0 0,-1 0 0,0 0 0,0 0 0,1 0 0,-1 0 0,0-1 0,1 1 0,-1 0 0,0 0 0,1 0 0,-1 0 0,0 0 0,0-1 0,1 1 0,-1 0 0,0 0 0,0 0 0,1-1 0,-1 1 0,0 0 0,0 0 0,0-1 0,1 1 0,-1 0 0,0 0 0,0-1 0,0 1 0,0 0 0,0-1 0,0 1 0,0 0 0,1-1 0,-1 1 0,0 0 0,0-1 0,0 1 0,0 0 0,0-1 0,-1 1 0,1 0 0,0 0 0,0-1 0,0 1 0,0 0 0,0-1 0,0 1 0,0 0 0,-1-1 0,0 0 0,1 0 0,-1 0 0,0 0 0,0 0 0,0 0 0,0 1 0,0-1 0,0 0 0,0 0 0,0 1 0,-1-1 0,1 1 0,0-1 0,0 1 0,-3-1 0,1 1 0,-1-1 0,0 1 0,1 0 0,-1 1 0,0-1 0,1 1 0,-1-1 0,0 1 0,1 0 0,-1 0 0,1 1 0,-1-1 0,1 1 0,0 0 0,0 0 0,0 0 0,0 0 0,-6 5 0,5-2 0,0 0 0,0 0 0,0 0 0,1 0 0,-1 1 0,1-1 0,1 1 0,-1 0 0,1 0 0,-3 11 0,3-11 0,1 0 0,-1 0 0,1 0 0,0 0 0,1 0 0,0 1 0,0-1 0,0 0 0,1 0 0,0 1 0,0-1 0,0 0 0,1 0 0,0 0 0,0 0 0,0-1 0,1 1 0,0 0 0,0-1 0,1 0 0,-1 0 0,1 0 0,8 8 0,-4-8 0,0-1 0,0 0 0,1 0 0,-1-1 0,1 0 0,0 0 0,0-1 0,0-1 0,0 1 0,0-1 0,0-1 0,0 0 0,0 0 0,0 0 0,0-2 0,13-2 0,-7 1 0,1-1 0,-1-1 0,0 0 0,0-1 0,0-1 0,-1 0 0,0-1 0,21-16 0,-27 17 0,-1 0 0,0-1 0,0 0 0,-1 0 0,0 0 0,-1-1 0,0 0 0,6-15 0,-9 21 0,0-1 0,0 0 0,-1 0 0,1 1 0,-1-1 0,0 0 0,-1 0 0,1 0 0,-1 0 0,1 0 0,-1-1 0,0 1 0,-1 0 0,1 0 0,-1 0 0,0 0 0,0 0 0,0 0 0,0 1 0,-1-1 0,1 0 0,-1 0 0,0 1 0,-3-5 0,4 7 0,0 0 0,1 0 0,-1 0 0,0 0 0,0 0 0,0 0 0,0 0 0,0 0 0,0 0 0,0 0 0,0 1 0,-1-1 0,1 0 0,0 1 0,0-1 0,0 1 0,-1 0 0,1-1 0,0 1 0,-1 0 0,1 0 0,0 0 0,-1 0 0,1 0 0,0 0 0,-1 0 0,1 0 0,0 0 0,-1 1 0,1-1 0,0 0 0,-1 1 0,1-1 0,0 1 0,0 0 0,0-1 0,0 1 0,-1 0 0,1 0 0,-1 1 0,-1 1 0,1 0 0,0 0 0,0 0 0,1 1 0,-1-1 0,0 0 0,1 1 0,0-1 0,0 1 0,0-1 0,0 1 0,1 0 0,-1 6 0,2-2 0,-1 0 0,2 0 0,-1-1 0,1 1 0,0 0 0,1-1 0,0 0 0,0 0 0,0 0 0,1 0 0,0 0 0,0-1 0,1 1 0,0-1 0,0 0 0,1-1 0,11 10 0,11 8 0,1-2 0,54 29 0,-26-16 0,-5 0 0,-2 2 0,59 54 0,-92-74 0,-1 0 0,-1 1 0,0 1 0,-1 0 0,-1 1 0,-1 0 0,-1 1 0,0 0 0,11 34 0,-19-48 0,-1 1 0,-1-1 0,1 1 0,-1-1 0,0 1 0,-1 0 0,1 0 0,-2-1 0,1 1 0,0 0 0,-1-1 0,-1 1 0,1 0 0,-1-1 0,0 1 0,0-1 0,-4 6 0,0-3 0,0 0 0,0-1 0,-1 0 0,0-1 0,0 1 0,-1-1 0,0-1 0,-1 1 0,1-1 0,-14 6 0,-10 6 0,-1-1 0,-56 20 0,72-31 0,-1-1 0,1-1 0,-1-1 0,1 0 0,-1-1 0,0-1 0,-27-1 0,21-5-1365,4-3-5461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24575,'0'-5'0,"0"9"0,0 14 0,0 9 0,0 5 0,5 7 0,2 3 0,0 5 0,3-2 0,1-1 0,-2 0 0,2-1 0,0-2 0,4-4 0,-2-3 0,3-1 0,-2-2 0,-3-6-8191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16 134 24575,'12'1'0,"1"-1"0,0 0 0,-1-1 0,1-1 0,-1 0 0,1 0 0,-1-2 0,0 1 0,0-1 0,-1-1 0,1 0 0,-1-1 0,0 0 0,0-1 0,-1 0 0,0 0 0,15-15 0,-12 10 0,-10 11 0,-1-1 0,0 1 0,0-1 0,0 0 0,0 0 0,0 0 0,0 0 0,-1 0 0,1 0 0,-1 0 0,1 0 0,-1-1 0,0 1 0,2-5 0,-3 7 0,0-1 0,0 1 0,0 0 0,0 0 0,0 0 0,0-1 0,0 1 0,0 0 0,0 0 0,0 0 0,0-1 0,-1 1 0,1 0 0,0 0 0,0 0 0,0-1 0,0 1 0,0 0 0,0 0 0,-1 0 0,1 0 0,0-1 0,0 1 0,0 0 0,0 0 0,-1 0 0,1 0 0,0 0 0,0 0 0,0 0 0,-1 0 0,1 0 0,0 0 0,0 0 0,0-1 0,-1 1 0,1 0 0,0 0 0,0 0 0,-1 0 0,1 1 0,0-1 0,0 0 0,-16 4 0,-11 9 0,-8 8 0,2 1 0,0 2 0,1 1 0,-41 43 0,71-66 0,-1 0 0,1 1 0,0-1 0,0 1 0,0 0 0,0 0 0,0 0 0,1 0 0,-1 0 0,1 0 0,0 0 0,0 0 0,0 0 0,0 1 0,1-1 0,-1 0 0,1 1 0,0 5 0,1-6 0,0 0 0,0 0 0,1 0 0,-1 0 0,1-1 0,0 1 0,0-1 0,0 1 0,0-1 0,0 0 0,1 1 0,-1-1 0,1 0 0,-1-1 0,1 1 0,0 0 0,-1-1 0,1 0 0,6 2 0,18 8 0,1-2 0,0-1 0,1-2 0,44 5 0,-37-6 0,0 2 0,41 12 0,-73-18 0,1 1 0,-1-1 0,0 1 0,1 0 0,-1 0 0,0 1 0,0-1 0,-1 1 0,1-1 0,0 1 0,-1 1 0,0-1 0,1 0 0,-1 1 0,-1-1 0,1 1 0,0 0 0,-1 0 0,0 0 0,0 1 0,3 7 0,-5-8 0,0 0 0,1 1 0,-1-1 0,-1 0 0,1 1 0,-1-1 0,1 0 0,-1 1 0,-1-1 0,1 0 0,0 0 0,-1 0 0,0 0 0,0 0 0,0-1 0,-1 1 0,1 0 0,-1-1 0,0 0 0,0 0 0,0 0 0,-7 6 0,-1-1 0,-1 1 0,0-2 0,0 1 0,-1-2 0,0 1 0,0-2 0,-1 0 0,-17 4 0,-118 19 0,115-23 0,8 0-1365,7 2-5461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6 24575,'0'-5'0,"0"8"0,0 9 0,0 19 0,-5 8 0,-2 4 0,0-1 0,-3 3 0,-1-1 0,2-3 0,-3-3 0,1-3 0,-3-7 0,1-3 0,-3-2 0,-3-3 0,1-6-8191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5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124 455 24575,'6'0'0,"1"1"0,-1 0 0,1 1 0,-1 0 0,0 0 0,0 0 0,0 0 0,0 1 0,0 0 0,-1 1 0,1-1 0,-1 1 0,0 0 0,0 0 0,0 1 0,0-1 0,-1 1 0,0 0 0,0 1 0,0-1 0,5 10 0,6 13 0,-1 1 0,-1 0 0,10 34 0,-18-49 0,1 4 0,-1 0 0,-1 0 0,-1 0 0,0 1 0,-1 0 0,-1-1 0,-3 38 0,1-49 0,0 0 0,0 0 0,-1 0 0,0-1 0,0 1 0,-1-1 0,0 0 0,0 0 0,0 0 0,-9 11 0,9-13 0,0-1 0,0 0 0,-1 0 0,1 0 0,-1-1 0,0 1 0,0-1 0,0 0 0,0 0 0,-1 0 0,1 0 0,0-1 0,-1 0 0,1 0 0,-1 0 0,1-1 0,-10 1 0,6-2 0,0 0 0,0 0 0,0-1 0,1 0 0,-1 0 0,0-1 0,1 0 0,0 0 0,0-1 0,0 0 0,0 0 0,0-1 0,1 0 0,0 0 0,0 0 0,0-1 0,-7-9 0,1 1 0,2 1 0,-1-2 0,2 1 0,0-1 0,1-1 0,0 1 0,-5-20 0,10 26 0,1 1 0,0-1 0,0 0 0,1 1 0,1-1 0,-1 0 0,1 0 0,1 0 0,-1 0 0,2 1 0,-1-1 0,1 0 0,1 1 0,-1-1 0,1 1 0,1 0 0,6-12 0,2 0 0,2 1 0,0 0 0,1 1 0,1 1 0,25-22 0,-19 20 0,-1-2 0,-1 0 0,0-2 0,-2 0 0,29-50 0,-43 66 0,0 0 0,0 0 0,-1-1 0,0 0 0,-1 1 0,0-1 0,0 0 0,-1 0 0,0 0 0,0-1 0,-1 1 0,0 0 0,0 0 0,-1 0 0,0 0 0,0 0 0,-1 0 0,0 0 0,-1 0 0,1 0 0,-2 1 0,1-1 0,-1 1 0,0 0 0,0 0 0,-8-9 0,3 7 0,0 0 0,0 0 0,0 1 0,-1 0 0,-1 1 0,1 0 0,-1 1 0,0 0 0,-1 0 0,1 1 0,-1 1 0,0 0 0,0 1 0,-18-3 0,27 6 4,1 0-1,-1 1 0,0-1 1,1 1-1,-1 0 1,0 0-1,1-1 0,-1 2 1,1-1-1,0 0 1,-1 1-1,1-1 0,0 1 1,0-1-1,0 1 1,0 0-1,0 0 0,0 0 1,0 0-1,1 0 1,-1 1-1,1-1 0,-1 0 1,1 1-1,0-1 1,0 1-1,0-1 0,0 1 1,1 0-1,-1 4 1,-2 9-272,0 1 1,1-1 0,2 30 0,0-38-135,0 26-6424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7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24575,'16'0'0,"1"0"0,-1 2 0,0-1 0,0 2 0,0 0 0,0 1 0,-1 1 0,1 0 0,-1 1 0,-1 1 0,1 0 0,-1 1 0,0 0 0,-1 1 0,0 1 0,0 0 0,16 18 0,202 212-1365,-211-220-5461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1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28 160 24575,'0'0'0,"1"1"0,-1-1 0,0 0 0,0 0 0,0 1 0,0-1 0,0 0 0,0 1 0,0-1 0,0 0 0,0 1 0,0-1 0,1 0 0,-2 1 0,1-1 0,0 0 0,0 1 0,0-1 0,0 0 0,0 1 0,0-1 0,0 0 0,0 0 0,0 1 0,0-1 0,-1 0 0,1 1 0,0-1 0,0 0 0,0 0 0,-1 1 0,1-1 0,0 0 0,0 0 0,-1 0 0,1 1 0,0-1 0,0 0 0,-1 0 0,1 0 0,0 0 0,-1 0 0,1 0 0,0 1 0,-1-1 0,1 0 0,0 0 0,-1 0 0,1 0 0,0 0 0,-1 0 0,1 0 0,0 0 0,0-1 0,-1 1 0,1 0 0,0 0 0,-1 0 0,1 0 0,0 0 0,-1 0 0,1 0 0,0-1 0,-1 1 0,-12-20 0,12 16 0,0 0 0,1 0 0,-1 0 0,1 0 0,0-1 0,0 1 0,0 0 0,1 0 0,0 0 0,0 0 0,0-1 0,0 1 0,0 0 0,1 1 0,0-1 0,-1 0 0,2 0 0,2-3 0,-1 1 0,0 1 0,1 0 0,0 0 0,0 0 0,1 0 0,-1 1 0,1 0 0,0 0 0,0 1 0,11-5 0,-10 5 0,0 0 0,0 1 0,1 0 0,-1 0 0,1 1 0,-1 0 0,1 0 0,0 1 0,13 1 0,-17-1 0,1 1 0,-1 0 0,1 0 0,-1 0 0,0 1 0,0-1 0,0 1 0,0 0 0,0 0 0,0 0 0,0 1 0,0 0 0,-1-1 0,0 1 0,1 0 0,4 7 0,-2-3 0,-1 0 0,0 1 0,0 0 0,-1 0 0,0 0 0,0 0 0,-1 1 0,0-1 0,0 1 0,-1 0 0,0 0 0,-1 0 0,0 0 0,0 0 0,-1 0 0,0 0 0,-1 0 0,0 0 0,0 0 0,-1 0 0,0 0 0,-1 0 0,0 0 0,0-1 0,-1 1 0,-6 10 0,-45 82 0,-33 75 0,81-159 0,0 1 0,2 0 0,0 0 0,1 0 0,0 1 0,2 0 0,0 36 0,2-51 0,1 0 0,0 1 0,0-1 0,0 0 0,1 0 0,-1 0 0,1-1 0,0 1 0,0 0 0,0-1 0,1 1 0,-1-1 0,1 1 0,0-1 0,0 0 0,0 0 0,0-1 0,0 1 0,1-1 0,-1 1 0,1-1 0,0 0 0,0-1 0,0 1 0,0 0 0,0-1 0,0 0 0,4 1 0,8 1 0,0 0 0,-1-1 0,1 0 0,0-1 0,0-1 0,19-2 0,-30 1-105,0 0 0,0 0 0,0 0 0,-1-1 0,1 0 0,0 0 0,-1 0 0,1 0 0,-1-1 0,0 0 0,0 0 0,7-7 0,4-3-6721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2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24575,'34'-12'0,"-3"0"0,-4 7 0,1-1 0,-1-1 0,-1-2 0,1 0 0,-1-2 0,31-17 0,-55 27 0,-1 0 0,1 0 0,0 0 0,-1-1 0,1 1 0,0 0 0,-1-1 0,1 1 0,-1-1 0,0 1 0,1-1 0,-1 0 0,0 1 0,1-3 0,-2 3 0,0 0 0,0 1 0,0-1 0,0 1 0,0-1 0,0 0 0,0 1 0,0-1 0,0 1 0,0-1 0,-1 0 0,1 1 0,0-1 0,0 1 0,-1-1 0,1 1 0,0-1 0,0 1 0,-1-1 0,1 1 0,-1-1 0,1 1 0,-1 0 0,1-1 0,0 1 0,-1 0 0,1-1 0,-1 1 0,0 0 0,0-1 0,-3 0 0,0-1 0,0 1 0,0 0 0,0 0 0,0 0 0,-1 1 0,1-1 0,0 1 0,0 0 0,-1 1 0,1-1 0,-5 2 0,0 0 0,1 1 0,-1 1 0,1 0 0,0 0 0,0 1 0,1 0 0,-1 0 0,1 0 0,0 1 0,0 0 0,1 1 0,-11 13 0,-2 5 0,1 1 0,-21 39 0,36-59 0,0 0 0,0 0 0,0 0 0,1 1 0,0-1 0,1 0 0,-1 1 0,1-1 0,0 1 0,1 0 0,0-1 0,0 1 0,0 0 0,1-1 0,0 1 0,0-1 0,0 1 0,1-1 0,0 0 0,1 1 0,-1-1 0,1 0 0,0 0 0,1-1 0,-1 1 0,1-1 0,0 0 0,0 1 0,1-2 0,0 1 0,0-1 0,0 1 0,0-1 0,1-1 0,-1 1 0,10 3 0,5 2 0,1-2 0,0-1 0,42 8 0,-47-12 0,-1 0 0,1 2 0,0 0 0,-1 1 0,0 0 0,0 1 0,-1 1 0,1 1 0,14 9 0,-22-9 0,1-1 0,-1 1 0,-1 0 0,0 0 0,0 1 0,-1 0 0,0 0 0,0 1 0,-1-1 0,0 1 0,-1 0 0,0 0 0,0 0 0,1 12 0,-2-8 0,0 1 0,-1 0 0,0 0 0,-1 0 0,-1 0 0,0 0 0,-1 0 0,-1 0 0,-5 17 0,4-23 0,0-1 0,0 1 0,-1-1 0,0 1 0,0-2 0,-1 1 0,0 0 0,0-1 0,-1 0 0,0-1 0,0 1 0,0-2 0,-1 1 0,0-1 0,0 0 0,-1 0 0,1-1 0,-13 4 0,4-2 0,0-1 0,-1 0 0,0-2 0,0 0 0,0-1 0,-1-1 0,1 0 0,-31-4 0,24-2-1365,5-3-5461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8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236 0 24575,'-2'1'0,"0"-1"0,0 1 0,1 0 0,-1 0 0,0 0 0,1 0 0,-1 0 0,1 0 0,-1 1 0,1-1 0,0 0 0,-1 1 0,1-1 0,0 1 0,0-1 0,-1 3 0,-21 34 0,17-28 0,-15 25 0,1 1 0,2 1 0,1 1 0,3 1 0,0 0 0,-12 67 0,-6 76 0,20-133-1365,6-29-5461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9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1 701 24575,'3'4'0,"1"-1"0,0 0 0,0 0 0,0-1 0,1 1 0,-1-1 0,1 0 0,-1 0 0,1-1 0,0 1 0,-1-1 0,1 0 0,0 0 0,0 0 0,0-1 0,0 0 0,0 0 0,0 0 0,7-2 0,-2 0 0,0 0 0,0 0 0,-1-1 0,1-1 0,-1 1 0,0-2 0,0 1 0,12-9 0,8-11 0,-2-1 0,-1-1 0,-1-1 0,-1-2 0,-1 0 0,-2-1 0,25-47 0,-26 42 0,-1-1 0,24-70 0,-37 87 0,0 0 0,-2-1 0,0 1 0,-1-1 0,-1 0 0,-1 0 0,-3-34 0,2 52 0,0-1 0,-1 0 0,1 0 0,-1 0 0,1 0 0,-1 0 0,0 1 0,0-1 0,-1 0 0,1 1 0,0-1 0,-1 1 0,0-1 0,1 1 0,-1 0 0,-4-4 0,4 5 0,1 0 0,-1 0 0,0 0 0,0 0 0,0 0 0,0 0 0,-1 1 0,1-1 0,0 1 0,0-1 0,0 1 0,0 0 0,0 0 0,-1 0 0,1 0 0,0 0 0,-4 2 0,0-1 0,-1 2 0,1-1 0,-1 1 0,1 0 0,0 0 0,0 1 0,0 0 0,0 0 0,1 0 0,-1 1 0,1-1 0,-7 10 0,1 2 0,0 1 0,0 0 0,2 0 0,0 1 0,1 1 0,1 0 0,1 0 0,0 0 0,-5 36 0,4 3 0,3 0 0,2 63 0,2-88-119,-1-10 202,2 0 1,3 27 0,-3-44-184,0-1 1,0 0-1,1 1 0,-1-1 0,1 0 0,0 1 1,1-1-1,-1 0 0,1-1 0,0 1 0,0 0 0,1-1 1,-1 0-1,6 5 0,8 4-6726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9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1 293 24575,'0'10'0,"0"-1"0,0 1 0,1-1 0,1 0 0,-1 1 0,1-1 0,5 13 0,-6-19 0,1-1 0,-1 0 0,0 0 0,1 0 0,0 0 0,-1 0 0,1 0 0,0 0 0,0 0 0,0-1 0,0 1 0,0-1 0,0 1 0,1-1 0,-1 0 0,0 0 0,1 0 0,-1 0 0,1 0 0,-1-1 0,1 1 0,-1-1 0,1 1 0,-1-1 0,1 0 0,0 0 0,-1 0 0,1-1 0,-1 1 0,1 0 0,-1-1 0,4-1 0,4-1 0,0 0 0,1-1 0,-2 0 0,1 0 0,0-1 0,-1-1 0,0 1 0,0-2 0,-1 1 0,0-1 0,0 0 0,0-1 0,-1 0 0,0 0 0,-1-1 0,0 1 0,9-17 0,5-15 0,-1-1 0,26-83 0,-19 51 0,-27 73 0,1-1 0,0 1 0,0 0 0,0 0 0,0 0 0,0 0 0,0 0 0,0-1 0,0 1 0,0 0 0,0 0 0,0 0 0,0 0 0,0-1 0,0 1 0,0 0 0,0 0 0,0 0 0,0 0 0,0-1 0,0 1 0,0 0 0,0 0 0,0 0 0,0 0 0,1 0 0,-1-1 0,0 1 0,0 0 0,0 0 0,0 0 0,0 0 0,0 0 0,0 0 0,1 0 0,-1 0 0,0-1 0,0 1 0,0 0 0,0 0 0,0 0 0,1 0 0,-1 0 0,0 0 0,0 0 0,0 0 0,0 0 0,1 0 0,-1 0 0,0 0 0,0 0 0,0 0 0,0 0 0,0 0 0,1 0 0,-1 0 0,0 0 0,0 0 0,0 0 0,0 0 0,1 1 0,-1-1 0,0 0 0,0 0 0,0 0 0,0 0 0,0 0 0,0 0 0,4 17 0,-2 27 0,-5 8 0,-2 1 0,-18 84 0,10-73 0,-5 75 0,12-22 0,11 126 0,6-164 0,-10-74 0,0 0 0,0 0 0,0 0 0,1-1 0,0 1 0,0 0 0,1-1 0,-1 1 0,1-1 0,0 0 0,0 0 0,7 7 0,-9-10-50,0 0-1,0-1 1,0 1-1,1 0 0,-1-1 1,0 1-1,0-1 1,0 0-1,1 1 1,-1-1-1,0 0 0,0 0 1,1 0-1,-1 0 1,0 0-1,0 0 1,1 0-1,-1 0 0,0-1 1,0 1-1,1 0 1,-1-1-1,0 1 1,0-1-1,0 1 1,2-2-1,14-9-6775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24575,'97'2'0,"-39"0"0,0-2 0,62-8 0,-119 7 0,0 1 0,0 0 0,0 0 0,0 0 0,0 0 0,1 0 0,-1 0 0,0 0 0,0 0 0,0 0 0,0 0 0,0 1 0,0-1 0,0 0 0,1 1 0,-1-1 0,0 1 0,0-1 0,0 1 0,-1 0 0,1-1 0,0 1 0,0 0 0,0 0 0,0 0 0,-1-1 0,1 1 0,0 0 0,-1 0 0,1 0 0,-1 0 0,1 0 0,-1 0 0,1 0 0,-1 0 0,0 1 0,1-1 0,-1 0 0,0 0 0,0 0 0,0 0 0,0 0 0,0 1 0,0-1 0,0 1 0,-1 10 0,-1 0 0,0-1 0,-6 21 0,3-13 0,-9 45 0,3 0 0,2 1 0,0 93 0,10-36-1365,0-97-5461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24575,'10'0'0,"9"0"0,6 0 0,5 0 0,1 0 0,2 0 0,-6-5 0,-1-2 0,-1-5 0,2-6 0,0 1 0,-4-3 0,0 3 0,0 4 0,-3-1 0,0 1 0,2 4 0,-3 3-8191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24575,'5'0'0,"2"10"0,0 9 0,-2 7 0,-1 3 0,-1 3 0,-2 1 0,0-1 0,-1 1 0,-1-1 0,-4-6 0,-3-2 0,1 0 0,2 2 0,1 0 0,1-3-8191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21 179 24575,'0'-6'0,"-1"1"0,0 0 0,0 0 0,0-1 0,-1 1 0,-3-8 0,4 10 0,-1 0 0,1 0 0,0-1 0,0 1 0,0 0 0,0-1 0,0 1 0,1-1 0,-1 1 0,1-1 0,0 1 0,0-1 0,1 1 0,-1-1 0,1 1 0,-1 0 0,1-1 0,2-4 0,-1 4 0,1-1 0,0 1 0,0 0 0,0 0 0,1 0 0,-1 0 0,1 0 0,0 1 0,0 0 0,0 0 0,0 0 0,1 0 0,-1 0 0,1 1 0,0 0 0,-1 0 0,11-3 0,-12 5 0,0-1 0,-1 1 0,1-1 0,0 1 0,0 0 0,0 0 0,0 0 0,0 0 0,0 1 0,-1-1 0,1 1 0,0-1 0,0 1 0,-1 0 0,1 0 0,0 0 0,-1 1 0,1-1 0,-1 1 0,1-1 0,-1 1 0,0 0 0,0 0 0,0 0 0,0 0 0,0 0 0,0 1 0,0-1 0,-1 0 0,1 1 0,-1-1 0,0 1 0,1 3 0,2 4 0,-1 1 0,0 0 0,0 0 0,-1 1 0,-1-1 0,0 0 0,-1 1 0,-1 14 0,-3 11 0,-11 45 0,8-47 0,-5 45 0,12-77-59,0 1 0,-1-1-1,1 0 1,0 1-1,1-1 1,-1 0 0,1 1-1,-1-1 1,1 0 0,0 0-1,0 1 1,0-1 0,1 0-1,-1 0 1,1 0-1,0 0 1,-1-1 0,1 1-1,1 0 1,-1-1 0,0 0-1,4 4 1,14 7-6767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10 380 24575,'5'0'0,"2"6"0,5 1 0,0 4 0,4 7 0,4-1 0,-2 3 0,-3-3-8191</inkml:trace>
  <inkml:trace contextRef="#ctx0" brushRef="#br0" timeOffset="1">41 44 24575,'-5'0'0,"-2"-5"0,0-8 0,-3 0 0,-1 1-8191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24575,'10'-31'0,"-1"8"0,-4-12 0,-4 28 0,-1 0 0,1 0 0,0 0 0,0 0 0,1 1 0,0-1 0,0 0 0,1 1 0,-1-1 0,1 1 0,1 0 0,7-11 0,-10 16 0,0 1 0,-1-1 0,1 1 0,0-1 0,0 1 0,0-1 0,0 1 0,0-1 0,0 1 0,0 0 0,0-1 0,0 1 0,0 0 0,0 0 0,0 0 0,0 0 0,0 0 0,0 0 0,0 0 0,0 0 0,0 0 0,0 1 0,0-1 0,0 0 0,-1 0 0,3 1 0,21 22 0,8 33 0,26 104 0,-58-159 0,0-1 0,0 0 0,0 0 0,0 1 0,0-1 0,0 0 0,0 1 0,0-1 0,0 0 0,1 0 0,-1 1 0,0-1 0,0 0 0,0 0 0,0 1 0,0-1 0,1 0 0,-1 0 0,0 0 0,0 1 0,0-1 0,1 0 0,-1 0 0,0 0 0,0 0 0,1 0 0,-1 0 0,0 1 0,0-1 0,1 0 0,-1 0 0,0 0 0,1 0 0,-1 0 0,0 0 0,0 0 0,1 0 0,-1 0 0,0 0 0,1 0 0,4-13 0,-1-20 0,-5 30 0,1 1 0,0-1 0,0 0 0,1 0 0,-1 0 0,1 0 0,-1 1 0,1-1 0,0 0 0,0 0 0,2-3 0,-2 5 0,0 1 0,1-1 0,-1 1 0,1-1 0,-1 1 0,1 0 0,-1-1 0,1 1 0,-1 0 0,1 0 0,-1 0 0,1 0 0,-1 0 0,1 1 0,-1-1 0,1 0 0,-1 1 0,0-1 0,1 1 0,-1-1 0,1 1 0,0 1 0,0-2 0,0 1 0,0-1 0,0 1 0,0-1 0,0 0 0,0 0 0,0 0 0,0 0 0,-1 0 0,1 0 0,0 0 0,0-1 0,0 1 0,0-1 0,0 1 0,0-1 0,-1 0 0,1 1 0,2-3 0,26-25 0,-27 24 0,0 1 0,1-1 0,-1 1 0,0 0 0,1 0 0,0 0 0,-1 0 0,1 1 0,7-4 0,-9 6 0,0 0 0,0 0 0,-1 0 0,1 0 0,0 0 0,0 0 0,0 1 0,-1-1 0,1 1 0,0-1 0,0 1 0,-1 0 0,1 0 0,0-1 0,-1 1 0,1 0 0,-1 0 0,1 1 0,-1-1 0,0 0 0,1 0 0,-1 1 0,0-1 0,0 1 0,0-1 0,0 1 0,0-1 0,0 1 0,0 2 0,26 58 0,-25-56 0,18 47-1365,-10-34-5461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24575,'0'5'0,"-10"2"0,-4 5 0,1 5 0,2 11 0,3 5 0,14-2 0,5-2 0,7-1 0,5-4 0,4-8 0,-3-10 0,0-7 0,-4-8 0,-1-3 0,-2-4 0,-6-5 0,-3 1-8191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24575,'1'-1'0,"-1"0"0,0 0 0,1 0 0,-1 0 0,1 0 0,-1 1 0,1-1 0,0 0 0,-1 0 0,1 0 0,0 1 0,-1-1 0,1 0 0,0 1 0,0-1 0,0 1 0,0-1 0,0 1 0,0-1 0,-1 1 0,1 0 0,0-1 0,0 1 0,2 0 0,29-7 0,-29 7 0,5-2 0,0 1 0,0 0 0,0 1 0,0 0 0,0 0 0,0 1 0,0 0 0,0 0 0,0 1 0,-1 0 0,1 0 0,0 1 0,-1 0 0,0 0 0,0 1 0,0 0 0,0 0 0,0 1 0,-1 0 0,0 0 0,0 0 0,0 1 0,-1 0 0,1 0 0,-1 0 0,-1 1 0,0-1 0,1 1 0,-2 0 0,1 1 0,2 7 0,-5-13 0,0 0 0,0 1 0,0-1 0,0 1 0,0 0 0,0-1 0,-1 1 0,1 0 0,-1-1 0,0 1 0,0 0 0,0 0 0,0-1 0,0 1 0,-1 0 0,1-1 0,-1 1 0,0 0 0,1-1 0,-1 1 0,-1-1 0,1 1 0,0-1 0,0 1 0,-1-1 0,0 0 0,1 0 0,-1 0 0,0 0 0,0 0 0,0 0 0,0 0 0,0-1 0,0 1 0,-1-1 0,1 1 0,-1-1 0,1 0 0,-1 0 0,-3 1 0,-1 0 0,1-1 0,0 0 0,0 0 0,-1 0 0,1-1 0,-1 0 0,1 0 0,0 0 0,-1-1 0,1 0 0,0 0 0,0-1 0,-1 0 0,1 0 0,0 0 0,-9-6 0,-33-34-1365,31 24-5461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0,1 0 0,0-1 0,-1 1 0,1 0 0,-1 0 0,0 0 0,1 0 0,-1 0 0,0 1 0,0-1 0,1 0 0,-1 1 0,0-1 0,0 0 0,0 1 0,-1-1 0,2 3 0,18 39 0,-14-31 0,28 74 0,-28-66 0,1-1 0,1 1 0,0-2 0,2 1 0,0-1 0,1 0 0,16 18 0,-26-35 3,0 1-1,0-1 0,0 0 1,0 0-1,0 1 0,0-1 1,0 0-1,1 0 1,-1 0-1,0 0 0,1-1 1,-1 1-1,1 0 0,-1 0 1,1-1-1,-1 1 0,1-1 1,-1 1-1,1-1 1,0 0-1,-1 0 0,1 0 1,-1 0-1,1 0 0,0 0 1,-1 0-1,1 0 0,0 0 1,-1-1-1,1 1 1,-1-1-1,1 1 0,-1-1 1,1 0-1,-1 0 0,1 1 1,-1-1-1,0 0 0,0 0 1,1 0-1,-1 0 1,0-1-1,2-1 0,3-6-174,1 0-1,-2-1 0,0 0 1,0 0-1,5-13 1,-7 16-262,9-23-6392</inkml:trace>
  <inkml:trace contextRef="#ctx0" brushRef="#br0" timeOffset="1">491 214 24575,'5'0'0,"2"6"0,5 1 0,0 4 0,4 2 0,-2-3-8191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2.3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24575,'-1'40'0,"0"-21"0,1 1 0,0 0 0,2 0 0,7 37 0,-8-52 0,1 1 0,0-1 0,0 0 0,0 0 0,1 0 0,0 0 0,0-1 0,0 1 0,1-1 0,-1 1 0,1-1 0,0 0 0,0 0 0,1-1 0,-1 0 0,1 1 0,-1-1 0,1-1 0,0 1 0,0-1 0,1 0 0,5 2 0,-8-3 0,1 0 0,-1-1 0,1 1 0,-1-1 0,1 0 0,-1 0 0,1 0 0,-1 0 0,1-1 0,-1 1 0,1-1 0,-1 0 0,0 0 0,1 0 0,-1 0 0,0-1 0,0 1 0,0-1 0,0 0 0,0 0 0,0 0 0,-1 0 0,1-1 0,0 1 0,-1-1 0,0 0 0,0 1 0,0-1 0,0 0 0,0 0 0,0 0 0,1-5 0,0 2 0,0-1 0,0 0 0,0 0 0,-1 0 0,0 0 0,-1 0 0,0-1 0,0 1 0,0 0 0,-1-1 0,0 1 0,-1-1 0,1 1 0,-4-11 0,-2 4 0,1 16 0,4 25 0,4-18-52,1 0-1,-1 0 1,2 0-1,0 0 1,0 0-1,0-1 1,1 0-1,0 0 1,1-1-1,-1 0 1,1 0-1,1 0 1,0-1-1,0 0 1,0 0-1,0-1 1,1 0-1,0-1 1,0 0-1,0 0 1,0-1-1,1 0 1,0 0-1,-1-1 0,13 0 1,2 0-6774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24575,'-5'0'0,"-2"0"-8191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24575,'1'7'0,"0"0"0,0 0 0,0 0 0,1 0 0,4 10 0,5 24 0,7 50 0,-11-64 0,-1 0 0,-2 0 0,0 1 0,-2-1 0,-1 1 0,-4 44 0,3-73 0,0 1 0,0 0 0,-1 0 0,1-1 0,0 1 0,0 0 0,0 0 0,0-1 0,-1 1 0,1 0 0,0 0 0,0 0 0,-1-1 0,1 1 0,0 0 0,0 0 0,-1 0 0,1 0 0,0-1 0,0 1 0,-1 0 0,1 0 0,0 0 0,-1 0 0,1 0 0,0 0 0,-1 0 0,1 0 0,0 0 0,0 0 0,-1 0 0,1 0 0,0 0 0,-1 0 0,1 0 0,0 0 0,-1 1 0,1-1 0,0 0 0,0 0 0,-1 0 0,1 0 0,0 1 0,0-1 0,-1 0 0,1 0 0,0 0 0,0 1 0,0-1 0,-1 0 0,1 0 0,0 1 0,0-1 0,0 0 0,0 1 0,0-1 0,0 0 0,-1 0 0,1 1 0,-14-32 0,12 27 0,-6-17 0,1-1 0,2 0 0,0-1 0,1 1 0,1-1 0,1 0 0,1 0 0,3-31 0,-2 51 0,1 0 0,-1 0 0,1-1 0,0 1 0,0 0 0,0 0 0,0 1 0,1-1 0,-1 0 0,1 0 0,-1 0 0,1 1 0,0-1 0,0 1 0,0 0 0,1-1 0,-1 1 0,1 0 0,-1 0 0,1 1 0,-1-1 0,1 0 0,0 1 0,0 0 0,0-1 0,0 1 0,0 1 0,0-1 0,0 0 0,0 1 0,0-1 0,6 1 0,-1-1 0,0 1 0,0 1 0,1-1 0,-1 1 0,0 1 0,0-1 0,0 1 0,-1 1 0,1-1 0,0 1 0,13 8 0,12 13 0,0 1 0,-2 1 0,-1 2 0,-1 1 0,-1 1 0,37 53 0,-61-77 0,0 0 0,-1 0 0,1 0 0,-1 0 0,0 0 0,-1 1 0,0 0 0,0-1 0,0 1 0,-1 0 0,0 0 0,0 0 0,-1 0 0,1 0 0,-2 0 0,1 0 0,-1 0 0,0 0 0,0-1 0,-1 1 0,0 0 0,0-1 0,-4 8 0,1-5 0,0-1 0,0 1 0,0-2 0,-1 1 0,0 0 0,-1-1 0,0-1 0,0 1 0,0-1 0,-1 0 0,0 0 0,0-1 0,0 0 0,-1-1 0,0 0 0,-10 3 0,-2 1-115,0 0 198,0-1 0,-39 7 0,56-13-148,0 0 0,0-1 0,0 1-1,0-1 1,0 0 0,0 0 0,0-1 0,0 1-1,0-1 1,0 0 0,1 0 0,-1 0 0,0 0 0,0-1-1,1 1 1,-1-1 0,1 0 0,-1 0 0,1 0 0,0-1-1,0 1 1,-3-4 0,-8-14-6761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24575,'1'8'0,"1"1"0,-1 0 0,2-1 0,-1 0 0,1 1 0,7 12 0,4 14 0,42 157 0,-55-292 0,-16 22 0,11 62 0,1 1 0,0-1 0,0 0 0,2 0 0,1-28 0,0 41 0,0 1 0,1-1 0,-1 0 0,1 1 0,0-1 0,0 0 0,0 1 0,0-1 0,1 1 0,-1 0 0,1-1 0,-1 1 0,1 0 0,0 0 0,0 0 0,0 0 0,0 0 0,0 0 0,3-1 0,0 0 0,0 1 0,0 0 0,0 0 0,0 0 0,0 1 0,0-1 0,0 1 0,0 1 0,10-1 0,-4 1 0,1 0 0,-1 1 0,0 0 0,1 1 0,-1 1 0,0 0 0,0 0 0,20 9 0,-22-6 0,0 0 0,0 1 0,0 0 0,-1 0 0,0 1 0,-1 0 0,1 0 0,6 11 0,-12-17 0,0 1 0,0-1 0,0 1 0,-1-1 0,1 1 0,-1 0 0,1 0 0,-1 0 0,0 0 0,0 0 0,-1 0 0,1 0 0,0 0 0,-1 0 0,0 0 0,0 0 0,0 0 0,0 0 0,0 1 0,-1-1 0,1 0 0,-1 0 0,0 0 0,0 0 0,0 0 0,0 0 0,-1-1 0,1 1 0,-1 0 0,0-1 0,1 1 0,-5 3 0,-25 8 0,30-14 0,1 0 0,-1 1 0,1-1 0,-1 0 0,1 1 0,-1-1 0,0 0 0,1 0 0,-1 0 0,1 0 0,-1 0 0,0 0 0,1 0 0,-1 0 0,1 0 0,-1 0 0,0 0 0,1 0 0,-1 0 0,1 0 0,-1-1 0,0 1 0,1 0 0,-1 0 0,1-1 0,-1 1 0,1 0 0,-1-1 0,1 1 0,-1 0 0,1-1 0,-1 1 0,1-1 0,0 1 0,-1-1 0,1 1 0,0-1 0,-1 1 0,1-1 0,0 1 0,0-1 0,-1 0 0,1 1 0,0-1 0,0 1 0,0-1 0,0 0 0,0 1 0,0-1 0,0 0 0,1-1 0,0 0 0,0 0 0,0 0 0,0 1 0,0-1 0,1 0 0,-1 1 0,1-1 0,-1 1 0,1 0 0,-1-1 0,1 1 0,0 0 0,0 0 0,-1 0 0,1 0 0,0 0 0,0 1 0,0-1 0,4 0 0,43-8 0,-42 10 0,-1 0 0,1 0 0,-1 1 0,1 0 0,-1 0 0,0 1 0,0 0 0,0 0 0,-1 0 0,1 1 0,-1 0 0,1 0 0,-1 0 0,-1 1 0,1-1 0,0 1 0,-1 0 0,6 11 0,-7-14 0,-1 1 0,0 0 0,0 0 0,-1 0 0,1 0 0,-1 0 0,1 1 0,-1-1 0,0 0 0,0 1 0,0-1 0,-1 1 0,1-1 0,-1 1 0,0-1 0,0 1 0,0-1 0,-1 1 0,1-1 0,-1 1 0,0-1 0,1 1 0,-2-1 0,1 0 0,0 1 0,-1-1 0,1 0 0,-1 0 0,0 0 0,0 0 0,0 0 0,-1-1 0,1 1 0,-1-1 0,-5 5 0,-2 0 14,0-1-1,-1-1 0,0 1 0,0-2 1,-1 1-1,1-2 0,-1 1 1,-15 1-1,-1-1-508,-1-1 0,-39-2 0,41-2-6331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 24575,'10'-4'0,"-18"-3"0,-22-5 0,22 12 0,0 1 0,1-1 0,-1 1 0,0 1 0,0 0 0,1 0 0,-1 0 0,1 1 0,0 0 0,-1 0 0,1 1 0,1 0 0,-1 0 0,1 1 0,-1 0 0,1 0 0,1 0 0,-1 1 0,1 0 0,0 0 0,-5 8 0,5-8 0,1 0 0,0 0 0,0 1 0,1 0 0,-1 0 0,2 0 0,-1 0 0,1 0 0,0 0 0,0 1 0,1-1 0,0 1 0,0-1 0,1 1 0,0-1 0,1 1 0,-1 0 0,1-1 0,1 0 0,-1 1 0,1-1 0,4 9 0,-4-13 3,0 0-1,0 0 0,0 0 1,0 0-1,1-1 0,-1 1 1,1 0-1,0-1 0,0 0 1,0 0-1,0 0 0,0 0 1,0 0-1,1-1 0,-1 1 1,1-1-1,3 1 0,68 11-218,-38-8-975,-6 1-5635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29 24575,'1'-1'0,"-1"-1"0,1 1 0,0-1 0,0 1 0,0 0 0,0-1 0,0 1 0,0 0 0,0 0 0,0-1 0,0 1 0,1 0 0,-1 0 0,0 0 0,1 1 0,-1-1 0,1 0 0,-1 0 0,1 1 0,-1-1 0,1 1 0,-1-1 0,1 1 0,0 0 0,-1 0 0,1 0 0,1 0 0,47-4 0,-46 4 0,0 0 0,0 0 0,0 0 0,0 1 0,0 0 0,0 0 0,0 0 0,0 0 0,-1 0 0,1 1 0,0 0 0,-1 0 0,0 0 0,1 0 0,-1 0 0,0 1 0,0-1 0,0 1 0,0 0 0,-1 0 0,1 0 0,-1 0 0,0 1 0,1-1 0,-2 1 0,1-1 0,0 1 0,-1-1 0,1 1 0,-1 0 0,0 0 0,-1 0 0,1 0 0,0 0 0,-1 0 0,0 0 0,0 0 0,0 0 0,-1 0 0,1 0 0,-1-1 0,0 1 0,0 0 0,-1 0 0,1 0 0,-1-1 0,1 1 0,-1-1 0,0 1 0,-3 3 0,2-4 8,0 1-1,-1-1 1,1 0-1,-1 0 1,1-1-1,-1 1 1,0-1-1,0 0 1,0 0-1,0 0 1,0 0-1,0-1 1,0 1-1,-1-1 1,-7 1-1,3-1-219,0 0 0,0-1 0,-1 1-1,1-2 1,0 1 0,-15-4 0,-1-3-6614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1 665 24575,'22'1'0,"-1"-2"0,1 0 0,35-8 0,-48 7 0,-1-1 0,1 0 0,0-1 0,-1 0 0,0 0 0,0-1 0,0 0 0,-1 0 0,1-1 0,-1 0 0,7-8 0,0-2 0,-1 0 0,-1-1 0,0-1 0,-1 0 0,-1 0 0,-1-1 0,-1 0 0,12-40 0,-10 21 0,-2 0 0,-1 0 0,3-74 0,-8 74 0,-1 20 0,0 0 0,0 1 0,-2-1 0,0 0 0,-5-19 0,1 34 0,-2 10 0,-4 14 0,-51 108 0,-56 135 0,107-234 0,2 1 0,1-1 0,1 2 0,2-1 0,1 1 0,1-1 0,2 1 0,5 58 0,-3-87-105,-1 0 0,1 0 0,-1 1 0,1-1 0,0 0 0,1 0 0,-1 0 0,0 0 0,1 0 0,-1 0 0,1-1 0,4 5 0,8 6-6721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24575,'1'0'0,"0"1"0,0-1 0,0 1 0,0-1 0,-1 1 0,1-1 0,0 1 0,0-1 0,0 1 0,-1 0 0,1 0 0,0-1 0,-1 1 0,1 0 0,0 0 0,-1 0 0,1 0 0,-1 0 0,0 0 0,1 0 0,-1-1 0,0 1 0,1 0 0,-1 2 0,7 29 0,-7-28 0,2 15 0,0 0 0,-2 1 0,-1-1 0,0 1 0,-7 33 0,5-32 0,2-20 0,1 0 0,0 0 0,-1 0 0,1 1 0,0-1 0,0 0 0,0 0 0,0 1 0,0-1 0,0 0 0,0 1 0,0-1 0,1 0 0,-1 0 0,0 0 0,1 1 0,-1-1 0,1 0 0,-1 0 0,1 0 0,0 0 0,-1 0 0,1 0 0,0 0 0,0 0 0,2 2 0,-2-3 0,1 1 0,0-1 0,0 1 0,0-1 0,0 0 0,-1 0 0,1 0 0,0 0 0,0 0 0,0 0 0,0-1 0,0 1 0,-1 0 0,1-1 0,3-1 0,5-2 0,0 0 0,-1-1 0,0-1 0,0 1 0,10-9 0,-4 0 0,0 0 0,-1-1 0,-1 0 0,15-23 0,-23 31 0,-1 0 0,0 0 0,0-1 0,0 0 0,-1 0 0,0 0 0,0 0 0,-1 0 0,-1 0 0,1-1 0,-1 1 0,0-17 0,-1 23 3,0-1 0,0 0 0,-1 1 1,1-1-1,-1 0 0,0 1 0,1-1 0,-1 1 0,0-1 0,-1 1 0,1 0 0,0-1 0,-1 1 0,1 0 0,-1 0 0,1 0 0,-1 0 1,0 0-1,0 0 0,0 0 0,0 1 0,-1-1 0,1 1 0,0-1 0,-1 1 0,1 0 0,0 0 0,-1 0 0,0 0 0,1 1 0,-1-1 0,1 1 1,-1-1-1,0 1 0,1 0 0,-1 0 0,0 0 0,-4 1 0,-1 0-117,1 0 0,0 1-1,-1 0 1,1 0 0,0 0 0,0 1-1,1 0 1,-1 1 0,1-1 0,-1 1-1,1 0 1,-10 10 0,-6 11-6712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24575,'4'-1'0,"0"-1"0,-1 0 0,1 0 0,-1 0 0,1 0 0,-1 0 0,0-1 0,0 0 0,0 1 0,0-1 0,0 0 0,2-4 0,15-13 0,-2 8 0,0 0 0,1 2 0,1 0 0,-1 1 0,1 1 0,1 0 0,0 2 0,34-6 0,-53 12 0,0-1 0,0 1 0,1 1 0,-1-1 0,0 0 0,0 0 0,0 1 0,0-1 0,0 1 0,0 0 0,0 0 0,0-1 0,0 1 0,0 0 0,0 1 0,-1-1 0,1 0 0,0 0 0,-1 1 0,3 1 0,-2 1 0,1 0 0,-1-1 0,0 1 0,0 0 0,0 0 0,0 0 0,-1 1 0,1-1 0,0 7 0,1 9 0,-1 1 0,-2 0 0,-1 29 0,0-33 0,-1 15-99,0 31 319,2-59-334,0 1 0,0-1-1,1 0 1,0 0 0,0 0-1,0 0 1,0-1 0,1 1-1,0 0 1,-1 0 0,1-1-1,3 4 1,8 6-6712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9 24575,'-2'1'0,"1"0"0,0-1 0,-1 1 0,1 0 0,0 0 0,0 0 0,0 0 0,-1 0 0,1 0 0,0 0 0,0 0 0,1 0 0,-1 1 0,0-1 0,0 0 0,0 1 0,1-1 0,-1 0 0,1 1 0,-1-1 0,1 1 0,0-1 0,-1 1 0,1-1 0,0 1 0,0 1 0,-4 42 0,4-40 0,0 0 0,1 0 0,0 0 0,0 0 0,0 0 0,0 0 0,1 0 0,0 0 0,0-1 0,0 1 0,1-1 0,-1 1 0,1-1 0,0 0 0,1 0 0,-1 0 0,1-1 0,-1 1 0,1-1 0,0 0 0,7 5 0,-3-3 0,0-1 0,0 0 0,1 0 0,-1-1 0,1 0 0,0 0 0,0-1 0,0 0 0,0-1 0,0 0 0,14 0 0,-17-2 0,-1 1 0,1-2 0,-1 1 0,1-1 0,-1 1 0,0-2 0,1 1 0,-1 0 0,0-1 0,-1 0 0,1 0 0,0-1 0,-1 1 0,0-1 0,0 0 0,0 0 0,0 0 0,0-1 0,-1 1 0,0-1 0,3-6 0,-2 5 0,-1-1 0,0 1 0,0-1 0,0 0 0,-1 0 0,0 0 0,0 0 0,-1 0 0,0 0 0,0-1 0,-1 1 0,0 0 0,0-1 0,-1 1 0,1 0 0,-3-7 0,3 13 0,0 0 0,0 0 0,0 0 0,0 0 0,-1 0 0,1 0 0,0 0 0,0 0 0,-1 0 0,1 0 0,0 1 0,-1-1 0,1 0 0,-1 0 0,1 0 0,-1 1 0,0-1 0,1 0 0,-1 1 0,0-1 0,1 0 0,-1 1 0,0-1 0,0 1 0,1-1 0,-1 1 0,0-1 0,0 1 0,0 0 0,0-1 0,0 1 0,0 0 0,0 0 0,1 0 0,-1 0 0,0 0 0,0 0 0,0 0 0,-2 0 0,2 1 0,-1 0 0,0 1 0,0-1 0,1 1 0,-1-1 0,1 1 0,0-1 0,-1 1 0,1 0 0,0 0 0,0 0 0,0 0 0,0 0 0,0 0 0,0 0 0,1 0 0,-1 2 0,-3 12 17,0-1 0,2 1 1,0 0-1,0 0 0,2 0 0,2 29 0,-1-38-104,0 1-1,0-1 1,1 0 0,0 1-1,0-1 1,1 0 0,0 0-1,0-1 1,0 1-1,1-1 1,0 1 0,1-1-1,-1 0 1,1-1 0,0 1-1,10 7 1,7 2-6739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1 209 24575,'1'0'0,"0"-1"0,0 1 0,0-1 0,0 1 0,-1-1 0,1 1 0,0-1 0,0 0 0,0 1 0,-1-1 0,1 0 0,0 1 0,-1-1 0,1 0 0,0 0 0,-1 0 0,1 0 0,-1 0 0,0 0 0,1 0 0,-1 0 0,0 0 0,1 0 0,-1-1 0,7-30 0,-7 29 0,4-28 0,-4 19 0,2 0 0,-1-1 0,2 1 0,0 0 0,6-16 0,-8 25 0,0 1 0,0 0 0,0 0 0,0 0 0,0 1 0,1-1 0,-1 0 0,1 0 0,-1 1 0,1-1 0,-1 1 0,1-1 0,0 1 0,0 0 0,0 0 0,0 0 0,0 0 0,0 0 0,0 0 0,0 0 0,1 1 0,-1-1 0,0 1 0,0-1 0,1 1 0,-1 0 0,0 0 0,0 0 0,1 0 0,-1 1 0,0-1 0,0 0 0,0 1 0,1 0 0,2 1 0,1 0 0,-1 0 0,0 1 0,1-1 0,-1 1 0,0 0 0,0 1 0,-1-1 0,1 1 0,-1 0 0,0 0 0,0 0 0,0 1 0,0-1 0,2 6 0,5 8 0,-2 0 0,13 32 0,2 4 0,-24-54 0,0 1 0,0-1 0,0 0 0,1 1 0,-1-1 0,0 0 0,0 1 0,1-1 0,-1 0 0,0 1 0,1-1 0,-1 0 0,0 0 0,1 1 0,-1-1 0,1 0 0,-1 0 0,0 0 0,1 1 0,-1-1 0,1 0 0,-1 0 0,1 0 0,-1 0 0,0 0 0,1 0 0,-1 0 0,1 0 0,-1 0 0,1 0 0,-1 0 0,0 0 0,1 0 0,-1 0 0,1-1 0,-1 1 0,1 0 0,-1 0 0,0 0 0,1-1 0,-1 1 0,0 0 0,1-1 0,-1 1 0,0 0 0,1 0 0,-1-1 0,0 1 0,0-1 0,1 1 0,-1 0 0,0-1 0,0 0 0,21-29 0,-12 14 0,-7 14 4,-1 0-1,1 1 1,0-1-1,0 0 1,-1 1-1,1 0 1,0-1-1,0 1 1,1 0-1,-1 0 1,0 0 0,0 0-1,0 0 1,1 1-1,-1-1 1,0 1-1,1-1 1,-1 1-1,0 0 1,1 0-1,-1 0 1,1 0-1,-1 0 1,0 1-1,1-1 1,-1 1-1,0 0 1,1-1-1,-1 1 1,0 0-1,0 0 1,0 0-1,3 3 1,1 0-153,1 1 1,-1 0-1,-1 0 1,1 0-1,-1 1 1,0 0-1,0 0 1,0 0-1,4 9 1,3 8-6678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8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 24575,'-17'1'0,"15"3"0,24 7 0,-5-2 0,83 51 0,103 83 0,-65-43 0,-132-96 0,109 81 0,-100-72 0,-1 1 0,0 0 0,0 0 0,-2 2 0,13 19 0,-1-1-1365,-11-21-5461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3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1 222 24575,'-1'-14'0,"1"1"0,1-1 0,0 1 0,1 0 0,1 0 0,6-22 0,-6 30 0,-1-1 0,1 1 0,0 0 0,1 0 0,-1 0 0,1 0 0,0 0 0,0 1 0,1 0 0,-1 0 0,1 0 0,0 0 0,0 1 0,0 0 0,0 0 0,1 0 0,6-2 0,5-1 0,0 0 0,0 2 0,33-5 0,-40 7 0,-1 1 0,1 1 0,-1-1 0,1 2 0,-1-1 0,1 2 0,-1-1 0,18 6 0,-25-6 0,1 0 0,-1 0 0,1 1 0,-1-1 0,0 1 0,0-1 0,1 1 0,-1 0 0,0 0 0,-1 0 0,1 0 0,0 1 0,0-1 0,-1 0 0,0 1 0,1-1 0,1 5 0,-2-1 0,1 0 0,-1-1 0,0 1 0,0 0 0,0 0 0,-1 0 0,-1 12 0,-1-1 0,-1 0 0,-1 0 0,0-1 0,-12 30 0,-7-1 0,-9 24 0,30-64 0,0 0 0,1 0 0,-1 0 0,1 0 0,0 0 0,1 1 0,-1-1 0,1 0 0,0 0 0,2 10 0,-2-13 4,1 1-1,0-1 0,0 0 0,1 0 1,-1 0-1,0 0 0,1 0 1,-1 0-1,1 0 0,0 0 0,-1-1 1,1 1-1,0-1 0,0 1 0,0-1 1,0 1-1,0-1 0,0 0 1,1 0-1,-1 0 0,0-1 0,1 1 1,-1 0-1,0-1 0,1 0 1,2 1-1,10 1-189,-1-1-1,1-1 1,16-1 0,-17 0-523,14 0-6117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24575,'0'-6'0,"6"-1"0,11-5 0,8 0 0,6 2 0,-3 13 0,-1 5 0,-5 8 0,-1 5 0,-4 11 0,-5 4 0,-5 1 0,-13-5 0,-12-8 0,-7-9 0,-5-6 0,-3-10 0,5-5-8191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24575,'-3'68'0,"-3"-1"0,-16 68 0,9-66 0,-5 121 0,17-181-72,0 5-57,1 1 0,0 0-1,1-1 1,0 1 0,1-1-1,1 0 1,0 1 0,1-1-1,8 21 1,1-16-6697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24575,'-1'49'0,"-1"-24"0,1 0 0,2-1 0,0 1 0,9 42 0,-9-62 0,0 0 0,1 0 0,-1-1 0,1 1 0,0-1 0,1 1 0,-1-1 0,1 0 0,-1 1 0,1-1 0,1-1 0,-1 1 0,0 0 0,1-1 0,0 0 0,0 1 0,0-2 0,0 1 0,0 0 0,1-1 0,-1 0 0,1 0 0,0 0 0,-1 0 0,1-1 0,0 0 0,0 0 0,0 0 0,5-1 0,-5 0 0,0 0 0,0-1 0,0 1 0,0-1 0,0-1 0,0 1 0,0-1 0,-1 1 0,1-2 0,0 1 0,-1 0 0,0-1 0,1 0 0,-1 0 0,0 0 0,0 0 0,-1-1 0,1 1 0,-1-1 0,0 0 0,0 0 0,0 0 0,0-1 0,-1 1 0,0-1 0,0 0 0,0 1 0,0-1 0,1-6 0,-1 4 0,1-1 0,-1 1 0,-1-1 0,0 1 0,0-1 0,0 1 0,-1-1 0,0 1 0,0-1 0,-1 0 0,0 1 0,0-1 0,-1 1 0,0 0 0,0-1 0,-1 1 0,0 0 0,0 0 0,-5-6 0,5 8-38,0 1 0,-1 0 0,1 0 1,-1 0-1,0 0 0,0 1 0,-1-1 0,1 1 0,-1 0 0,0 0 0,1 1 0,-1 0 0,-1-1 0,1 2 0,0-1 0,0 1 1,0-1-1,-1 1 0,1 1 0,-1-1 0,1 1 0,-1 0 0,1 0 0,-1 1 0,1-1 0,0 1 0,-1 1 0,1-1 0,0 1 1,0-1-1,0 2 0,0-1 0,0 0 0,0 1 0,-4 3 0,-12 14-6788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0 540 24575,'1'1'0,"-1"0"0,0 0 0,0-1 0,0 1 0,0 0 0,1 0 0,-1 0 0,0-1 0,1 1 0,-1 0 0,1 0 0,-1-1 0,1 1 0,-1 0 0,1-1 0,-1 1 0,1 0 0,0-1 0,-1 1 0,1-1 0,0 1 0,0-1 0,-1 0 0,1 1 0,0-1 0,0 0 0,-1 1 0,1-1 0,0 0 0,0 0 0,0 0 0,0 0 0,0 0 0,-1 0 0,1 0 0,0 0 0,0 0 0,0 0 0,0 0 0,-1 0 0,1-1 0,0 1 0,1-1 0,36-12 0,-25 4 0,-1 0 0,0-1 0,0 0 0,-1-1 0,0 0 0,-1 0 0,-1-2 0,0 1 0,15-27 0,-2-4 0,31-85 0,-44 104 0,21-71 0,-28 88 0,0 0 0,-1 0 0,0 0 0,-1-1 0,0 1 0,0 0 0,0 0 0,-1 0 0,0 0 0,0 0 0,-3-8 0,3 13 0,1 1 0,0-1 0,-1 1 0,0 0 0,1-1 0,-1 1 0,0 0 0,0-1 0,0 1 0,0 0 0,0 0 0,0 0 0,0 0 0,0 0 0,0 0 0,0 0 0,0 0 0,-1 1 0,0-2 0,1 2 0,-1 0 0,1 0 0,0 0 0,0 0 0,0 0 0,0 0 0,0 0 0,0 0 0,0 1 0,0-1 0,0 0 0,0 1 0,0-1 0,0 1 0,0-1 0,0 1 0,1-1 0,-1 1 0,0-1 0,-1 2 0,-2 2 0,1 0 0,-1 0 0,1 0 0,0 1 0,0-1 0,0 1 0,1-1 0,-4 11 0,-1 9 0,1 1 0,1 0 0,2 0 0,0 1 0,2-1 0,1 1 0,4 37 0,3-2 0,31 116 0,-23-128 0,-3 2 0,-2-1 0,-2 1 0,-2 1 0,-3-1 0,-4 81 0,0-127 0,0 0 0,0 0 0,0 0 0,-1-1 0,1 1 0,-1 0 0,0-1 0,0 0 0,-1 1 0,0-1 0,1 0 0,-1 0 0,-1-1 0,1 1 0,0 0 0,-1-1 0,0 0 0,-6 5 0,8-7 0,-1 0 0,1 0 0,0 0 0,0-1 0,-1 1 0,1 0 0,0-1 0,-1 1 0,1-1 0,-1 0 0,1 0 0,0 0 0,-1 0 0,1 0 0,-1-1 0,1 1 0,0-1 0,-1 0 0,1 1 0,0-1 0,0 0 0,-1 0 0,1 0 0,0-1 0,0 1 0,0 0 0,0-1 0,0 1 0,1-1 0,-1 0 0,0 0 0,1 0 0,-1 0 0,1 0 0,0 0 0,0 0 0,0 0 0,-2-4 0,0-1 0,-1-1 0,1 0 0,1 0 0,-1 0 0,2 0 0,-1 0 0,1 0 0,0 0 0,0 0 0,1-1 0,1 1 0,-1 0 0,1 0 0,0 0 0,1-1 0,0 1 0,0 0 0,1 1 0,0-1 0,1 0 0,4-8 0,-3 8 0,0-1 0,1 2 0,-1-1 0,1 1 0,1-1 0,-1 2 0,1-1 0,1 1 0,-1 0 0,1 0 0,0 1 0,0 0 0,0 1 0,1-1 0,0 2 0,0-1 0,0 1 0,11-2 0,-12 3-80,-1 1 0,1 0-1,0 0 1,-1 0 0,1 1-1,0 0 1,-1 1 0,1 0-1,0 0 1,-1 1 0,1-1 0,-1 2-1,0-1 1,0 1 0,0 0-1,9 5 1,-2 5-6746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24575,'5'0'0,"2"5"0,5 2 0,0 5 0,3 0 0,0-1-8191</inkml:trace>
  <inkml:trace contextRef="#ctx0" brushRef="#br0" timeOffset="1">60 19 24575,'0'-5'0,"-5"-2"0,4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0 626 24575,'1'15'0,"0"0"0,1 0 0,0 0 0,7 22 0,-8-33 0,0 1 0,0-1 0,1 0 0,-1 0 0,1 0 0,0 0 0,0 0 0,1 0 0,-1-1 0,1 1 0,0-1 0,0 0 0,0 1 0,0-1 0,1-1 0,-1 1 0,1 0 0,-1-1 0,8 4 0,-8-6 0,0 1 0,0-1 0,0 0 0,0 0 0,0 0 0,0-1 0,0 1 0,0-1 0,0 1 0,0-1 0,0 0 0,0 0 0,0 0 0,-1-1 0,1 1 0,0-1 0,-1 1 0,1-1 0,-1 0 0,0 0 0,1 0 0,-1 0 0,0 0 0,0-1 0,-1 1 0,1-1 0,0 1 0,-1-1 0,2-2 0,3-5 0,-1 0 0,0-1 0,-1 1 0,0-1 0,0 0 0,2-16 0,-5 19 0,0 1 0,-1 0 0,0-1 0,-1 1 0,0 0 0,-2-13 0,22 63 0,143 310 0,-156-342 0,-1 0 0,-1 0 0,1 0 0,-2 1 0,0-1 0,0 1 0,-1 0 0,0 0 0,-1 0 0,-1 13 0,0-21 0,0 1 0,-1-1 0,0 0 0,0 0 0,0 0 0,-1 0 0,1 0 0,-1-1 0,0 1 0,0 0 0,0-1 0,0 1 0,-1-1 0,0 0 0,1 0 0,-1 0 0,0 0 0,-1 0 0,1-1 0,0 1 0,-1-1 0,1 0 0,-1 0 0,0 0 0,0-1 0,1 1 0,-1-1 0,0 0 0,0 0 0,-1 0 0,-7 0 0,8 0 0,-1-1 0,1 1 0,-1-1 0,0 0 0,1-1 0,-1 1 0,1-1 0,0 0 0,-1 0 0,1 0 0,0-1 0,-1 1 0,1-1 0,0 0 0,0 0 0,0-1 0,-3-2 0,1 0 0,1 0 0,0 0 0,0-1 0,0 0 0,1 0 0,0 0 0,0 0 0,0 0 0,-4-13 0,2 4 0,1-1 0,1 0 0,0 0 0,1 0 0,1 0 0,1 0 0,0-1 0,2-30 0,3 28 0,0 0 0,1 1 0,0-1 0,2 1 0,0 0 0,13-22 0,67-100 0,-17 30 0,-26 34 0,66-124 0,-96 170 0,-1-1 0,-2 0 0,-1 0 0,10-59 0,-19 87 0,-1 0 0,0 0 0,1 0 0,-1 0 0,0 0 0,-1 0 0,1 0 0,-1 1 0,1-1 0,-1 0 0,0 0 0,0 0 0,0 1 0,0-1 0,0 0 0,-1 1 0,1-1 0,-1 1 0,0 0 0,0-1 0,0 1 0,0 0 0,-3-3 0,3 4 0,0 1 0,1-1 0,-1 0 0,0 1 0,0-1 0,0 1 0,0 0 0,0-1 0,0 1 0,0 0 0,0 0 0,0 0 0,0 1 0,0-1 0,1 0 0,-1 1 0,0-1 0,0 1 0,0 0 0,0-1 0,0 1 0,1 0 0,-1 0 0,0 0 0,1 0 0,-1 1 0,1-1 0,-1 0 0,1 1 0,0-1 0,0 1 0,-1-1 0,1 1 0,0 0 0,-1 3 0,-8 10 0,2 0 0,0 1 0,0 0 0,1 1 0,1 0 0,1 0 0,1 0 0,0 0 0,-2 32 0,2 16 0,7 88 0,0-59 0,-3-79 0,0 0 0,1 1 0,0-1 0,2 0 0,0 0 0,7 22 0,-8-33 0,-1-1 0,1 1 0,0 0 0,1-1 0,-1 0 0,0 1 0,1-1 0,0 0 0,0 0 0,0 0 0,0-1 0,0 1 0,1-1 0,-1 0 0,1 0 0,-1 0 0,1 0 0,0 0 0,0-1 0,0 0 0,0 0 0,0 0 0,0 0 0,0-1 0,0 1 0,0-1 0,0 0 0,7-1 0,-6 1 0,0-1 0,-1 0 0,1 1 0,-1-2 0,1 1 0,-1 0 0,1-1 0,-1 0 0,0 0 0,0 0 0,0-1 0,0 1 0,0-1 0,-1 0 0,6-5 0,-2 1 0,-1-2 0,1 1 0,-1-1 0,0 0 0,7-15 0,-13 22-3,1 1-1,-1 0 0,1-1 0,0 1 1,0 0-1,-1-1 0,1 1 1,0 0-1,0 0 0,0 0 0,0 0 1,1 0-1,-1 0 0,0 0 1,0 0-1,0 1 0,1-1 0,-1 0 1,1 1-1,-1-1 0,0 1 1,1-1-1,-1 1 0,2-1 0,0 2 18,-1-1 0,1 0-1,-1 1 1,0 0 0,1-1-1,-1 1 1,0 0 0,0 0-1,1 0 1,-1 1 0,0-1-1,0 0 1,3 3-1,7 8-242,0 0 0,-1 0 0,15 23 0,-19-26-318,8 12-6279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37 24575,'0'-5'0,"-6"-2"0,-1-5 0,1 5 0,10 3 0,7 3-8191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0,0 6 0,-1 1 0,2 5 0,2 5 0,-5 6 0,-5 3 0,-6 3 0,-11-4 0,-16-5 0,-10-7 0,-6-11 0,-3-5 0,4-8 0,7-7 0,8 0-8191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40 150 24575,'-4'-3'0,"1"-1"0,-1 1 0,1-1 0,-1 0 0,1 0 0,1-1 0,-1 1 0,0-1 0,1 1 0,0-1 0,0 0 0,1 0 0,-3-8 0,4 10 0,1 0 0,-1 1 0,0-1 0,1 0 0,0 1 0,0-1 0,0 1 0,0-1 0,0 1 0,0-1 0,0 1 0,1 0 0,-1 0 0,1 0 0,0 0 0,0 0 0,0 0 0,0 0 0,0 0 0,0 1 0,0-1 0,0 1 0,1-1 0,-1 1 0,0 0 0,1 0 0,4-1 0,3-3 0,0 1 0,0 1 0,0 0 0,1 0 0,-1 1 0,1 0 0,0 1 0,0 0 0,0 1 0,-1 0 0,19 3 0,-23-2 0,1 1 0,-1 0 0,0 0 0,0 0 0,0 1 0,-1 0 0,1 0 0,-1 0 0,1 1 0,-1-1 0,0 1 0,0 1 0,-1-1 0,1 1 0,-1-1 0,0 1 0,0 1 0,-1-1 0,1 0 0,4 12 0,-5-12 0,-1 1 0,0-1 0,0 0 0,0 1 0,-1-1 0,0 1 0,0-1 0,0 1 0,-1 0 0,0 0 0,0-1 0,0 1 0,0 0 0,-1-1 0,0 1 0,-3 8 0,2-10 0,0-1 0,0 1 0,-1-1 0,1 0 0,-1 0 0,1 0 0,-1 0 0,0 0 0,0-1 0,-1 1 0,1-1 0,0 0 0,-1 0 0,1 0 0,-1 0 0,0-1 0,0 0 0,0 1 0,1-1 0,-1 0 0,0-1 0,0 1 0,0-1 0,-5 0 0,-2 1 14,0-1-1,-1 0 0,1-1 0,0-1 1,0 1-1,-1-2 0,1 1 1,-18-9-1,22 9-106,1-1 0,0 0 1,0-1-1,0 0 0,0 0 0,0 0 0,1-1 0,0 1 1,0-1-1,0 0 0,0-1 0,1 1 0,0-1 1,0 0-1,-3-7 0,-2-10-6733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24575,'0'10'0,"0"14"0,0 9 0,0 8 0,0 2 0,0 5 0,0 10 0,0 0 0,0 0 0,0 2 0,0 0 0,0-5 0,0-6 0,0-6 0,0-6 0,0-4 0,0-1 0,0-8-8191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59 1 24575,'-6'7'0,"0"0"0,0 0 0,1 1 0,0-1 0,0 1 0,1 0 0,0 1 0,0-1 0,1 1 0,0 0 0,1 0 0,0 0 0,0 0 0,0 14 0,2-18 0,0-1 0,0 1 0,1-1 0,-1 0 0,1 1 0,0-1 0,0 0 0,1 0 0,-1 0 0,1 0 0,0 0 0,0 0 0,0 0 0,0 0 0,1-1 0,0 1 0,0-1 0,0 0 0,0 0 0,0 0 0,0 0 0,1 0 0,-1-1 0,1 1 0,0-1 0,0 0 0,0 0 0,0-1 0,0 1 0,0-1 0,8 2 0,-6-2 0,-1 0 0,1 1 0,-1-2 0,1 1 0,0-1 0,-1 1 0,1-2 0,-1 1 0,1-1 0,0 1 0,-1-2 0,1 1 0,-1-1 0,9-3 0,-11 3 0,0 0 0,1-1 0,-2 0 0,1 1 0,0-1 0,0 0 0,-1-1 0,0 1 0,0 0 0,0 0 0,0-1 0,0 0 0,-1 1 0,1-1 0,-1 0 0,0 0 0,0 1 0,0-1 0,-1 0 0,1 0 0,-1-6 0,-3-125 0,8 150 15,0-1 0,1 0 0,1 0 0,0 0 0,1-1 0,1 0 0,14 17 0,-4-8-510,1 0 0,46 38 0,-52-49-6331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1 123 24575,'9'1'0,"1"0"0,-1 1 0,1 0 0,-1 0 0,10 4 0,36 8 0,-40-12 0,0-1 0,-1 0 0,1-1 0,0-1 0,0 0 0,16-4 0,-27 4 0,-1 1 0,1-2 0,-1 1 0,0 0 0,0-1 0,1 1 0,-1-1 0,0 0 0,0 0 0,-1 0 0,1 0 0,0-1 0,-1 1 0,1-1 0,-1 1 0,0-1 0,0 0 0,0 0 0,0 0 0,0 0 0,-1 0 0,1-1 0,-1 1 0,0 0 0,0-1 0,0 1 0,-1-1 0,1 1 0,-1-1 0,0-6 0,0 7 0,0 0 0,-1 0 0,0 0 0,1 1 0,-1-1 0,0 0 0,0 0 0,-1 1 0,1-1 0,-1 0 0,1 1 0,-1 0 0,0-1 0,0 1 0,0 0 0,0 0 0,0 0 0,0 0 0,-1 0 0,1 0 0,-1 1 0,1-1 0,-1 1 0,1 0 0,-1 0 0,0 0 0,0 0 0,0 0 0,0 1 0,0-1 0,1 1 0,-1-1 0,0 1 0,-4 1 0,2-2 0,1 1 0,-1-1 0,0 2 0,0-1 0,0 0 0,1 1 0,-1 0 0,0 0 0,1 0 0,-1 1 0,0-1 0,1 1 0,0 0 0,-1 1 0,1-1 0,0 1 0,0 0 0,0 0 0,1 0 0,-1 0 0,-2 4 0,2-1 8,1 0 0,1 0 0,-1 0 0,1 0 0,0 0 0,1 0 0,-1 1 0,1-1 0,0 1 0,1-1 0,0 1 0,0-1 0,0 1 0,2 9 0,0-6-173,0 0 0,1 0 0,0 0 0,1 0 0,0 0 0,1-1 0,0 0 0,7 11 0,-1-4-6661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1 735 24575,'5'0'0,"7"0"0,7 0 0,-1-5 0,3-3 0,-3-3 0,-4-7 0,-10 1 0,-5-3 0,-3-2 0,-6 1 0,0 1 0,0-3 0,3 3-8191</inkml:trace>
  <inkml:trace contextRef="#ctx0" brushRef="#br0" timeOffset="1">215 0 24575,'1'11'0,"0"0"0,1-1 0,6 20 0,3 20 0,-5 151 26,-8-157-258,3 1 0,1 0 0,2 0 1,2 0-1,17 64 0,-14-83-6594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24575,'10'0'0,"4"-5"0,4-2 0,5 1 0,3 1 0,3 6 0,-4 3-8191</inkml:trace>
  <inkml:trace contextRef="#ctx0" brushRef="#br0" timeOffset="1">369 269 24575,'0'-5'0,"10"-2"0,9 1 0,6 1 0,4 6 0,3 4 0,-5 10 0,-7 9 0,-6 5 0,-6 3 0,-4 1 0,-3 0 0,-2 0 0,0-5-8191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32 24575,'-1'8'0,"1"-1"0,-2 1 0,1-1 0,-1 1 0,-3 8 0,3-12 0,0 0 0,1-1 0,-1 1 0,1 0 0,0-1 0,0 1 0,1 0 0,-1 0 0,1 0 0,0 0 0,0 0 0,0 0 0,0 0 0,1 0 0,0-1 0,0 1 0,0 0 0,0 0 0,0 0 0,1-1 0,0 1 0,-1-1 0,5 6 0,3 1 0,1-1 0,0 0 0,0-1 0,1 0 0,0-1 0,0 0 0,1 0 0,-1-1 0,2-1 0,-1 0 0,0-1 0,21 5 0,-27-8 0,0 0 0,0 0 0,0-1 0,0 1 0,1-1 0,-1-1 0,0 1 0,0-1 0,0 0 0,0 0 0,1-1 0,8-3 0,-12 2 0,1 1 0,0 0 0,-1-1 0,1 1 0,-1-1 0,0 0 0,0 0 0,0-1 0,0 1 0,-1-1 0,1 1 0,-1-1 0,0 0 0,0 0 0,0 0 0,-1 0 0,1 0 0,-1 0 0,1-8 0,-1 6 0,0-1 0,-1 1 0,1 0 0,-1-1 0,-1 1 0,0-1 0,1 1 0,-2 0 0,1 0 0,-1 0 0,0-1 0,0 1 0,-1 1 0,0-1 0,0 0 0,0 1 0,0-1 0,-1 1 0,0 0 0,0 0 0,-1 1 0,1-1 0,-7-4 0,4 3 0,-1 1 0,0 0 0,0 0 0,0 0 0,0 1 0,0 0 0,-1 1 0,0 0 0,0 0 0,0 1 0,0 0 0,0 0 0,0 1 0,-1 0 0,-13 1 0,-4 8-1365,6 5-5461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55 211 24575,'-1'-35'0,"-1"15"0,2-1 0,4-33 0,-4 50 0,1 0 0,-1 0 0,1-1 0,0 1 0,1 0 0,-1 0 0,1 0 0,0 1 0,0-1 0,0 0 0,0 1 0,1-1 0,-1 1 0,1 0 0,0 0 0,0 0 0,0 0 0,5-4 0,-6 6 0,0 0 0,-1 0 0,1 0 0,0 1 0,0-1 0,0 0 0,0 1 0,0-1 0,0 1 0,0 0 0,0-1 0,0 1 0,0 0 0,0 0 0,0 1 0,0-1 0,0 0 0,0 1 0,0-1 0,0 1 0,-1-1 0,1 1 0,2 1 0,-1 0 0,0 0 0,1 1 0,-1-1 0,-1 1 0,1 0 0,0 0 0,-1 0 0,1 0 0,-1 0 0,0 1 0,2 4 0,0-1 0,-1 0 0,0 0 0,-1 0 0,0 1 0,0-1 0,0 1 0,-1 0 0,0-1 0,0 1 0,-1 0 0,-2 15 0,0-15 9,-1 0 1,-1-1-1,1 1 0,-1 0 0,-1-1 1,1 0-1,-1 0 0,0 0 0,-1-1 0,0 0 1,0 0-1,-13 10 0,16-14-53,1 0 1,-1 0-1,0 0 0,0 0 1,0 0-1,0-1 0,0 1 1,0-1-1,0 0 0,-1 0 1,1 0-1,0 0 0,-1-1 1,1 1-1,0-1 0,-1 0 0,1 0 1,-1 0-1,1 0 0,0-1 1,-1 1-1,1-1 0,0 0 1,-1 0-1,1 0 0,0-1 1,0 1-1,0-1 0,0 0 1,0 1-1,0-1 0,1 0 1,-6-5-1,-7-13-6782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24575,'6'13'0,"-1"1"0,0 0 0,-1 0 0,0 1 0,-1-1 0,1 25 0,-3 92 0,-1-76 0,-2 515 0,2-558-341,0 1 0,1-1-1,4 18 1,2-8-6485</inkml:trace>
  <inkml:trace contextRef="#ctx0" brushRef="#br0" timeOffset="1">245 857 24575,'0'5'0,"5"2"0,2 5 0,0 5 0,3 1 0,1 1 0,-3-1-8191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24575,'0'5'0,"0"2"-8191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24575,'0'0'0,"0"-1"0,0 1 0,0-1 0,0 1 0,0-1 0,0 1 0,0-1 0,0 1 0,0 0 0,0-1 0,0 1 0,0-1 0,0 1 0,1-1 0,-1 1 0,0-1 0,0 1 0,1 0 0,-1-1 0,0 1 0,0 0 0,1-1 0,-1 1 0,0 0 0,1-1 0,-1 1 0,1 0 0,-1 0 0,0-1 0,1 1 0,-1 0 0,1 0 0,-1 0 0,1-1 0,-1 1 0,0 0 0,1 0 0,-1 0 0,1 0 0,-1 0 0,1 0 0,-1 0 0,1 0 0,-1 0 0,1 0 0,-1 0 0,1 1 0,-1-1 0,1 0 0,1 1 0,0-1 0,-1 1 0,1 0 0,-1 0 0,1 0 0,0 0 0,-1 0 0,0 0 0,1 0 0,-1 0 0,0 1 0,2 1 0,3 8 0,-1 1 0,-1 0 0,0 0 0,0 0 0,-1 0 0,2 26 0,4 11 0,39 118 0,-39-144 0,0-1 0,1 0 0,1-1 0,0 0 0,19 23 0,-27-40 0,-1-1 0,1 0 0,0 0 0,1 0 0,-1 0 0,0 0 0,1-1 0,-1 1 0,1-1 0,0 0 0,0 0 0,0 0 0,0-1 0,0 1 0,0-1 0,1 0 0,-1 0 0,0-1 0,8 1 0,-8-2 0,0 1 0,-1-1 0,1 0 0,-1 1 0,1-2 0,-1 1 0,1 0 0,-1-1 0,0 0 0,0 0 0,0 0 0,0 0 0,0 0 0,0 0 0,0-1 0,-1 1 0,1-1 0,-1 0 0,0 0 0,0 0 0,0 0 0,0 0 0,2-5 0,11-28-273,-2-1 0,-2 0 0,-1-1 0,9-68 0,-15 76-6553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24575,'3'29'0,"2"-1"0,0 0 0,2 0 0,0-1 0,2 0 0,1 0 0,2-1 0,14 25 0,-14-28 0,0 0 0,2-1 0,1-1 0,0 0 0,2-1 0,0-1 0,33 28 0,-48-45 0,0-1 0,0 1 0,0-1 0,1 0 0,-1 1 0,0-1 0,1 0 0,-1-1 0,0 1 0,1 0 0,-1-1 0,1 1 0,0-1 0,-1 0 0,1 0 0,-1 0 0,1 0 0,-1 0 0,1 0 0,-1-1 0,1 0 0,3 0 0,-1-2 0,-1 1 0,0-1 0,0 0 0,0 0 0,0 0 0,0 0 0,0-1 0,-1 0 0,0 0 0,6-7 0,3-10 0,0 1 0,-2-2 0,14-38 0,7-33-1365,-21 72-5461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57 235 24575,'-3'-8'0,"-1"0"0,1 0 0,1-1 0,-1 1 0,2-1 0,-1 0 0,1 0 0,0 1 0,1-1 0,0 0 0,1 0 0,2-17 0,-2 20 0,1 0 0,0 0 0,0 1 0,0-1 0,0 1 0,1-1 0,0 1 0,0 0 0,0 0 0,1 0 0,0 1 0,0-1 0,0 1 0,0 0 0,1 0 0,-1 0 0,1 0 0,0 1 0,0 0 0,6-3 0,-9 6 0,0-1 0,0 0 0,0 0 0,0 1 0,0-1 0,0 1 0,0 0 0,0-1 0,0 1 0,1 0 0,-1 0 0,0 0 0,0 1 0,0-1 0,0 0 0,0 1 0,0-1 0,0 1 0,0 0 0,0 0 0,3 1 0,-2 1 0,1 0 0,-1 0 0,0 0 0,0 0 0,0 0 0,0 1 0,0-1 0,-1 1 0,4 7 0,2 6 0,-2-1 0,0 1 0,-1 1 0,3 18 0,-5-26 0,-2 0 0,1 1 0,-1-1 0,0 1 0,-1-1 0,-1 1 0,1-1 0,-4 13 0,3-19 0,0-1 0,-1 1 0,1 0 0,-1 0 0,0-1 0,0 1 0,0-1 0,-1 1 0,1-1 0,-1 0 0,0 0 0,0 0 0,0-1 0,0 1 0,-1-1 0,1 1 0,0-1 0,-1 0 0,0-1 0,1 1 0,-1 0 0,0-1 0,-6 1 0,2 1-91,0-1 0,0-1 0,-1 0 0,1 0 0,0-1 0,-1 0 0,1 0 0,0-1 0,-1 0 0,1 0 0,0-1 0,0 0 0,0 0 0,-12-6 0,-8-7-6735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90 115 24575,'0'-4'0,"0"0"0,0-1 0,1 1 0,-1-1 0,1 1 0,0 0 0,1 0 0,-1 0 0,1-1 0,-1 1 0,1 0 0,0 1 0,1-1 0,-1 0 0,5-5 0,-2 4 0,0 1 0,1 0 0,-1 0 0,1 0 0,0 1 0,-1-1 0,2 1 0,-1 1 0,12-4 0,-14 5 0,0 0 0,0 0 0,-1 0 0,1 1 0,0 0 0,0 0 0,0 0 0,0 0 0,0 0 0,0 1 0,0 0 0,-1 0 0,1 0 0,0 0 0,0 1 0,-1-1 0,1 1 0,-1 0 0,4 3 0,-1-1 0,-1 0 0,0 0 0,0 1 0,-1 0 0,1 0 0,-1 0 0,0 0 0,0 1 0,-1 0 0,0 0 0,3 6 0,-4-7 0,0 1 0,0-1 0,0 1 0,-1-1 0,0 1 0,0-1 0,-1 1 0,1 0 0,-1-1 0,-1 1 0,1 0 0,-3 10 0,2-12 0,0-1 0,0 1 0,-1-1 0,0 1 0,1-1 0,-1 0 0,-1 0 0,1 0 0,0 0 0,-1 0 0,1 0 0,-1-1 0,0 1 0,0-1 0,0 0 0,0 1 0,0-2 0,-1 1 0,1 0 0,-7 2 0,-5 0 17,0 0 0,0 0 1,0-2-1,0 0 0,-1-1 0,-26-1 0,34 0-110,1 0 0,-1-1 1,1 0-1,0 0 0,-1-1 0,1 0 0,0 0 0,0-1 1,0 0-1,0 0 0,1 0 0,-1-1 0,1 0 1,0-1-1,-10-8 0,3-5-6733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24575,'0'51'0,"33"744"0,-27-754-118,37 240-1129,-38-252-5579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24575,'0'5'0,"5"2"0,2 5 0,5 0 0,6-1 0,-1-3-8191</inkml:trace>
  <inkml:trace contextRef="#ctx0" brushRef="#br0" timeOffset="1">62 44 24575,'0'-6'0,"-5"-6"0,-7-1 0,-2 1-8191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4 274 24575,'-1'-46'0,"-1"22"0,2 0 0,0 0 0,6-31 0,-6 50 0,1 0 0,0 0 0,1 0 0,-1 0 0,1 0 0,0 0 0,0 0 0,1 1 0,-1-1 0,1 1 0,0-1 0,0 1 0,1 0 0,-1 1 0,1-1 0,0 0 0,0 1 0,0 0 0,0 0 0,7-4 0,-8 6 0,-1 0 0,0 0 0,1 0 0,-1 0 0,1 1 0,-1-1 0,1 1 0,-1-1 0,1 1 0,0 0 0,-1 0 0,1 0 0,-1 0 0,1 0 0,-1 1 0,1-1 0,-1 1 0,1 0 0,-1 0 0,1 0 0,3 2 0,-2 0 0,0 0 0,0 0 0,-1 1 0,1-1 0,-1 1 0,0 0 0,0 0 0,0 0 0,0 0 0,3 7 0,3 11 0,-1 0 0,0 0 0,7 40 0,-13-55 0,5 16 0,-2-38 0,5-18 0,-9 30 0,1 0 0,0 0 0,0-1 0,0 1 0,0 1 0,0-1 0,1 0 0,-1 0 0,1 1 0,0-1 0,-1 1 0,1 0 0,0 0 0,1 0 0,-1 1 0,0-1 0,6-1 0,-6 2 0,0 1 0,0 0 0,0 0 0,0 0 0,0 0 0,-1 0 0,1 1 0,0-1 0,0 1 0,0 0 0,0 0 0,0 0 0,-1 0 0,1 1 0,-1-1 0,1 1 0,-1-1 0,1 1 0,-1 0 0,0 0 0,0 0 0,2 2 0,22 25-455,-2 0 0,21 35 0,-33-46-6371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34 205 24575,'4'0'0,"-1"0"0,1-1 0,-1 0 0,1 0 0,-1 0 0,0 0 0,1 0 0,-1-1 0,0 0 0,0 1 0,0-1 0,0 0 0,0 0 0,-1-1 0,5-3 0,-2 0 0,0 0 0,0 1 0,-1-2 0,0 1 0,0 0 0,0-1 0,4-12 0,-6 14 0,-1 0 0,1 0 0,-1-1 0,0 1 0,0-1 0,-1 1 0,1 0 0,-1-1 0,0 1 0,-2-9 0,1 11 0,1 0 0,-1 1 0,0-1 0,0 1 0,0 0 0,0-1 0,0 1 0,-1 0 0,1 0 0,-1 0 0,1 0 0,-1 0 0,0 0 0,0 0 0,0 0 0,0 1 0,0-1 0,0 1 0,0-1 0,0 1 0,-1 0 0,-2-1 0,3 1 0,0 1 0,-1-1 0,1 1 0,0-1 0,0 1 0,-1 0 0,1 0 0,-1 0 0,1 0 0,0 0 0,0 1 0,-1-1 0,1 1 0,0 0 0,0-1 0,-1 1 0,1 0 0,0 0 0,0 0 0,0 1 0,0-1 0,0 0 0,0 1 0,1-1 0,-1 1 0,0 0 0,1 0 0,-1-1 0,1 1 0,0 0 0,0 0 0,0 0 0,0 1 0,-1 2 0,-3 4 0,1 1 0,0 0 0,1 0 0,0 0 0,1 0 0,-1 13 0,1-13 0,1 1 0,1-1 0,0 1 0,0-1 0,1 1 0,0-1 0,1 1 0,6 17 0,-7-24 0,1 0 0,0 0 0,0 0 0,1 0 0,-1-1 0,1 1 0,0-1 0,0 1 0,0-1 0,0 0 0,1 0 0,-1 0 0,1-1 0,0 0 0,0 1 0,0-1 0,0 0 0,0-1 0,0 1 0,0-1 0,1 0 0,-1 0 0,6 1 0,17 1-1365,-1-2-5461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24575,'0'-5'0,"5"-1"0,7-1 0,7 2 0,5 1 0,-1 7 0,0 2 0,-4 7 0,-4 10 0,-6 8 0,-4 3 0,-3 2 0,-1 0 0,-2-1 0,6-7 0,6-6 0,2-9-8191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24575,'-1'9'0,"1"0"0,0 0 0,1 0 0,0-1 0,1 1 0,-1 0 0,4 9 0,-3-16 0,0 1 0,-1 0 0,1 0 0,1-1 0,-1 1 0,0-1 0,0 1 0,1-1 0,-1 0 0,1 0 0,0 0 0,0 0 0,0-1 0,0 1 0,0-1 0,0 0 0,0 0 0,0 0 0,0 0 0,1 0 0,5 0 0,0 1 0,-1-1 0,1 0 0,0 0 0,0-1 0,0 0 0,0-1 0,0 0 0,-1 0 0,1-1 0,0 0 0,9-3 0,-15 3 0,1 0 0,0 0 0,0 0 0,-1-1 0,1 1 0,-1-1 0,0 0 0,0 0 0,0 0 0,0 0 0,-1-1 0,1 1 0,-1-1 0,0 1 0,0-1 0,0 0 0,0 0 0,-1 0 0,1 0 0,-1 0 0,0 0 0,0 0 0,-1-1 0,1-6 0,-1 8 5,0 0 0,0 0 0,0 0-1,0 0 1,0 0 0,-1 0 0,0 0 0,1 1-1,-1-1 1,0 0 0,0 0 0,-1 0 0,1 1-1,0-1 1,-1 1 0,0-1 0,0 1-1,1 0 1,-1-1 0,-1 1 0,1 0 0,0 0-1,0 0 1,-5-2 0,0 0-170,0 1 0,0 0 0,-1 0 0,1 1 0,-1-1 0,0 2 0,1-1 0,-10 0 0,-14 0-6661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24575,'7'1'0,"-1"0"0,1 0 0,0 1 0,-1 0 0,1 0 0,-1 0 0,0 1 0,0 0 0,0 0 0,0 1 0,0 0 0,-1 0 0,0 0 0,0 0 0,0 1 0,0 0 0,-1 0 0,1 0 0,-1 1 0,4 8 0,1 0 0,0 1 0,-2 0 0,0 0 0,0 1 0,-2-1 0,0 1 0,4 22 0,-3 10 0,-2 1 0,-4 91 0,-23 97 0,15-174 0,-23 75-1365,27-117-5461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0 0,0 1 0,1-1 0,-1 0 0,0 0 0,1 0 0,-1 0 0,1 1 0,-1-1 0,1 0 0,-1 0 0,1 1 0,-1-1 0,1 0 0,0 1 0,-1-1 0,1 1 0,0-1 0,0 1 0,-1-1 0,1 1 0,0-1 0,0 1 0,0 0 0,0-1 0,0 1 0,-1 0 0,1 0 0,0 0 0,0 0 0,0 0 0,0 0 0,0 0 0,0 0 0,0 0 0,0 0 0,0 0 0,-1 0 0,3 1 0,37 12 0,-11 7 0,0 1 0,-2 2 0,-1 1 0,-1 0 0,37 47 0,-25-28 0,220 251 0,-254-290-114,-1-3 70,-1 0 1,0-1 0,0 1 0,0 0 0,-1 0 0,1 0 0,0 0 0,0 0-1,0 0 1,-1 0 0,1 1 0,0-1 0,-1 0 0,1 0 0,-1 0 0,0 1-1,1-1 1,-1 0 0,0 0 0,0 1 0,0-1 0,0 0 0,0 1 0,0-1-1,0 0 1,0 0 0,0 1 0,-1 1 0,-5 8-6783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54 248 24575,'-2'-1'0,"0"1"0,0-1 0,0 0 0,0 0 0,0 0 0,0 0 0,0-1 0,0 1 0,0 0 0,1-1 0,-1 1 0,1-1 0,-1 0 0,1 1 0,-1-1 0,1 0 0,0 0 0,0 0 0,0 0 0,0 0 0,-1-4 0,-15-47 0,17 47 0,0 0 0,0-1 0,0 1 0,1 0 0,0-1 0,0 1 0,1 0 0,0 0 0,0 0 0,0 0 0,0 0 0,1 0 0,0 1 0,1-1 0,-1 1 0,1 0 0,0 0 0,0 0 0,0 0 0,1 1 0,0 0 0,0 0 0,0 0 0,0 0 0,0 1 0,1 0 0,0 0 0,0 1 0,0-1 0,0 1 0,0 0 0,0 1 0,0 0 0,0 0 0,1 0 0,-1 0 0,0 1 0,1 0 0,10 2 0,-11-1 0,-1 1 0,1 0 0,-1 0 0,1 0 0,-1 0 0,0 1 0,0 0 0,0 0 0,-1 0 0,1 1 0,-1-1 0,1 1 0,-1 0 0,0 1 0,-1-1 0,1 1 0,-1-1 0,0 1 0,3 5 0,0 1 0,0 0 0,-1 1 0,0-1 0,-1 1 0,-1 0 0,1 0 0,2 23 0,-6-26 0,-1 0 0,0 0 0,0 1 0,-1-1 0,0 0 0,0 0 0,-1 0 0,0-1 0,-6 12 0,-45 77 0,45-82 0,-32 47 0,24-38 0,1 1 0,1 1 0,-14 33 0,25-48 0,0 1 0,1-1 0,1 1 0,0-1 0,0 1 0,1 0 0,1-1 0,0 1 0,1 0 0,2 16 0,-2-24 0,-1 0 0,1 1 0,1-1 0,-1 0 0,1 1 0,0-1 0,-1 0 0,2 0 0,-1 0 0,0-1 0,1 1 0,0 0 0,0-1 0,0 0 0,0 0 0,0 0 0,1 0 0,0 0 0,-1-1 0,1 1 0,0-1 0,0 0 0,0 0 0,0-1 0,1 1 0,-1-1 0,0 0 0,1 0 0,4 0 0,8 1 0,1-1 0,-1 0 0,0-2 0,1 0 0,-1-1 0,0-1 0,0-1 0,0 0 0,-1-1 0,1 0 0,30-16 0,-44 18-136,0 1-1,0 0 1,0 0-1,0-1 1,0 0-1,0 0 1,-1 0-1,1 0 0,3-6 1,3-9-6690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24575,'19'-1'0,"1"0"0,-1-2 0,0-1 0,38-11 0,-6 0 0,-48 14 0,-1 0 0,1 1 0,0-1 0,0 1 0,0-1 0,0 1 0,0 0 0,0 0 0,-1 0 0,1 1 0,0-1 0,0 0 0,0 1 0,0 0 0,-1 0 0,1 0 0,0 0 0,0 0 0,-1 1 0,1-1 0,-1 1 0,0-1 0,1 1 0,-1 0 0,0 0 0,0 0 0,0 0 0,0 1 0,0-1 0,-1 0 0,1 1 0,-1-1 0,0 1 0,1 0 0,-1-1 0,0 1 0,0 0 0,-1 0 0,1-1 0,0 5 0,2 14 0,-1 0 0,0 0 0,-2 0 0,-3 33 0,2-27 0,-1 25 0,-2 32 0,8 88 0,18-74-1365,-18-76-5461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24575,'0'708'-1365,"0"-682"-5461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0 217 24575,'10'0'0,"9"-5"0,6-7 0,5-7 0,1-5 0,-4-4 0,-1 3 0,0 1 0,1 4 0,0 0 0,2 4 0,1 4 0,0 5 0,1 3 0,-6 7 0,-6 4-8191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4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27 24575,'-1'0'0,"1"-1"0,0 0 0,0 0 0,0 0 0,-1 0 0,1 1 0,0-1 0,0 0 0,0 0 0,0 0 0,0 0 0,1 0 0,-1 1 0,0-1 0,0 0 0,1 0 0,-1 0 0,0 1 0,1-1 0,-1 0 0,0 0 0,1 1 0,-1-1 0,1 0 0,0 1 0,-1-1 0,1 0 0,-1 1 0,1-1 0,0 1 0,0-1 0,-1 1 0,1 0 0,0-1 0,0 1 0,-1 0 0,1-1 0,1 1 0,2 1 0,-1-1 0,0 2 0,0-1 0,0 0 0,0 1 0,0-1 0,0 1 0,0 0 0,4 3 0,60 43 0,125 68 0,-177-109-124,0 0 0,-1 0 0,0 1 0,-1 1 0,0 1 0,0-1-1,-1 2 1,0 0 0,-1 0 0,19 25 0,-19-15-6702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84 24575,'1'-4'0,"-1"0"0,1 1 0,0-1 0,0 0 0,1 1 0,-1-1 0,1 1 0,-1-1 0,1 1 0,0 0 0,0 0 0,1 0 0,-1 0 0,1 0 0,-1 0 0,1 1 0,0-1 0,0 1 0,0 0 0,0 0 0,1 0 0,-1 0 0,1 1 0,-1-1 0,8-1 0,-7 1 0,0 1 0,1-1 0,-1 1 0,1 0 0,-1 0 0,1 1 0,-1-1 0,1 1 0,-1 0 0,1 1 0,-1-1 0,1 1 0,-1-1 0,1 2 0,-1-1 0,0 0 0,0 1 0,1-1 0,-1 1 0,0 1 0,6 3 0,-6-2 0,0-1 0,0 1 0,-1 0 0,1 1 0,-1-1 0,0 0 0,0 1 0,0 0 0,-1 0 0,0-1 0,0 2 0,0-1 0,-1 0 0,1 0 0,-1 0 0,0 1 0,-1-1 0,1 0 0,-1 1 0,0-1 0,-2 9 0,0-5 0,0 0 0,-1 0 0,0 0 0,-1-1 0,0 1 0,0-1 0,-1 0 0,0 0 0,0-1 0,-1 1 0,-11 10 0,-24 23 0,19-20 0,1 2 0,-21 26 0,41-47 0,0-1 0,-1 1 0,1 0 0,0-1 0,0 1 0,0 0 0,0 0 0,0 0 0,0 0 0,0 0 0,1 0 0,-1 0 0,1 0 0,-1 0 0,1 0 0,0 0 0,0 0 0,0 0 0,0 0 0,0 0 0,0 1 0,1-1 0,-1 0 0,1 0 0,0 0 0,-1 0 0,1 0 0,0-1 0,0 1 0,0 0 0,0 0 0,0 0 0,1-1 0,-1 1 0,0-1 0,1 1 0,0-1 0,-1 1 0,1-1 0,0 0 0,-1 0 0,1 0 0,3 1 0,9 5 0,1-1 0,0 0 0,0-1 0,28 5 0,-18-4 0,-16-3-136,0-1-1,1 0 1,-1 0-1,0-1 1,0 0-1,1 0 1,-1-1-1,1 0 0,9-2 1,-1-4-6690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24575,'0'-2'0,"0"0"0,0-1 0,1 1 0,-1-1 0,1 1 0,-1 0 0,1 0 0,0-1 0,-1 1 0,1 0 0,0 0 0,0 0 0,1 0 0,-1 0 0,0 0 0,1 0 0,-1 0 0,1 1 0,0-1 0,0 0 0,-1 1 0,4-2 0,0 0 0,0 1 0,-1 0 0,1 0 0,0 1 0,0-1 0,0 1 0,0 0 0,0 1 0,0-1 0,7 1 0,-3 0 0,-1 0 0,1 1 0,-1 0 0,0 0 0,1 1 0,-1 0 0,0 1 0,0 0 0,0 0 0,0 1 0,-1-1 0,15 11 0,-19-11 0,0 0 0,1 0 0,-1 0 0,0 1 0,0-1 0,-1 1 0,1 0 0,-1 0 0,0 0 0,0 0 0,0 0 0,-1 0 0,1 0 0,-1 1 0,0-1 0,0 1 0,0-1 0,-1 1 0,0-1 0,0 1 0,0-1 0,0 1 0,-1-1 0,0 1 0,1-1 0,-2 0 0,1 1 0,0-1 0,-4 7 0,-3 3 0,-1 0 0,-1 0 0,0-1 0,-1 0 0,0-1 0,-21 18 0,27-27 0,1 1 0,0 0 0,0 0 0,1 1 0,-1-1 0,1 1 0,0 0 0,0 0 0,1 0 0,-1 0 0,1 0 0,0 0 0,0 1 0,1-1 0,0 1 0,-1 5 0,2-6 0,0-1 0,1 1 0,0-1 0,0 0 0,0 1 0,0-1 0,0 0 0,1 0 0,0 0 0,0 0 0,0 0 0,0 0 0,1-1 0,0 1 0,-1-1 0,1 1 0,1-1 0,-1 0 0,0 0 0,7 4 0,-2-1 0,0-1 0,1 0 0,0 0 0,0-1 0,0 0 0,0 0 0,1-1 0,-1 0 0,1-1 0,0 0 0,0-1 0,10 1 0,0-2 0,-1-1 0,0-1 0,1 0 0,-1-2 0,23-6 0,-17 4-1365,-3 1-5461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9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 24575,'3'0'0,"2"0"0,0 0 0,0 0 0,0 0 0,0 1 0,-1-1 0,1 1 0,6 2 0,-10-3 0,-1 1 0,1-1 0,-1 0 0,1 1 0,-1-1 0,1 0 0,-1 1 0,0-1 0,1 1 0,-1-1 0,1 1 0,-1-1 0,0 1 0,0-1 0,1 1 0,-1-1 0,0 1 0,0-1 0,1 1 0,-1 0 0,0-1 0,0 1 0,0-1 0,0 2 0,-9 22 0,-40 53 0,-80 142 0,121-204-170,0-1-1,-1 1 0,0-1 1,-1-1-1,-1 0 0,0 0 1,-23 18-1,16-17-6655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40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24575,'3'0'0,"1"1"0,-1-1 0,0 1 0,0 0 0,0 0 0,0 0 0,0 0 0,0 1 0,0-1 0,-1 1 0,1-1 0,0 1 0,-1 0 0,0 0 0,1 0 0,-1 1 0,0-1 0,0 1 0,3 4 0,5 8 0,-1-1 0,11 27 0,-1-2 0,62 119 0,-25-43 0,-37-66-1365,-14-26-5461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14.7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1 674 24575,'6'1'0,"0"0"0,0 0 0,0 1 0,0-1 0,0 1 0,0 0 0,-1 1 0,1 0 0,-1 0 0,10 6 0,-7-4 0,-1-1 0,1 1 0,0-2 0,16 6 0,7-4 0,0-1 0,1-1 0,-1-2 0,47-4 0,-10 1 0,-46 1 0,-1-1 0,0-2 0,0 0 0,39-13 0,79-37 0,-138 53 0,51-23 0,-37 16 0,-1 1 0,1 0 0,1 1 0,-1 1 0,1 1 0,0 0 0,29-3 0,398 5 0,-211 5 0,839-3 0,-1041-2 0,1-1 0,34-7 0,-31 3 0,50-2 0,48-6 0,-91 8 0,61-1 0,-42 8 0,-21 1 0,0-2 0,-1-1 0,75-14 0,161-47 0,-156 44 0,-34 8 0,51-3 0,6-2 0,0 0 0,-6 1 0,-94 10 0,1 1 0,51 3 0,-56 2 0,1-2 0,-1-2 0,42-7 0,-37 3 0,0 1 0,1 3 0,43 2 0,37-3 0,-18-10 0,-67 8 0,64-4 0,-69 8 0,60-11 0,-59 7 0,51-3 0,68-9 0,-62 5 0,-13 0 0,28-2 0,-77 12 0,44-10 0,-46 7 0,-1 1 0,33-1 0,143 8 0,87-4 0,-258-2 0,1-2 0,46-14 0,-51 11 0,0 2 0,0 1 0,1 2 0,28-2 0,694 5 0,-337 4 0,229-3 0,-619-2 0,1 0 0,39-10 0,-38 7 0,0 0 0,28 0 0,13 0 0,66-13 0,-85 10 0,20-5 0,-42 7 0,1 1 0,40-2 0,-60 7 0,143 3 0,-131-1 0,0 0 0,0 2 0,0 0 0,0 1 0,-1 1 0,19 9 0,1 2 0,2-1 0,0-2 0,74 17 0,-81-28 0,0 0 0,55-4 0,29 2 0,-115-1 2,0 0-1,-1 0 0,1 0 1,-1 0-1,1 0 0,-1 0 1,1 0-1,0 0 1,-1 0-1,1 0 0,-1 0 1,1 1-1,-1-1 0,1 0 1,-1 0-1,1 1 0,-1-1 1,1 0-1,-1 1 1,1-1-1,-1 0 0,1 1 1,-1-1-1,0 1 0,1-1 1,-1 0-1,0 1 0,1-1 1,-1 1-1,0-1 1,0 1-1,1 0 0,-1-1 1,0 1-1,0-1 0,0 1 1,0-1-1,0 1 0,0-1 1,0 1-1,0 0 1,0 0-1,-11 22-1029,10-21 632,-16 23-6430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1.3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403 614 24575,'-7'-1'0,"-1"-1"0,1 0 0,-1 0 0,1 0 0,0-1 0,0-1 0,0 1 0,0-1 0,0 0 0,1 0 0,0-1 0,0 0 0,0 0 0,0-1 0,-7-9 0,-38-28 0,27 25 0,17 12 0,-1 1 0,0 0 0,0 0 0,0 0 0,0 1 0,-18-6 0,24 9 0,0 1 0,-1 0 0,1 0 0,0 0 0,0 0 0,-1 0 0,1 1 0,0-1 0,0 1 0,-1-1 0,1 1 0,0 0 0,0 0 0,0 0 0,0 0 0,0 0 0,0 0 0,0 1 0,0-1 0,1 0 0,-1 1 0,1 0 0,-1-1 0,1 1 0,-1 0 0,1 0 0,0 0 0,0 0 0,0 0 0,0 0 0,0 0 0,0 0 0,1 0 0,-1 3 0,-5 12 0,2 0 0,0 1 0,2-1 0,0 1 0,0-1 0,2 1 0,0 0 0,1 0 0,1-1 0,0 1 0,2-1 0,0 0 0,1 1 0,0-2 0,1 1 0,1-1 0,16 27 0,-10-25 0,2-1 0,0 0 0,0-1 0,2 0 0,0-2 0,29 20 0,-17-12 0,37 35 0,57 71 0,119 113 0,-118-151 0,-29 2 0,116 146 0,-162-180 0,-27-34 0,-2 2 0,29 43 0,19 40 0,-38-65 0,-2 1 0,23 52 0,35 118 0,-56-142 0,14 45 0,-39-105 0,-1 0 0,2-1 0,-1 1 0,2-1 0,0 0 0,0-1 0,1 0 0,0 0 0,1-1 0,0 1 0,1-2 0,0 0 0,1 0 0,0-1 0,0 0 0,0-1 0,1 0 0,0-1 0,17 7 0,78 16 0,46 17 0,-114-34 0,0-1 0,1-2 0,0-2 0,0-1 0,1-3 0,69-1 0,-80-1 0,0 1 0,40 9 0,-37-4 0,49 1 0,377-8 0,-447-1 0,0 0 0,-1 0 0,1-1 0,-1 0 0,1-1 0,-1-1 0,0 0 0,0 0 0,0-1 0,-1 0 0,19-13 0,-13 6 0,-1 0 0,0-1 0,0-1 0,-2-1 0,1 0 0,13-21 0,-21 27 0,-1-1 0,1-1 0,-2 1 0,1-1 0,-1 0 0,-1 0 0,0 0 0,-1 0 0,0-1 0,0 1 0,-1-1 0,-1 1 0,-2-22 0,-3-10 0,-2 0 0,-18-59 0,1 5 0,14 54 0,-2 1 0,-2 0 0,-31-63 0,-71-111 0,86 173 0,-1 1 0,-2 1 0,-67-63 0,57 61 0,-59-58 0,-4 5 0,-143-99 0,194 158 0,32 23 0,1-1 0,0-1 0,-31-30 0,-219-205 0,232 214 0,-54-63 0,62 63 0,-2 1 0,-45-36 0,44 39 0,1-1 0,1-2 0,2-1 0,2-1 0,-30-51 0,1 4 0,29 43 0,-2 2 0,-42-43 0,61 72 0,0-1 0,-1 2 0,-1 0 0,0 0 0,0 1 0,-1 1 0,0 0 0,0 2 0,0-1 0,-26-6 0,-7 1 0,19 4 0,0 2 0,-1 0 0,-49-2 0,40 9 0,-1 1 0,1 3 0,-1 1 0,1 2 0,1 1 0,-1 2 0,-43 20 0,40-14 0,-165 74 0,179-76 0,0 2 0,1 1 0,1 1 0,1 1 0,-25 25 0,7-3 0,20-21 0,1 0 0,-25 34 0,43-48 10,0 0 0,1 0 0,-1 0 0,1 1 0,1-1 0,0 1 0,0 0 0,0 0 0,1 0 0,0 0 0,0 11 0,1-6-258,1 1 1,0 0-1,1-1 1,0 1-1,8 23 1,-2-16-6579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8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0 191 24575,'3'1'0,"-1"1"0,1-1 0,0 1 0,-1-1 0,0 1 0,1 0 0,-1 0 0,0 0 0,0 0 0,0 1 0,-1-1 0,3 3 0,10 11 0,-7-10 0,1-1 0,0 0 0,0 0 0,0-1 0,0 0 0,1 0 0,-1-1 0,1 0 0,0-1 0,16 3 0,2-2 0,0-2 0,35-2 0,-46-1 0,1 1 0,0 1 0,0 0 0,-1 2 0,1 0 0,-1 0 0,1 2 0,-1 0 0,23 9 0,-26-7 0,1 0 0,1-1 0,-1 0 0,1-1 0,-1-1 0,1 0 0,0-1 0,1-1 0,-1 0 0,0-1 0,0 0 0,0-2 0,0 0 0,0 0 0,25-8 0,27 0 0,-56 9 0,-1 0 0,1 0 0,0-1 0,-1 0 0,1-1 0,-1 0 0,0-1 0,17-8 0,-7 2 0,0 1 0,1 0 0,0 2 0,0 0 0,40-7 0,32-9 0,-38 8 0,2 2 0,99-8 0,-137 19 0,58-12 0,-52 9 0,1 1 0,30-2 0,670 4 0,-349 5 0,-364-5 0,1 1 0,-1-2 0,1 0 0,-1 0 0,0-1 0,22-11 0,-19 9 0,0 0 0,0 0 0,1 2 0,17-3 0,70-1 0,-60 7 0,53-10 0,34-2 0,-94 12 0,0-3 0,45-9 0,-33 5 0,1 2 0,0 3 0,0 1 0,55 6 0,8-1 0,437-3 0,-501 5 120,-49-4-129,1-1 0,0 0 0,0 0-1,-1 0 1,1 1 0,0-1 0,0 0 0,-1 1 0,1-1 0,0 1-1,-1-1 1,1 1 0,-1-1 0,1 1 0,-1-1 0,1 1 0,-1 0 0,1-1-1,-1 1 1,1 0 0,-1 0 0,0 0-49,0 0-1,0 0 1,0 0 0,0 0-1,-1 0 1,1 0-1,0 0 1,-1 0 0,1 0-1,-1 0 1,1 0 0,-1 0-1,1 0 1,-1 0 0,0-1-1,1 1 1,-1 0-1,0-1 1,0 1 0,0 0-1,-1 0 1,-12 10-6768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35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616 68 24575,'-20'-10'0,"-19"-3"0,33 11 0,0 1 0,1 0 0,-1 0 0,0 1 0,0 0 0,0 0 0,0 0 0,0 1 0,0-1 0,0 2 0,0-1 0,0 1 0,1-1 0,-1 1 0,1 1 0,-1-1 0,1 1 0,0 0 0,0 0 0,0 1 0,0 0 0,1-1 0,-1 2 0,1-1 0,0 0 0,0 1 0,1 0 0,-1 0 0,1 0 0,0 0 0,0 0 0,-3 9 0,-57 160 0,-10 20 0,44-130 0,-36 115 0,56-148 0,1 1 0,1 1 0,2-1 0,-2 54 0,5-47 0,-11 62 0,7-61 0,-3 57 0,6-38 0,-17 86 0,14-105 0,-8 28 0,8-44 0,2 0 0,-4 44 0,7-13 0,1-1 0,-3 0 0,-10 59 0,4-41 0,3 0 0,6 140 0,3-79 0,-2-92 0,1-1 0,2 0 0,2 0 0,2-1 0,2 0 0,1 0 0,27 63 0,49 132 0,-57-145 0,74 247 0,6 34 0,30-40 0,-126-304 0,1 0 0,2-1 0,0 0 0,1-2 0,31 31 0,-18-19 0,70 95 0,-61-76 0,49 52 0,-61-74 0,-2 2 0,-1 2 0,27 50 0,-11-18 0,-33-54 0,21 34 0,2-2 0,1-1 0,63 66 0,-74-88 0,0 1 0,17 28 0,-25-33 0,2 0 0,-1-1 0,2 0 0,1-1 0,18 15 0,9 0 0,2-2 0,1-2 0,1-2 0,1-2 0,1-3 0,96 28 0,-131-45 0,55 17 0,1-4 0,1-3 0,0-4 0,87 3 0,-57-12 0,102-4 0,-183-1 0,0 0 0,0-1 0,0-1 0,-1-1 0,0-1 0,0-1 0,24-15 0,43-18 0,-54 25 0,-1-2 0,-1-1 0,0-1 0,-2-2 0,40-40 0,-38 36 0,191-141 0,-88 73 0,-106 73 0,-1-1 0,-1-2 0,-2 0 0,0-2 0,-1 0 0,19-33 0,-23 35 0,0 0 0,2 1 0,37-32 0,-33 33 0,-1-1 0,38-49 0,-32 30 0,-9 15 0,-1-1 0,-2 0 0,0-2 0,-3 0 0,18-47 0,-24 51 0,-2 0 0,-1-1 0,-1 0 0,-1-1 0,0-41 0,-5-1026 0,-1 1053 0,-1 0 0,-3 1 0,-12-52 0,-44-124 0,18 69 0,33 115 0,-1 0 0,-2 0 0,-1 1 0,-1 1 0,-2 1 0,-1 1 0,-2 0 0,-47-53 0,44 53 0,1-1 0,-36-66 0,38 59 0,-49-64 0,34 57 0,-22-24 0,-58-94 0,-49-102 0,68 118 0,4 8 0,72 107 0,-1 0 0,-1 1 0,-2 1 0,-41-38 0,-19-20 0,-48-42 0,114 114 0,0 1 0,-2 1 0,1 1 0,-2 0 0,-36-14 0,-52-13 0,-76-33 0,127 48 0,-72-19 0,-55-24 0,94 27 0,-120-37 0,178 68 0,1-3 0,1 0 0,0-2 0,-55-35 0,71 42 0,0 1 0,-1 0 0,0 1 0,0 0 0,-34-5 0,24 5 0,-19-1 0,-1 2 0,1 1 0,-1 3 0,-48 5 0,-12-1 0,74-3 0,0 1 0,0 1 0,1 2 0,-49 13 0,72-15 0,0 0 0,0 1 0,1 1 0,-1-1 0,1 2 0,0-1 0,0 1 0,1 0 0,-1 0 0,1 1 0,0 0 0,1 0 0,-1 1 0,1 0 0,1 0 0,-1 1 0,1-1 0,0 1 0,1 0 0,0 0 0,-3 9 0,-2 10-1365,0-2-5461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85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0 275 24575,'6'0'0,"1"5"0,5 2 0,5 0 0,0 3 0,-3 1-8191</inkml:trace>
  <inkml:trace contextRef="#ctx0" brushRef="#br0" timeOffset="1">92 0 24575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2.3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0 583 24575,'1'3'0,"-1"0"0,1 0 0,0 0 0,0 0 0,0-1 0,1 1 0,-1 0 0,1-1 0,-1 1 0,1-1 0,0 0 0,0 1 0,0-1 0,0 0 0,0 0 0,1 0 0,-1 0 0,5 2 0,49 26 0,-23-15 0,2-2 0,-1-1 0,2-2 0,-1-2 0,1-1 0,1-1 0,-1-3 0,52 0 0,402-5 0,-466 0 0,0-1 0,0-1 0,0-1 0,-1-1 0,0-1 0,0-1 0,42-22 0,53-17 0,-92 42 0,0 0 0,-1 2 0,2 1 0,-1 1 0,45 4 0,-9-1 0,-30 0 0,61 12 0,-59-8 0,52 3 0,294-8 0,-178-2 0,-157-2 0,0-2 0,-1-2 0,83-24 0,23-4 0,83-7 0,-32 11 0,-114 18 0,-47 6 0,60-3 0,-66 8 0,54-11 0,-53 6 0,52-2 0,34 9 0,-61 2 0,0-4 0,68-9 0,205-32 0,-56 5 0,-185 25 0,-45 5 0,59-2 0,-32 5 0,132-28 0,-90 12 0,-78 15 0,24-5 0,118-5 0,1359 18 0,-1485-5 0,0-2 0,77-19 0,-77 13 0,-1 3 0,80-4 0,-125 12 0,57 0 0,0-2 0,72-13 0,-86 9 0,0 2 0,52 3 0,-53 1 0,0-1 0,61-11 0,-9-1 0,-1 5 0,183 7 0,-116 4 0,-120-5 0,79-13 0,-88 9 0,47-2 0,174 6 0,-117 5 0,-83-2 0,0-3 0,96-16 0,-90 9 0,2 3 0,-1 3 0,77 6 0,-20 0 0,2333-3 0,-2400-3 0,59-10 0,54-2 0,-72 13 0,176 6 0,-172 10 0,-63-7 0,65 2 0,-11-9 0,-29-2 0,0 3 0,113 18 0,-108-10 0,0-3 0,0-3 0,81-6 0,-17 0 0,-35 2 0,110 3 0,-106 12 0,-64-7 0,67 2 0,723-10 0,-789-1 0,0-2 0,-1-2 0,48-13 0,-46 9 0,0 2 0,74-5 0,-88 12 0,130 4 0,-125 4 120,-30-7-166,0 1-1,-1-1 1,1 0-1,0 1 1,0-1 0,-1 1-1,1-1 1,0 1-1,0-1 1,-1 1 0,1-1-1,-1 1 1,1 0-1,0-1 1,-1 1-1,1 0 1,-1 0 0,0-1-1,1 1 1,-1 0-1,0 0 1,1 0 0,-1 0-1,0-1 1,0 1-1,0 0 1,1 0 0,-1 0-1,0 0 1,0 0-1,-1 1 1,-4 10-6780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6.3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587 2 24575,'10'0'0,"-7"0"0,-1-1 0,1 1 0,0 0 0,0 0 0,0 0 0,0 0 0,-1 0 0,1 1 0,0 0 0,0-1 0,-1 1 0,1 0 0,0 0 0,-1 0 0,1 0 0,-1 1 0,1-1 0,1 3 0,-4-4 0,1 1 0,-1 0 0,0 0 0,0-1 0,0 1 0,0 0 0,0 0 0,0-1 0,0 1 0,0 0 0,0 0 0,0-1 0,-1 1 0,1 0 0,0 0 0,0-1 0,-1 1 0,1 0 0,0-1 0,-1 1 0,1 0 0,-1-1 0,1 1 0,-1-1 0,1 1 0,-1-1 0,1 1 0,-1-1 0,0 1 0,1-1 0,-1 1 0,0-1 0,1 0 0,-2 1 0,-24 14 0,25-15 0,-136 54 0,101-43 0,0 3 0,1 1 0,0 1 0,-47 31 0,41-19 0,24-18 0,1 1 0,1 1 0,0 0 0,-20 21 0,19-16 0,1 2 0,1 0 0,-21 35 0,30-44 0,0 1 0,1 0 0,0 1 0,1-1 0,0 1 0,0-1 0,1 1 0,1 0 0,0 17 0,2-13 0,0 0 0,1 1 0,1-1 0,1 0 0,0 0 0,7 16 0,46 94 0,-6-14 0,-19-41 0,2-2 0,47 69 0,23 45 0,-98-172 0,0-1 0,1 0 0,1 0 0,-1 0 0,2-1 0,-1 0 0,1-1 0,1 1 0,15 9 0,11 5 0,56 26 0,-21-12 0,-62-33 0,0 1 0,0-1 0,1-1 0,-1 1 0,1-2 0,0 1 0,-1-1 0,1-1 0,0 0 0,0 0 0,0-1 0,0 0 0,0-1 0,0 0 0,0-1 0,0 1 0,0-2 0,0 0 0,-1 0 0,0-1 0,1 0 0,16-10 0,60-33 0,119-46 0,-189 85 0,0-1 0,-1 0 0,0-1 0,-1 0 0,0-1 0,-1-1 0,23-24 0,-10 5 0,-2-1 0,29-47 0,-44 61 0,0 0 0,-2-1 0,0 0 0,-1 0 0,0-1 0,-2 1 0,4-38 0,3-8 0,-6 40 0,-2 1 0,2-43 0,-5 57 0,-1 0 0,0 0 0,-1 1 0,0-1 0,0 0 0,-1 0 0,0 1 0,-1 0 0,0 0 0,-7-10 0,-26-51 0,-29-77 0,31 66 0,17 37 0,4 11 0,-32-57 0,41 81 0,-1 0 0,0 1 0,-1 0 0,0 0 0,0 0 0,-1 1 0,0 0 0,0 1 0,-1 0 0,-14-9 0,-44-23 0,47 26 0,-1 0 0,0 1 0,-29-11 0,21 13 0,0 2 0,-1 0 0,1 2 0,-1 2 0,0 0 0,-33 2 0,-8 0 0,44-1 0,1 1 0,-1 1 0,1 2 0,-1 1 0,-45 10 0,64-9-80,0-1 0,1 1-1,0 0 1,0 1 0,0 0-1,0 0 1,1 0 0,0 1-1,0 0 1,0 0 0,1 1 0,0-1-1,0 1 1,0 1 0,1-1-1,-5 11 1,-1 8-6746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6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47 24575,'0'-2'0,"0"0"0,0 1 0,1-1 0,-1 0 0,-1 0 0,1 1 0,0-1 0,0 0 0,-1 0 0,1 1 0,-1-1 0,1 0 0,-1 1 0,0-1 0,0 1 0,1-1 0,-1 1 0,0-1 0,-1 1 0,1 0 0,0-1 0,0 1 0,0 0 0,-1 0 0,1 0 0,-1 0 0,1 0 0,-1 0 0,1 0 0,-1 1 0,1-1 0,-3 0 0,4 1 0,0 0 0,0 0 0,0 0 0,0 0 0,0 0 0,0 0 0,0 0 0,0 0 0,0 0 0,0 0 0,1 0 0,-1 0 0,0 0 0,0 0 0,0 0 0,0 1 0,0-1 0,0 0 0,0 0 0,0 0 0,0 0 0,0 0 0,0 0 0,0 0 0,0 0 0,0 0 0,0 0 0,0 1 0,0-1 0,0 0 0,0 0 0,0 0 0,0 0 0,0 0 0,0 0 0,0 0 0,0 0 0,0 0 0,0 1 0,0-1 0,0 0 0,0 0 0,0 0 0,-1 0 0,1 0 0,0 0 0,0 0 0,0 0 0,0 0 0,0 0 0,0 0 0,0 0 0,0 0 0,0 0 0,0 0 0,0 0 0,0 0 0,-1 0 0,1 0 0,0 1 0,0-1 0,0 0 0,0 0 0,11 11 0,15 10 0,-15-14 0,127 88 0,-117-78 0,-1 1 0,-1 1 0,-1 0 0,21 29 0,31 53 0,56 71 0,-38-60-1365,-75-93-5461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10 24575,'0'0'0,"0"0"0,0 0 0,0-1 0,0 1 0,0 0 0,0-1 0,0 1 0,0 0 0,0-1 0,0 1 0,0 0 0,0-1 0,0 1 0,0 0 0,0-1 0,0 1 0,-1 0 0,1-1 0,0 1 0,0 0 0,0 0 0,-1-1 0,1 1 0,0 0 0,0 0 0,-1-1 0,1 1 0,0 0 0,0 0 0,-1 0 0,1 0 0,0-1 0,-1 1 0,1 0 0,0 0 0,0 0 0,-1 0 0,1 0 0,0 0 0,-1 0 0,1 0 0,0 0 0,-1 0 0,-18 9 0,-14 19 0,23-17 0,1 0 0,0 1 0,0 1 0,2-1 0,-1 2 0,1-1 0,1 1 0,1-1 0,0 2 0,1-1 0,0 0 0,-2 21 0,1 14 0,2 1 0,5 68 0,0-38 0,-2-71 0,1 1 0,0-1 0,1 1 0,0-1 0,0 1 0,1-1 0,0 0 0,1 0 0,0 0 0,0-1 0,10 14 0,-12-19 0,0-1 0,-1 1 0,2-1 0,-1 0 0,0 0 0,0 0 0,1 0 0,-1 0 0,1 0 0,-1-1 0,1 1 0,0-1 0,0 0 0,0 0 0,0 0 0,0 0 0,0 0 0,0-1 0,0 1 0,0-1 0,0 0 0,0 0 0,0 0 0,0 0 0,0-1 0,0 1 0,0-1 0,0 0 0,0 0 0,0 0 0,0 0 0,-1 0 0,1-1 0,0 1 0,-1-1 0,1 1 0,-1-1 0,1 0 0,3-4 0,6-4 0,0-1 0,-1-1 0,20-23 0,-28 32 0,-1-1 0,1 1 0,-1 0 0,0-1 0,0 0 0,0 1 0,0-1 0,0 0 0,-1 0 0,0 0 0,0 0 0,0 0 0,0 0 0,-1-1 0,1 1 0,-1 0 0,0 0 0,-1 0 0,1-1 0,-1-3 0,-1 5 0,0 0 0,0 1 0,0-1 0,-1 0 0,1 1 0,-1-1 0,1 1 0,-1 0 0,0 0 0,0 0 0,1 0 0,-1 1 0,-1-1 0,1 1 0,0 0 0,0 0 0,-1 0 0,1 0 0,0 0 0,-1 1 0,1-1 0,-1 1 0,-4 0 0,-1 0 0,0 0 0,-1 0 0,1 1 0,0 0 0,0 0 0,-1 1 0,-13 5 0,17-4-151,0 0-1,-1 0 0,1 1 0,0 0 1,1 0-1,-1 0 0,1 1 1,-7 7-1,0 4-6674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4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24575,'-7'1'0,"-1"-1"0,1 1 0,-1 0 0,1 1 0,0 0 0,0 0 0,0 1 0,0 0 0,0 0 0,1 0 0,-1 1 0,1 0 0,0 0 0,0 1 0,0 0 0,1 0 0,0 0 0,0 0 0,0 1 0,0 0 0,1 0 0,0 0 0,0 1 0,1 0 0,0-1 0,0 1 0,0 0 0,1 0 0,-2 11 0,4-17 0,0 0 0,-1 0 0,1 0 0,0 1 0,0-1 0,0 0 0,0 0 0,0 0 0,0 0 0,1 0 0,-1 0 0,0 1 0,1-1 0,-1 0 0,0 0 0,1 0 0,-1 0 0,1 0 0,0 0 0,-1 0 0,1-1 0,0 1 0,0 0 0,1 1 0,0 0 0,1-1 0,-1 1 0,1-1 0,0 1 0,0-1 0,-1 0 0,1 0 0,0 0 0,4 0 0,3 0 0,0 0 0,0 0 0,-1-1 0,19-2 0,-14-1 0,-1 0 0,-1 0 0,1-2 0,-1 1 0,1-2 0,-1 0 0,-1 0 0,1-1 0,-1 0 0,0-1 0,-1 0 0,0-1 0,0 0 0,16-20 0,-25 28 0,0-1 0,-1 1 0,1 0 0,0 0 0,0 0 0,1 0 0,-1 0 0,0 0 0,0 0 0,0 0 0,1 0 0,-1 1 0,0-1 0,1 0 0,-1 1 0,1-1 0,-1 1 0,1 0 0,-1-1 0,1 1 0,-1 0 0,3 0 0,-2 1 0,-1-1 0,0 1 0,0 0 0,0 0 0,0 0 0,0 0 0,0 0 0,0 0 0,0 0 0,-1 0 0,1 0 0,0 0 0,0 1 0,-1-1 0,1 0 0,-1 0 0,0 1 0,1-1 0,0 3 0,1 12 0,0 0 0,0 0 0,-2 21 0,0-27 0,0 7 0,0 59 0,15 116 0,-2-63-1365,-13-103-5461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5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1 166 24575,'7'1'0,"1"-1"0,-1 0 0,1 0 0,-1-1 0,1 0 0,-1 0 0,0-1 0,1 1 0,-1-2 0,0 1 0,0-1 0,0 0 0,-1 0 0,1-1 0,-1 0 0,0 0 0,0-1 0,0 0 0,0 0 0,7-9 0,18-23 0,-22 25 0,0 0 0,1 1 0,19-17 0,-28 27 0,-1 1 0,1-1 0,-1 1 0,1-1 0,0 1 0,-1 0 0,1-1 0,0 1 0,-1 0 0,1-1 0,0 1 0,-1 0 0,1 0 0,0-1 0,0 1 0,-1 0 0,1 0 0,0 0 0,0 0 0,-1 0 0,1 0 0,0 0 0,0 0 0,-1 1 0,1-1 0,0 0 0,-1 0 0,2 1 0,10 20 0,-7 36 0,-4-52 0,-5 101 0,2-78 0,1 0 0,0 1 0,3-1 0,6 45 0,-7-69-76,0-1 1,0 1-1,0-1 0,0 0 0,1 1 0,-1-1 0,1 0 0,0 0 1,-1 0-1,1 0 0,1-1 0,-1 1 0,0 0 0,1-1 1,-1 0-1,1 1 0,3 1 0,11 5-6750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97 24575,'0'-2'0,"1"0"0,-1 1 0,1-1 0,0 0 0,-1 1 0,1-1 0,0 1 0,0-1 0,0 1 0,0 0 0,0-1 0,0 1 0,1 0 0,-1 0 0,0 0 0,1 0 0,1-2 0,31-17 0,-26 15 0,4-3 0,1 1 0,0 1 0,0 0 0,0 0 0,25-6 0,-37 12 0,1 0 0,-1 1 0,0-1 0,0 0 0,0 0 0,0 1 0,0-1 0,0 1 0,0-1 0,0 1 0,0-1 0,0 1 0,0 0 0,0-1 0,0 1 0,0 0 0,0 0 0,-1-1 0,1 1 0,0 0 0,-1 0 0,1 0 0,0 0 0,-1 0 0,1 0 0,-1 0 0,0 0 0,1 1 0,-1-1 0,0 0 0,0 0 0,1 0 0,-1 0 0,0 0 0,0 2 0,0 50 0,0-45 0,-5 337-1365,5-319-5461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1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24575,'55'55'0,"-3"2"0,-2 3 0,81 126 0,-111-156-68,-15-24-50,-1 0 0,0 1 0,0-1 0,0 1 0,-1-1 0,0 1 0,0 0 1,-1 1-1,1-1 0,1 14 0,-4-1-6708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24575,'-9'10'0,"1"0"0,0 1 0,1 0 0,0 0 0,0 1 0,1-1 0,1 2 0,0-1 0,-6 21 0,5-7 0,1-1 0,0 1 0,2 0 0,0 47 0,3-73 0,1 46 0,2-1 0,12 67 0,-13-101 0,0 1 0,1-1 0,1 1 0,0-1 0,1 0 0,0-1 0,0 1 0,1-1 0,0 0 0,1 0 0,1-1 0,-1 0 0,1 0 0,1-1 0,10 9 0,-16-14 0,1-1 0,-1 0 0,1 0 0,-1 0 0,1-1 0,0 1 0,0-1 0,-1 0 0,1 0 0,0 0 0,0 0 0,0-1 0,0 0 0,0 0 0,0 0 0,0 0 0,0 0 0,0-1 0,0 0 0,0 0 0,0 0 0,0 0 0,-1-1 0,6-2 0,-6 3 0,-1-1 0,0 0 0,1 0 0,-1 0 0,0-1 0,0 1 0,0 0 0,-1-1 0,1 1 0,-1-1 0,1 0 0,-1 0 0,0 1 0,0-1 0,0 0 0,0 0 0,0 0 0,-1 0 0,1 0 0,-1 0 0,0 0 0,0 0 0,0 0 0,0 0 0,-1 0 0,1 0 0,-1 0 0,0 0 0,0 0 0,0 0 0,0 0 0,-2-3 0,1 3 6,0-1 0,1 1-1,-1 0 1,0 1 0,-1-1-1,1 0 1,-1 0 0,1 1-1,-1 0 1,0-1 0,1 1-1,-1 0 1,0 0 0,-1 1-1,1-1 1,0 1 0,0-1-1,-1 1 1,1 0 0,-5-1-1,-7 0-370,1 0 0,-1 1-1,-21 0 1,36 1 342,-28 0-6803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1 177 24575,'1'2'0,"1"0"0,1 0 0,-1 0 0,0-1 0,0 1 0,1 0 0,-1-1 0,1 0 0,-1 0 0,1 0 0,0 0 0,-1 0 0,1 0 0,0-1 0,0 1 0,-1-1 0,1 0 0,0 0 0,4 0 0,-2-1 0,0 0 0,0-1 0,0 1 0,-1-1 0,1 0 0,-1 0 0,1 0 0,-1-1 0,0 0 0,6-4 0,0-2 0,0 0 0,0-1 0,-1 0 0,-1-1 0,1 0 0,-2-1 0,9-14 0,-7 1 0,-8 20 0,1 1 0,-1-1 0,1 1 0,0 0 0,0-1 0,0 1 0,0 0 0,1 0 0,5-6 0,-8 10 0,1 0 0,-1 0 0,1 0 0,-1 0 0,1 0 0,-1 0 0,1 0 0,-1 0 0,1 1 0,-1-1 0,1 0 0,-1 0 0,1 0 0,-1 0 0,1 1 0,-1-1 0,1 0 0,-1 0 0,1 1 0,-1-1 0,0 0 0,1 1 0,-1-1 0,0 1 0,1-1 0,-1 0 0,0 1 0,1-1 0,-1 1 0,0-1 0,0 1 0,0-1 0,1 1 0,-1-1 0,0 1 0,0-1 0,0 1 0,0-1 0,0 1 0,0-1 0,0 1 0,0-1 0,0 2 0,5 24 0,54 399 0,-55-375 0,-3-27 0,1 1 0,1 0 0,1-1 0,2 0 0,13 39 0,-11-49-1365,0-7-5461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19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84 1 24575,'5'0'0,"7"0"0,-4 0 0,-8 0 0,-10 0 0,-2 5 0,-5 2 0,0 5 0,3 6 0,5 4 0,3 4 0,-3-2 0,1 0 0,2 0 0,11-2 0,11-7 0,3-4-8191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24575,'7'0'0,"-1"-1"0,1 0 0,-1 0 0,1 0 0,-1-1 0,0 0 0,0 0 0,0 0 0,0-1 0,0 0 0,0 0 0,-1-1 0,1 1 0,-1-1 0,0 0 0,0-1 0,4-5 0,6-7 0,0-2 0,-2 0 0,16-29 0,-26 44 0,-3 3 0,0 0 0,1 0 0,-1 0 0,0 1 0,1-1 0,-1 0 0,0 0 0,1 1 0,-1-1 0,1 0 0,-1 0 0,1 1 0,-1-1 0,1 1 0,0-1 0,-1 0 0,1 1 0,0-1 0,0 1 0,-1 0 0,1-1 0,0 1 0,0 0 0,-1-1 0,1 1 0,0 0 0,0 0 0,0-1 0,0 1 0,1 0 0,-1 1 0,0 1 0,-1-1 0,1 0 0,0 0 0,0 1 0,0-1 0,-1 0 0,1 1 0,-1-1 0,1 1 0,-1-1 0,0 0 0,1 1 0,-1-1 0,0 3 0,3 72 0,-3-70 0,-3 66 0,0-46 0,2 0 0,1 0 0,1 0 0,1 0 0,1-1 0,8 32 0,0-32-1365,1-5-5461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24575,'6'0'0,"0"-1"0,0 0 0,-1 0 0,1 0 0,0-1 0,-1 0 0,1 0 0,-1 0 0,0-1 0,0 0 0,0 0 0,0 0 0,0-1 0,7-6 0,5-7 0,-1 0 0,20-27 0,-8 8 0,-28 36 0,1-1 0,-1 1 0,0 0 0,0-1 0,0 1 0,1 0 0,-1-1 0,0 1 0,1 0 0,-1-1 0,0 1 0,0 0 0,1 0 0,-1-1 0,1 1 0,-1 0 0,0 0 0,1 0 0,-1-1 0,1 1 0,-1 0 0,0 0 0,1 0 0,-1 0 0,1 0 0,-1 0 0,0 0 0,1 0 0,-1 0 0,1 0 0,-1 0 0,1 0 0,-1 0 0,0 0 0,1 1 0,-1-1 0,1 0 0,-1 0 0,0 0 0,1 1 0,-1-1 0,0 0 0,1 0 0,-1 1 0,9 23 0,-3 32 0,9 128 0,1 47 0,-16-201-455,2 1 0,13 59 0,-10-64-6371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0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24575,'9'0'0,"1"2"0,-1-1 0,0 1 0,0 0 0,0 1 0,-1 0 0,1 0 0,-1 1 0,1 0 0,-1 0 0,0 1 0,-1 0 0,1 1 0,-1 0 0,11 11 0,8 11 0,-1 1 0,32 49 0,-27-36 0,165 260 0,-188-284-1365,-8-5-5461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2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0 24575,'-9'0'0,"1"1"0,0 0 0,0 1 0,-1 0 0,1 0 0,0 0 0,1 1 0,-1 0 0,0 1 0,1 0 0,0 0 0,0 0 0,0 1 0,0 0 0,1 1 0,0-1 0,0 1 0,0 0 0,1 1 0,0-1 0,0 1 0,1 0 0,0 0 0,0 1 0,-3 8 0,-2 8 0,0 1 0,2 0 0,1 0 0,2 0 0,-3 38 0,5 130 0,4-106 0,-2-65 0,2 1 0,0-1 0,1 1 0,1-1 0,12 37 0,-13-52 0,0 0 0,0 0 0,1 0 0,0 0 0,0-1 0,0 0 0,1 0 0,0 0 0,6 5 0,-8-7 0,1-2 0,0 1 0,0 0 0,0-1 0,0 0 0,0 0 0,1 0 0,-1 0 0,1-1 0,-1 0 0,1 0 0,-1 0 0,1 0 0,0-1 0,8 0 0,-7-1 0,0 0 0,0 0 0,-1-1 0,1 0 0,-1 0 0,1-1 0,-1 1 0,0-1 0,0 0 0,0-1 0,-1 1 0,1-1 0,-1 0 0,0 0 0,0 0 0,0-1 0,0 1 0,-1-1 0,0 0 0,0 0 0,0 0 0,0-1 0,2-7 0,-2 7 0,-1 0 0,1 0 0,-1-1 0,-1 1 0,1 0 0,-1-1 0,0 1 0,0-1 0,-1 1 0,0-1 0,0 0 0,-1 1 0,1-1 0,-1 1 0,-1 0 0,1-1 0,-1 1 0,-1 0 0,1 0 0,-5-9 0,3 11 0,1 0 0,-1 0 0,0 1 0,1-1 0,-2 1 0,1 0 0,0 0 0,-1 1 0,1-1 0,-1 1 0,0 0 0,0 0 0,1 0 0,-1 1 0,-1 0 0,1 0 0,0 0 0,0 1 0,-11 0 0,12 0 0,0 0 0,0 0 0,0 1 0,0 0 0,0 0 0,0 0 0,0 0 0,1 1 0,-1-1 0,0 1 0,1 0 0,-1 0 0,1 1 0,-1-1 0,1 1 0,0-1 0,0 1 0,0 0 0,1 0 0,-1 0 0,1 1 0,-1-1 0,1 1 0,0-1 0,-2 6 0,-4 19-1365,4-2-5461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1 294 24575,'0'1'0,"1"1"0,-1-1 0,1 0 0,-1 1 0,1-1 0,0 0 0,0 1 0,0-1 0,-1 0 0,1 0 0,0 0 0,1 0 0,-1 0 0,0 0 0,0 0 0,0 0 0,0-1 0,1 1 0,-1 0 0,0-1 0,1 1 0,-1-1 0,0 1 0,1-1 0,-1 0 0,1 1 0,-1-1 0,1 0 0,2 0 0,44 0 0,-40-2 0,-1 0 0,1 0 0,-1-1 0,1 0 0,-1-1 0,0 0 0,0 0 0,-1 0 0,1-1 0,-1 0 0,0 0 0,0 0 0,0-1 0,6-9 0,5-8 0,-1-1 0,21-45 0,-8 15 0,11-26 0,-40 80 0,0 0 0,0 1 0,0-1 0,0 0 0,0 0 0,0 0 0,0 0 0,0 0 0,0 0 0,0 0 0,0 0 0,0 0 0,0 0 0,0 1 0,1-1 0,-1 0 0,0 0 0,0 0 0,0 0 0,0 0 0,0 0 0,0 0 0,0 0 0,0 0 0,0 0 0,0 0 0,0 0 0,0 0 0,1 0 0,-1 0 0,0 0 0,0 0 0,0 1 0,0-1 0,0 0 0,0 0 0,0 0 0,0 0 0,0 0 0,1 0 0,-1 0 0,0-1 0,0 1 0,0 0 0,0 0 0,0 0 0,0 0 0,0 0 0,0 0 0,0 0 0,0 0 0,1 0 0,-1 0 0,0 0 0,0 0 0,0 0 0,0 0 0,0 0 0,0 0 0,0 0 0,0-1 0,0 1 0,0 0 0,0 0 0,0 0 0,0 0 0,0 0 0,0 0 0,0 0 0,2 12 0,-3 15 0,-26 148 0,8 1 0,5 192 0,14-338-1365,0-5-5461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4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88 24575,'0'-3'0,"0"0"0,1 0 0,-1 0 0,1 0 0,0 0 0,0 0 0,0 0 0,0 0 0,0 1 0,1-1 0,-1 0 0,1 1 0,0-1 0,0 1 0,0 0 0,0 0 0,0-1 0,0 1 0,3-1 0,1-1 0,-1 0 0,1 1 0,0 0 0,0 0 0,0 0 0,0 1 0,1 0 0,-1 0 0,9-1 0,-10 2 0,1 0 0,-1 0 0,0 0 0,0 1 0,1 0 0,-1 0 0,0 0 0,1 1 0,-1 0 0,0 0 0,0 0 0,0 1 0,0 0 0,0 0 0,0 0 0,0 0 0,-1 1 0,1-1 0,-1 1 0,0 1 0,1-1 0,-1 0 0,-1 1 0,1 0 0,-1 0 0,1 0 0,3 7 0,-4-3 0,1 0 0,-2 1 0,1-1 0,-1 1 0,0 0 0,-1 0 0,0 0 0,-1 0 0,0 9 0,0-14 0,0 0 0,0 0 0,-1 0 0,1 0 0,-1 0 0,0 0 0,0 0 0,-1 0 0,1 0 0,-1 0 0,0-1 0,0 1 0,0-1 0,0 1 0,-1-1 0,0 0 0,1 0 0,-1 0 0,0 0 0,-6 4 0,8-6 0,0-1 0,0 0 0,1 0 0,-1 1 0,0-1 0,0 0 0,1 1 0,-1-1 0,0 1 0,1-1 0,-1 1 0,1-1 0,-1 1 0,1-1 0,-1 1 0,1 0 0,-1-1 0,1 1 0,-1 0 0,1-1 0,0 1 0,-1 0 0,1 0 0,0-1 0,0 1 0,-1 1 0,17 12 0,-8-9 0,3 2 0,-1 1 0,0 0 0,-1 1 0,0 0 0,0 0 0,-1 1 0,0 0 0,7 13 0,-13-19 0,1 0 0,-1 0 0,0-1 0,0 1 0,-1 1 0,1-1 0,-1 0 0,0 0 0,0 0 0,0 1 0,0-1 0,-1 1 0,0-1 0,0 0 0,0 1 0,-1-1 0,1 1 0,-1-1 0,0 0 0,0 0 0,0 1 0,-1-1 0,0 0 0,0 0 0,0 0 0,-4 5 0,1-3 0,0-1 0,-1 1 0,1-1 0,-1 0 0,-1-1 0,1 1 0,-1-1 0,0-1 0,0 1 0,0-1 0,0 0 0,-8 2 0,-13 1 0,1 0 0,-32 2 0,33-6 0,0 2 0,-30 9 0,26-4-1365,4 0-5461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793 0 24575,'0'2'0,"0"-1"0,-1 1 0,1-1 0,-1 1 0,1-1 0,-1 1 0,0-1 0,0 0 0,1 1 0,-1-1 0,0 0 0,0 0 0,0 0 0,-1 1 0,1-1 0,0 0 0,0 0 0,-1-1 0,1 1 0,0 0 0,-1 0 0,-1 0 0,-38 15 0,32-13 0,-49 20 0,0 2 0,2 3 0,1 2 0,1 3 0,2 2 0,1 2 0,2 2 0,-60 63 0,45-46 0,45-41 0,1 1 0,0 0 0,-23 30 0,38-43-80,2 0 0,-1 0-1,0 0 1,0 0 0,1 0-1,0 0 1,-1 0 0,1 1-1,1-1 1,-1 1 0,0-1 0,1 0-1,0 1 1,0-1 0,0 1-1,0 5 1,5 7-6746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24575,'0'9'0,"1"-1"0,0 0 0,1 0 0,-1 1 0,2-1 0,-1 0 0,1-1 0,0 1 0,1 0 0,0-1 0,0 0 0,8 11 0,7 5 0,1 0 0,27 23 0,-4-4 0,193 195 0,-222-221 40,-1 0 0,15 24 0,-24-36-146,-1 1 0,-1 0 0,1 0 0,-1 0 0,0 1 0,0-1-1,0 1 1,-1-1 0,0 1 0,0-1 0,0 1 0,-1 0 0,0 8 0,-4 4-6720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8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127 394 24575,'-1'0'0,"1"0"0,-1 0 0,1 0 0,-1 0 0,1 0 0,-1 1 0,1-1 0,-1 0 0,1 0 0,-1 0 0,1 0 0,0 1 0,-1-1 0,1 0 0,-1 0 0,1 1 0,0-1 0,-1 0 0,1 1 0,0-1 0,-1 0 0,1 1 0,0-1 0,-1 0 0,1 1 0,0-1 0,0 1 0,0-1 0,-1 1 0,1-1 0,0 0 0,0 1 0,0-1 0,0 1 0,0-1 0,0 1 0,0-1 0,0 1 0,0-1 0,0 1 0,0-1 0,0 1 0,0-1 0,0 1 0,0-1 0,1 0 0,-1 1 0,0-1 0,0 1 0,1-1 0,-1 0 0,1 2 0,14 23 0,42 38 0,-21-24 0,40 56 0,-66-82 0,-1 1 0,-1 1 0,-1-1 0,0 1 0,0 1 0,-2-1 0,0 1 0,4 24 0,-8-37 0,0 0 0,-1 1 0,0-1 0,1 0 0,-1 0 0,-1 1 0,1-1 0,0 0 0,-1 1 0,1-1 0,-1 0 0,0 0 0,0 0 0,-1 0 0,1 0 0,-1 0 0,-1 3 0,1-4 0,0 0 0,0 0 0,0 0 0,0-1 0,0 1 0,0-1 0,-1 0 0,1 1 0,0-1 0,-1 0 0,1 0 0,-1-1 0,0 1 0,1 0 0,-1-1 0,-4 1 0,-4-1 0,0-1 0,0 0 0,1-1 0,-1 1 0,1-2 0,-1 0 0,1 0 0,0-1 0,-10-5 0,2 0 0,1-1 0,0 0 0,1-1 0,0-1 0,1-1 0,0 0 0,1-1 0,1 0 0,0-1 0,1-1 0,-13-21 0,23 34 0,1-1 0,0 1 0,0-1 0,0 1 0,0-1 0,1 0 0,-1 1 0,1-1 0,0 0 0,0 1 0,0-1 0,0 0 0,1 1 0,0-1 0,0 0 0,0 1 0,0-1 0,0 1 0,1-1 0,-1 1 0,1 0 0,0 0 0,0 0 0,0 0 0,0 0 0,1 0 0,4-4 0,8-8 0,1 2 0,1-1 0,33-19 0,-11 7 0,-12 5 0,-1 0 0,-1-2 0,-1 0 0,-1-2 0,-1 0 0,-1-2 0,-2 0 0,0-2 0,20-43 0,-37 68 0,-1 1 0,0 0 0,1-1 0,-2 1 0,1-1 0,0 1 0,-1-1 0,1 1 0,-1-1 0,0 1 0,0-1 0,-1 1 0,1-1 0,-1 1 0,1-1 0,-1 1 0,0-1 0,-1 1 0,1 0 0,-3-5 0,1 3 0,-1 0 0,0 0 0,0 1 0,-1-1 0,1 1 0,-1 0 0,0 0 0,0 0 0,-1 1 0,-8-5 0,-10-2 0,1 0 0,-1 2 0,0 1 0,-43-7 0,62 14 4,-1-1 1,1 1-1,0-1 0,-1 1 0,1 1 0,0-1 0,0 1 0,0 0 0,-1 0 1,1 1-1,0-1 0,0 1 0,1 0 0,-1 1 0,0-1 0,1 1 0,-1 0 1,1 0-1,0 0 0,0 1 0,0-1 0,0 1 0,1 0 0,0 0 0,-1 0 1,1 1-1,1-1 0,-4 7 0,2-2-97,0-1 0,1 0 1,0 1-1,1 0 0,-1 0 0,2 0 0,-1 0 0,1 0 1,1 0-1,0 0 0,0 0 0,1 0 0,0 0 1,0 0-1,5 16 0,2-5-6733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1 181 24575,'0'1'0,"0"0"0,1 0 0,-1 0 0,1 0 0,-1 0 0,1-1 0,-1 1 0,1 0 0,-1 0 0,1-1 0,0 1 0,-1 0 0,1-1 0,0 1 0,0-1 0,-1 1 0,1-1 0,0 1 0,0-1 0,0 1 0,0-1 0,0 0 0,0 1 0,0-1 0,-1 0 0,1 0 0,0 0 0,0 0 0,0 0 0,0 0 0,0 0 0,0 0 0,0 0 0,0 0 0,0-1 0,0 1 0,0 0 0,1-1 0,40-10 0,-9-3 0,0-2 0,-1-1 0,-1-2 0,0-1 0,-2-1 0,0-1 0,25-28 0,-54 50 0,0 0 0,0 0 0,0-1 0,1 1 0,-1 0 0,0 0 0,0 0 0,0-1 0,0 1 0,0 0 0,1 0 0,-1 0 0,0-1 0,0 1 0,0 0 0,1 0 0,-1 0 0,0 0 0,0 0 0,1-1 0,-1 1 0,0 0 0,0 0 0,1 0 0,-1 0 0,0 0 0,0 0 0,1 0 0,-1 0 0,0 0 0,0 0 0,1 0 0,-1 0 0,0 0 0,0 0 0,1 0 0,-1 0 0,0 0 0,0 1 0,1-1 0,-1 0 0,0 0 0,0 0 0,1 0 0,-1 0 0,0 1 0,0-1 0,0 0 0,1 0 0,-1 0 0,0 1 0,0-1 0,0 0 0,0 0 0,0 0 0,0 1 0,1-1 0,-1 0 0,0 0 0,0 1 0,0-1 0,0 0 0,0 0 0,0 1 0,0-1 0,-2 31 0,-16 39 0,-17 32 0,5 0 0,-25 148 0,42-166 0,4-38 0,3 0 0,1 0 0,4 93 0,1-136-97,0 0-1,1 0 1,-1-1-1,1 1 1,0 0-1,0 0 1,0-1-1,0 1 1,1 0-1,-1-1 1,0 1-1,1-1 0,3 4 1,9 6-6729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6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1 126 24575,'68'2'0,"-40"0"0,1-1 0,-1-2 0,0 0 0,30-7 0,-55 7 0,0 1 0,0-1 0,0 0 0,0 0 0,0 0 0,-1-1 0,1 1 0,0-1 0,0 1 0,-1-1 0,1 0 0,-1 0 0,0 0 0,0 0 0,1-1 0,-1 1 0,0 0 0,-1-1 0,1 0 0,0 1 0,-1-1 0,2-4 0,-3 5 0,0 0 0,0 0 0,0 0 0,0-1 0,0 1 0,0 0 0,0 0 0,-1 0 0,1 0 0,-1 0 0,0 0 0,0 0 0,0 0 0,0 0 0,0 0 0,0 0 0,0 1 0,0-1 0,-1 0 0,1 1 0,-1-1 0,1 1 0,-1-1 0,0 1 0,1 0 0,-1 0 0,0-1 0,0 2 0,0-1 0,0 0 0,0 0 0,0 0 0,-2 0 0,-6-2 0,1-1 0,-1 1 0,1 1 0,-1 0 0,0 0 0,0 1 0,0 0 0,0 1 0,0 0 0,0 0 0,0 1 0,0 1 0,0-1 0,-12 5 0,16-4 0,0 1 0,1-1 0,-1 1 0,1 0 0,0 1 0,0-1 0,0 1 0,0 0 0,1 0 0,-1 1 0,1-1 0,0 1 0,0 0 0,1 0 0,0 0 0,0 0 0,0 1 0,0 0 0,1-1 0,0 1 0,0 0 0,0 0 0,1 0 0,-1 7 0,2-6 6,0-1-1,0 1 1,1 0-1,-1-1 0,1 1 1,1-1-1,0 1 1,0-1-1,0 1 1,0-1-1,1 0 1,0 0-1,0 0 0,1-1 1,0 1-1,0-1 1,0 0-1,1 0 1,-1 0-1,1 0 1,10 7-1,-3-3-170,1-1 0,-1 1 0,1-2 0,1 0 0,-1 0 0,1-2 0,0 1 0,27 5 0,-15-7-6661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24575,'0'-2'0,"0"1"0,1-1 0,-1 1 0,1-1 0,0 1 0,-1-1 0,1 1 0,0 0 0,0-1 0,0 1 0,0 0 0,0 0 0,0 0 0,0-1 0,0 1 0,1 0 0,-1 1 0,3-3 0,31-16 0,-22 12 0,15-7 0,0 2 0,38-12 0,-3 2 0,-61 21 0,1 0 0,-1 0 0,1 0 0,-1 0 0,1 0 0,-1 1 0,1 0 0,0-1 0,-1 1 0,1 0 0,-1 0 0,1 0 0,0 1 0,-1-1 0,1 1 0,-1-1 0,1 1 0,-1 0 0,1 0 0,3 2 0,-3-1 0,-1 0 0,1 1 0,-1-1 0,0 1 0,0-1 0,0 1 0,0 0 0,-1 0 0,1 0 0,-1 0 0,0 0 0,0 0 0,0 0 0,0 1 0,0-1 0,0 6 0,4 45 0,-2 1 0,-7 81 0,-1-23 0,4-29 0,3 129 0,3-182-1365,1-5-5461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1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1 153 24575,'0'6'0,"5"1"0,7-1 0,7-11 0,5-5 0,4-6 0,2 0 0,2-3 0,-1 2 0,1-1 0,0 2 0,0 4 0,-7-2 0,0 3 0,-1 2 0,1 3 0,-3 3-8191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0 24575,'-1'4'0,"0"-1"0,0 0 0,0 0 0,0-1 0,0 1 0,-1 0 0,1 0 0,-1-1 0,0 1 0,0 0 0,0-1 0,-4 4 0,-29 26 0,-17 11 0,-73 78 0,102-96 0,2 2 0,1 0 0,1 1 0,1 0 0,-16 37 0,32-59-195,-1 0 0,1 0 0,0 0 0,1 0 0,0 0 0,-1 8 0,2 4-6631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24575,'1'9'0,"-1"1"0,1-1 0,1 0 0,0 1 0,0-1 0,1 0 0,0 0 0,1 0 0,0-1 0,5 10 0,6 6 0,38 44 0,-37-48 0,0 0 0,25 44 0,-17-19 0,-3 1 0,28 89 0,-48-131-105,0-1 0,0 1 0,-1-1 0,0 1 0,0-1 0,0 1 0,0-1 0,0 1 0,0-1 0,-1 1 0,0-1 0,-2 7 0,-8 14-6721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24575,'0'2'0,"0"-1"0,0 1 0,0 0 0,0 0 0,0 0 0,0-1 0,1 1 0,-1 0 0,0 0 0,1 0 0,0-1 0,-1 1 0,1 0 0,0-1 0,0 1 0,0-1 0,0 1 0,0-1 0,0 1 0,0-1 0,0 0 0,1 1 0,-1-1 0,0 0 0,3 1 0,-2-1 0,1 0 0,0-1 0,0 1 0,0-1 0,-1 0 0,1 0 0,0 0 0,0 0 0,0 0 0,-1 0 0,1-1 0,0 0 0,0 1 0,3-3 0,12-4 0,-1-1 0,0-1 0,26-18 0,-39 24 0,28-21 0,-27 18 0,0 1 0,1 0 0,0 1 0,0 0 0,0 0 0,1 0 0,-1 0 0,1 1 0,0 0 0,14-4 0,-19 8 0,0-1 0,-1 1 0,1-1 0,-1 1 0,1-1 0,0 1 0,-1 0 0,0 0 0,1 0 0,-1 0 0,1 0 0,-1 0 0,0 0 0,0 0 0,0 1 0,1-1 0,-1 0 0,-1 1 0,1-1 0,0 1 0,0-1 0,0 1 0,-1-1 0,1 1 0,-1 0 0,1-1 0,-1 1 0,0 0 0,0-1 0,1 1 0,-1 3 0,2 63 0,-2-57 0,-1 64 0,-5 149 0,-7-154 32,10-59-207,0 1 1,0 0-1,2-1 0,-1 1 1,1 0-1,1 0 1,2 20-1,3-13-6651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24575,'0'1'-10,"0"0"-1,0 0 1,1 0 0,-1 0-1,0 0 1,0 0-1,1-1 1,-1 1 0,1 0-1,-1 0 1,1 0 0,-1-1-1,1 1 1,-1 0-1,1 0 1,0-1 0,-1 1-1,1-1 1,0 1-1,-1-1 1,1 1 0,0-1-1,0 1 1,0-1-1,0 1 1,-1-1 0,1 0-1,0 0 1,0 1-1,0-1 1,0 0 0,0 0-1,0 0 1,0 0-1,0 0 1,-1 0 0,1 0-1,0-1 1,0 1-1,0 0 1,2-1 0,37-12 206,-25 3-171,-1 0-1,-1-1 1,0-1-1,0 0 1,-1-1-1,-1-1 0,0 0 1,17-28-1,-3 6-4,-24 35-20,-1-1 0,1 1 0,0 0 0,0-1 0,0 1 0,0 0 0,0 0 0,0 0 0,0 0 0,0 0 0,1 0 0,-1 0 0,0 0 0,1 0 0,-1 1 0,0-1 0,1 0 0,-1 1 0,1-1 0,2 1 0,-3 0 0,0 0 0,0 1 0,-1-1 0,1 1 0,0-1 0,0 1 0,0-1 0,0 1 0,-1 0 0,1-1 0,0 1 0,0 0 0,-1 0 0,1-1 0,-1 1 0,1 0 0,-1 0 0,1 0 0,-1 0 0,1 0 0,-1 0 0,1 1 0,1 9 0,1 0 0,-1 0 0,-1-1 0,1 16 0,15 222 0,-8-98 0,-5-42 0,-3-103-151,0 1-1,-1-1 0,2 0 0,-1 0 1,1 1-1,-1-1 0,1 0 1,4 6-1,7 8-6674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 24575,'5'-1'0,"0"1"0,0-1 0,0 1 0,0-1 0,-1-1 0,1 1 0,0-1 0,0 0 0,-1 0 0,0 0 0,1-1 0,-1 1 0,0-1 0,0 0 0,0 0 0,0-1 0,3-3 0,5-8 0,0 0 0,-1 0 0,11-21 0,15-21 0,-36 56 0,-1 1 0,1-1 0,-1 0 0,1 0 0,-1 1 0,1-1 0,-1 0 0,1 1 0,0-1 0,0 1 0,-1-1 0,1 1 0,0-1 0,0 1 0,-1-1 0,1 1 0,0 0 0,0-1 0,0 1 0,0 0 0,-1 0 0,1 0 0,0-1 0,0 1 0,0 0 0,0 0 0,0 1 0,0-1 0,0 0 0,1 0 0,-1 1 0,0 0 0,1 1 0,-1-1 0,0 0 0,1 1 0,-1-1 0,0 0 0,0 1 0,0 0 0,0-1 0,0 1 0,0 0 0,0 3 0,15 65 0,-15-66 0,17 119-682,5 214-1,-24-310-6143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24575,'0'44'0,"-3"0"0,-1-1 0,-2 1 0,-2-1 0,-1 0 0,-3-1 0,-18 44 0,22-64 42,1 1 0,-7 44 0,10-43-539,-1 0 0,-12 33 0,9-37-6329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24575,'8'-1'0,"1"0"0,-1-1 0,1 0 0,-1-1 0,0 1 0,0-1 0,0-1 0,0 0 0,-1 0 0,1 0 0,-1-1 0,0 0 0,11-10 0,41-25 0,-57 39 0,-1 0 0,1 0 0,0 0 0,-1 1 0,1-1 0,0 1 0,-1-1 0,1 1 0,0 0 0,0-1 0,-1 1 0,1 0 0,0 0 0,0 0 0,-1 1 0,1-1 0,0 0 0,0 1 0,-1-1 0,1 1 0,0-1 0,-1 1 0,1 0 0,-1 0 0,1-1 0,-1 1 0,1 0 0,-1 1 0,1-1 0,-1 0 0,0 0 0,0 1 0,0-1 0,0 0 0,0 1 0,0-1 0,0 1 0,0-1 0,0 1 0,0 2 0,4 8 0,-1 1 0,-1-1 0,0 1 0,2 20 0,-3-18 0,7 67-39,-4 1 0,-6 85 0,0-66-1209,1-76-5578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24575,'3'-3'0,"1"0"0,0 0 0,0 0 0,1 1 0,-1 0 0,0 0 0,1 0 0,-1 0 0,1 0 0,0 1 0,8-1 0,61-3 0,0 0 0,-68 4 0,37-11 0,-42 12 0,0 0 0,0 0 0,0-1 0,0 1 0,0 0 0,0-1 0,0 1 0,1-1 0,-1 1 0,0-1 0,0 1 0,-1-1 0,1 0 0,0 0 0,0 1 0,0-1 0,0 0 0,-1 0 0,1 0 0,0 0 0,-1 0 0,1 0 0,0 0 0,-1 0 0,1 0 0,-1 0 0,1-2 0,-2 2 0,0 0 0,0 0 0,0 0 0,0 0 0,0 0 0,-1 1 0,1-1 0,0 0 0,0 0 0,-1 1 0,1-1 0,0 1 0,-1-1 0,1 1 0,0 0 0,-1-1 0,1 1 0,-1 0 0,1 0 0,0 0 0,-1 0 0,1 0 0,-1 0 0,1 0 0,0 1 0,-1-1 0,1 1 0,-3 0 0,-42 11 0,30-7 0,0 1 0,0 1 0,1 1 0,0 0 0,-20 15 0,29-18 0,0-1 0,0 1 0,1 0 0,0 0 0,0 0 0,0 1 0,0 0 0,1 0 0,0 0 0,1 1 0,-1-1 0,1 1 0,0 0 0,1 0 0,-3 7 0,5-12 0,0 1 0,0-1 0,0 1 0,0-1 0,0 1 0,0-1 0,1 1 0,-1-1 0,1 1 0,0-1 0,0 0 0,-1 1 0,2-1 0,-1 0 0,0 0 0,0 0 0,1 1 0,-1-1 0,1-1 0,-1 1 0,1 0 0,0 0 0,0-1 0,0 1 0,0-1 0,2 2 0,7 3 0,0 0 0,1 0 0,-1-2 0,13 5 0,-3-2 0,7 4 0,-3-2 0,-1 1 0,38 22 0,-55-28 0,-1 1 0,1 0 0,-1 0 0,0 0 0,0 1 0,-1-1 0,0 1 0,0 1 0,0-1 0,-1 1 0,0 0 0,0 0 0,3 8 0,-2-2 0,-1 0 0,0 1 0,0-1 0,-2 1 0,0 0 0,0 0 0,-1 0 0,-1 0 0,-2 26 0,1-34 0,-1 1 0,1-1 0,-1 0 0,0 0 0,0 0 0,-1 0 0,0 0 0,0 0 0,0-1 0,-1 1 0,0-1 0,0 0 0,0 0 0,-1 0 0,1-1 0,-1 0 0,0 0 0,0 0 0,-1 0 0,1-1 0,-1 0 0,0 0 0,-7 3 0,1-2 0,1 1 0,-1-2 0,0 0 0,-1 0 0,1-1 0,0 0 0,-1-1 0,1-1 0,-1 0 0,1-1 0,0 0 0,-14-3 0,23 2-57,1 1 0,-1-1 1,0 0-1,1 0 0,-1 0 0,1-1 0,-1 1 0,1 0 0,0-1 0,0 0 0,0 1 1,1-1-1,-1 0 0,1 0 0,-1 0 0,1 0 0,0 0 0,0 0 0,0-1 1,1 1-1,-1 0 0,1 0 0,-1-5 0,-2-22-6769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6.80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47 187 24575,'-2'0'0,"0"0"0,0 0 0,0 0 0,0-1 0,0 1 0,0-1 0,0 0 0,1 1 0,-1-1 0,0 0 0,0 0 0,0 0 0,1 0 0,-1-1 0,1 1 0,-1 0 0,1-1 0,-1 1 0,1-1 0,0 1 0,0-1 0,0 1 0,0-1 0,0 0 0,0 0 0,0 0 0,0 1 0,1-1 0,-1 0 0,1 0 0,-1-4 0,0 3 0,1-1 0,0 1 0,-1-1 0,1 1 0,0 0 0,1-1 0,-1 1 0,1-1 0,-1 1 0,1 0 0,0-1 0,0 1 0,1 0 0,-1 0 0,1 0 0,-1 0 0,4-4 0,3-1 0,0 1 0,0 1 0,1-1 0,0 2 0,0-1 0,1 1 0,-1 0 0,1 1 0,0 0 0,0 1 0,19-4 0,0 2 0,0 0 0,0 3 0,32 0 0,-55 1 0,0 1 0,0 1 0,0-1 0,0 1 0,0 0 0,0 0 0,-1 1 0,1-1 0,0 2 0,-1-1 0,1 0 0,-1 1 0,0 0 0,10 7 0,-12-7 0,0 1 0,0 0 0,0 0 0,-1 0 0,1 0 0,-1 0 0,0 1 0,0-1 0,0 1 0,-1-1 0,0 1 0,0 0 0,0-1 0,0 1 0,-1 0 0,1 0 0,-1-1 0,-1 1 0,0 5 0,0-1 0,0-1 0,-1 0 0,0 0 0,0 1 0,-1-1 0,0-1 0,0 1 0,-1 0 0,0-1 0,-7 10 0,-8 8 0,-34 35 0,-6 7 0,51-57 0,-2 2 0,1 1 0,0 0 0,1 0 0,1 1 0,0 0 0,-6 15 0,12-26 0,0 1 0,1 0 0,-1-1 0,1 1 0,0-1 0,0 1 0,0 0 0,0-1 0,0 1 0,1-1 0,0 1 0,0 0 0,0-1 0,0 1 0,0-1 0,1 0 0,-1 0 0,1 1 0,0-1 0,0 0 0,0 0 0,0 0 0,1-1 0,-1 1 0,1-1 0,0 1 0,0-1 0,-1 0 0,2 0 0,-1 0 0,5 2 0,2 1-136,1 0-1,-1-1 1,1-1-1,0 0 1,0 0-1,0-1 1,0 0-1,0-1 0,15-1 1,2 1-6690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24575,'-9'24'0,"8"-23"0,0 0 0,1 0 0,-1 1 0,0-1 0,1 0 0,-1 1 0,0-1 0,1 0 0,0 1 0,-1-1 0,1 1 0,0-1 0,0 0 0,0 1 0,-1-1 0,2 1 0,-1-1 0,0 1 0,0-1 0,0 0 0,1 1 0,-1-1 0,1 3 0,5 5 0,0-1 0,0 1 0,0-1 0,1 0 0,0 0 0,1-1 0,0 0 0,0-1 0,0 0 0,1 0 0,0 0 0,13 5 0,28 21 0,81 79 0,-39-32 0,-39-31 0,61 71 0,-74-76 0,-15-6-1365,-17-19-5461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8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124 127 24575,'-6'0'0,"0"0"0,0 0 0,0-1 0,0 0 0,1-1 0,-1 1 0,0-1 0,-9-4 0,14 5 0,0 1 0,0-1 0,0 0 0,0 1 0,0-1 0,0 0 0,0 0 0,0 0 0,1 0 0,-1 0 0,0 0 0,0 0 0,1 0 0,-1 0 0,1 0 0,-1 0 0,1 0 0,-1 0 0,1-2 0,0 1 0,0 1 0,0-1 0,0 0 0,1 0 0,-1 1 0,0-1 0,1 0 0,0 1 0,-1-1 0,1 0 0,0 1 0,0-1 0,0 1 0,0-1 0,0 1 0,0 0 0,2-3 0,4-2 0,0 0 0,0 0 0,1 0 0,0 1 0,0 0 0,0 1 0,0-1 0,1 2 0,-1-1 0,1 1 0,0 1 0,0-1 0,0 1 0,0 1 0,1 0 0,-1 0 0,0 1 0,17 1 0,-16 0 0,1 0 0,-1 1 0,1 0 0,-1 1 0,0 0 0,0 0 0,0 1 0,0 1 0,-1-1 0,0 2 0,0-1 0,0 1 0,0 0 0,-1 1 0,0 0 0,10 12 0,-15-14 0,1 0 0,-1 1 0,1-1 0,-2 1 0,1 0 0,-1 0 0,0 0 0,0 0 0,0 0 0,-1 1 0,0-1 0,0 1 0,-1-1 0,0 0 0,0 1 0,0-1 0,-1 1 0,0-1 0,0 0 0,0 1 0,-1-1 0,0 0 0,-1 0 0,-2 6 0,-2 2 0,-1 0 0,0-1 0,-1 0 0,0 0 0,-1-1 0,0-1 0,-1 1 0,-22 17 0,-69 44 0,50-37 0,-51 46 0,97-77 0,0 1 0,1 0 0,0 0 0,0 0 0,1 1 0,-1-1 0,1 1 0,1 0 0,-1 0 0,1 1 0,-4 13 0,6-17 0,1 0 0,-1 0 0,1 0 0,0 0 0,0 0 0,0 0 0,0 0 0,1-1 0,0 1 0,0 0 0,0 0 0,0 0 0,0-1 0,1 1 0,-1 0 0,1-1 0,0 1 0,0-1 0,1 0 0,-1 0 0,1 0 0,-1 0 0,1 0 0,0-1 0,4 4 0,2 0 11,1 0 0,0 0 0,0-1 0,0 0 0,1 0 0,-1-2-1,1 1 1,0-1 0,1-1 0,13 2 0,13-1-754,65-3 1,-76-1-6084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9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81 24575,'20'1'0,"0"-1"0,0-1 0,0-1 0,-1-1 0,1 0 0,-1-2 0,1 0 0,-1-2 0,0 0 0,-1 0 0,31-19 0,-35 12 0,-29 12 0,-30 13 0,15 5 0,0 2 0,2 0 0,0 2 0,1 1 0,-31 32 0,10-11 0,43-38 0,0 1 0,-1 0 0,1 0 0,1 0 0,-1 1 0,1-1 0,0 1 0,-6 12 0,9-15 0,1 0 0,-1-1 0,0 1 0,1 0 0,-1 0 0,1 0 0,0 0 0,0 0 0,0 0 0,0 0 0,1 0 0,-1 0 0,1-1 0,0 1 0,-1 0 0,1 0 0,1 0 0,-1-1 0,0 1 0,1-1 0,-1 1 0,1-1 0,3 4 0,4 5 0,0-1 0,1-1 0,1 0 0,-1 0 0,1-1 0,19 11 0,80 34 0,-86-44 0,-1 1 0,1 1 0,-2 2 0,0 0 0,-1 1 0,24 21 0,-40-30 0,0 0 0,0 0 0,-1 0 0,0 1 0,0 0 0,0 0 0,-1 0 0,0 0 0,0 0 0,0 1 0,-1-1 0,0 1 0,0 0 0,-1 0 0,0 0 0,0 0 0,-1 0 0,0 0 0,-1 13 0,0-15 0,0 1 0,-1 0 0,0-1 0,0 1 0,0-1 0,-1 0 0,0 0 0,0 0 0,0 0 0,0 0 0,-1 0 0,0-1 0,0 0 0,0 0 0,0 0 0,-1 0 0,1-1 0,-1 1 0,0-1 0,0-1 0,-1 1 0,1-1 0,0 1 0,-7 0 0,-13 3-56,0-2-1,0 0 0,-1-2 1,1 0-1,0-2 1,-27-4-1,15 3-912,10 0-5857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0 24575,'-3'2'0,"-1"0"0,1 0 0,0 1 0,0-1 0,0 1 0,1-1 0,-1 1 0,-2 4 0,-7 5 0,-1 0 0,1 0 0,1 0 0,0 2 0,1-1 0,0 1 0,-12 25 0,-40 101 0,17-35 0,21-52-95,-21 40 310,40-84-401,0-1 1,-1 0-1,0 0 0,-1 0 1,0-1-1,0 1 1,-16 10-1,2-4-6640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1 140 24575,'0'-9'0,"0"0"0,0 0 0,1 0 0,1 0 0,-1 0 0,1 0 0,1 1 0,0-1 0,5-11 0,-6 17 0,0 0 0,0 0 0,0 1 0,0-1 0,0 1 0,1-1 0,-1 1 0,1 0 0,0 0 0,0 0 0,0 0 0,0 0 0,0 1 0,0-1 0,0 1 0,0 0 0,1 0 0,-1 0 0,0 1 0,1-1 0,-1 1 0,1-1 0,-1 1 0,1 0 0,-1 1 0,0-1 0,6 2 0,-2-1 0,0 1 0,0 0 0,-1 0 0,1 0 0,-1 1 0,0 0 0,1 1 0,-1-1 0,-1 1 0,1 0 0,-1 1 0,1-1 0,-1 1 0,0 0 0,-1 1 0,1-1 0,-1 1 0,0-1 0,-1 1 0,1 1 0,-1-1 0,-1 0 0,4 10 0,-1-2 0,-1 1 0,0-1 0,-1 1 0,-1-1 0,0 1 0,-1 0 0,-1 0 0,0 0 0,-1 0 0,-4 19 0,2-23 0,-1 0 0,0 0 0,0 0 0,-1-1 0,-1 0 0,1 0 0,-13 16 0,-61 66 0,45-54 0,28-31 0,0-1 0,1 1 0,-1 0 0,2 0 0,-1 1 0,1 0 0,-6 15 0,9-21 0,1 1 0,-1-1 0,1 1 0,0-1 0,0 1 0,0-1 0,0 1 0,1-1 0,-1 1 0,1-1 0,-1 0 0,1 1 0,0-1 0,0 0 0,0 1 0,0-1 0,1 0 0,-1 0 0,0 0 0,1 0 0,-1 0 0,1 0 0,0 0 0,0-1 0,0 1 0,0-1 0,0 1 0,0-1 0,0 0 0,0 0 0,5 2 0,9 4-136,1-2-1,-1 0 1,1 0-1,1-2 1,-1 0-1,0-1 1,1-1-1,-1 0 0,29-4 1,-19 2-6690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24575,'1'-1'0,"0"-1"0,-1 1 0,1-1 0,0 1 0,0 0 0,0 0 0,0-1 0,0 1 0,0 0 0,0 0 0,0 0 0,1 0 0,-1 0 0,0 1 0,0-1 0,1 0 0,-1 0 0,3 0 0,29-13 0,-32 14 0,18-7 0,0 2 0,0 0 0,26-3 0,-37 7 0,0 0 0,1 0 0,-1 1 0,0 0 0,1 1 0,-1 0 0,0 0 0,1 1 0,-1 0 0,12 5 0,-16-5 0,0 1 0,-1-1 0,0 1 0,1 0 0,-1 0 0,0 0 0,-1 0 0,1 0 0,0 1 0,-1-1 0,0 1 0,0 0 0,0 0 0,0 0 0,-1 0 0,1 0 0,-1 0 0,0 0 0,0 0 0,-1 0 0,1 1 0,-1-1 0,0 8 0,0-1 0,-1-1 0,0 0 0,-1 0 0,0 1 0,0-1 0,-1 0 0,0 0 0,-9 16 0,-3-1 0,-2-1 0,-35 40 0,32-41 0,0 2 0,-28 46 0,44-63 0,0 0 0,0 0 0,1 0 0,0 0 0,1 1 0,0-1 0,0 1 0,0 0 0,1-1 0,1 1 0,0 0 0,0 0 0,0 0 0,3 10 0,-1-12 0,0 1 0,1-1 0,0 0 0,0 0 0,1 0 0,0 0 0,0-1 0,0 1 0,1-1 0,0 0 0,1 0 0,-1-1 0,1 1 0,0-1 0,0-1 0,10 6 0,-6-3 0,1-1 0,-1-1 0,1 0 0,0 0 0,1-1 0,-1-1 0,1 0 0,0 0 0,22 1 0,-26-4-91,0 1 0,-1-1 0,1-1 0,0 1 0,0-1 0,-1-1 0,1 0 0,0 0 0,-1 0 0,0-1 0,1 0 0,-1 0 0,0-1 0,9-6 0,10-11-6735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24575,'5'2'0,"-1"1"0,1-1 0,0 1 0,-1 0 0,0 0 0,1 1 0,-1-1 0,-1 1 0,1 0 0,4 6 0,-1-2 0,74 79 0,93 133 0,-147-187 0,0-1 0,40 35 0,16 17 0,-66-62-1365,-5-2-5461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0 184 24575,'1'-9'0,"0"0"0,1 0 0,0 1 0,1-1 0,-1 0 0,2 1 0,-1-1 0,1 1 0,1 0 0,-1 0 0,1 1 0,1-1 0,-1 1 0,1 0 0,1 1 0,-1-1 0,1 1 0,10-7 0,-14 10 0,1 0 0,0 0 0,1 0 0,-1 1 0,0-1 0,1 1 0,-1 0 0,1 1 0,0-1 0,0 1 0,0 0 0,-1 0 0,1 0 0,0 1 0,0-1 0,0 1 0,0 0 0,0 1 0,0-1 0,0 1 0,0 0 0,0 1 0,0-1 0,-1 1 0,1 0 0,0 0 0,-1 0 0,0 0 0,1 1 0,-1 0 0,0 0 0,0 0 0,-1 0 0,6 6 0,-2 1 0,0 0 0,-1 0 0,0 1 0,0 0 0,-1 0 0,0 1 0,-1-1 0,-1 1 0,0 0 0,0 0 0,-1 0 0,-1 0 0,0 1 0,0-1 0,-2 0 0,1 1 0,-2-1 0,1 0 0,-2 0 0,1 0 0,-2 0 0,0 0 0,-9 19 0,-8 3 0,-2-2 0,0-1 0,-3 0 0,-49 45 0,70-70 0,0-2 0,1 0 0,0 1 0,0 0 0,0 0 0,0 0 0,1 0 0,0 1 0,0-1 0,1 1 0,-4 9 0,6-13 0,0 0 0,-1 0 0,1 0 0,0 0 0,1 0 0,-1 0 0,0 0 0,0 0 0,1 0 0,-1 0 0,1 0 0,0 0 0,0 0 0,0 0 0,0 0 0,0 0 0,0-1 0,0 1 0,0 0 0,1-1 0,-1 1 0,1-1 0,-1 0 0,1 1 0,-1-1 0,1 0 0,0 0 0,0 0 0,0 0 0,-1 0 0,1 0 0,0-1 0,4 2 0,15 6 0,0-1 0,1 0 0,40 5 0,-53-10 0,0-2 0,-1 1 0,1-1 0,0 0 0,0-1 0,0 0 0,-1-1 0,1 0 0,0 0 0,-1 0 0,0-1 0,14-7 0,27-15-1365,-27 17-5461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24575,'1'-5'0,"0"0"0,0 1 0,1-1 0,0 1 0,-1-1 0,2 1 0,-1 0 0,0 0 0,1 0 0,0 0 0,0 0 0,0 0 0,0 1 0,1 0 0,-1-1 0,7-3 0,-2 0 0,0 1 0,0 1 0,0 0 0,1 0 0,0 0 0,0 1 0,12-4 0,-17 7 0,0 0 0,0 0 0,1 1 0,-1-1 0,0 1 0,0 0 0,0 0 0,0 0 0,1 0 0,-1 1 0,0 0 0,0 0 0,0 0 0,0 0 0,0 1 0,0-1 0,0 1 0,-1 0 0,1 0 0,-1 1 0,1-1 0,-1 1 0,0 0 0,0-1 0,0 1 0,0 1 0,0-1 0,-1 0 0,1 1 0,-1-1 0,0 1 0,0 0 0,-1 0 0,1-1 0,1 8 0,4 14 0,0-1 0,-2 1 0,-2 0 0,3 43 0,-5-51 0,27 171 0,-16-128 0,6 81 0,-18-134-227,0 1-1,0 0 1,0-1-1,-1 1 1,-2 8-1,-4 3-6598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0 124 24575,'11'0'0,"8"0"0,1-5 0,7-1 0,5-1 0,2-3 0,1-1 0,-2 2 0,0-3 0,0 1 0,-2 2 0,-5-3 0,-2 1 0,0 3 0,1 1 0,2 3 0,-5 2-8191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7.1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29 24575,'0'-6'0,"11"-1"0,8 0 0,-4 2 0,-5 1-8191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4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24575,'24'-8'0,"-23"7"0,0 0 0,1 1 0,-1-1 0,0 0 0,0 1 0,1-1 0,-1 1 0,1-1 0,-1 1 0,0-1 0,1 1 0,-1 0 0,1 0 0,-1 0 0,0 0 0,1 0 0,-1 0 0,1 0 0,-1 0 0,1 1 0,-1-1 0,0 1 0,3 0 0,10 6 0,0 0 0,0 1 0,-1 1 0,0 0 0,0 0 0,-1 2 0,-1-1 0,0 2 0,13 15 0,7 15 0,38 68 0,-33-51 0,-18-33-49,-14-22-60,0 0-1,-1 1 0,1 0 1,-1 0-1,0 0 0,-1 0 0,1 1 1,-1-1-1,0 1 0,0-1 1,0 7-1,-2 4-6716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5.1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0 24575,'-3'1'0,"0"0"0,0 0 0,0 0 0,0 0 0,0 1 0,0-1 0,0 1 0,0 0 0,1 0 0,-1 0 0,1 0 0,-1 0 0,1 0 0,0 1 0,-4 4 0,-28 41 0,22-28 0,2 0 0,0 1 0,2 1 0,0-1 0,1 1 0,2 1 0,0-1 0,-3 36 0,5-3 0,1 1 0,9 76 0,-7-125 0,1 0 0,0 0 0,1 0 0,-1 0 0,1 0 0,1-1 0,-1 1 0,1 0 0,0-1 0,1 0 0,-1 0 0,1 0 0,1 0 0,-1-1 0,1 1 0,0-1 0,0 0 0,11 8 0,-8-8 0,0-1 0,1 0 0,0 0 0,-1-1 0,1 0 0,0 0 0,1-1 0,-1 0 0,0-1 0,1 0 0,-1-1 0,0 0 0,19-2 0,-24 2 0,0-1 0,1 0 0,-1 0 0,0 0 0,-1-1 0,1 1 0,0-1 0,0 0 0,-1 0 0,1-1 0,-1 1 0,0-1 0,1 1 0,-1-1 0,0 0 0,-1 0 0,6-7 0,-4 4 0,-1 0 0,1 0 0,-1-1 0,-1 1 0,1-1 0,-1 1 0,0-1 0,-1 0 0,1 0 0,-1-11 0,0 13 0,-1-1 0,0 0 0,-1 0 0,1 0 0,-1 0 0,0 0 0,-1 0 0,1 1 0,-1-1 0,-1 1 0,1-1 0,-4-6 0,3 9 0,1 0 0,0 0 0,-1 0 0,1 0 0,-1 1 0,0-1 0,0 1 0,0 0 0,0 0 0,0 0 0,0 0 0,-1 0 0,1 1 0,-1-1 0,1 1 0,-1 0 0,1 0 0,-1 1 0,0-1 0,-5 0 0,5 2 5,1-1 1,0 0-1,-1 1 0,1 0 0,0 0 0,0 0 1,-1 0-1,1 1 0,0-1 0,0 1 1,1-1-1,-1 1 0,0 0 0,0 1 0,1-1 1,-1 0-1,1 1 0,0-1 0,0 1 0,0-1 1,0 1-1,-2 4 0,-1 1-217,0 1 0,1 0 0,0 0-1,1 0 1,0 1 0,-3 13 0,2 2-6614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24575,'70'-1'0,"-21"-1"0,-1 3 0,93 13 0,-69 1 0,-28-4 0,0-2 0,0-2 0,1-2 0,-1-2 0,60-4 0,-55-11-1365,-29 5-5461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24575,'67'-2'0,"-23"0"0,48 5 0,-80-2 0,0 0 0,0 1 0,-1 1 0,1 0 0,-1 0 0,0 2 0,0-1 0,20 12 0,-25-12 0,-1 1 0,0 0 0,0 1 0,0-1 0,-1 1 0,1 0 0,-2 0 0,1 0 0,-1 1 0,1-1 0,2 12 0,-2-8 0,-1-1 0,0 1 0,-1-1 0,0 1 0,-1 0 0,0 0 0,-1 19 0,0-24 0,-1-1 0,-1 0 0,1 0 0,-1 0 0,0 0 0,0 0 0,0-1 0,0 1 0,0 0 0,-1-1 0,0 0 0,0 1 0,0-1 0,0 0 0,0 0 0,0-1 0,-1 1 0,-6 3 0,-8 4 0,-2 0 0,-31 11 0,14-6 0,-42 30 88,39-21-1541,24-14-5373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24575,'1'25'0,"1"0"0,10 39 0,-6-35 0,3 46 0,-5 80 0,-3-57 0,18 136 0,-15-218 0,-3-28 0,-3-28 0,-11-45 0,3-1 0,5 0 0,7-124 0,-1 198 0,0 1 0,1 0 0,0 0 0,0-1 0,1 1 0,1 1 0,0-1 0,0 0 0,1 1 0,1 0 0,0 0 0,13-17 0,-14 22 0,-1 0 0,1 1 0,1 0 0,-1 0 0,0 0 0,1 1 0,0 0 0,0 0 0,0 0 0,0 0 0,0 1 0,1 0 0,-1 1 0,0 0 0,1-1 0,0 2 0,-1-1 0,1 1 0,-1 0 0,1 1 0,0-1 0,-1 1 0,10 3 0,-5-1 0,-1 1 0,0 0 0,0 1 0,-1-1 0,0 2 0,1 0 0,-2 0 0,1 0 0,-1 1 0,0 0 0,0 1 0,-1 0 0,0 0 0,0 1 0,-1-1 0,0 1 0,-1 1 0,0-1 0,0 1 0,3 11 0,-2-7 0,-2 0 0,1 0 0,-2 0 0,0 0 0,0 1 0,-2-1 0,0 1 0,0 0 0,-1-1 0,-1 1 0,-1 0 0,0-1 0,0 1 0,-7 18 0,1-17 0,-1 0 0,0 0 0,-1-1 0,-1 0 0,0-1 0,-1 0 0,-1-1 0,0-1 0,-1 0 0,0 0 0,0-1 0,-1-1 0,-1-1 0,0 0 0,0-1 0,-25 9 0,18-8-1365,4-1-5461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0 835 24575,'1'2'0,"0"-1"0,0 1 0,-1-1 0,1 0 0,0 1 0,0-1 0,0 0 0,0 1 0,0-1 0,1 0 0,-1 0 0,0 0 0,1 0 0,-1 0 0,0 0 0,1 0 0,-1-1 0,1 1 0,-1 0 0,1-1 0,0 1 0,-1-1 0,1 0 0,-1 0 0,1 1 0,0-1 0,1 0 0,47 4 0,-44-5 0,0 0 0,1-1 0,-1 1 0,0-1 0,-1 0 0,1-1 0,0 1 0,-1-1 0,1 0 0,-1 0 0,0-1 0,0 0 0,0 0 0,-1 0 0,1 0 0,-1-1 0,0 0 0,0 0 0,-1 0 0,1 0 0,-1 0 0,0-1 0,-1 0 0,1 1 0,-1-1 0,0 0 0,-1 0 0,1 0 0,-1 0 0,0-1 0,-1 1 0,1 0 0,-1 0 0,-1 0 0,1-1 0,-3-7 0,3 12 0,0 0 0,0 0 0,-1 1 0,1-1 0,-1 0 0,1 1 0,-1-1 0,0 0 0,0 1 0,1-1 0,-1 1 0,0-1 0,0 1 0,-1 0 0,1-1 0,0 1 0,0 0 0,-1 0 0,1 0 0,0 0 0,-1 0 0,1 0 0,-1 0 0,0 0 0,1 1 0,-1-1 0,0 1 0,1-1 0,-1 1 0,0-1 0,1 1 0,-1 0 0,0 0 0,0 0 0,1 0 0,-1 0 0,0 0 0,0 1 0,1-1 0,-1 1 0,0-1 0,1 1 0,-1-1 0,0 1 0,-1 1 0,-3 1 0,1 1 0,-1-1 0,1 1 0,0 0 0,1 0 0,-1 1 0,0-1 0,1 1 0,0 0 0,0 0 0,-3 7 0,1 2 0,0 0 0,1 1 0,0 0 0,1 0 0,1 0 0,-3 30 0,5-15 0,1-1 0,5 51 0,-4-76 0,-1 0 0,1 1 0,0-1 0,0 0 0,1 0 0,-1 0 0,1 0 0,0 0 0,0 0 0,0 0 0,0 0 0,1-1 0,-1 1 0,1-1 0,0 0 0,0 0 0,0 0 0,0 0 0,1 0 0,-1-1 0,6 3 0,-4-3 0,0 0 0,0 0 0,0-1 0,0 0 0,0 0 0,0 0 0,1-1 0,-1 0 0,0 0 0,1 0 0,-1-1 0,0 1 0,0-1 0,1 0 0,-1-1 0,0 1 0,6-4 0,3-2 0,-1 0 0,0-1 0,-1 0 0,1-1 0,-2 0 0,1-1 0,-1-1 0,14-17 0,4-8 0,36-58 0,-36 42 0,-3 0 0,-2-2 0,-2-1 0,-3 0 0,-2-2 0,-3 0 0,-2 0 0,-3-1 0,4-111 0,-13 157 0,0 1 0,-1-1 0,-1 1 0,0-1 0,-1 1 0,-4-14 0,5 19 0,0 0 0,-1 0 0,0 0 0,0 0 0,-1 1 0,1-1 0,-1 1 0,0 0 0,-1 0 0,1 0 0,-11-8 0,14 12 0,0 0 0,-1 0 0,1 0 0,-1 1 0,1-1 0,-1 0 0,1 1 0,-1-1 0,0 0 0,1 1 0,-1 0 0,0-1 0,1 1 0,-1 0 0,0 0 0,1 0 0,-1 0 0,0 0 0,0 1 0,1-1 0,-1 0 0,1 1 0,-1-1 0,0 1 0,-1 0 0,0 2 0,0-1 0,0 0 0,0 1 0,0-1 0,1 1 0,-1 0 0,1 0 0,0 0 0,0 0 0,-4 7 0,-2 8 0,1 0 0,1 0 0,-6 26 0,11-41 0,-25 133 0,5 1 0,6 1 0,5 209 0,10-329 15,1 0 0,0 0 0,2 0 0,0-1 0,1 1 0,1-1 0,13 32 0,-16-45-60,0 1 0,0-1 0,1 1 0,-1-1 0,1 0 0,0 0 0,1 0 0,-1-1 0,1 1 0,-1-1 0,1 1 0,0-1 0,0-1 0,1 1 0,-1 0 0,1-1 0,-1 0 0,1 0 0,-1 0 0,1-1 0,0 0 0,0 0 0,0 0 0,0 0 0,0-1 0,0 0 0,0 0 0,0 0 0,0 0 0,0-1 0,0 0 0,7-2 0,8-4-6781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9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24575,'-3'0'0,"0"1"0,0 0 0,1 0 0,-1 0 0,0 0 0,1 1 0,-1-1 0,1 1 0,-1-1 0,1 1 0,0 0 0,0 0 0,0 0 0,0 0 0,0 0 0,0 0 0,0 1 0,1-1 0,-1 1 0,1-1 0,-2 5 0,-23 58 0,17-20 0,2 1 0,2 0 0,2 0 0,2 0 0,6 54 0,-1 5 0,-4-54 0,3 0 0,10 55 0,-10-87 0,2 0 0,0-1 0,1 0 0,1 0 0,0-1 0,1 1 0,1-2 0,21 31 0,-27-44-97,1 1-1,-1-1 1,0 1-1,1-1 1,0 0-1,-1 0 1,1-1-1,0 1 1,1-1-1,-1 0 1,0 0-1,1 0 0,7 2 1,10 0-6729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9 369 24575,'15'0'0,"0"0"0,-1 2 0,1-1 0,-1 2 0,0 0 0,0 0 0,0 1 0,25 12 0,-28-10 0,-1 0 0,-1 0 0,1 1 0,-1 1 0,0 0 0,-1 0 0,0 0 0,0 1 0,-1 0 0,0 1 0,8 14 0,-7-11 0,-1 1 0,-1 0 0,0 0 0,-1 0 0,6 25 0,-10-35 0,0 1 0,0-1 0,-1 1 0,1-1 0,-1 1 0,0-1 0,-1 1 0,1 0 0,-1-1 0,1 1 0,-1-1 0,-1 0 0,1 1 0,-1-1 0,1 0 0,-1 0 0,0 1 0,-1-2 0,1 1 0,-1 0 0,0 0 0,-4 4 0,2-4 0,1 1 0,-1-1 0,0-1 0,0 1 0,0-1 0,0 0 0,-1 0 0,1 0 0,-1-1 0,0 0 0,0 0 0,0 0 0,0-1 0,0 0 0,0 0 0,0 0 0,0-1 0,-1 0 0,1 0 0,0-1 0,0 1 0,0-2 0,0 1 0,0 0 0,0-1 0,0 0 0,0-1 0,1 1 0,-1-1 0,1 0 0,0-1 0,0 1 0,0-1 0,0 0 0,0 0 0,1 0 0,0-1 0,0 0 0,0 1 0,0-2 0,-4-8 0,-1 0 0,1-1 0,1 0 0,0-1 0,1 0 0,1 0 0,-6-29 0,9 37 0,1 0 0,0 0 0,1 0 0,0 0 0,0-1 0,1 1 0,0 0 0,0 0 0,1 0 0,0 0 0,0 0 0,1 0 0,0 1 0,0-1 0,8-12 0,16-15 0,37-38 0,-39 47 0,-2-2 0,38-55 0,-58 79 0,-1-1 0,1 1 0,-1 0 0,0-1 0,0 0 0,-1 0 0,1 1 0,-1-1 0,0 0 0,0 0 0,-1 0 0,1 0 0,-1 0 0,0-1 0,-1 1 0,1 0 0,-1 0 0,0 0 0,0 1 0,-1-1 0,-1-5 0,0 6 0,1 0 0,-1 0 0,0 1 0,0-1 0,0 1 0,-1-1 0,1 1 0,-1 0 0,0 1 0,1-1 0,-1 1 0,-1-1 0,1 1 0,0 0 0,0 1 0,-1-1 0,1 1 0,-1 0 0,0 0 0,1 0 0,-1 0 0,-6 1 0,6 0 4,-1 0 0,0 0 0,1 1 0,-1 0 0,0 0 0,1 0 0,-1 0 0,1 1 0,0 0 0,0 0 0,-1 1 0,1-1 0,1 1 0,-1 0 0,0 1 0,1-1 0,-1 1 0,1 0 0,0 0 0,1 0 0,-1 0 0,1 1 0,-1 0 0,1-1 0,1 1 0,-1 0 0,1 1 0,0-1 0,-2 6 0,0 1-118,0-1 0,1 1-1,1 0 1,0 1 0,1-1 0,0 0-1,0 0 1,2 1 0,-1-1 0,2 0-1,-1 0 1,6 20 0,1-12-6712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24575,'9'1'0,"0"0"0,-1 0 0,1 1 0,-1 0 0,1 1 0,-1 0 0,0 0 0,0 1 0,0 0 0,7 5 0,75 56 0,-67-47 0,-6-4 0,-2 1 0,0 1 0,0 0 0,-2 0 0,0 2 0,0-1 0,-2 2 0,-1 0 0,0 0 0,-1 1 0,-1 0 0,-1 0 0,0 1 0,-2 0 0,3 21 0,0 21 0,-2-1 0,-3 1 0,-10 118 0,5-149 24,-2-1 0,-1 1 0,-2-1 0,-15 43 0,16-57-173,-1-1 1,0-1-1,-2 0 1,1 0-1,-2 0 1,0-1-1,-1-1 1,0 1-1,-21 18 1,16-18-6678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24575,'0'57'0,"3"98"0,-1-133 0,1 0 0,1 0 0,2 0 0,14 40 0,-13-44 0,3 2 0,-2 1 0,0 0 0,-2 1 0,0-1 0,-1 1 0,2 25 0,-5-22-431,2 1 0,7 24 0,-10-49 359,3 20-6754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9.67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62 24575,'7'-1'0,"-1"-1"0,1 1 0,-1-1 0,1 0 0,-1-1 0,0 1 0,1-1 0,-2 0 0,10-6 0,-7 4 0,0 0 0,0 1 0,1 0 0,12-4 0,-4 5 0,0 1 0,0 0 0,0 1 0,0 1 0,0 1 0,0 1 0,0 0 0,17 4 0,20 8 0,57 23 0,-98-32 0,0 0 0,-1 1 0,1 0 0,-2 1 0,1 0 0,-1 1 0,0 1 0,-1 0 0,1 0 0,-2 1 0,0 0 0,15 20 0,-7-1 0,0 1 0,-2 1 0,21 63 0,-28-70 0,2 0 0,0-1 0,17 28 0,-22-44 0,1 1 0,-1 0 0,1-1 0,1 0 0,-1-1 0,1 0 0,0 0 0,1 0 0,-1-1 0,1 0 0,1 0 0,9 4 0,6 0 24,1 0 0,0-2 0,0-1 0,36 5 0,-44-9-210,-1-1 1,1-1-1,0 0 0,-1-1 1,1-1-1,-1-1 1,32-8-1,-28 4-6640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24575,'-1'-4'0,"1"-1"0,0 0 0,1 0 0,-1 0 0,1 0 0,0 0 0,0 0 0,0 1 0,1-1 0,-1 0 0,1 1 0,1-1 0,-1 1 0,0 0 0,1 0 0,0 0 0,0 0 0,0 0 0,1 0 0,-1 1 0,1 0 0,0 0 0,0 0 0,0 0 0,0 0 0,0 1 0,1 0 0,-1 0 0,1 0 0,-1 0 0,1 1 0,0 0 0,0 0 0,0 0 0,-1 0 0,1 1 0,0 0 0,0 0 0,0 0 0,0 1 0,0-1 0,5 2 0,-4 0 0,1 0 0,-1 0 0,0 0 0,-1 1 0,1 0 0,0 0 0,-1 1 0,0-1 0,0 1 0,0 0 0,0 0 0,0 1 0,-1-1 0,0 1 0,0 0 0,0 1 0,-1-1 0,6 12 0,-3-6 0,-1 0 0,-1 1 0,1-1 0,-2 1 0,0 0 0,0 1 0,-1-1 0,-1 0 0,0 13 0,-11 7 0,9-31 0,0 0 0,0 0 0,0 1 0,0-1 0,0 1 0,1-1 0,-1 0 0,1 1 0,-1-1 0,1 1 0,-1 0 0,1-1 0,0 1 0,0-1 0,0 1 0,-1-1 0,2 1 0,-1 0 0,0-1 0,0 1 0,0-1 0,1 1 0,-1-1 0,1 1 0,-1-1 0,1 1 0,0-1 0,1 3 0,6 4 0,-1 0 0,0 0 0,0 1 0,-1 0 0,0 0 0,0 0 0,-1 1 0,-1 0 0,0 0 0,0 0 0,-1 0 0,0 1 0,0 0 0,-1-1 0,-1 1 0,0 0 0,0 0 0,-1 0 0,-1 0 0,0-1 0,0 1 0,-1 0 0,-6 18 0,5-18 11,-1-1 0,-1 1 0,0-1 0,0 0 0,-1-1 0,0 0-1,-1 0 1,0 0 0,0 0 0,-15 12 0,5-8-308,0 0 0,-1-2 0,0 0 0,-33 15 0,21-13-6529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0 24575,'-2'9'0,"-1"-1"0,0 0 0,0-1 0,-1 1 0,0-1 0,-1 1 0,1-1 0,-1 0 0,-9 9 0,9-10 0,-81 90-15,-6 6 105,81-88-330,1 1 0,0 0 0,0 1 0,2 0 0,-9 21 0,9-13-6586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24575,'3'0'0,"-1"1"0,1-1 0,-1 1 0,1 0 0,-1 0 0,1 0 0,-1 0 0,0 0 0,1 1 0,-1-1 0,0 1 0,0 0 0,3 3 0,29 31 0,-20-20 0,10 9-170,0 2-1,-2 0 0,-2 1 1,0 2-1,-2 0 0,-1 1 1,20 50-1,-31-62-6655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24575,'1'0'0,"0"1"0,0-1 0,0 1 0,0-1 0,0 1 0,0-1 0,-1 1 0,1-1 0,0 1 0,0 0 0,0-1 0,-1 1 0,1 0 0,-1 0 0,1 0 0,0 0 0,-1 0 0,1-1 0,-1 1 0,0 0 0,1 0 0,-1 0 0,0 0 0,1 2 0,6 29 0,-7-29 0,26 250 0,-17-180-382,-4 1 0,-7 132 0,1-196 163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24575,'41'-15'0,"-19"6"0,8-2 0,-23 7 0,0 1 0,0 1 0,1 0 0,-1 0 0,1 0 0,12-1 0,-17 3 0,-1 1 0,1-1 0,-1 0 0,0 1 0,1 0 0,-1-1 0,0 1 0,0 0 0,1 0 0,-1 1 0,0-1 0,0 0 0,0 1 0,0-1 0,0 1 0,-1-1 0,1 1 0,0 0 0,-1 0 0,1 0 0,-1 0 0,0 0 0,0 0 0,0 0 0,2 5 0,5 11 0,-1 1 0,-1 0 0,-1 0 0,-1 0 0,0 1 0,1 24 0,-4-3 0,-6 82 0,-24 60-1365,28-157-5461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0.3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24575,'10'0'0,"9"0"0,6 0 0,0-5 0,-1-2 0,2 1 0,1-5 0,2 1 0,1-5 0,0 2 0,1 2 0,-1-2 0,1 1 0,0 3 0,-5 3-8191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2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24575,'-3'51'0,"-2"1"0,-2-1 0,-3-1 0,-2 1 0,-23 64 0,28-87-227,1-1-1,1 2 1,2-1-1,1 0 1,2 44-1,1-45-6598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24575,'0'0'0,"0"1"0,0-1 0,0 1 0,0-1 0,0 1 0,0-1 0,0 1 0,0-1 0,0 1 0,0-1 0,0 1 0,0-1 0,0 1 0,0-1 0,1 0 0,-1 1 0,0-1 0,0 1 0,1-1 0,-1 0 0,0 1 0,0-1 0,1 0 0,-1 1 0,0-1 0,1 0 0,-1 1 0,1-1 0,-1 0 0,0 0 0,1 1 0,-1-1 0,1 0 0,-1 0 0,1 0 0,0 1 0,19-9 0,14-22 0,7-55 0,-32 64 0,0 1 0,22-37 0,-30 57 0,-1-1 0,0 1 0,0 0 0,0-1 0,0 1 0,1-1 0,-1 1 0,0 0 0,0-1 0,1 1 0,-1 0 0,0-1 0,1 1 0,-1 0 0,0 0 0,1-1 0,-1 1 0,1 0 0,-1 0 0,0 0 0,1-1 0,-1 1 0,1 0 0,-1 0 0,0 0 0,1 0 0,-1 0 0,1 0 0,-1 0 0,1 0 0,-1 0 0,1 0 0,-1 0 0,0 0 0,1 0 0,-1 0 0,1 1 0,8 16 0,-3 26 0,-5-11 0,-2-1 0,-2 0 0,-8 44 0,4-33 0,-2 45 0,8-65-116,0-6-134,1-1 0,0 0 1,1 0-1,5 30 0,1-25-6576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24575,'19'-2'0,"-1"0"0,0-1 0,26-7 0,6-1 0,-34 8 0,-1 0 0,1-1 0,20-9 0,-36 13 0,0 0 0,0 0 0,0 0 0,-1 0 0,1 0 0,0 0 0,0 0 0,0 0 0,0 0 0,0 0 0,0 0 0,0 0 0,0 0 0,0 0 0,-1 0 0,1 0 0,0-1 0,0 1 0,0 0 0,0 0 0,0 0 0,0 0 0,0 0 0,0 0 0,0 0 0,0 0 0,0-1 0,0 1 0,0 0 0,0 0 0,0 0 0,0 0 0,0 0 0,0 0 0,0 0 0,0-1 0,0 1 0,0 0 0,0 0 0,0 0 0,0 0 0,0 0 0,0 0 0,0 0 0,0 0 0,0-1 0,0 1 0,0 0 0,0 0 0,1 0 0,-1 0 0,0 0 0,0 0 0,0 0 0,0 0 0,0 0 0,0 0 0,0 0 0,0 0 0,1 0 0,-1-1 0,0 1 0,0 0 0,-18-3 0,-22-1 0,31 4 0,-1 1 0,1 0 0,0 0 0,0 1 0,0 0 0,0 0 0,0 1 0,0 1 0,1-1 0,-1 1 0,1 1 0,0 0 0,-9 7 0,13-10 0,1 1 0,0 0 0,-1 0 0,1 1 0,1-1 0,-1 0 0,0 1 0,1 0 0,0 0 0,0 0 0,0 0 0,0 0 0,0 0 0,1 0 0,0 0 0,0 1 0,0-1 0,0 0 0,1 1 0,0-1 0,0 1 0,0-1 0,0 1 0,1-1 0,0 0 0,0 1 0,0-1 0,0 0 0,1 0 0,1 5 0,0-5 0,-1 1 0,1 0 0,0-1 0,1 0 0,-1 1 0,1-1 0,0-1 0,0 1 0,0 0 0,0-1 0,1 0 0,6 3 0,67 30 0,-23-12 0,-46-19 0,-1 0 0,1 1 0,-1 0 0,0 0 0,0 1 0,-1-1 0,1 2 0,-2-1 0,1 1 0,9 15 0,-14-20 0,0 1 0,-1 0 0,1 0 0,0 0 0,-1 0 0,0 0 0,0 1 0,0-1 0,-1 0 0,1 0 0,-1 1 0,0-1 0,-1 0 0,1 0 0,0 1 0,-1-1 0,0 0 0,0 0 0,-1 0 0,1 0 0,-1 0 0,0 0 0,0 0 0,0 0 0,0-1 0,-1 1 0,-3 4 0,2-3-72,-1 0 1,1 0-1,-1-1 0,0 0 0,-1 1 0,1-2 0,-1 1 0,0 0 1,0-1-1,0 0 0,0-1 0,0 0 0,-1 1 0,1-2 0,-1 1 1,1-1-1,-1 0 0,-10 0 0,-12-4-6754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4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24575,'4'-3'0,"1"1"0,0 0 0,-1 0 0,1 0 0,0 0 0,0 1 0,0 0 0,0 0 0,0 0 0,0 1 0,0 0 0,0 0 0,0 0 0,0 0 0,0 1 0,0 0 0,0 0 0,0 0 0,0 1 0,0 0 0,5 2 0,-3 1 0,1 0 0,-1 1 0,0 0 0,0 0 0,-1 1 0,0 0 0,0 0 0,-1 0 0,1 1 0,7 15 0,19 43 0,32 88 0,-3-5 0,-47-104-1365,-10-23-5461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3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1 216 24575,'6'1'0,"-1"0"0,1 0 0,0 0 0,0 1 0,0-1 0,-1 1 0,1 1 0,-1-1 0,0 1 0,0 0 0,0 0 0,0 1 0,0-1 0,0 1 0,6 8 0,8 7 0,-2 2 0,18 27 0,-14-18 0,9 15 0,-2 2 0,-3 1 0,-1 1 0,29 90 0,-45-108 0,-1 0 0,-1 1 0,-2 0 0,-1 0 0,-2 0 0,-1 0 0,-7 52 0,6-76 0,-1 1 0,0-1 0,0 0 0,-1-1 0,0 1 0,-1 0 0,0-1 0,0 0 0,0 1 0,-1-2 0,0 1 0,0-1 0,-1 1 0,0-1 0,-12 9 0,15-12 0,0-1 0,0-1 0,1 1 0,-1 0 0,0-1 0,-1 1 0,1-1 0,0 0 0,0 0 0,0 0 0,-1 0 0,1-1 0,-1 1 0,1-1 0,0 0 0,-1 0 0,1 0 0,-1-1 0,1 1 0,0-1 0,-1 0 0,1 0 0,0 0 0,0 0 0,0 0 0,0-1 0,0 1 0,0-1 0,0 0 0,0 0 0,1 0 0,-1 0 0,0-1 0,1 1 0,0-1 0,0 1 0,0-1 0,0 0 0,0 0 0,-1-3 0,-5-7 0,1 0 0,1-1 0,0 0 0,1 0 0,0 0 0,1-1 0,1 0 0,-3-27 0,2-9 0,6-66 0,0 53 0,-2 38 0,2-1 0,1 0 0,0 1 0,3 0 0,0 0 0,18-49 0,-17 60 0,1 0 0,0 0 0,1 0 0,0 1 0,2 1 0,-1 0 0,1 0 0,1 1 0,1 0 0,-1 1 0,2 0 0,14-8 0,82-42-74,-69 40 135,-1-1 0,37-29 0,-66 43-184,0 0 1,-1-2-1,0 1 0,-1-1 0,0-1 0,0 1 0,-1-1 0,-1-1 1,0 0-1,0 0 0,5-15 0,-5 6-6703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0.1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24575,'22'1'0,"-1"0"0,0 1 0,0 1 0,0 1 0,0 1 0,40 16 0,-51-17 0,0 0 0,-1 1 0,1 0 0,-1 1 0,0 0 0,-1 0 0,1 1 0,-1 0 0,0 1 0,-1 0 0,0 0 0,0 1 0,-1-1 0,0 1 0,8 18 0,-12-24 0,-1 0 0,0 1 0,1-1 0,-1 0 0,-1 0 0,1 1 0,0-1 0,-1 0 0,0 1 0,0-1 0,0 1 0,0-1 0,0 0 0,-1 1 0,1-1 0,-1 0 0,0 1 0,0-1 0,0 0 0,-1 0 0,-2 6 0,0-5 0,0 1 0,0-1 0,0 0 0,-1 0 0,0 0 0,1-1 0,-1 0 0,0 0 0,-1 0 0,1 0 0,-11 3 0,-70 26-1365,64-24-5461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1 149 24575,'0'-9'0,"0"1"0,1-1 0,0 0 0,0 1 0,0-1 0,2 1 0,-1 0 0,1-1 0,0 1 0,5-9 0,-6 13 0,1 1 0,-1 0 0,1-1 0,0 1 0,0 0 0,0 0 0,0 1 0,1-1 0,-1 1 0,1-1 0,0 1 0,0 0 0,-1 1 0,1-1 0,0 0 0,0 1 0,1 0 0,-1 0 0,0 1 0,0-1 0,0 1 0,8 0 0,-9 0 0,0 0 0,-1 0 0,1 0 0,0 0 0,-1 1 0,1-1 0,-1 1 0,1 0 0,-1 0 0,1 0 0,-1 0 0,0 0 0,1 0 0,-1 1 0,0-1 0,0 1 0,0 0 0,0 0 0,0-1 0,2 4 0,-1 0 0,-1-1 0,0 0 0,1 0 0,-2 1 0,1-1 0,-1 1 0,1-1 0,-1 1 0,-1 0 0,2 7 0,-2 3 0,0-1 0,-1 0 0,-1 1 0,0-1 0,0 0 0,-9 23 0,1-13 0,-1-1 0,-1 0 0,-17 24 0,15-26 0,1 1 0,1 0 0,-12 32 0,23-52 5,0 0 0,0 0 0,1 0 0,-1 1 0,1-1 0,-1 0 0,1 1 0,0-1 0,0 0 0,0 1 0,0-1 0,0 0 0,0 1 0,1-1 0,-1 0 0,1 0 0,0 1 0,-1-1 0,1 0 0,0 0 0,0 0 0,1 0 0,1 3 0,-1-4-83,0 1 0,0 0 0,1 0-1,-1-1 1,1 0 0,-1 1 0,1-1 0,0 0 0,-1 0-1,1 0 1,0-1 0,0 1 0,0-1 0,0 1 0,-1-1-1,1 0 1,0 0 0,4-1 0,23-2-6748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52 24575,'13'-1'0,"-1"-1"0,0 0 0,-1 0 0,18-7 0,17-3 0,-40 11 0,6-1 0,-1-1 0,1 0 0,-1 0 0,14-7 0,-37 9 0,-14 3 0,-11 3 0,-68 14 0,97-17 0,0 1 0,0 0 0,0 0 0,0 0 0,1 1 0,-1 0 0,1 1 0,0 0 0,-13 11 0,19-15 0,0 0 0,0 0 0,0 0 0,0 0 0,0 0 0,0 0 0,1 1 0,-1-1 0,0 0 0,0 0 0,1 1 0,-1-1 0,1 0 0,0 1 0,-1-1 0,1 1 0,0-1 0,0 1 0,0-1 0,0 1 0,0-1 0,0 0 0,0 1 0,0-1 0,0 1 0,1-1 0,-1 1 0,1 1 0,2 0 0,-1 0 0,0 0 0,1 0 0,-1 0 0,1 0 0,0-1 0,0 1 0,0-1 0,0 0 0,6 4 0,10 3 0,0 0 0,39 12 0,-57-21 0,13 4 0,-1 0 0,0 1 0,0 1 0,0 0 0,-1 0 0,0 1 0,0 1 0,13 10 0,-22-14 0,1 0 0,0 0 0,-1 1 0,0-1 0,0 1 0,0-1 0,-1 1 0,1 0 0,-1 0 0,0 0 0,-1 0 0,1 1 0,-1-1 0,0 0 0,0 1 0,-1-1 0,0 0 0,0 1 0,0-1 0,0 1 0,-1-1 0,0 0 0,0 1 0,-2 5 0,1-6 7,1 0-1,-1 0 0,0 0 0,-1-1 1,1 1-1,-1-1 0,0 1 1,0-1-1,0 0 0,-1 0 1,1 0-1,-1-1 0,0 1 0,0-1 1,-1 0-1,1 0 0,0 0 1,-10 3-1,2-1-218,0-1 0,0 0 0,-1-1-1,1 0 1,-1-1 0,-20 1 0,4-2-6614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24575,'-1'25'0,"0"-1"0,-2 1 0,0-1 0,-2 0 0,-1 0 0,0 0 0,-2-1 0,-1 0 0,0-1 0,-2 0 0,-1 0 0,-26 36 0,24-39-151,1 0-1,1 0 0,1 2 0,1-1 1,0 2-1,2-1 0,0 1 1,-7 33-1,12-32-6674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24575,'6'5'0,"1"8"0,5 5 0,0 6 0,4 4 0,-2 3 0,3 0 0,-2 1 0,2-5 0,-2-3 0,2 1 0,2 1 0,5 1 0,2 1 0,2 2 0,-3-5-8191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19 250 24575,'0'0'0,"0"0"0,0 1 0,0-1 0,0 0 0,0 0 0,0 1 0,0-1 0,0 0 0,1 0 0,-1 1 0,0-1 0,0 0 0,0 1 0,0-1 0,0 0 0,0 0 0,0 1 0,-1-1 0,1 0 0,0 0 0,0 1 0,0-1 0,0 0 0,0 0 0,0 1 0,0-1 0,-1 0 0,1 0 0,0 0 0,0 1 0,0-1 0,0 0 0,-1 0 0,1 0 0,0 1 0,0-1 0,0 0 0,-1 0 0,1 0 0,0 0 0,0 0 0,-1 0 0,1 0 0,0 0 0,0 1 0,-1-1 0,1 0 0,0 0 0,-1 0 0,1 0 0,0 0 0,0 0 0,-1 0 0,1-1 0,0 1 0,0 0 0,-1 0 0,1 0 0,-10-15 0,9 5 0,1 0 0,0 0 0,1 0 0,0 0 0,0 1 0,1-1 0,0 0 0,1 1 0,0-1 0,0 1 0,1 0 0,1 0 0,-1 0 0,1 1 0,1 0 0,0 0 0,0 0 0,0 0 0,1 1 0,0 0 0,8-6 0,-9 8 0,0 1 0,0-1 0,1 1 0,0 0 0,-1 1 0,1-1 0,1 1 0,-1 1 0,0-1 0,1 1 0,-1 1 0,10-2 0,-12 3 0,1 0 0,0 0 0,-1 1 0,1 0 0,0 0 0,-1 0 0,1 0 0,-1 1 0,0 0 0,1 0 0,-1 1 0,0-1 0,0 1 0,0 0 0,-1 1 0,1-1 0,7 8 0,-7-5 0,0 0 0,0 1 0,-1-1 0,0 1 0,0 0 0,0 0 0,-1 0 0,0 0 0,-1 1 0,1-1 0,-1 1 0,-1 0 0,0-1 0,0 1 0,0 0 0,-1 0 0,0 0 0,0 0 0,-1-1 0,-3 15 0,-1 0 0,-1-1 0,0 1 0,-2-2 0,0 1 0,-2-1 0,-14 23 0,19-34 15,1 0 0,-1 0 0,1 1 0,1 0 0,0 0 0,0 0 0,-1 16 0,3-23-70,0 0 0,1 1 0,0-1 0,0 0 0,0 0 0,0 1 0,0-1 0,1 0 0,-1 0 0,1 1 0,0-1 0,0 0 0,0 0 0,1 0 0,-1 0 0,1 0 0,-1-1 0,1 1 0,0 0 0,0-1 0,0 1 0,1-1 0,-1 1 0,0-1 0,1 0 0,5 3 0,11 3-6771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24575,'1'-3'0,"-1"1"0,1-1 0,0 1 0,0-1 0,0 1 0,0-1 0,0 1 0,1 0 0,-1 0 0,1-1 0,-1 1 0,1 0 0,0 0 0,0 1 0,0-1 0,0 0 0,0 1 0,4-3 0,42-21 0,-45 23 0,0 1 0,0 0 0,0 1 0,0-1 0,0 0 0,0 1 0,0 0 0,0-1 0,0 1 0,0 0 0,0 1 0,0-1 0,0 0 0,0 1 0,0 0 0,0 0 0,0 0 0,0 0 0,0 0 0,-1 1 0,6 2 0,-4 0 0,-1-1 0,0 1 0,0-1 0,0 1 0,-1 0 0,1 0 0,-1 0 0,0 1 0,0-1 0,0 0 0,0 1 0,1 8 0,0 3 0,-1 0 0,0 1 0,-1-1 0,-1 0 0,-1 1 0,0-1 0,-5 23 0,-2-8 0,-1-1 0,-2-1 0,-27 57 0,33-76 9,1 0 1,0 1-1,1-1 0,0 1 0,1 0 1,0 0-1,1 0 0,0 0 0,1 0 0,0 0 1,1 0-1,4 21 0,-5-28-53,1 1 1,0-1-1,0 0 0,1 0 1,-1 1-1,1-1 0,0 0 1,0 0-1,0 0 0,1-1 1,0 1-1,-1-1 0,1 1 0,0-1 1,1 0-1,-1 0 0,0 0 1,1 0-1,0-1 0,-1 0 1,1 1-1,0-1 0,0 0 1,1-1-1,-1 1 0,0-1 1,1 0-1,-1 0 0,0 0 1,1-1-1,-1 0 0,1 1 1,7-2-1,14-3-6782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24575,'1'-8'0,"0"0"0,1 0 0,-1 0 0,1 1 0,1-1 0,0 0 0,0 1 0,0-1 0,1 1 0,0 0 0,0 0 0,1 1 0,0-1 0,10-9 0,-13 13 0,1 1 0,-1-1 0,1 1 0,-1 0 0,1 0 0,0 0 0,0 0 0,-1 0 0,1 1 0,0-1 0,1 1 0,-1 0 0,0 0 0,0 0 0,1 0 0,-1 1 0,0-1 0,1 1 0,-1 0 0,0 0 0,1 0 0,-1 0 0,0 1 0,1-1 0,-1 1 0,0 0 0,0 0 0,1 0 0,-1 0 0,0 1 0,0-1 0,0 1 0,0 0 0,-1 0 0,1 0 0,0 0 0,2 3 0,0 1 0,0 0 0,0 1 0,-1-1 0,0 1 0,0 0 0,-1 0 0,0 1 0,0-1 0,0 0 0,-1 1 0,0 0 0,-1 0 0,2 13 0,-1 14 0,-5 63 0,1-63 0,1-9 0,1 4 0,-9 51 0,6-69 0,1-1 0,-2 0 0,0 0 0,0 0 0,-1 0 0,0-1 0,-12 18 0,-12 7 0,18-25 0,1 2 0,1 0 0,0 0 0,1 0 0,-9 17 0,16-27 0,0 0 0,0 1 0,0-1 0,1 0 0,-1 1 0,1-1 0,-1 1 0,1-1 0,0 1 0,0-1 0,0 1 0,0-1 0,0 0 0,0 1 0,1-1 0,0 1 0,-1-1 0,1 1 0,0-1 0,0 0 0,0 0 0,0 1 0,0-1 0,1 0 0,-1 0 0,1 0 0,-1 0 0,1-1 0,0 1 0,0 0 0,0-1 0,0 1 0,0-1 0,0 0 0,0 1 0,0-1 0,3 1 0,5 1-130,-1 1-1,1-2 1,0 1-1,0-1 1,0-1-1,0 0 1,0 0 0,18-2-1,-26 1-60,26 0-6635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7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24575,'2'0'0,"0"0"0,0 0 0,0 0 0,0 1 0,0-1 0,0 0 0,-1 1 0,1 0 0,0-1 0,0 1 0,0 0 0,-1 0 0,1 0 0,-1 0 0,1 0 0,-1 0 0,1 0 0,-1 1 0,1-1 0,-1 0 0,0 1 0,0-1 0,2 3 0,-1 0 0,0 1 0,-1-1 0,1 1 0,-1-1 0,0 1 0,0 0 0,0-1 0,-1 1 0,1 6 0,-2 9 0,-1 1 0,0 0 0,-7 24 0,-4 13 0,2 1 0,3 0 0,0 77 0,8-129-87,0 10-339,0 1 0,6 31 0,1-23-6400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24575,'11'0'0,"2"-5"0,6-2 0,4 0 0,3-3 0,3-1 0,2 2 0,0 3 0,0 1 0,-5 3-8191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24575,'-12'-1'0,"11"2"0,21 8 0,11 8 0,65 25 0,-82-37 0,0-1 0,0 0 0,0-1 0,0-1 0,0 0 0,1-1 0,23-1 0,-37 0 0,1 0 0,-1 0 0,0 0 0,1 0 0,-1 0 0,0 0 0,1 1 0,-1-1 0,0 0 0,1 1 0,-1-1 0,0 1 0,0-1 0,1 1 0,-1 0 0,0-1 0,0 1 0,0 0 0,0 0 0,0 0 0,0 0 0,0 0 0,0 0 0,1 2 0,0 0 0,0 1 0,-1 0 0,1 0 0,-1-1 0,0 1 0,0 0 0,0 0 0,0 7 0,0 8 0,-2 0 0,-3 33 0,3-47 0,-14 78 0,9-52 0,-6 51 0,-8 94 0,7-82 0,11-76-273,-1 0 0,-1 0 0,-1-1 0,-12 31 0,8-31-6553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1.5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97 22 24575,'1'-11'0,"-3"0"0,-9 22 0,4-2 0,-3 2 0,2 0 0,0 1 0,0 0 0,1 1 0,0 0 0,1 0 0,-4 15 0,7-21 0,0 1 0,1 0 0,1 1 0,-1-1 0,1 0 0,0 0 0,1 1 0,0-1 0,0 0 0,1 0 0,0 1 0,0-1 0,5 13 0,-4-18 0,-1 0 0,1 0 0,0 0 0,1 0 0,-1 0 0,0-1 0,1 1 0,0-1 0,-1 0 0,1 0 0,0 0 0,0 0 0,0 0 0,0 0 0,1-1 0,-1 0 0,0 1 0,1-1 0,-1 0 0,1-1 0,-1 1 0,1-1 0,-1 1 0,1-1 0,0 0 0,-1-1 0,6 0 0,3 0 0,0 0 0,-1-1 0,1-1 0,0 0 0,-1-1 0,0 0 0,11-5 0,-6 0 0,-1 0 0,0-1 0,-1 0 0,0-2 0,15-14 0,-23 20 0,-1 0 0,1 0 0,-1 0 0,0-1 0,-1 1 0,0-1 0,0 0 0,0 0 0,-1-1 0,0 1 0,-1-1 0,1 0 0,1-12 0,-5 9 0,-2 12 0,3 0 0,0 0 0,-1 1 0,1-1 0,0 0 0,0 0 0,0 1 0,0-1 0,0 0 0,0 0 0,0 0 0,1 1 0,-1-1 0,0 0 0,1 0 0,-1 0 0,1 2 0,10 14 0,0-1 0,0 0 0,2-1 0,0-1 0,1 0 0,0 0 0,1-1 0,26 17 0,-20-15 0,-1 0 0,-1 2 0,0 1 0,24 30 0,-35-36 0,0 0 0,-1 0 0,-1 1 0,0 0 0,-1 0 0,0 0 0,-1 1 0,0 0 0,2 21 0,-5-28 0,-1-1 0,1 1 0,-1 0 0,0 0 0,-1-1 0,1 1 0,-2 0 0,1-1 0,-1 1 0,1-1 0,-2 1 0,1-1 0,-1 0 0,0 0 0,0 0 0,-1 0 0,0 0 0,0-1 0,0 0 0,0 0 0,-9 8 0,-12 4-151,-1-1-1,0-2 0,-1 0 0,-1-2 1,0-1-1,0-1 0,-1-2 1,-44 8-1,46-11-6674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24575,'5'-6'0,"2"-6"0,5-1 0,6 1 0,4 3 0,5 2 0,2 4 0,1 1 0,2 2 0,0 0 0,-1 0 0,1 1 0,-1-1 0,0 1 0,-1-1 0,1 0 0,-6 0-8191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0 24575,'-2'3'0,"0"1"0,0-1 0,0 0 0,-1 0 0,1 0 0,-1-1 0,0 1 0,-3 2 0,-7 7 0,-15 27 0,2 0 0,2 1 0,2 2 0,-19 49 0,-14 25 0,-56 79-1365,99-176-5461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24575,'0'1'0,"0"-1"0,0 1 0,1 0 0,-1 0 0,0-1 0,0 1 0,0 0 0,0-1 0,1 1 0,-1 0 0,0-1 0,1 1 0,-1 0 0,0-1 0,1 1 0,-1-1 0,1 1 0,-1-1 0,1 1 0,-1-1 0,1 1 0,-1-1 0,1 1 0,-1-1 0,1 0 0,0 1 0,-1-1 0,2 1 0,24 0 0,24-13 0,-38 7 0,0-1 0,0 1 0,-1-2 0,0 0 0,-1 0 0,1-1 0,-1 0 0,-1-1 0,10-10 0,9-14 0,32-50 0,-8 9 0,-52 74 0,0 0 0,0 1 0,0-1 0,0 0 0,0 0 0,0 0 0,0 0 0,0 0 0,1 0 0,-1 0 0,0 0 0,0 0 0,0 1 0,0-1 0,0 0 0,0 0 0,0 0 0,0 0 0,0 0 0,0 0 0,0 0 0,0 0 0,0 0 0,0 0 0,0 0 0,0 0 0,1 0 0,-1 0 0,0 0 0,0 0 0,0 1 0,0-1 0,0 0 0,0 0 0,0 0 0,0 0 0,0 0 0,1 0 0,-1 0 0,0 0 0,0 0 0,0 0 0,0 0 0,0 0 0,0-1 0,0 1 0,0 0 0,0 0 0,1 0 0,-1 0 0,0 0 0,0 0 0,0 0 0,0 0 0,0 0 0,0 0 0,0 0 0,0 0 0,0 0 0,0 0 0,-1 16 0,-6 20 0,-31 92 0,-25 96 0,36-80 120,25-125-368,1 1 1,1-1-1,0 0 1,2 1-1,5 28 1,0-23-6579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9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24575,'3'0'0,"-1"0"0,1 1 0,-1 0 0,0-1 0,1 1 0,-1 0 0,0 0 0,0 1 0,1-1 0,-1 0 0,0 1 0,0-1 0,0 1 0,-1 0 0,1-1 0,0 1 0,1 2 0,28 42 0,-17-26 0,7 6 0,1-2 0,29 26 0,-23-24 0,28 35 0,-18-14 0,-2 1 0,-3 2 0,40 80 0,-20-9-1365,-44-104-5461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5:0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1 24575,'-9'12'0,"-21"12"0,10-8 0,5 0 0,2-1 0,-1 1 0,2 1 0,0 1 0,1-1 0,1 2 0,-13 30 0,6-5 0,2 1 0,-13 59 0,20-50 0,2 0 0,2 0 0,5 68 0,-1-111 0,0-4 0,1 0 0,0 0 0,1 0 0,-1-1 0,1 1 0,1-1 0,-1 1 0,1-1 0,0 0 0,1 0 0,-1 0 0,1-1 0,0 1 0,1-1 0,-1 0 0,1 0 0,0 0 0,0-1 0,1 0 0,-1 0 0,1 0 0,0 0 0,0-1 0,0 0 0,1-1 0,-1 1 0,8 1 0,-4-1 0,0 0 0,-1-1 0,2 0 0,-1 0 0,0-1 0,0 0 0,0-1 0,1 0 0,-1-1 0,0 0 0,0-1 0,0 0 0,0 0 0,0-1 0,0-1 0,-1 1 0,17-10 0,-20 9 0,-1-1 0,-1 0 0,1 0 0,-1 0 0,0 0 0,0-1 0,0 1 0,-1-1 0,0 0 0,0 0 0,0-1 0,-1 1 0,0 0 0,0-1 0,-1 1 0,0-1 0,0 0 0,0-10 0,0 10 0,-1 0 0,0 0 0,0 1 0,-1-1 0,0 0 0,0 1 0,0-1 0,-1 0 0,0 1 0,-1 0 0,1-1 0,-1 1 0,0 0 0,0 0 0,-1 1 0,0-1 0,0 1 0,-8-8 0,3 5 0,-1 1 0,-1 0 0,1 1 0,-1 0 0,0 0 0,-1 1 0,1 1 0,-1 0 0,0 0 0,-15-1 0,23 4 0,-1 0 0,1 1 0,-1 0 0,0 0 0,1 0 0,-1 0 0,1 1 0,-1 0 0,1 0 0,-1 0 0,1 0 0,-1 1 0,1-1 0,0 1 0,0 0 0,0 1 0,0-1 0,0 1 0,1 0 0,-1 0 0,1 0 0,-1 0 0,1 0 0,0 1 0,1 0 0,-1-1 0,0 1 0,1 0 0,0 0 0,-3 8 0,-2 11-1365,2-1-5461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1 307 24575,'34'12'0,"-4"0"0,-24-11 0,0-1 0,-1 1 0,1-1 0,0 0 0,0 0 0,-1-1 0,1 1 0,0-2 0,-1 1 0,1 0 0,-1-1 0,1 0 0,-1 0 0,0-1 0,0 0 0,0 1 0,0-2 0,0 1 0,-1 0 0,1-1 0,-1 0 0,8-9 0,3-7 0,-1 0 0,0-1 0,-1-1 0,10-25 0,6-9 0,-13 23 0,-13 26 0,0 0 0,0 0 0,1 0 0,0 0 0,0 1 0,1-1 0,8-9 0,-12 16 0,-1 0 0,1 0 0,-1 0 0,1 1 0,-1-1 0,1 0 0,-1 0 0,0 0 0,1 1 0,-1-1 0,1 0 0,-1 0 0,0 1 0,1-1 0,-1 0 0,1 1 0,-1-1 0,0 1 0,0-1 0,1 0 0,-1 1 0,0-1 0,0 1 0,1-1 0,-1 1 0,0-1 0,0 1 0,0-1 0,0 1 0,0-1 0,0 1 0,0-1 0,0 0 0,0 1 0,0-1 0,0 1 0,0-1 0,0 1 0,0-1 0,0 1 0,2 26 0,-3 7 0,-1 0 0,-2 0 0,-2 0 0,-12 41 0,8-30 0,-10 76 0,5 23 0,6-73 0,0 83 0,9-148 37,0-12-1439,1-6-5424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5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0 238 24575,'5'-1'0,"0"1"0,0 0 0,0-1 0,0 0 0,-1 0 0,1-1 0,0 1 0,-1-1 0,1 0 0,-1 0 0,0 0 0,0-1 0,0 0 0,0 0 0,0 0 0,0 0 0,-1 0 0,1-1 0,4-6 0,3-5 0,-1-2 0,0 0 0,12-32 0,-16 34 0,1 1 0,1-1 0,0 1 0,11-15 0,-19 29 0,0 0 0,0-1 0,0 1 0,1 0 0,-1-1 0,0 1 0,0 0 0,1-1 0,-1 1 0,0 0 0,0 0 0,1-1 0,-1 1 0,0 0 0,1 0 0,-1-1 0,0 1 0,1 0 0,-1 0 0,1 0 0,-1 0 0,0 0 0,1 0 0,-1 0 0,0 0 0,1 0 0,-1 0 0,1 0 0,-1 0 0,0 0 0,1 0 0,-1 0 0,0 0 0,1 0 0,-1 0 0,1 0 0,-1 0 0,0 1 0,1-1 0,6 18 0,-3 26 0,-9 14 0,-22 96 0,-2 25 0,13-80 0,9-65 0,-3 46 0,9-65-341,-1-1 0,0 0-1,-6 22 1,1-16-6485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24575,'2'5'0,"0"0"0,0-1 0,0 1 0,1-1 0,-1 0 0,1 1 0,0-1 0,1 0 0,-1-1 0,1 1 0,-1-1 0,5 4 0,3 3 0,10 11 0,0 2 0,-1 0 0,-2 1 0,0 1 0,-2 1 0,-1 0 0,-1 1 0,18 48 0,58 150 0,-59-155 0,-30-68-39,0 1 0,0-1 0,0 1 0,0-1 0,0 1 0,-1 0 0,1-1 0,-1 1 0,1 0 0,-1-1 0,0 1 0,0 0 0,-1 0 0,1-1 0,0 1 0,-1 0 0,0-1 0,1 1 0,-1 0 0,0-1 0,-1 1 0,1-1 0,0 0 0,-1 1 0,1-1 0,-1 0 0,0 0 0,1 0 0,-1 0 0,0 0 0,0 0 0,-1 0 0,1-1 0,-4 3 0,-10 5-6787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24575,'6'0'0,"0"1"0,0 0 0,-1 0 0,1 1 0,-1 0 0,1 0 0,-1 0 0,0 0 0,10 7 0,46 34 0,-39-26 0,22 14 0,-15-12 0,0 2 0,-1 1 0,-1 1 0,43 48 0,-69-68-97,1-1-1,0 1 1,-1-1-1,1 1 1,-1 0-1,0-1 1,0 1-1,0 0 1,0 0-1,-1 0 1,1 0-1,-1 0 0,0 4 1,-1 14-6729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0 511 24575,'2'-16'0,"1"-1"0,1 1 0,0 0 0,1 0 0,1 0 0,0 1 0,1 0 0,16-27 0,0-2 0,-10 22 0,0 1 0,2 1 0,32-36 0,8-12 0,-39 45-94,-2 4-541,30-35-1,-29 40-6190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4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0 332 24575,'2'-1'0,"-1"1"0,0-1 0,1 0 0,-1 0 0,0 1 0,0-1 0,1 0 0,-1 0 0,0 0 0,0-1 0,0 1 0,0 0 0,0 0 0,0 0 0,-1-1 0,1 1 0,0 0 0,0-1 0,0-2 0,15-37 0,-12 30 0,8-20 0,31-74 0,-37 94 0,0-1 0,1 1 0,0 0 0,0 1 0,1 0 0,13-13 0,-18 20 0,0 0 0,1 0 0,0 0 0,0 1 0,0-1 0,0 1 0,0 0 0,0 0 0,0 0 0,1 1 0,-1 0 0,1-1 0,-1 2 0,1-1 0,-1 0 0,1 1 0,7 0 0,-9 1 0,1-1 0,-1 1 0,0 0 0,1 0 0,-1 1 0,0-1 0,0 1 0,0 0 0,0-1 0,0 1 0,0 0 0,-1 1 0,1-1 0,-1 0 0,1 1 0,-1 0 0,0-1 0,0 1 0,0 0 0,0 0 0,-1 0 0,1 0 0,1 5 0,46 146 0,-23-63 0,-14-67 0,-6-37 0,-4-43 0,-2 51 0,0-3 0,0 0 0,1 0 0,0 0 0,1 1 0,0-1 0,0 0 0,4-9 0,-5 15 0,-1 1 0,1-1 0,-1 1 0,1 0 0,0-1 0,0 1 0,0 0 0,0 0 0,0-1 0,0 1 0,0 0 0,0 0 0,0 0 0,0 0 0,1 0 0,-1 0 0,0 1 0,1-1 0,-1 0 0,1 1 0,-1-1 0,1 1 0,-1-1 0,1 1 0,-1 0 0,1 0 0,-1-1 0,1 1 0,-1 0 0,1 0 0,0 1 0,-1-1 0,1 0 0,-1 0 0,1 1 0,-1-1 0,1 1 0,-1 0 0,0-1 0,1 1 0,-1 0 0,0 0 0,1-1 0,1 3 0,2 1 0,-1 0 0,1 0 0,-1 1 0,0-1 0,0 1 0,-1 0 0,0 0 0,0 0 0,0 0 0,0 0 0,3 12 0,19 73 0,-14-44 0,10 7-1365,-9-34-5461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24575,'11'1'0,"0"0"0,-1 1 0,1 0 0,-1 0 0,0 1 0,0 1 0,0 0 0,0 0 0,0 1 0,-1 0 0,17 12 0,7 9 0,50 50 0,-53-48 0,5 9-341,0 2 0,-3 1-1,50 81 1,-71-103-6485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24575,'2'-7'0,"0"0"0,0 1 0,1-1 0,0 0 0,0 1 0,1 0 0,0 0 0,0 0 0,7-8 0,0-2 0,-10 15 0,98-135 0,-88 123 0,1 1 0,0 0 0,1 0 0,0 1 0,0 1 0,1 0 0,27-13 0,70-28-1365,-94 43-5461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24575,'5'0'0,"7"0"0,7 0 0,0-5 0,1-2 0,-1 1-8191</inkml:trace>
  <inkml:trace contextRef="#ctx0" brushRef="#br0" timeOffset="1">30 60 24575,'0'-5'0,"11"-2"0,2-5 0,6-1 0,4 3 0,3 2 0,-3 4-8191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24575,'0'497'0,"-2"-607"0,5-128 0,-3 234 0,0 1 0,1-1 0,0 0 0,-1 0 0,1 0 0,1 0 0,-1 1 0,0-1 0,1 0 0,0 1 0,0-1 0,0 1 0,0 0 0,1 0 0,-1 0 0,1 0 0,0 0 0,-1 0 0,1 1 0,1-1 0,-1 1 0,0 0 0,1 0 0,-1 0 0,1 0 0,-1 1 0,7-2 0,4 0 0,0 0 0,1 2 0,-1-1 0,1 2 0,-1 0 0,18 3 0,-9-2 0,0 2 0,-1 0 0,1 2 0,-1 0 0,0 2 0,30 13 0,-44-17 0,-1 1 0,1 0 0,-1 1 0,0-1 0,0 1 0,-1 1 0,1-1 0,-1 1 0,-1 0 0,1 0 0,-1 1 0,0 0 0,0 0 0,-1 0 0,0 0 0,0 1 0,-1 0 0,0 0 0,0 0 0,2 12 0,-3-10 0,-1-1 0,0 1 0,0-1 0,-1 1 0,0 0 0,-1-1 0,0 1 0,-1-1 0,0 1 0,0-1 0,-1 0 0,0 0 0,0 0 0,-6 9 0,5-12 0,-1 1 0,0 0 0,0-1 0,-1 0 0,0 0 0,0 0 0,0-1 0,0 0 0,-1 0 0,0-1 0,0 0 0,-1 0 0,1-1 0,-1 1 0,1-2 0,-15 4 0,1 0 0,-1-1 0,-1-2 0,1 0 0,0-1 0,-1-2 0,1 0 0,-1-1 0,1-1 0,-34-8 0,54 9-45,0 1-1,0-1 1,-1 0-1,1 1 1,0-1-1,0 0 1,0 0-1,0 0 1,0 0-1,0-1 1,1 1-1,-1-1 1,0 1-1,1-1 1,-1 1-1,1-1 1,-1 0-1,1 0 1,0 0-1,0 1 1,0-1-1,0-1 1,0 1-1,0 0 0,0 0 1,1 0-1,-1 0 1,1 0-1,-1-5 1,8-9-6781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88 24575,'2'1'0,"0"0"0,0 0 0,0 0 0,-1 0 0,1 0 0,0 0 0,0 1 0,-1-1 0,1 0 0,0 1 0,-1 0 0,0-1 0,1 1 0,-1 0 0,0-1 0,0 1 0,0 0 0,0 0 0,0 0 0,1 3 0,15 44 0,-12-30 0,-1 1 0,-1 1 0,0-1 0,-1 0 0,-2 1 0,0-1 0,-1 1 0,-1-1 0,-5 23 0,7-41 0,-1 0 0,1-1 0,-1 1 0,1 0 0,-1 0 0,0-1 0,0 1 0,0 0 0,0-1 0,0 1 0,0-1 0,-1 1 0,1-1 0,0 0 0,-1 0 0,-1 2 0,2-3 0,0 1 0,0-1 0,0 0 0,1 0 0,-1 0 0,0 0 0,0 0 0,0 0 0,0 0 0,1 0 0,-1 0 0,0 0 0,0-1 0,0 1 0,0 0 0,1 0 0,-1-1 0,0 1 0,0-1 0,1 1 0,-1 0 0,0-1 0,1 0 0,-2 0 0,-2-3 0,1 0 0,-1 0 0,1-1 0,0 1 0,0-1 0,0 0 0,1 0 0,0 0 0,-3-8 0,-1-11 0,0-1 0,2 0 0,-3-35 0,7 47 0,-1 1 0,1-1 0,1 0 0,1 0 0,0 1 0,0-1 0,1 1 0,7-20 0,-6 26 0,0 1 0,0-1 0,1 1 0,-1 0 0,1 0 0,0 0 0,1 1 0,-1 0 0,1 0 0,0 0 0,0 1 0,0-1 0,0 2 0,1-1 0,-1 1 0,12-3 0,13-3 0,2 1 0,32-3 0,-64 10 0,5 0 0,1 0 0,-1 0 0,1 1 0,-1 0 0,0 0 0,1 1 0,-1-1 0,0 1 0,0 1 0,0-1 0,0 1 0,-1 0 0,1 1 0,-1-1 0,0 1 0,0 0 0,0 0 0,7 8 0,-8-8 0,0 0 0,-1 0 0,0 0 0,0 0 0,0 1 0,0-1 0,-1 1 0,1-1 0,-1 1 0,0 0 0,-1 0 0,1 0 0,-1 0 0,0 0 0,0 1 0,-1-1 0,1 0 0,-1 0 0,0 1 0,-1-1 0,1 0 0,-1 0 0,-2 8 0,2-12 0,0 1 0,0 0 0,0 0 0,-1-1 0,1 1 0,0-1 0,-1 1 0,1-1 0,-1 1 0,1-1 0,-1 0 0,0 0 0,1 0 0,-1 0 0,0 0 0,0 0 0,0 0 0,0-1 0,-3 2 0,4-2 0,0 0 0,0 0 0,0 1 0,-1-1 0,1 0 0,0 0 0,0 0 0,0 0 0,0 0 0,0 0 0,0-1 0,-1 1 0,1 0 0,0-1 0,0 1 0,0 0 0,0-1 0,0 1 0,0-1 0,0 0 0,0 1 0,0-1 0,0 0 0,1 1 0,-1-1 0,0 0 0,0 0 0,1 0 0,-1 0 0,0 0 0,1 0 0,-1 0 0,1 0 0,-1 0 0,1 0 0,-1-1 0,1 1 0,0 1 0,0-1 0,0 1 0,0-1 0,0 1 0,0-1 0,0 1 0,0-1 0,0 1 0,0-1 0,0 0 0,0 1 0,0-1 0,0 1 0,0-1 0,1 1 0,-1-1 0,0 1 0,0-1 0,1 1 0,-1-1 0,0 1 0,1 0 0,-1-1 0,0 1 0,1-1 0,-1 1 0,1 0 0,-1-1 0,0 1 0,1 0 0,-1 0 0,2-1 0,22-3 0,24 12 0,-43-5 0,0-1 0,0 0 0,0 1 0,0 0 0,-1 1 0,1-1 0,-1 1 0,0-1 0,0 1 0,0 0 0,-1 1 0,1-1 0,-1 1 0,0-1 0,0 1 0,-1 0 0,0 0 0,1 1 0,-2-1 0,4 10 0,-5-10 0,1-1 0,-1 0 0,1 1 0,-1-1 0,0 0 0,-1 0 0,1 1 0,-1-1 0,0 0 0,0 0 0,0 1 0,0-1 0,-1 0 0,0 0 0,0-1 0,0 1 0,0 0 0,0-1 0,-1 1 0,0-1 0,0 0 0,0 1 0,0-2 0,0 1 0,0 0 0,-1 0 0,-3 1 0,-10 5-227,0-1-1,-1 0 1,0-1-1,0-1 1,-24 4-1,14-4-6598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24575,'1'-3'0,"-1"0"0,1 0 0,0 1 0,0-1 0,0 0 0,0 1 0,1-1 0,-1 1 0,1-1 0,-1 1 0,1 0 0,0-1 0,0 1 0,0 0 0,0 0 0,0 1 0,1-1 0,-1 0 0,3-1 0,49-27 0,-53 30 0,28-10 0,0 0 0,0 2 0,1 1 0,1 2 0,-1 1 0,1 1 0,35 1 0,69-7 0,-32-2-682,119 4-1,-193 7-6143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24575,'0'-1'0,"1"0"0,-1-1 0,1 1 0,0 0 0,-1-1 0,1 1 0,0 0 0,0 0 0,0 0 0,0 0 0,0-1 0,0 1 0,0 1 0,0-1 0,0 0 0,0 0 0,1 0 0,-1 1 0,0-1 0,1 0 0,-1 1 0,0-1 0,1 1 0,-1 0 0,1-1 0,-1 1 0,3 0 0,46-6 0,-44 6 0,13-1 0,0 1 0,0 1 0,-1 1 0,1 1 0,0 0 0,-1 2 0,0 0 0,0 1 0,0 0 0,0 2 0,-1 0 0,-1 1 0,1 0 0,-2 2 0,1 0 0,-1 0 0,-1 2 0,0 0 0,-1 0 0,0 1 0,13 20 0,-20-26 0,0 1 0,0 0 0,-1 0 0,-1 0 0,1 1 0,-1-1 0,3 14 0,-6-20 0,-1 0 0,0 0 0,0-1 0,0 1 0,-1 0 0,1 0 0,-1 0 0,1-1 0,-1 1 0,0 0 0,0 0 0,0-1 0,0 1 0,-1-1 0,1 1 0,-1-1 0,1 0 0,-1 1 0,0-1 0,0 0 0,0 0 0,0 0 0,0 0 0,0-1 0,-1 1 0,1 0 0,-1-1 0,1 0 0,-1 0 0,0 0 0,-2 1 0,-15 6 0,0-1 0,-39 8 0,41-11 0,1 0 0,-1 1 0,1 1 0,1 0 0,-18 10 0,-57 48-253,70-48-859,2-2-5714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2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24575,'-1'13'0,"2"-3"0,18-4 0,55 0 0,136-7 0,-82-1 0,-51 0 0,89 5 0,-141 1-1365,-5 3-5461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3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24575,'28'0'0,"-1"1"0,1 1 0,39 9 0,-53-7 0,-1 0 0,1 1 0,-1 0 0,0 1 0,0 0 0,0 2 0,-1-1 0,17 15 0,21 17 0,-26-23 0,-2 1 0,-1 2 0,0 0 0,26 31 0,-45-47 0,0 0 0,-1-1 0,1 1 0,0 0 0,-1 1 0,0-1 0,1 0 0,-1 0 0,-1 0 0,1 1 0,0-1 0,-1 0 0,0 1 0,1-1 0,-1 1 0,-1-1 0,1 0 0,0 1 0,-1-1 0,0 1 0,0-1 0,0 0 0,0 0 0,0 0 0,-1 0 0,1 1 0,-1-2 0,0 1 0,0 0 0,0 0 0,0-1 0,0 1 0,-4 2 0,-10 10 0,0-2 0,-1 1 0,0-2 0,-27 14 0,5-2 0,-28 12 0,55-32 0,0 2 0,1-1 0,-1 2 0,1 0 0,1 0 0,-18 15 0,25-18-151,1-1-1,-1 1 0,1-1 0,0 1 1,0 0-1,0 0 0,1 0 1,-2 6-1,-2 11-6674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24575,'1'0'0,"-1"0"0,1 0 0,0 0 0,0 0 0,0 0 0,0-1 0,-1 1 0,1 0 0,0-1 0,0 1 0,0 0 0,-1-1 0,1 1 0,0-1 0,-1 1 0,1-1 0,0 0 0,-1 1 0,1-1 0,-1 0 0,1 1 0,-1-1 0,1 0 0,-1 0 0,0 1 0,1-1 0,-1-1 0,7-28 0,-1 4 0,-5 26 0,-1 0 0,1 0 0,-1 0 0,0 0 0,1 0 0,-1 1 0,1-1 0,-1 0 0,1 0 0,-1 0 0,1 0 0,-1 1 0,1-1 0,-1 0 0,0 0 0,1 1 0,-1-1 0,0 0 0,1 1 0,-1-1 0,0 0 0,1 1 0,-1-1 0,0 0 0,0 1 0,1-1 0,-1 1 0,0-1 0,0 1 0,0-1 0,0 0 0,1 1 0,-1-1 0,0 1 0,0-1 0,0 1 0,0-1 0,0 1 0,7 21 0,18 90 0,-6 1 0,-4 1 0,0 135 0,-14-225-273,1 0 0,1-1 0,1 1 0,8 26 0,-8-38-6553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83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24575,'2'18'0,"0"0"0,1-1 0,1 1 0,0-1 0,2 0 0,0-1 0,0 1 0,2-1 0,0 0 0,1-1 0,0 0 0,1 0 0,1-1 0,0-1 0,1 1 0,0-2 0,20 16 0,-30-26 0,0-1 0,0 1 0,0 0 0,1-1 0,-1 0 0,0 1 0,1-1 0,-1 0 0,0 0 0,1 0 0,-1-1 0,1 1 0,0-1 0,-1 1 0,1-1 0,-1 0 0,1 0 0,0 0 0,-1 0 0,1 0 0,0-1 0,2 0 0,-3 0 0,1-1 0,-1 1 0,0-1 0,0 0 0,0 0 0,0 0 0,0 0 0,0 0 0,0 0 0,-1-1 0,1 1 0,-1 0 0,0-1 0,0 1 0,1-1 0,-2 0 0,1 1 0,0-1 0,0 0 0,-1 0 0,1-3 0,3-58-1365,-4 35-5461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24575,'0'-28'0,"-1"16"0,0 0 0,2 0 0,-1 0 0,2 0 0,-1 0 0,5-15 0,-4 24 0,0-1 0,-1 1 0,1-1 0,0 1 0,1 0 0,-1 0 0,1 0 0,-1 0 0,1 0 0,0 0 0,0 1 0,0 0 0,0-1 0,1 1 0,-1 0 0,0 0 0,1 1 0,0-1 0,-1 1 0,1 0 0,0 0 0,0 0 0,6 0 0,-4-1 0,0 1 0,0 0 0,0 0 0,0 1 0,0 0 0,0 0 0,0 1 0,0-1 0,0 1 0,0 0 0,0 1 0,9 3 0,-11-3 0,-1 0 0,0 1 0,0-1 0,0 1 0,0-1 0,-1 1 0,1 0 0,0 0 0,-1 0 0,0 1 0,0-1 0,0 0 0,0 1 0,-1 0 0,1-1 0,-1 1 0,0 0 0,0 0 0,0-1 0,0 7 0,0-1 0,0-1 0,0 1 0,0 0 0,-1-1 0,-1 1 0,0-1 0,0 1 0,0 0 0,-1-1 0,0 0 0,-6 13 0,2-9 0,-1 0 0,0 0 0,-1 0 0,0-1 0,-1 0 0,-12 11 0,20-21 0,0 0 0,1 0 0,-1 0 0,0 0 0,1 0 0,-1 0 0,1 0 0,-1 0 0,1 0 0,0 0 0,-1 0 0,1 1 0,0-1 0,0 0 0,0 0 0,0 0 0,0 0 0,0 1 0,0-1 0,0 0 0,1 0 0,-1 0 0,0 0 0,1 0 0,-1 0 0,0 0 0,1 0 0,0 1 0,-1-1 0,1-1 0,-1 1 0,1 0 0,0 0 0,0 0 0,1 1 0,37 32 0,-24-22 0,-9-6 0,0 0 0,-1 1 0,0 0 0,0 0 0,-1 1 0,0-1 0,0 1 0,-1 0 0,0 0 0,0 0 0,-1 0 0,0 0 0,-1 1 0,2 10 0,-2-7 0,0-1 0,-1 1 0,0 0 0,-1 0 0,-1 0 0,1-1 0,-2 1 0,1-1 0,-9 21 0,9-29 0,0 0 0,0 0 0,0 0 0,0 0 0,0-1 0,-1 1 0,1-1 0,-1 0 0,0 0 0,0 0 0,0 0 0,0 0 0,0 0 0,0-1 0,0 0 0,-6 2 0,-61 12 0,35-9 0,9 0-1365,3-2-5461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0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2 24575,'0'0'0,"0"0"0,0 0 0,0 1 0,-1-1 0,1 0 0,0 0 0,0 0 0,0 0 0,0 0 0,0 0 0,0 0 0,0 0 0,0 0 0,0 0 0,0 1 0,0-1 0,-1 0 0,1 0 0,0 0 0,0 0 0,0 0 0,0 0 0,0 0 0,0 0 0,0 0 0,-1 0 0,1 0 0,0 0 0,0 0 0,0 0 0,0 0 0,0 0 0,0 0 0,0 0 0,-1 0 0,1 0 0,0 0 0,0 0 0,0 0 0,0 0 0,0-1 0,0 1 0,0 0 0,0 0 0,0 0 0,-1 0 0,1 0 0,0 0 0,0 0 0,0 0 0,0 0 0,0 0 0,0-1 0,0 1 0,0 0 0,0 0 0,0 0 0,0 0 0,0 0 0,0 0 0,0 0 0,0-1 0,0 1 0,0 0 0,0 0 0,0 0 0,0 0 0,0 0 0,0 0 0,-11 12 0,-10 18 0,-148 269 0,121-211 0,8-14-1365,31-53-5461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2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24575,'-2'80'0,"-1"-31"0,3-1 0,1 0 0,3 0 0,15 78 0,-12-101 0,1-1 0,23 47 0,-22-60-1365,-2-6-5461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3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24575,'1'-1'0,"-1"0"0,0 0 0,1 0 0,-1 0 0,1 0 0,-1 0 0,1 0 0,-1 1 0,1-1 0,-1 0 0,1 0 0,0 1 0,0-1 0,-1 0 0,1 1 0,0-1 0,0 0 0,0 1 0,0-1 0,0 1 0,0-1 0,-1 1 0,1 0 0,0 0 0,0-1 0,0 1 0,0 0 0,0 0 0,1 0 0,-1 0 0,0 0 0,0 0 0,0 0 0,0 0 0,0 0 0,0 1 0,0-1 0,0 0 0,0 1 0,-1-1 0,1 1 0,0-1 0,0 1 0,0-1 0,0 1 0,0-1 0,-1 1 0,1 0 0,0 0 0,1 1 0,6 14 0,0 0 0,-1 0 0,-1 1 0,0 0 0,-2 1 0,0-1 0,3 25 0,5 21 0,9 5 0,49 115 0,-46-126 0,-5 3-1365,-14-33-5461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6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24575,'2'4'0,"-1"-1"0,1 1 0,0 0 0,0 0 0,1-1 0,-1 1 0,1-1 0,-1 0 0,1 0 0,0 0 0,5 4 0,2 3 0,113 115 0,-76-81 0,-2 2 0,-3 2 0,43 62 0,-79-102-67,9 14-149,0 2-1,-1-1 1,-2 2 0,0 0-1,10 33 1,-16-33-6610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0 0,0 1 0,1 0 0,-1 0 0,0 1 0,0 0 0,0 0 0,0 1 0,-1 0 0,14 10 0,6 7 0,41 40 0,-29-24 0,-4-3 0,-2 1 0,-1 2 0,-2 1 0,-2 1 0,37 68 0,-54-84-1365,-3-2-5461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1 378 24575,'0'-5'0,"5"-7"0,2-7 0,5 1 0,0-3 0,-1-3 0,2-2 0,4-2 0,-1-1 0,-3-2 0,2 0 0,-2 0 0,2 5 0,-2 2 0,3 5 0,-2 0 0,-3 4-8191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24575,'-1'8'0,"0"0"0,0 0 0,0 0 0,-1-1 0,-1 1 0,1-1 0,-1 0 0,0 1 0,-1-1 0,0-1 0,0 1 0,-9 11 0,-8 7 0,-44 41 0,18-20 0,-171 177 0,157-154-1365,47-51-5461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0 278 24575,'61'-88'0,"-22"14"0,-29 52 0,1 0 0,1 1 0,17-23 0,-29 44 0,0 0 0,1-1 0,-1 1 0,0-1 0,0 1 0,0 0 0,1-1 0,-1 1 0,0 0 0,0-1 0,1 1 0,-1 0 0,0-1 0,1 1 0,-1 0 0,0 0 0,1-1 0,-1 1 0,0 0 0,1 0 0,-1 0 0,1 0 0,-1-1 0,0 1 0,1 0 0,-1 0 0,1 0 0,-1 0 0,1 0 0,-1 0 0,0 0 0,1 0 0,-1 0 0,1 0 0,-1 0 0,1 1 0,-1-1 0,0 0 0,1 0 0,-1 0 0,0 0 0,1 1 0,7 22 0,-6 38 0,-2-56 0,2 53 0,10 60 0,2 48 0,-13-137 0,0 0 0,2 0 0,10 49 0,-4-27-1365,-6-28-5461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4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0,0 0 0,0 0 0,0-1 0,0 1 0,0-1 0,1 0 0,7 7 0,-3-3 0,8 10 0,29 29 0,-2 3 0,-2 2 0,-3 1 0,36 65 0,10 19-1365,-76-119-5461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1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30 24575,'34'-12'0,"-4"1"0,-21 9 0,1 0 0,0 1 0,-1 0 0,1 1 0,-1 0 0,1 0 0,0 1 0,-1 1 0,1 0 0,-1 0 0,13 5 0,-16-5 0,-1 1 0,0 0 0,1 1 0,-1-1 0,-1 1 0,1 0 0,-1 0 0,1 1 0,-1-1 0,0 1 0,-1 0 0,1 0 0,-1 0 0,0 1 0,0-1 0,-1 1 0,1-1 0,-1 1 0,1 6 0,-1-4 0,0-1 0,-1 1 0,0-1 0,0 1 0,0-1 0,-1 1 0,0-1 0,-1 1 0,0-1 0,0 1 0,0-1 0,-1 1 0,0-1 0,-4 9 0,4-13 0,0 1 0,0-1 0,0 0 0,0 0 0,0-1 0,-1 1 0,1 0 0,-1-1 0,0 1 0,0-1 0,0 0 0,0 0 0,0 0 0,0 0 0,-1-1 0,1 1 0,-1-1 0,1 0 0,-1 0 0,1 0 0,-1 0 0,1-1 0,-1 0 0,0 1 0,1-1 0,-1-1 0,0 1 0,1 0 0,-1-1 0,0 0 0,-3-1 0,2 1 7,1-1 0,0 1 0,0-1 0,1 0 0,-1-1 1,0 1-1,1 0 0,-1-1 0,1 0 0,0 0 0,-1 0 0,2 0 0,-1-1 0,0 1 0,1-1 0,-4-5 0,-1-4-304,1 1 0,1-1 0,0 0 0,-3-13 0,2 2-6529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6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1 24575,'6'21'0,"-6"-21"0,1 1 0,-1 0 0,1-1 0,-1 1 0,1 0 0,-1 0 0,0 0 0,1-1 0,-1 1 0,0 0 0,0 0 0,0 0 0,0 0 0,0-1 0,1 1 0,-1 0 0,-1 0 0,1 0 0,0 0 0,0 0 0,0-1 0,0 1 0,-1 0 0,1 0 0,0 0 0,-1-1 0,1 1 0,0 0 0,-1 0 0,1-1 0,-1 1 0,0 0 0,1-1 0,-1 1 0,1 0 0,-1-1 0,0 1 0,0-1 0,1 1 0,-1-1 0,0 0 0,0 1 0,1-1 0,-1 0 0,0 1 0,0-1 0,0 0 0,0 0 0,1 0 0,-3 0 0,-48 14 0,41-13 0,1 1 0,-1 1 0,1 0 0,-1 0 0,1 0 0,0 1 0,0 1 0,-13 9 0,10-4 0,1 1 0,0 0 0,0 1 0,1 0 0,1 1 0,0 0 0,0 0 0,2 1 0,0 0 0,0 1 0,1-1 0,-5 23 0,2-1 0,1 1 0,3 0 0,0 0 0,2 43 0,4-69 0,0 0 0,1 0 0,0-1 0,0 1 0,2-1 0,-1 0 0,1 0 0,1 0 0,-1 0 0,2 0 0,-1-1 0,1 0 0,1-1 0,13 15 0,-4-5 0,2-2 0,0 0 0,0 0 0,2-2 0,33 19 0,-41-27 0,1 0 0,0-2 0,0 1 0,0-1 0,0-1 0,1-1 0,-1 0 0,1 0 0,0-1 0,-1-1 0,1-1 0,0 0 0,25-5 0,-32 5 0,-1 0 0,1-1 0,-1 0 0,0 0 0,0-1 0,0 0 0,0 0 0,-1 0 0,1 0 0,-1-1 0,0 0 0,0 0 0,0-1 0,0 1 0,-1-1 0,0 0 0,0 0 0,0 0 0,-1-1 0,1 0 0,-1 1 0,-1-1 0,1 0 0,-1 0 0,0-1 0,0 1 0,-1 0 0,0-1 0,0 1 0,0-12 0,-1 13 0,0 0 0,0 0 0,0 0 0,-1 0 0,0 0 0,0 0 0,-1 0 0,1 1 0,-1-1 0,0 0 0,0 1 0,0-1 0,-1 1 0,0-1 0,1 1 0,-2 0 0,-3-4 0,1 3 0,1 1 0,0 0 0,-1 1 0,0-1 0,0 1 0,0 0 0,0 1 0,-1-1 0,1 1 0,-1 0 0,-10-1 0,-1 1 0,-1 1 0,0 1 0,1 0 0,-1 1 0,1 1 0,-1 1 0,1 1 0,-27 8 0,43-11-54,-1 0-1,0-1 0,1 1 1,-1 0-1,0 1 1,1-1-1,-1 0 0,1 1 1,0 0-1,-1-1 1,1 1-1,0 0 0,0 0 1,0 0-1,0 0 0,1 1 1,-1-1-1,0 0 1,1 1-1,0-1 0,0 1 1,-1 0-1,1-1 1,0 4-1,0 14-6771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 0 0,0 0 0,0 0 0,0 0 0,1 0 0,0 0 0,1 0 0,-1-1 0,1 1 0,8 11 0,-5-9 0,2 0 0,-1-1 0,1 0 0,0-1 0,0 0 0,1 0 0,10 6 0,20 16 0,-2 1 0,-2 2 0,-1 1 0,-1 2 0,-2 1 0,52 79 0,-57-63-1365,-18-28-5461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1 758 24575,'7'-9'0,"0"-1"0,-1 0 0,9-20 0,28-84 0,-4-3 0,-6-1 0,21-146 0,-53 257 0,0 0 0,1 0 0,0 0 0,0 1 0,1-1 0,-1 0 0,1 1 0,1 0 0,3-7 0,-6 12 0,0 0 0,0 0 0,0 0 0,0 0 0,0 0 0,0 1 0,0-1 0,1 0 0,-1 0 0,0 1 0,0-1 0,1 1 0,-1-1 0,0 1 0,1-1 0,-1 1 0,0 0 0,1 0 0,-1 0 0,2 0 0,0 0 0,0 1 0,-1 0 0,1 0 0,0 0 0,-1 0 0,1 0 0,-1 0 0,0 1 0,1 0 0,-1-1 0,0 1 0,0 0 0,0 0 0,2 2 0,6 10 0,0 0 0,-1 0 0,-1 1 0,-1 0 0,12 30 0,-2-4 0,36 75 0,100 162 0,-37-119 0,-115-159 0,-1 1 0,1-1 0,-1 0 0,0 1 0,1-1 0,-1 0 0,0 1 0,1-1 0,-1 1 0,0-1 0,0 1 0,1-1 0,-1 0 0,0 1 0,0-1 0,0 1 0,0-1 0,1 1 0,-1-1 0,0 1 0,0-1 0,0 1 0,0 0 0,0-1 0,0 1 0,0-1 0,-1 1 0,1-1 0,0 1 0,0-1 0,0 0 0,0 1 0,-1-1 0,1 1 0,0-1 0,0 1 0,-1-1 0,0 1 0,-22 3 0,-31-11 0,-233-39 0,285 46 0,-58-6-1365,33 5-5461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59 24575,'0'-5'0,"5"-2"0,7 0 0,7 2 0,5 1 0,4 1 0,2 2 0,1 1 0,1 0 0,0 0 0,0 0 0,-1-5 0,0-1 0,0-1 0,0 2 0,-5 2-8191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24575,'40'0'0,"-9"-1"0,0 1 0,60 9 0,-83-8 0,0 1 0,-1 0 0,1 0 0,-1 1 0,1 0 0,-1 0 0,0 0 0,0 1 0,-1 0 0,1 1 0,-1-1 0,0 1 0,0 1 0,0-1 0,-1 1 0,9 11 0,-13-16 0,0 1 0,-1-1 0,1 1 0,0-1 0,-1 1 0,1-1 0,-1 1 0,1-1 0,-1 1 0,0 0 0,1-1 0,-1 1 0,0 0 0,0-1 0,0 1 0,0-1 0,-1 1 0,1 0 0,0-1 0,-1 1 0,1-1 0,-1 1 0,0-1 0,1 1 0,-1-1 0,0 1 0,0-1 0,0 1 0,0-1 0,0 0 0,0 0 0,0 0 0,0 0 0,-1 0 0,1 0 0,0 0 0,-1 0 0,-2 1 0,-7 5 0,0-2 0,-1 1 0,1-1 0,-14 3 0,10-3 0,-26 9 0,25-9 0,-1 0 0,-30 16 0,31-8-1365,4 1-5461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0 24575,'-1'7'0,"-1"-1"0,1 0 0,-1 0 0,0 0 0,0 0 0,-1 0 0,-5 9 0,-35 57 0,11-20 0,12-16 0,3 0 0,1 2 0,1 0 0,3 0 0,1 1 0,1 1 0,3 0 0,1 0 0,2 1 0,2-1 0,4 57 0,-2-94-105,0-2 39,0 1-1,0-1 1,0 1 0,0 0-1,0-1 1,1 1 0,-1-1-1,0 1 1,1-1 0,-1 1-1,1-1 1,0 1 0,0-1 0,-1 0-1,1 1 1,0-1 0,0 0-1,2 2 1,4-3-6760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84 24575,'0'-3'0,"0"-1"0,0 1 0,0 0 0,1-1 0,-1 1 0,1-1 0,0 1 0,0 0 0,0 0 0,0-1 0,0 1 0,1 0 0,0 0 0,-1 0 0,1 1 0,0-1 0,1 0 0,-1 1 0,3-4 0,-1 3 0,1 1 0,-1 0 0,0 0 0,0 0 0,1 0 0,-1 1 0,1-1 0,0 1 0,-1 0 0,1 1 0,0-1 0,0 1 0,7 0 0,-5 0 0,0 0 0,1 1 0,-1 0 0,0 0 0,0 0 0,0 1 0,0 0 0,0 0 0,0 1 0,-1 0 0,1 0 0,-1 1 0,1-1 0,7 8 0,-10-7 0,0 0 0,0 1 0,0 0 0,0 0 0,-1 0 0,0 0 0,0 1 0,-1-1 0,1 1 0,-1-1 0,0 1 0,-1 0 0,1 0 0,-1 0 0,0 0 0,-1 0 0,1 9 0,-2-6 0,1-1 0,-1 0 0,0 1 0,-1-1 0,0 0 0,0 0 0,-1 1 0,0-2 0,0 1 0,-1 0 0,-4 7 0,6-12 0,0 0 0,0 1 0,-1-1 0,1 0 0,-1 0 0,0-1 0,1 1 0,-1 0 0,-1-1 0,1 0 0,0 0 0,0 0 0,-1 0 0,1 0 0,-1-1 0,0 1 0,1-1 0,-1 0 0,0 0 0,0 0 0,0-1 0,0 1 0,0-1 0,0 0 0,-4-1 0,8 1 0,0 0 0,0 1 0,0-1 0,0 0 0,-1 0 0,1 0 0,0 0 0,0 0 0,0 0 0,0 0 0,-1 0 0,1 0 0,0 0 0,0 0 0,0 0 0,0 0 0,-1 0 0,1 0 0,0 0 0,0 0 0,0 0 0,0 0 0,0 0 0,-1 0 0,1 0 0,0 0 0,0-1 0,0 1 0,0 0 0,0 0 0,-1 0 0,1 0 0,0 0 0,0 0 0,0 0 0,0-1 0,0 1 0,0 0 0,0 0 0,0 0 0,-1 0 0,1 0 0,0-1 0,0 1 0,0 0 0,0 0 0,0 0 0,0 0 0,0-1 0,0 1 0,0 0 0,0 0 0,0 0 0,0 0 0,0-1 0,0 1 0,0 0 0,1 0 0,11-7 0,20-2 0,-28 9 0,1 0 0,-1 0 0,0 0 0,0 1 0,1-1 0,-1 1 0,0 0 0,0 0 0,0 1 0,0-1 0,0 1 0,0 0 0,0 0 0,-1 0 0,1 0 0,-1 1 0,1-1 0,-1 1 0,0 0 0,0 0 0,0 1 0,-1-1 0,1 0 0,-1 1 0,0-1 0,3 6 0,-3-4 0,0 0 0,0 0 0,-1 0 0,0 0 0,0 0 0,0 0 0,-1 1 0,1-1 0,-1 0 0,0 0 0,-1 1 0,1-1 0,-1 0 0,0 0 0,-1 0 0,1 1 0,-1-1 0,0-1 0,0 1 0,0 0 0,-4 5 0,2-5 0,-1 1 0,1-1 0,-1 0 0,0 0 0,0-1 0,0 1 0,-1-1 0,0-1 0,0 1 0,0-1 0,0 0 0,0 0 0,-1 0 0,1-1 0,-1 0 0,1-1 0,-1 1 0,0-1 0,-11 0 0,-1 0 0,0-2 0,0 0 0,0-1 0,1 0 0,-37-11 0,54 13-20,-2-2-47,-1 0 0,-1 1 0,1-1-1,0 1 1,0 1 0,0-1-1,-1 0 1,1 1 0,0 0 0,-1 0-1,1 0 1,0 0 0,0 1 0,-1 0-1,1 0 1,0 0 0,0 0-1,0 1 1,-6 3 0,-3 7-6759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24575,'3'0'0,"0"1"0,0-1 0,-1 1 0,1 0 0,0 0 0,-1 1 0,1-1 0,-1 0 0,1 1 0,-1 0 0,0-1 0,1 1 0,-1 0 0,0 0 0,0 0 0,2 4 0,30 42 0,-29-40 0,158 217 0,-153-214-91,0 0 0,-1 1 0,-1 0 0,0 0 0,0 1 0,-1 0 0,-1 0 0,0 1 0,-1 0 0,-1 0 0,0 0 0,0 1 0,-2-1 0,2 16 0,-4-4-6735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24575,'0'1'0,"0"0"0,1 0 0,-1 0 0,1 0 0,0 0 0,-1 0 0,1 0 0,0 0 0,0-1 0,0 1 0,-1 0 0,1 0 0,0-1 0,0 1 0,0-1 0,0 1 0,0-1 0,0 1 0,0-1 0,0 1 0,0-1 0,1 0 0,-1 1 0,2-1 0,29 4 0,-24-5 0,-1 0 0,0-1 0,0 0 0,0 0 0,0-1 0,0 1 0,0-2 0,0 1 0,-1-1 0,0 0 0,0 0 0,0-1 0,6-6 0,12-11 0,33-40 0,-53 57 0,45-59 0,43-71 0,-50 70 0,59-71 0,-87 120 0,66-70 0,-75 80 0,1 1 0,1 0 0,-1 0 0,1 0 0,0 1 0,0-1 0,1 2 0,-1-1 0,1 1 0,-1 1 0,11-3 0,-15 5 0,-1 0 0,1 0 0,0 0 0,0 0 0,0 1 0,-1 0 0,1-1 0,0 1 0,0 0 0,-1 0 0,1 0 0,-1 1 0,1-1 0,-1 1 0,0-1 0,1 1 0,-1 0 0,0 0 0,0 0 0,0 0 0,0 0 0,-1 0 0,1 1 0,-1-1 0,1 1 0,-1-1 0,1 4 0,5 9 0,0 1 0,-1 0 0,4 22 0,-6-24 0,136 394 0,-121-361 0,-6-17 0,15 52 0,-27-81 0,-1 1 0,1-1 0,-1 1 0,0 0 0,0-1 0,0 1 0,0-1 0,0 1 0,0-1 0,0 1 0,-1 0 0,1-1 0,0 1 0,-1-1 0,1 1 0,-1-1 0,0 0 0,1 1 0,-1-1 0,0 1 0,0-1 0,-2 2 0,1-1 0,-1 0 0,0 0 0,1 0 0,-1-1 0,0 1 0,0-1 0,0 0 0,0 1 0,0-1 0,-6 1 0,-7 0 0,-1 0 0,0-1 0,-24-2 0,30 1 0,-25-1 0,-1-1 0,1-2 0,1-1 0,-1-2 0,1-2 0,0-1 0,1-1 0,-57-28 0,30 4-12,42 23-259,-1 1 1,0 1-1,0 0 1,-29-8-1,27 13-6555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5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24 24575,'0'-1'0,"0"-1"0,-1 1 0,1 0 0,0 0 0,-1 0 0,0 0 0,1 0 0,-1 0 0,1 0 0,-1 0 0,0 0 0,0 0 0,1 0 0,-1 0 0,0 0 0,0 0 0,0 1 0,0-1 0,0 0 0,0 1 0,0-1 0,0 1 0,0-1 0,-1 1 0,1 0 0,0-1 0,0 1 0,0 0 0,-1 0 0,1 0 0,0 0 0,0 0 0,-2 0 0,-2 0 0,1 0 0,-1 0 0,1 0 0,-1 0 0,1 1 0,-1 0 0,1 0 0,-6 2 0,-6 8 0,-1 0 0,2 0 0,-1 2 0,2 0 0,0 1 0,0 0 0,1 1 0,-16 25 0,-28 30 0,-144 129 123,70-72-1611,105-100-5338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51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24575,'9'12'0,"-2"0"0,1 0 0,-1 0 0,-1 1 0,0-1 0,-1 2 0,4 15 0,0-2 0,2 2 0,20 39 0,-27-60 0,1-1 0,0 1 0,0-1 0,0 0 0,1 0 0,0-1 0,0 0 0,1 0 0,13 9 0,-19-14 0,0-1 0,0 1 0,0-1 0,1 0 0,-1 0 0,0 1 0,1-1 0,-1 0 0,0 0 0,1 0 0,-1 0 0,0 0 0,0 0 0,1-1 0,-1 1 0,0 0 0,0-1 0,1 1 0,-1-1 0,0 1 0,0-1 0,0 1 0,0-1 0,0 0 0,0 0 0,0 0 0,0 1 0,0-1 0,0 0 0,0 0 0,0 0 0,0 0 0,-1-1 0,1 1 0,-1 0 0,1 0 0,-1 0 0,1-1 0,0-1 0,20-57 0,-20 54 0,17-51-1365,-10 34-5461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0 199 24575,'11'5'0,"-5"-2"0,-1-1 0,0 1 0,1-1 0,-1 0 0,1-1 0,0 1 0,7 0 0,3-5 0,1-1 0,-1 0 0,0-2 0,-1 1 0,1-2 0,-1 0 0,0-1 0,-1 0 0,0-1 0,14-12 0,-13 8 0,-1-1 0,0-1 0,-1 0 0,0-1 0,-1 0 0,10-20 0,-9 23 0,-12 27 0,-12 31 0,-51 97 0,-5 16 0,65-154 0,-68 216 0,61-183 0,1 0 0,2 1 0,2 0 0,1 40 0,5 46-1365,-1-98-5461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4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0 212 24575,'17'0'0,"-1"-1"0,1 0 0,-1-1 0,0-1 0,19-5 0,-25 5 0,0-1 0,-1 0 0,0-1 0,0 0 0,0-1 0,0 0 0,-1 0 0,0-1 0,10-9 0,11-17 0,29-41 0,-47 60 0,-11 13 0,0 0 0,1 1 0,-1-1 0,1 0 0,-1 0 0,1 1 0,-1-1 0,1 0 0,0 1 0,-1-1 0,1 0 0,0 1 0,-1-1 0,1 1 0,0-1 0,0 1 0,-1-1 0,1 1 0,0 0 0,0-1 0,0 1 0,0 0 0,0 0 0,-1 0 0,3-1 0,-2 2 0,-1 0 0,1 0 0,0-1 0,-1 1 0,1 0 0,-1 0 0,1 0 0,-1 0 0,0 0 0,1 0 0,-1-1 0,0 1 0,0 0 0,1 0 0,-1 0 0,0 0 0,0 0 0,0 2 0,-4 52 0,-102 331 0,2-9 0,80-286-1365,18-68-5461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24575,'6'1'0,"-1"0"0,0 1 0,0-1 0,0 1 0,-1 0 0,1 0 0,0 0 0,-1 0 0,1 1 0,-1 0 0,0 0 0,0 0 0,0 1 0,0-1 0,6 9 0,8 9 0,25 38 0,-36-49 0,13 23 0,-2 2 0,-1 0 0,19 57 0,3 7 0,-27-73 0,-2 0 0,-1 1 0,-1 0 0,-1 0 0,-1 1 0,-2-1 0,-1 1 0,0 31 0,-3-29-1365,-1-4-5461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24575,'0'14'0,"1"-1"0,1 0 0,1 1 0,0-1 0,0 0 0,1-1 0,1 1 0,0-1 0,12 21 0,8 7 0,44 54 0,2 3 0,-32-42 0,-23-33 0,-1 0 0,19 38 0,-28-38-1365,-4-1-5461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8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24575,'0'-3'0,"1"0"0,-1 0 0,1 0 0,0 1 0,0-1 0,0 0 0,1 1 0,-1-1 0,1 1 0,-1-1 0,1 1 0,0 0 0,0-1 0,2-1 0,34-31 0,-28 28 0,11-11 0,26-22 0,-1-1 0,44-53 0,89-100 0,-154 160-1365,-17 16-5461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9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509 2 24575,'11'-2'0,"-34"13"0,-33 40 0,20-15 0,-24 21 0,2 3 0,3 2 0,-60 90 0,104-135 0,1 1 0,1 0 0,1 1 0,0 0 0,-9 38 0,-8 22 0,24-76-114,0-1 1,0 1-1,0-1 0,-1 1 0,1-1 1,-1 1-1,1-1 0,-1 0 0,0 0 1,0 0-1,-2 2 0,-5 0-6712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4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66 24575,'0'-2'0,"-1"0"0,1 0 0,0-1 0,-1 1 0,1 0 0,-1 0 0,1 0 0,-1 0 0,0 0 0,0 0 0,0 0 0,0 0 0,0 0 0,0 1 0,-1-1 0,1 0 0,-1 1 0,1-1 0,-1 1 0,-2-2 0,0 0 0,-1 0 0,1 1 0,-1-1 0,0 1 0,0 1 0,0-1 0,0 0 0,-7 0 0,-2 0 0,0 1 0,0 0 0,0 1 0,-1 0 0,-22 4 0,28-2 0,1 1 0,0 0 0,0 0 0,0 1 0,1-1 0,-1 2 0,1-1 0,-10 9 0,-53 50 0,44-39 0,16-13 0,0 0 0,0 0 0,1 1 0,1 0 0,0 0 0,0 1 0,2 0 0,-1 1 0,2 0 0,0-1 0,-4 20 0,4-15 0,2 1 0,0-1 0,2 1 0,0 0 0,0 0 0,2 0 0,1 0 0,5 26 0,-1-28 0,1 1 0,1-1 0,0-1 0,2 1 0,0-1 0,0-1 0,2 0 0,0-1 0,0 0 0,1 0 0,1-1 0,19 13 0,-23-20 0,1-1 0,0 0 0,0 0 0,0-1 0,1-1 0,-1 0 0,1 0 0,0-1 0,0-1 0,0 0 0,0-1 0,-1 0 0,1 0 0,0-2 0,23-4 0,-27 4 0,-1 0 0,1 0 0,-1-1 0,0 0 0,0 0 0,0-1 0,0 0 0,-1 0 0,1 0 0,-1-1 0,8-8 0,-11 10 0,0-1 0,0 0 0,0-1 0,0 1 0,-1 0 0,0-1 0,0 0 0,0 1 0,0-1 0,-1 0 0,0 0 0,0 0 0,0 0 0,0 0 0,-1 0 0,0 0 0,0 0 0,-1-9 0,-1 7 0,-1-1 0,1 0 0,-1 1 0,0 0 0,-1-1 0,0 1 0,0 0 0,0 1 0,-1-1 0,0 1 0,-1 0 0,1 0 0,-1 1 0,0 0 0,-11-8 0,1 1 0,0 2 0,0 0 0,-1 1 0,0 1 0,-29-10 0,20 10-113,7 1 163,-1 1-1,1 0 0,-1 2 1,-30-3-1,46 6-96,1 1 0,-1 0 0,0 0 1,1 0-1,-1 0 0,1 1 0,-1 0 0,1-1 0,-1 1 1,1 0-1,-1 1 0,1-1 0,0 1 0,0-1 0,0 1 0,0 0 1,0 0-1,0 0 0,0 1 0,1-1 0,-1 1 0,1-1 1,-1 1-1,1 0 0,0 0 0,0 0 0,0 0 0,1 0 1,-1 0-1,1 1 0,-2 5 0,-2 13-6779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414 0 24575,'-4'2'0,"0"-1"0,1 1 0,-1 1 0,1-1 0,0 0 0,0 1 0,0-1 0,0 1 0,0 0 0,-4 6 0,-40 49 0,37-46 0,-48 61-111,-183 244-1143,224-291-5572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8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1 574 24575,'2'-3'0,"0"-1"0,1 1 0,0-1 0,-1 1 0,1 0 0,0 0 0,1 0 0,-1 0 0,1 1 0,-1 0 0,1-1 0,0 1 0,5-2 0,11-8 0,13-16 0,-1 0 0,-2-3 0,51-62 0,-64 69 0,-1-1 0,-1 0 0,-1-1 0,-1-1 0,-1 0 0,12-45 0,9-31 0,-32 93 0,-10 16 0,-10 19 0,13-8 0,0 0 0,2 0 0,0 0 0,0 1 0,-1 31 0,5 95 0,2-82 0,0-17 0,2 1 0,2-1 0,2 0 0,15 44 0,69 170 0,-91-257 0,0 0 0,0 1 0,0-1 0,0 1 0,0-1 0,-1 1 0,0-1 0,1 1 0,-1-1 0,0 1 0,0-1 0,0 1 0,0-1 0,-1 1 0,1-1 0,-1 1 0,1-1 0,-1 1 0,0-1 0,0 0 0,0 1 0,-3 3 0,1-2 0,0-1 0,0 0 0,-1-1 0,1 1 0,-1-1 0,1 1 0,-1-1 0,0 0 0,0 0 0,0 0 0,0-1 0,-6 2 0,-11 1 0,-1 0 0,0-1 0,0-1 0,-24-2 0,32 1 0,0-1 0,-1-1 0,1-1 0,1 0 0,-1 0 0,-19-7 0,32 9 0,1 0 0,-1 0 0,1 0 0,-1 0 0,1 0 0,0 0 0,-1 0 0,1 0 0,-1-1 0,1 1 0,-1 0 0,1 0 0,0 0 0,-1-1 0,1 1 0,0 0 0,-1-1 0,1 1 0,-1 0 0,1 0 0,0-1 0,0 1 0,-1-1 0,1 1 0,0 0 0,0-1 0,-1 1 0,1-1 0,0 1 0,0 0 0,0-1 0,0 1 0,0-1 0,0 1 0,0-1 0,0 1 0,0-1 0,0 1 0,0-1 0,0 1 0,0-1 0,0 0 0,21-13 0,35-2 0,30 8 0,1 4 0,93 7 0,-34 0 0,-109-2 0,-20 0 0,0 0 0,0-1 0,0-1 0,0-1 0,0 0 0,0-1 0,0-1 0,32-11 0,-36 5 98,-13 10-139,0-1 1,0 1-1,0-1 0,0 1 1,1 0-1,-1-1 1,0 1-1,0 0 0,0-1 1,0 1-1,0 0 0,0-1 1,0 1-1,0-1 0,0 1 1,0 0-1,0-1 0,0 1 1,-1 0-1,1-1 1,0 1-1,0 0 0,0-1 1,0 1-1,-1 0 0,1-1 1,0 1-1,0 0 0,-1-1 1,1 1-1,0 0 1,0 0-1,-1 0 0,1-1 1,-1 1-1,-13-8-6785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24575,'0'-3'0,"1"-1"0,-1 0 0,0 0 0,1 1 0,0-1 0,0 0 0,0 1 0,0-1 0,1 1 0,-1-1 0,1 1 0,0 0 0,0-1 0,0 1 0,0 0 0,1 0 0,-1 1 0,1-1 0,-1 0 0,1 1 0,0 0 0,0-1 0,1 1 0,-1 0 0,0 1 0,1-1 0,-1 1 0,1-1 0,-1 1 0,1 0 0,6-1 0,11-1 0,1 0 0,-1 1 0,1 2 0,31 2 0,-23-1 0,189 21 0,-192-19 0,62 5-53,20 2 204,-97-8-334,-1 1 0,0 0 0,0 1 0,0 0 1,0 1-1,-1 0 0,15 10 0,-5-1-6643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9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24575,'-2'46'0,"1"49"0,2-89 0,-1 0 0,1 0 0,0 0 0,0 0 0,1 0 0,0 0 0,0 0 0,0-1 0,1 1 0,0-1 0,7 10 0,-9-13 0,1 0 0,-1 0 0,1 0 0,0 0 0,0 0 0,0 0 0,0-1 0,0 1 0,0-1 0,1 0 0,-1 1 0,0-1 0,1 0 0,-1 0 0,1-1 0,-1 1 0,1 0 0,-1-1 0,1 0 0,-1 1 0,1-1 0,0 0 0,-1-1 0,1 1 0,-1 0 0,1-1 0,-1 1 0,1-1 0,-1 0 0,1 1 0,-1-1 0,1-1 0,-1 1 0,0 0 0,0-1 0,1 1 0,-1-1 0,0 1 0,3-4 0,1-1 0,0 0 0,-1-1 0,0 0 0,0 0 0,0 0 0,-1 0 0,0-1 0,0 1 0,0-1 0,3-16 0,23-87 0,-25 104 0,-1 19 0,-1 30 0,-3-31 0,1-6-59,-1 0 0,1 0-1,-1-1 1,1 1-1,1 0 1,-1-1 0,1 1-1,-1-1 1,1 1 0,0-1-1,1 0 1,-1 0 0,1 0-1,0 0 1,0 0-1,0-1 1,0 1 0,1-1-1,0 0 1,-1 0 0,1 0-1,6 3 1,13 3-6767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7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1 24575,'-6'-1'0,"-6"3"0,15 17 0,7 1 0,2 0 0,0-1 0,1 0 0,0-1 0,25 24 0,14 21 0,-37-44 0,-2 1 0,0 0 0,-1 0 0,-1 1 0,-1 1 0,0 0 0,-2 0 0,6 28 0,-13-47 0,-1 0 0,0 0 0,1 0 0,-1 0 0,-1 0 0,1 0 0,0 0 0,-1 0 0,1 0 0,-1 0 0,0 0 0,0-1 0,0 1 0,0 0 0,-1 0 0,1-1 0,-1 1 0,0 0 0,-2 2 0,0-1 0,0 0 0,-1 0 0,1-1 0,-1 1 0,0-1 0,0 0 0,-1 0 0,1-1 0,-8 3 0,-6 1 0,-1-1 0,1-1 0,-1-1 0,-39 1 0,39-4 0,1-2 0,0 0 0,0-1 0,-20-6 0,-9-2 0,43 10-195,-1 0 0,1 1 0,-1-1 0,1 1 0,0 0 0,-11 2 0,-3 3-6631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0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1 108 24575,'0'-6'0,"-1"-7"0,2 0 0,0-1 0,3-17 0,-4 29 0,1 0 0,-1 0 0,1 0 0,0 0 0,0 0 0,0 0 0,0 0 0,0 1 0,0-1 0,0 0 0,0 1 0,3-4 0,-3 5 0,0-1 0,0 1 0,0-1 0,0 1 0,0 0 0,0-1 0,0 1 0,0 0 0,0 0 0,0 0 0,0-1 0,0 1 0,0 0 0,0 0 0,0 1 0,1-1 0,-1 0 0,0 0 0,0 0 0,0 1 0,0-1 0,0 1 0,0-1 0,0 1 0,-1-1 0,3 2 0,2 2 0,1 0 0,-1 0 0,0 1 0,0-1 0,-1 1 0,0 1 0,1-1 0,-2 1 0,7 10 0,27 63 0,-27-57 0,17 53 0,-3 0 0,-3 2 0,11 85 0,-17-86 0,-4 5-1365,-10-69-5461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47 159 24575,'-1'-5'0,"0"0"0,-1 1 0,1-1 0,-1 0 0,0 0 0,0 1 0,0-1 0,-1 1 0,-4-7 0,4 7 0,0 0 0,0-1 0,0 0 0,1 1 0,0-1 0,0 0 0,0 0 0,-1-9 0,3 12 0,0 0 0,1 0 0,-1 0 0,0 0 0,1 1 0,0-1 0,0 0 0,-1 0 0,1 1 0,0-1 0,0 0 0,0 1 0,1-1 0,-1 1 0,0-1 0,1 1 0,-1 0 0,0 0 0,1-1 0,0 1 0,-1 0 0,1 0 0,0 1 0,-1-1 0,1 0 0,0 0 0,0 1 0,0-1 0,0 1 0,2 0 0,6-4 0,1 1 0,0 1 0,0 0 0,1 0 0,-1 1 0,0 1 0,1 0 0,-1 0 0,21 4 0,-26-3 0,-1 1 0,1-1 0,-1 1 0,1 0 0,-1 0 0,0 1 0,1-1 0,-1 1 0,0 1 0,-1-1 0,1 1 0,-1-1 0,1 1 0,-1 0 0,0 1 0,-1-1 0,1 1 0,-1 0 0,0 0 0,4 8 0,-2-2 0,-2-1 0,1 1 0,-1 0 0,-1 0 0,0 0 0,0 15 0,-1-21 0,-1 0 0,0 1 0,-1-1 0,1 0 0,-1 0 0,0-1 0,0 1 0,-1 0 0,1 0 0,-1 0 0,0-1 0,0 1 0,-1-1 0,1 0 0,-1 1 0,-4 3 0,6-7 0,1-1 0,-1 0 0,0 1 0,1-1 0,-1 1 0,0-1 0,1 1 0,-1 0 0,1-1 0,-1 1 0,1 0 0,0-1 0,-1 1 0,1 0 0,-1-1 0,1 1 0,0 0 0,0 0 0,0 0 0,-1-1 0,1 1 0,0 0 0,0 0 0,0 0 0,0-1 0,0 1 0,0 0 0,0 0 0,0 0 0,1-1 0,-1 1 0,0 0 0,1 1 0,24 10 0,2-1 0,-20-5 0,-1-1 0,1 1 0,-1 1 0,-1-1 0,1 1 0,-1 0 0,0 0 0,-1 1 0,0-1 0,0 1 0,-1 0 0,0 0 0,0 0 0,0 0 0,-1 1 0,-1-1 0,1 1 0,-2-1 0,1 11 0,0-13 0,-1 0 0,0 0 0,0 0 0,-1 0 0,1 0 0,-2 0 0,1 0 0,0 0 0,-1 0 0,0-1 0,-1 1 0,1 0 0,-1-1 0,0 0 0,0 0 0,-1 0 0,1 0 0,-1 0 0,0-1 0,-1 1 0,1-1 0,-1 0 0,1 0 0,-1-1 0,0 0 0,-1 0 0,-8 4 0,-71 19-1365,62-19-5461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24575,'6'1'0,"0"0"0,1 0 0,-1 0 0,0 1 0,0 0 0,0 0 0,0 1 0,-1-1 0,1 1 0,6 5 0,52 39 0,-54-39 0,114 83 0,-83-64 0,-1 3 0,-1 1 0,-1 2 0,39 44 0,-39-33 0,-16-21 0,-2 1 0,-1 1 0,29 48 0,-46-68-151,0-1-1,0 0 0,-1 0 0,1 1 1,-1-1-1,0 1 0,0 0 1,0 8-1,-3 6-6674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2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1 756 24575,'0'-1'0,"0"1"0,0 0 0,1-1 0,-1 1 0,0 0 0,0 0 0,1-1 0,-1 1 0,0 0 0,1 0 0,-1-1 0,0 1 0,1 0 0,-1 0 0,0 0 0,1 0 0,-1 0 0,0-1 0,1 1 0,-1 0 0,1 0 0,-1 0 0,0 0 0,1 0 0,-1 0 0,0 0 0,1 0 0,-1 0 0,1 1 0,-1-1 0,0 0 0,1 0 0,-1 0 0,0 0 0,1 0 0,-1 1 0,0-1 0,1 0 0,-1 0 0,0 1 0,1-1 0,-1 0 0,0 0 0,0 1 0,1-1 0,-1 0 0,0 1 0,0-1 0,0 0 0,0 1 0,1-1 0,-1 0 0,0 1 0,0-1 0,0 0 0,0 1 0,0-1 0,0 1 0,0-1 0,0 0 0,0 1 0,0 0 0,19-28 0,13-52 0,33-134 0,-22 61 0,-22 73 0,-17 58 0,1 0 0,1 0 0,0 0 0,2 1 0,0 0 0,1 1 0,18-27 0,-26 44 0,1 0 0,-1 0 0,1 1 0,-1-1 0,1 1 0,0-1 0,-1 1 0,1 0 0,0 0 0,0 0 0,0 0 0,0 0 0,0 0 0,0 0 0,0 1 0,0-1 0,1 1 0,-1-1 0,0 1 0,0 0 0,0 0 0,1 0 0,-1 0 0,0 0 0,0 1 0,0-1 0,1 1 0,-1-1 0,0 1 0,0 0 0,0 0 0,0 0 0,0 0 0,0 0 0,0 0 0,-1 0 0,3 2 0,8 7 0,0 0 0,-1 1 0,0 0 0,12 17 0,-9-12 0,26 30 0,108 115 0,-126-138 0,-1 2 0,30 44 0,2 4 0,-7-13 0,-24-30 0,1-1 0,28 27 0,-50-55 0,0 0 0,1-1 0,-1 1 0,0 0 0,0 0 0,0-1 0,0 1 0,-1 0 0,1 0 0,0 0 0,0 0 0,0 1 0,-1-1 0,1 0 0,-1 0 0,1 0 0,-1 0 0,1 1 0,-1-1 0,0 0 0,1 1 0,-1-1 0,0 0 0,0 0 0,0 1 0,0-1 0,0 0 0,0 1 0,0-1 0,-1 0 0,1 1 0,0-1 0,-1 0 0,1 0 0,-1 0 0,1 1 0,-1-1 0,0 0 0,0 0 0,1 0 0,-1 0 0,0 0 0,0 0 0,0 0 0,0 0 0,0 0 0,0-1 0,0 1 0,0 0 0,0-1 0,-1 1 0,1-1 0,-2 1 0,-10 5 0,1-2 0,-1 0 0,0 0 0,-17 1 0,20-3 0,-74 14 0,-102 23 0,156-30 0,1 0 0,0 2 0,1 1 0,-31 18 0,41-20-1365,1 0-5461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24575,'1'20'0,"0"7"0,-1 1 0,-2 0 0,0 0 0,-2-1 0,-1 1 0,-12 38 0,-64 122-1365,73-167-5461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2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371 15 24575,'0'-1'0,"0"1"0,0-1 0,0 0 0,0 1 0,0-1 0,-1 0 0,1 1 0,0-1 0,0 1 0,-1-1 0,1 1 0,0-1 0,-1 0 0,1 1 0,-1-1 0,1 1 0,0-1 0,-1 1 0,1 0 0,-1-1 0,1 1 0,-1-1 0,0 1 0,1 0 0,-1 0 0,1-1 0,-1 1 0,0 0 0,1 0 0,-1 0 0,0 0 0,1-1 0,-1 1 0,1 0 0,-1 0 0,0 0 0,1 0 0,-1 1 0,0-1 0,1 0 0,-1 0 0,0 0 0,1 0 0,-1 1 0,1-1 0,-1 0 0,0 1 0,1-1 0,-1 0 0,1 1 0,-1 0 0,-36 19 0,34-18 0,-32 21 0,1 2 0,1 1 0,-38 39 0,57-51 0,0 2 0,1-1 0,0 2 0,1 0 0,2 0 0,-1 1 0,2 0 0,-13 36 0,19-45 0,0 0 0,0 1 0,1 0 0,1 0 0,0-1 0,0 1 0,1 0 0,0 0 0,0 0 0,1 0 0,1 0 0,0-1 0,0 1 0,1-1 0,0 1 0,0-1 0,1 0 0,0 0 0,1 0 0,0-1 0,1 1 0,-1-1 0,2-1 0,9 11 0,-8-9 0,-1 0 0,2-1 0,-1 0 0,1-1 0,0 0 0,1-1 0,-1 1 0,1-2 0,1 1 0,-1-2 0,1 1 0,0-1 0,0-1 0,0 0 0,0 0 0,0-2 0,1 1 0,18-1 0,-18 0 0,22 0 0,0-1 0,-1-1 0,56-11 0,-80 10 0,0 0 0,0-1 0,0 0 0,0-1 0,-1 0 0,0 0 0,14-10 0,-18 11 0,1-1 0,-1 0 0,0 0 0,-1 0 0,1-1 0,-1 1 0,1-1 0,-1 0 0,-1 0 0,1 0 0,-1 0 0,0 0 0,3-11 0,-4 13 0,-1 0 0,1 0 0,-1 0 0,1 1 0,-1-1 0,0 0 0,0 0 0,-1 0 0,1 0 0,-1 0 0,1 0 0,-1 0 0,0 1 0,0-1 0,0 0 0,0 1 0,-1-1 0,1 0 0,-3-3 0,0 2 0,0 0 0,0 0 0,0 1 0,-1-1 0,1 1 0,-1 0 0,0 0 0,0 1 0,-9-4 0,-8-2 0,0 2 0,0 1 0,-44-4 0,56 8 0,1 0 0,-1 1 0,1 0 0,-1 0 0,1 1 0,-1 1 0,1-1 0,0 2 0,0-1 0,-11 5 0,3 2 0,-1 1 0,1 0 0,-28 23 0,0 3-1365,29-20-5461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0,0 0 0,0 1 0,-1 0 0,1 0 0,0 1 0,-1-1 0,0 1 0,1 0 0,-1 1 0,0 0 0,7 6 0,9 10 0,29 35 0,-38-42 0,56 75 0,96 158 0,-164-245 0,2 2-151,0 0-1,0 0 0,-1 0 0,1 1 1,-1-1-1,0 0 0,0 1 1,1 6-1,-2 2-6674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1 291 24575,'6'0'0,"1"-1"0,0 0 0,-1 0 0,1-1 0,-1 0 0,1 0 0,-1 0 0,0-1 0,0 0 0,0 0 0,0-1 0,-1 1 0,1-1 0,-1 0 0,8-8 0,5-7 0,-1-2 0,25-35 0,-23 30 0,-6 7 0,0-2 0,-1 1 0,16-40 0,-27 60 0,-1 1 0,0-1 0,0 0 0,0 0 0,0 0 0,0 0 0,0 0 0,1 0 0,-1 0 0,0 0 0,0 0 0,0 0 0,0 1 0,0-1 0,1 0 0,-1 0 0,0 0 0,0 0 0,0 0 0,0 0 0,0 0 0,1 0 0,-1 0 0,0 0 0,0 0 0,0 0 0,0-1 0,0 1 0,1 0 0,-1 0 0,0 0 0,0 0 0,0 0 0,0 0 0,0 0 0,0 0 0,1 0 0,-1 0 0,0-1 0,0 1 0,0 0 0,0 0 0,0 0 0,0 0 0,0 0 0,0 0 0,0-1 0,0 1 0,0 0 0,1 0 0,-1 0 0,0 0 0,0 0 0,0-1 0,0 1 0,3 24 0,-3 35 0,-3 66 0,5 175 0,-2-297-107,0-2 40,0 1 1,0-1 0,0 1 0,0-1 0,0 1-1,1-1 1,-1 1 0,0-1 0,1 1 0,0-1-1,-1 1 1,1-1 0,0 1 0,-1-1 0,1 0 0,0 0-1,0 1 1,2 1 0,3-4-6760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0 166 24575,'12'-1'0,"-1"0"0,0 0 0,0-1 0,0 0 0,0-1 0,0-1 0,-1 1 0,1-2 0,-1 1 0,0-1 0,0-1 0,-1 0 0,1 0 0,-2-1 0,1 0 0,0-1 0,-1 0 0,-1 0 0,0 0 0,0-1 0,0 0 0,-1-1 0,0 0 0,-1 0 0,5-11 0,-10 21 0,0 0 0,0 0 0,0 1 0,0-1 0,0 0 0,0 0 0,0 0 0,1 0 0,-1 0 0,0 0 0,0 0 0,0 0 0,0 0 0,0 0 0,1 0 0,-1 0 0,0 1 0,0-1 0,0 0 0,0 0 0,1 0 0,-1 0 0,0 0 0,0 0 0,0 0 0,0 0 0,0-1 0,1 1 0,-1 0 0,0 0 0,0 0 0,0 0 0,0 0 0,0 0 0,1 0 0,-1 0 0,0 0 0,0 0 0,0 0 0,0-1 0,0 1 0,0 0 0,1 0 0,-1 0 0,0 0 0,0 0 0,0 0 0,0-1 0,0 1 0,0 0 0,0 0 0,0 0 0,0-1 0,3 29 0,-3 37 0,-16 115 0,7-114 0,1 70 0,8-107-1365,0-3-5461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9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70 154 24575,'-5'1'0,"0"-2"0,-1 1 0,1-1 0,0 1 0,0-1 0,-1-1 0,1 1 0,0-1 0,-5-2 0,9 3 0,0 1 0,0-1 0,0 1 0,1-1 0,-1 0 0,0 1 0,0-1 0,1 0 0,-1 0 0,0 1 0,1-1 0,-1 0 0,1 0 0,-1 0 0,1 0 0,-1 0 0,1 0 0,0 0 0,0 0 0,-1-1 0,1 0 0,0 0 0,1 0 0,-1 0 0,1 0 0,-1 0 0,1 0 0,0 0 0,-1 0 0,1 1 0,0-1 0,0 0 0,0 1 0,1-1 0,1-2 0,7-6 0,0 1 0,1 0 0,0 1 0,0 0 0,1 1 0,0 0 0,0 1 0,1 1 0,-1 0 0,1 0 0,1 1 0,-1 1 0,0 0 0,27-2 0,-38 5 0,1-1 0,-1 1 0,1 0 0,-1 0 0,1 0 0,-1 0 0,1 1 0,-1-1 0,0 1 0,1-1 0,-1 1 0,0 0 0,1 0 0,-1 0 0,0 0 0,0 0 0,0 0 0,0 1 0,0-1 0,0 1 0,0 0 0,0-1 0,-1 1 0,1 0 0,0 0 0,-1 0 0,0 0 0,1 0 0,-1 0 0,0 1 0,0-1 0,0 0 0,-1 0 0,1 1 0,0-1 0,-1 1 0,0-1 0,1 1 0,-1-1 0,0 0 0,-1 6 0,0 2 0,0 0 0,-1 0 0,0 0 0,-1 0 0,0 0 0,-1-1 0,0 1 0,-10 16 0,-6 5 0,9-17 0,1 1 0,1 0 0,0 0 0,1 1 0,-7 21 0,14-35 0,0 1 0,1-1 0,-1 1 0,1 0 0,-1-1 0,1 1 0,0 0 0,0-1 0,0 1 0,0 0 0,1-1 0,-1 1 0,1 0 0,-1-1 0,1 1 0,0-1 0,0 1 0,0-1 0,1 1 0,-1-1 0,0 0 0,1 0 0,0 1 0,-1-1 0,1 0 0,0 0 0,0-1 0,0 1 0,0 0 0,0-1 0,1 1 0,-1-1 0,1 0 0,-1 0 0,0 0 0,1 0 0,0 0 0,-1 0 0,1-1 0,5 1 0,18 4-1365,-1-2-5461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0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622 52 24575,'0'-2'0,"0"0"0,0 0 0,1 1 0,-1-1 0,0 0 0,-1 0 0,1 0 0,0 0 0,0 0 0,-1 1 0,1-1 0,-1 0 0,0 0 0,1 1 0,-1-1 0,0 0 0,0 1 0,0-1 0,0 1 0,0-1 0,-1 1 0,1 0 0,0-1 0,-1 1 0,1 0 0,-1 0 0,1 0 0,-1 0 0,1 0 0,-1 0 0,0 1 0,1-1 0,-1 0 0,0 1 0,0-1 0,0 1 0,1 0 0,-1-1 0,0 1 0,0 0 0,0 0 0,0 1 0,0-1 0,1 0 0,-4 1 0,-3 1 0,0 0 0,-1 1 0,1 0 0,0 0 0,1 1 0,-1 0 0,1 0 0,-12 9 0,-248 216 0,173-146 0,65-57-455,1 1 0,-25 31 0,39-40-6371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1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21 301 24575,'14'0'0,"1"0"0,-1-1 0,0-1 0,0 0 0,0-1 0,0-1 0,0 0 0,14-7 0,-18 6 0,0-1 0,0 0 0,-1 0 0,0-1 0,0 0 0,-1-1 0,0 0 0,0 0 0,-1-1 0,12-17 0,-4 2 0,-1 0 0,-2-1 0,17-43 0,-29 68 0,1-1 0,-1 0 0,1 0 0,-1 0 0,1 0 0,-1 0 0,0 0 0,1 0 0,-1 0 0,0 0 0,0 0 0,0 0 0,0 0 0,0 0 0,0 0 0,0 0 0,0 0 0,0 0 0,0 0 0,-1 0 0,1 0 0,0 0 0,-1 1 0,1-1 0,-1 0 0,1 0 0,-1 0 0,1 0 0,-1 0 0,0 1 0,1-1 0,-1 0 0,0 1 0,1-1 0,-1 0 0,0 1 0,0-1 0,0 1 0,0-1 0,0 1 0,1-1 0,-1 1 0,0 0 0,0 0 0,0-1 0,0 1 0,0 0 0,0 0 0,0 0 0,0 0 0,0 0 0,0 0 0,0 0 0,0 0 0,0 1 0,0-1 0,0 0 0,-2 1 0,-4 1 0,0-1 0,1 1 0,-1 0 0,0 1 0,1 0 0,-1 0 0,-6 4 0,5 0 0,-1 0 0,1 0 0,1 1 0,-1 0 0,1 0 0,1 1 0,-1 0 0,2 0 0,-1 1 0,-6 16 0,-1 8 0,-15 66 0,24-86 0,3-6 0,-1-1 0,2 0 0,-1 1 0,1-1 0,0 1 0,0-1 0,1 1 0,0-1 0,0 0 0,1 0 0,0 1 0,0-1 0,0 0 0,1 0 0,6 10 0,5 5 0,1-1 0,0-1 0,24 24 0,-23-27 0,-1 0 0,-1 2 0,0-1 0,12 23 0,-26-40 0,1 1 0,0-1 0,0 1 0,-1-1 0,1 1 0,0-1 0,-1 1 0,0 0 0,1-1 0,-1 1 0,0 0 0,0-1 0,0 1 0,0 0 0,0-1 0,0 1 0,-1-1 0,1 1 0,0 0 0,-1-1 0,1 1 0,-1-1 0,0 1 0,1-1 0,-1 1 0,-2 1 0,1 0 0,-1-1 0,0 0 0,1 0 0,-1 0 0,0 0 0,0-1 0,-1 1 0,1-1 0,0 1 0,-1-1 0,1 0 0,-4 0 0,-14 2 0,0 0 0,0-2 0,-27-1 0,42 0 0,-20 1 0,-37-3 0,59 2 0,0 0 0,1-1 0,-1 1 0,1-1 0,-1 0 0,1-1 0,-1 1 0,1 0 0,-1-1 0,1 0 0,0 0 0,0 0 0,-3-2 0,6 3 0,-1 1 0,0-1 0,1 1 0,-1-1 0,1 0 0,-1 1 0,1-1 0,0 1 0,-1-1 0,1 0 0,0 1 0,-1-1 0,1 0 0,0 0 0,0 1 0,0-1 0,-1 0 0,1 1 0,0-1 0,0 0 0,0 0 0,0 1 0,0-1 0,1 0 0,-1 0 0,0 1 0,0-1 0,0 0 0,1 0 0,-1 1 0,0-1 0,1 0 0,23-18 0,34-2 0,-9 14-10,-1 1 0,1 2-1,0 3 1,49 5 0,5-2-1304,-77-2-5512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8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24575,'7'9'0,"0"0"0,0 1 0,0 0 0,9 21 0,12 18 0,182 225 0,-155-203 0,-47-62-156,0-1 0,1 1-1,14 10 1,-16-14-584,2 3-6086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24575,'13'2'0,"-1"0"0,0 1 0,0 1 0,0 0 0,-1 0 0,1 1 0,12 8 0,8 2 0,79 32 0,155 93 0,-224-110-1365,-28-15-5461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24575,'0'-9'0,"0"-1"0,1 1 0,1-1 0,0 1 0,0-1 0,0 1 0,1 0 0,1 0 0,-1 0 0,2 1 0,-1-1 0,1 1 0,0 0 0,1 0 0,0 1 0,9-10 0,105-114 0,8-10 0,-67 62-1365,-47 59-5461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24575,'37'-3'0,"0"-1"0,0-2 0,0-1 0,55-20 0,-53 15 0,1 1 0,1 2 0,59-5 0,-39 13-1365,-35 1-5461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24575,'38'0'0,"0"-1"0,47 6 0,-72-3 0,0 1 0,0 0 0,0 0 0,0 2 0,0-1 0,-1 2 0,14 7 0,5 4 0,-4-3 0,-1 2 0,38 29 0,-59-41 0,0 0 0,0 0 0,-1 1 0,1 0 0,-1 0 0,0 0 0,0 0 0,-1 0 0,1 1 0,-1 0 0,-1 0 0,1 0 0,-1 0 0,0 0 0,0 0 0,-1 0 0,2 14 0,-3-16 0,-1 1 0,0-1 0,0 0 0,0 1 0,-1-1 0,0 0 0,0 0 0,0 1 0,0-1 0,0-1 0,-1 1 0,1 0 0,-1-1 0,0 1 0,0-1 0,-1 0 0,1 0 0,-1 0 0,1 0 0,-1-1 0,0 0 0,0 1 0,0-1 0,0-1 0,-7 3 0,-8 3 0,0-1 0,0 0 0,0-2 0,-31 4 0,-142 19-1365,163-23-5461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24575,'-6'0'0,"-1"10"0,1 9 0,0 12 0,2 5 0,-3 2 0,-1 0 0,1-2 0,1-1 0,3 3 0,1 1 0,1-1 0,1-2 0,0-2 0,0-1 0,1-7-8191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21 111 24575,'-2'-1'0,"0"-1"0,1 0 0,-1 0 0,1 1 0,-1-1 0,1 0 0,-1 0 0,1 0 0,0 0 0,0-1 0,0 1 0,0 0 0,1 0 0,-1-1 0,0 1 0,1 0 0,0-1 0,-1 1 0,1-1 0,0 1 0,0 0 0,1-1 0,-1 1 0,0 0 0,1-1 0,-1 1 0,1 0 0,0-1 0,0 1 0,0 0 0,0 0 0,0 0 0,0 0 0,1 0 0,2-3 0,-1 2 0,-1 0 0,1 0 0,0 1 0,1-1 0,-1 1 0,0 0 0,1 0 0,-1 0 0,1 1 0,0-1 0,0 1 0,-1 0 0,1 0 0,0 0 0,0 0 0,0 1 0,0-1 0,0 1 0,0 0 0,6 1 0,1 2 0,0 0 0,-1 0 0,1 1 0,-1 1 0,0 0 0,0 0 0,-1 0 0,0 2 0,17 12 0,-22-15 0,1 0 0,-1 1 0,1-1 0,-1 1 0,0-1 0,-1 1 0,1 0 0,-1 1 0,0-1 0,0 1 0,-1-1 0,0 1 0,0 0 0,0 0 0,0 0 0,-1 0 0,0 0 0,0 0 0,-1 7 0,0-9 0,-1-1 0,0 0 0,0 0 0,0 0 0,0 0 0,0-1 0,-1 1 0,1 0 0,-1 0 0,0-1 0,0 1 0,0-1 0,0 0 0,0 1 0,-1-1 0,1 0 0,-1 0 0,1-1 0,-1 1 0,-3 1 0,-7 4 0,0-1 0,-1 0 0,-14 3 0,10-3 0,119 11 0,-93-15 0,0 0 0,0 1 0,-1 0 0,0 0 0,1 0 0,-1 1 0,0 0 0,-1 1 0,1 0 0,-1 0 0,0 0 0,6 7 0,-9-9 0,-1 0 0,1 0 0,-1 0 0,0 0 0,0 0 0,0 1 0,-1-1 0,1 1 0,-1-1 0,0 1 0,0-1 0,0 1 0,-1 0 0,1 0 0,-1-1 0,0 1 0,0 0 0,0 0 0,0-1 0,0 1 0,-1 0 0,0-1 0,0 1 0,0 0 0,0-1 0,-1 1 0,1-1 0,-4 5 0,1-2 9,-1 1 1,-1-1-1,1-1 0,-1 1 0,0-1 1,0 0-1,0-1 0,-1 1 0,0-1 0,1 0 1,-2-1-1,-10 4 0,-3 1-380,-1-1-1,0 0 1,-23 2 0,14-5-6455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2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0,-1 0 0,1 0 0,0-1 0,0 1 0,0-1 0,1 0 0,0 0 0,0 0 0,0 0 0,5 3 0,2 4 0,233 233 0,-237-236-114,-1 0 1,1 0-1,-1 0 0,-1 1 0,1-1 1,-1 1-1,-1 1 0,0-1 0,0 1 1,-1-1-1,3 12 0,-3 1-6712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1 188 24575,'1'0'0,"1"1"0,-1 0 0,1 0 0,-1 0 0,1 0 0,-1 0 0,0 0 0,1 0 0,-1 0 0,0 0 0,0 1 0,0-1 0,0 1 0,1 1 0,16 15 0,-18-18 0,1 0 0,0 0 0,-1 0 0,1 0 0,-1 0 0,1 0 0,0 0 0,-1-1 0,1 1 0,-1 0 0,1 0 0,0 0 0,-1-1 0,1 1 0,-1 0 0,1 0 0,-1-1 0,1 1 0,-1-1 0,1 1 0,-1 0 0,0-1 0,1 1 0,-1-1 0,0 1 0,1-1 0,-1 1 0,0-1 0,1 1 0,-1-1 0,0 1 0,0-1 0,0 0 0,1 1 0,-1-1 0,0 1 0,0-1 0,0 1 0,0-1 0,0 0 0,12-46 0,-8 31 0,0 1 0,1 0 0,9-21 0,-11 31 0,0 0 0,0 0 0,0 0 0,1 1 0,0-1 0,-1 1 0,2 0 0,-1 0 0,0 0 0,1 1 0,0-1 0,0 1 0,7-3 0,-6 3 0,-1 0 0,1 1 0,-1 0 0,1 0 0,0 0 0,0 1 0,0 0 0,0 0 0,0 0 0,0 1 0,0 0 0,0 0 0,0 0 0,0 1 0,0 0 0,0 0 0,-1 1 0,1-1 0,0 1 0,0 1 0,-1-1 0,0 1 0,1 0 0,-1 0 0,0 0 0,0 1 0,-1 0 0,1 0 0,-1 0 0,0 0 0,0 1 0,0 0 0,-1 0 0,1 0 0,-1 0 0,0 0 0,-1 1 0,1-1 0,1 8 0,-2-7 0,6 14 0,-2 0 0,0 0 0,-1 1 0,-1-1 0,1 32 0,-5-46 0,0-1 0,-1 1 0,1 0 0,-1-1 0,-1 1 0,1-1 0,-1 0 0,0 1 0,0-1 0,0 0 0,-1 0 0,0 0 0,0 0 0,0-1 0,-1 1 0,1-1 0,-1 0 0,0 0 0,0 0 0,-1-1 0,1 1 0,-1-1 0,1 0 0,-1 0 0,-9 3 0,6-2 0,1-1 0,-1 0 0,-1-1 0,1 0 0,0 0 0,-1 0 0,1-1 0,-1 0 0,1-1 0,-1 0 0,1-1 0,-1 1 0,1-1 0,-1-1 0,1 0 0,0 0 0,0-1 0,0 0 0,-9-4 0,12 4 0,-1 0 0,1-1 0,0 0 0,-1 0 0,2 0 0,-1 0 0,0-1 0,1 0 0,0 0 0,0 0 0,0 0 0,1-1 0,0 1 0,0-1 0,0 0 0,1 0 0,0 0 0,0 0 0,0-1 0,1 1 0,0 0 0,0-1 0,1 1 0,-1-1 0,2-10 0,0 13 0,-1-1 0,1 1 0,0-1 0,0 1 0,0-1 0,1 1 0,-1 0 0,1 0 0,0 0 0,1 0 0,-1 0 0,0 0 0,1 1 0,0-1 0,0 1 0,0-1 0,6-3 0,-7 5 0,1 0 0,0 1 0,0-1 0,-1 1 0,1 0 0,0 0 0,0 0 0,0 0 0,0 0 0,0 1 0,0-1 0,1 1 0,-1 0 0,0 0 0,0 0 0,0 0 0,0 0 0,0 1 0,0 0 0,0-1 0,0 1 0,0 0 0,0 0 0,0 1 0,5 2 0,8 8 0,0 0 0,0 1 0,-1 0 0,-1 2 0,17 20 0,-20-21 0,1-1 0,0 0 0,1 0 0,1-1 0,0-1 0,0 0 0,19 10 0,-30-20-114,0 1 1,0-1-1,1 0 0,-1 0 0,0 0 1,0 0-1,1-1 0,-1 1 0,0-1 1,1 0-1,6-1 0,7-3-6712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4.9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24575,'-3'128'0,"6"145"0,-1-258-227,0 0-1,1 0 1,0 0-1,1-1 1,11 28-1,-4-23-6598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24575,'5'-2'0,"-1"1"0,1-1 0,0 0 0,-1-1 0,0 1 0,0-1 0,0 0 0,0 0 0,0 0 0,3-4 0,15-9 0,-14 10 0,2 1 0,-1 0 0,0 0 0,1 1 0,0 1 0,0 0 0,0 0 0,19-2 0,-25 5 0,-1 0 0,1 0 0,0 0 0,-1 1 0,1-1 0,0 1 0,-1 0 0,1 0 0,0 0 0,-1 1 0,0-1 0,1 1 0,-1 0 0,0 0 0,0 0 0,0 0 0,0 1 0,0-1 0,-1 1 0,1-1 0,-1 1 0,1 0 0,-1 0 0,0 0 0,0 1 0,-1-1 0,1 0 0,1 5 0,0-1 0,0 0 0,-1 0 0,0 1 0,0-1 0,-1 1 0,0-1 0,0 1 0,-1 0 0,0-1 0,0 1 0,-2 11 0,-3 2 0,0-1 0,-14 35 0,11-36 0,1 0 0,2 0 0,-8 37 0,9 15 3,5 73-1,1-58-1372,-2-60-5456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24575,'0'-6'0,"5"-6"0,7-1 0,1-4 0,10 1 0,5 3 0,3 4 0,2 4 0,1 2 0,-1 2 0,-1 1 0,0-5 0,0-1 0,-7 1-8191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24575,'0'10'0,"0"9"0,0 6 0,0 5 0,0 1 0,-5 2 0,-2 0 0,1-1 0,0 0 0,3-1 0,0 0 0,2 0 0,1 0 0,0-1 0,0 1 0,0-6-8191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64 24575,'12'-1'0,"1"-1"0,-1 0 0,0-1 0,-1-1 0,1 1 0,20-11 0,-17 7 0,0 1 0,33-7 0,-35 10 0,-5 1 0,-1 1 0,0 0 0,0 0 0,0 1 0,0 0 0,13 1 0,-21 0 0,1 0 0,-1 1 0,0-1 0,0 0 0,0 1 0,0-1 0,0 0 0,0 0 0,0 0 0,-1 0 0,1 0 0,0 0 0,0 0 0,-2 0 0,-45 29 0,24-16 0,1 1 0,0 0 0,1 2 0,-21 21 0,41-37 0,1 0 0,0 1 0,0-1 0,0 0 0,0 1 0,0-1 0,0 1 0,0-1 0,1 1 0,-1-1 0,0 1 0,1-1 0,-1 1 0,1 0 0,0-1 0,-1 1 0,1 0 0,0-1 0,0 1 0,0 0 0,0-1 0,0 1 0,1 0 0,0 2 0,0-1 0,1 0 0,-1 0 0,1-1 0,0 1 0,0-1 0,0 1 0,0-1 0,1 0 0,-1 0 0,1 0 0,-1 0 0,5 2 0,8 4 0,0 0 0,1-1 0,30 9 0,-29-12 0,-1 2 0,28 13 0,-40-17 0,0 0 0,0 0 0,-1 1 0,1 0 0,-1-1 0,1 1 0,-1 0 0,0 1 0,0-1 0,0 0 0,-1 1 0,1 0 0,-1 0 0,0-1 0,0 1 0,2 6 0,-4-8 0,1-1 0,-1 1 0,0-1 0,0 1 0,0-1 0,0 1 0,0-1 0,0 1 0,0-1 0,0 1 0,0-1 0,-1 1 0,1-1 0,-1 1 0,1-1 0,-1 0 0,1 1 0,-1-1 0,0 0 0,0 1 0,-2 1 0,1 0 0,-1 0 0,0-1 0,-1 1 0,1-1 0,0 0 0,-1 0 0,1 0 0,-6 2 0,-5 1 0,-1 0 0,0-1 0,-19 3 0,15-4-170,1 0-1,-1-1 0,0-1 1,0-1-1,1 0 0,-1-2 1,-25-4-1,24-1-6655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9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54 221 24575,'-2'-1'0,"1"1"0,-1-1 0,1 1 0,0-1 0,-1 0 0,1 0 0,0 1 0,0-1 0,0 0 0,-1 0 0,1 0 0,0 0 0,0 0 0,0 0 0,0-1 0,1 1 0,-1 0 0,0-1 0,1 1 0,-2-2 0,-13-32 0,14 31 0,-2-1 0,1-1 0,0 1 0,1-1 0,-1 1 0,1-1 0,0 0 0,1 1 0,-1-1 0,1 0 0,0 0 0,1 1 0,1-9 0,-1 10 0,1 1 0,-1-1 0,1 1 0,0 0 0,0 0 0,0 0 0,1 0 0,-1 0 0,1 0 0,-1 0 0,1 1 0,0 0 0,0-1 0,0 1 0,0 0 0,1 0 0,-1 1 0,1-1 0,-1 1 0,5-2 0,9-3 0,1 2 0,0-1 0,0 2 0,0 0 0,0 2 0,0-1 0,1 2 0,-1 1 0,25 3 0,-40-3 0,1 0 0,-1 0 0,0 0 0,1 0 0,-1 1 0,0-1 0,0 1 0,0 0 0,0 0 0,-1 0 0,1 0 0,0 0 0,-1 1 0,1-1 0,-1 1 0,0 0 0,0-1 0,0 1 0,0 0 0,0 0 0,-1 0 0,0 1 0,1-1 0,-1 0 0,0 0 0,0 1 0,-1-1 0,1 1 0,-1-1 0,0 1 0,0-1 0,0 1 0,-1 6 0,0 0 0,0 0 0,-1 0 0,0 0 0,-1 0 0,0-1 0,-1 1 0,0-1 0,0 0 0,-1 0 0,-8 12 0,1-7 0,-1-1 0,-1 0 0,0 0 0,-1-1 0,0-1 0,-1-1 0,-27 14 0,22-12 0,0 0 0,2 1 0,-36 30 0,52-40 0,0-1 0,1 1 0,-1-1 0,1 1 0,0 0 0,0 0 0,0 0 0,0 0 0,0 0 0,1 0 0,0 0 0,-1 1 0,1-1 0,0 0 0,0 1 0,1-1 0,-1 1 0,1-1 0,0 1 0,0 0 0,0-1 0,0 1 0,1-1 0,-1 1 0,1-1 0,0 1 0,0-1 0,0 0 0,1 1 0,-1-1 0,1 0 0,-1 0 0,1 0 0,0 0 0,1 0 0,2 3 0,1 0 0,0 0 0,0 0 0,1-1 0,-1 0 0,1 0 0,1 0 0,-1-1 0,1 0 0,0-1 0,-1 0 0,1 0 0,1 0 0,-1-1 0,13 2 0,69-2-1365,-64-3-5461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0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33 24575,'4'-3'0,"1"0"0,-1 0 0,0 0 0,1 0 0,0 1 0,0 0 0,0 0 0,0 0 0,0 0 0,0 1 0,0 0 0,10-1 0,71-1 0,-62 3 0,20 0 0,-40 0 0,-29 1 0,-18-3 0,-49 2 0,86 1 0,0-1 0,0 1 0,1 0 0,-1 1 0,0-1 0,0 1 0,0 0 0,1 1 0,-1-1 0,1 1 0,-9 6 0,12-7 0,0-1 0,0 1 0,1-1 0,-1 1 0,0 0 0,1 0 0,-1 0 0,1 0 0,0 0 0,-1 0 0,1 0 0,0 0 0,0 0 0,0 1 0,1-1 0,-1 0 0,1 1 0,-1-1 0,1 1 0,0-1 0,0 0 0,0 1 0,0-1 0,0 1 0,0-1 0,1 0 0,-1 1 0,1-1 0,0 1 0,0-1 0,-1 0 0,2 0 0,0 3 0,2 0 0,-1 0 0,1 0 0,0-1 0,1 1 0,-1-1 0,1 0 0,-1 0 0,1-1 0,0 0 0,1 1 0,-1-2 0,7 4 0,11 1 0,45 10 0,-44-12 0,0 0 0,44 18 0,-63-21 0,1 1 0,-1 0 0,1 0 0,-1 0 0,0 0 0,0 1 0,-1 0 0,1 0 0,-1 1 0,1-1 0,-2 1 0,1 0 0,0 0 0,-1 0 0,0 1 0,3 6 0,-5-9 0,0 0 0,0-1 0,0 1 0,0 0 0,-1 0 0,0 0 0,1 0 0,-1 0 0,0 0 0,0-1 0,-1 1 0,1 0 0,-1 0 0,1 0 0,-1 0 0,0 0 0,0-1 0,-2 6 0,0-4 0,0 1 0,0-1 0,-1 0 0,1 0 0,-1 0 0,0 0 0,0-1 0,0 0 0,-9 5 0,1-1 0,0-1 0,0 0 0,-1-1 0,1-1 0,-1 0 0,0-1 0,-20 3 0,26-5-58,-85 3 244,86-4-293,0-1 0,1 1 1,-1-1-1,0 0 0,1-1 1,-1 1-1,1-1 1,0 0-1,0-1 0,-1 1 1,1-1-1,1 0 1,-8-5-1,-8-13-6719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24575,'-2'-1'0,"0"1"0,-1 0 0,1 1 0,0-1 0,-1 0 0,1 1 0,0-1 0,0 1 0,-1 0 0,1-1 0,0 1 0,0 0 0,-3 3 0,4-4 0,0 1 0,1 0 0,-1 0 0,0 0 0,1 0 0,-1-1 0,0 1 0,1 0 0,-1 0 0,1 0 0,-1 1 0,1-1 0,0 0 0,0 0 0,-1 0 0,1 0 0,0 0 0,0 0 0,0 0 0,0 2 0,1 1 0,0 0 0,0 0 0,0 0 0,1 0 0,-1 0 0,1 0 0,0 0 0,0 0 0,1-1 0,-1 1 0,1-1 0,5 6 0,20 16 0,1 0 0,1-2 0,38 22 0,38 28 0,-74-48 0,-2 0 0,0 2 0,-2 2 0,-1 0 0,33 47 0,-59-75-52,0 1-1,0-1 1,0 1-1,0-1 1,0 1-1,0-1 1,0 1-1,-1-1 1,1 1-1,-1 0 1,1-1-1,-1 1 1,0 0-1,1-1 1,-1 1-1,0 0 1,0 0-1,0-1 1,-1 1-1,1 0 0,0-1 1,-1 1-1,1 0 1,-1-1-1,0 3 1,-12 10-6774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1 673 24575,'11'-13'0,"1"-2"0,-2 1 0,0-2 0,11-21 0,12-18 0,32-46 0,-32 47 0,3 1 0,70-81 0,-76 102-119,-18 17-6,1 0 1,1 1-1,0 1 0,0 0 1,2 1-1,-1 0 1,2 1-1,-1 1 1,37-16-1,-28 19-6701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0 24575,'-5'0'0,"-12"5"0,-9 8 0,0 5 0,0 6 0,-1-1 0,4 0 0,0 2 0,5 1 0,0 8 0,3 2 0,4 1 0,-2-1 0,3-1 0,-4-2 0,2-1 0,2-6-8191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8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96 120 24575,'1'0'0,"0"0"0,0-1 0,1 1 0,-1-1 0,0 1 0,0-1 0,0 0 0,0 1 0,0-1 0,0 0 0,0 0 0,-1 1 0,1-1 0,0 0 0,0 0 0,-1 0 0,1 0 0,0 0 0,-1 0 0,2-3 0,13-31 0,-7 14 0,-6 17 0,0 1 0,-1 1 0,1-1 0,0 0 0,1 0 0,-1 1 0,0-1 0,1 1 0,-1-1 0,1 1 0,0 0 0,0 0 0,0 1 0,0-1 0,0 0 0,0 1 0,0 0 0,1 0 0,-1 0 0,0 0 0,1 0 0,-1 1 0,1 0 0,-1-1 0,1 1 0,-1 0 0,1 1 0,3 0 0,-3 0 0,0 0 0,0 0 0,0 1 0,0 0 0,0 0 0,0 0 0,0 0 0,-1 1 0,1-1 0,-1 1 0,0 0 0,0 0 0,0 0 0,0 1 0,0-1 0,0 1 0,-1-1 0,0 1 0,0 0 0,0 0 0,2 6 0,0-1 0,-2 0 0,1 0 0,-1 0 0,0 0 0,-1 0 0,0 1 0,0-1 0,-1 0 0,-1 1 0,1-1 0,-1 0 0,-1 0 0,-3 11 0,3-14 0,0-1 0,-1 1 0,0-1 0,0 0 0,-1 0 0,1 0 0,-1 0 0,0 0 0,-1-1 0,1 0 0,-1 1 0,1-2 0,-1 1 0,-1-1 0,1 1 0,0-1 0,-1-1 0,1 1 0,-1-1 0,-10 3 0,11-4 5,-1 0 0,1 0 0,-1 0 0,1 0 0,-1-1 0,1 0 0,-1 0 0,1-1 0,-1 1 0,1-1 0,-1 0 0,1-1 0,-1 1 0,1-1 0,0 0 0,0-1 0,0 1 0,0-1 0,1 0 0,-1 0 0,1 0 0,-1-1 0,-4-4 0,1-1-140,1 1 0,0-1 0,0 0 0,1-1 0,0 1 0,1-1 0,0 0 0,0-1 0,1 1 0,-4-17 0,1-7-6691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2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24575,'11'1'0,"1"0"0,0 1 0,0 0 0,-1 1 0,1 0 0,-1 1 0,0 0 0,0 1 0,-1 0 0,1 1 0,-1 0 0,0 0 0,0 1 0,-1 0 0,0 1 0,-1 0 0,12 13 0,-8-6 0,0 0 0,-1 1 0,-1 0 0,0 0 0,-1 1 0,-1 1 0,-1-1 0,0 1 0,-1 0 0,4 24 0,-6-15-455,-2 1 0,-1 39 0,-2-40-6371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98 24575,'-1'0'0,"0"0"0,0 0 0,0 0 0,0 0 0,0 0 0,1 0 0,-1-1 0,0 1 0,0 0 0,0-1 0,0 1 0,0-1 0,0 1 0,1-1 0,-1 1 0,0-1 0,0 0 0,1 1 0,-1-1 0,0 0 0,1 1 0,-1-1 0,1 0 0,-1 0 0,1 0 0,-1 0 0,1 1 0,0-1 0,-1 0 0,1 0 0,0 0 0,0 0 0,0 0 0,0 0 0,-1 0 0,1 0 0,1 0 0,-1 0 0,0 0 0,0 0 0,0 0 0,0 0 0,1-1 0,-1-1 0,1 1 0,0-1 0,0 0 0,-1 1 0,1-1 0,1 0 0,-1 1 0,0 0 0,1-1 0,-1 1 0,1 0 0,0-1 0,0 1 0,2-2 0,4 0 0,-1 0 0,1 0 0,0 1 0,0 0 0,0 0 0,1 1 0,-1 0 0,1 1 0,-1 0 0,1 0 0,0 1 0,-1 0 0,1 0 0,-1 1 0,1 0 0,-1 1 0,1 0 0,-1 0 0,12 5 0,-10-3 0,0 0 0,0 1 0,-1 0 0,1 0 0,-1 1 0,0 0 0,-1 1 0,0 0 0,0 0 0,0 1 0,-1 0 0,0 0 0,0 1 0,-1 0 0,6 11 0,-11-17 0,1 0 0,-1 1 0,0-1 0,-1 0 0,1 0 0,0 0 0,-1 1 0,0-1 0,0 0 0,0 0 0,0 1 0,0-1 0,-1 0 0,1 1 0,-1-1 0,0 0 0,-1 4 0,-2 0 0,1 0 0,-1-1 0,0 1 0,0-1 0,-1 0 0,0 0 0,-6 6 0,-10 7 0,0-1 0,-1-1 0,-26 15 0,33-23 0,1 1 0,0 1 0,1 0 0,0 1 0,0 1 0,-15 19 0,26-29 0,0 0 0,-1 0 0,1-1 0,0 2 0,1-1 0,-1 0 0,1 0 0,-1 0 0,1 1 0,0-1 0,0 1 0,0-1 0,1 1 0,-1-1 0,1 1 0,0 0 0,0-1 0,0 1 0,1-1 0,-1 1 0,1-1 0,-1 1 0,1-1 0,1 1 0,-1-1 0,0 0 0,1 1 0,-1-1 0,1 0 0,0 0 0,0 0 0,1 0 0,-1-1 0,0 1 0,1-1 0,0 1 0,-1-1 0,4 2 0,0 1 8,1-2 0,-1 1 0,1-1 0,-1 0 0,1 0 0,0-1 0,0 0 0,0 0 0,0 0 0,1-1 0,-1 0 0,0-1 0,0 1 0,9-2 0,-6 0-157,1 0 1,-1-1-1,0 0 1,0 0-1,0-1 1,0-1-1,0 0 1,-1 0-1,12-7 1,-1-2-6678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24575,'1'-1'0,"0"-1"0,0 0 0,0 0 0,0 0 0,1 0 0,-1 1 0,0-1 0,1 1 0,-1-1 0,1 1 0,-1-1 0,1 1 0,0 0 0,0 0 0,0 0 0,3-2 0,33-15 0,-31 17 0,-1 0 0,0 0 0,0 1 0,0 0 0,1 0 0,-1 0 0,0 1 0,0 0 0,0 0 0,0 1 0,0-1 0,0 1 0,0 1 0,0-1 0,0 1 0,-1 0 0,0 0 0,1 0 0,-1 1 0,5 5 0,-7-7 0,0 0 0,0 0 0,0 1 0,0 0 0,0-1 0,-1 1 0,1 0 0,-1 0 0,0 1 0,0-1 0,0 0 0,0 1 0,-1-1 0,1 1 0,-1 0 0,0-1 0,0 1 0,0 0 0,0 0 0,-1 0 0,0 0 0,1-1 0,-1 1 0,-1 0 0,1 0 0,-1 0 0,1 0 0,-1 0 0,0-1 0,-1 1 0,1 0 0,-3 5 0,-5 3 0,0-1 0,-1 0 0,0 0 0,-19 14 0,18-16 0,0 1 0,1 1 0,-1 0 0,-13 19 0,13-13 0,1 1 0,0 1 0,1-1 0,-7 23 0,14-37 0,1 0 0,0 0 0,0 0 0,0 1 0,0-1 0,0 0 0,1 1 0,0-1 0,0 1 0,0-1 0,1 1 0,-1-1 0,1 0 0,0 1 0,0-1 0,1 0 0,-1 0 0,1 0 0,0 0 0,0 0 0,0 0 0,1 0 0,-1-1 0,1 1 0,4 4 0,0-3 12,-1 0 0,1 0 0,0-1 0,0 0 0,1 0 0,-1 0 0,1-1 0,0 0 0,15 3 0,-4-3-383,0-1-1,1 0 1,21-2 0,-15 0-6455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6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24575,'0'-6'0,"0"1"0,0-1 0,1 1 0,0-1 0,0 1 0,0-1 0,1 1 0,0-1 0,0 1 0,0 0 0,1 0 0,0 0 0,-1 0 0,8-8 0,-4 7 0,0 0 0,0 1 0,1 0 0,0 0 0,-1 1 0,1 0 0,1 0 0,-1 0 0,15-4 0,-7 4 0,0 0 0,0 1 0,0 0 0,1 2 0,-1 0 0,1 0 0,-1 2 0,1 0 0,-1 0 0,31 8 0,-39-7 0,1 1 0,-1-1 0,1 2 0,-1-1 0,0 1 0,0 0 0,0 0 0,-1 1 0,1-1 0,6 9 0,-9-9 0,-1 0 0,0 0 0,0 1 0,0-1 0,0 1 0,-1 0 0,1 0 0,-1 0 0,-1 0 0,1 0 0,-1 0 0,1 1 0,-2-1 0,1 1 0,-1-1 0,1 8 0,-2-5 0,-1 0 0,1 1 0,-2-1 0,1 0 0,-1 0 0,0 0 0,0-1 0,-1 1 0,0-1 0,-1 0 0,1 0 0,-1 0 0,-1 0 0,-8 8 0,-12 10 0,-58 44 0,69-57 0,-50 33 0,48-34 0,-1 0 0,1 1 0,1 1 0,0 0 0,1 1 0,1 1 0,0 0 0,-22 33 0,34-46 0,1 0 0,0 1 0,0-1 0,1 0 0,-1 0 0,0 1 0,1-1 0,-1 1 0,1-1 0,0 0 0,0 1 0,0-1 0,0 1 0,0-1 0,1 0 0,-1 1 0,1-1 0,-1 0 0,3 5 0,-1-3 0,0 0 0,0-1 0,1 1 0,0 0 0,0-1 0,0 0 0,0 1 0,0-1 0,1 0 0,3 2 0,2 1 0,0 0 0,0-1 0,1-1 0,0 1 0,-1-2 0,1 1 0,1-1 0,16 2 0,-7-2-227,1-2-1,0-1 1,0 0-1,0-2 1,29-5-1,-23 0-6598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24575,'77'-1'0,"89"3"0,-163-2 0,0 1 0,1 0 0,-1 0 0,0 0 0,0 0 0,0 0 0,0 0 0,0 1 0,0-1 0,-1 1 0,1 0 0,0 0 0,-1 0 0,1 0 0,-1 1 0,0-1 0,0 1 0,0-1 0,0 1 0,0 0 0,0-1 0,-1 1 0,1 0 0,-1 0 0,0 0 0,0 1 0,0-1 0,0 0 0,-1 0 0,1 5 0,1 12 0,0 0 0,-2 1 0,-3 37 0,1-25 0,-1 43 0,-1 12 0,8 107 0,14-122-1365,-13-52-5461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24575,'0'-6'0,"5"-6"0,2-7 0,5 1 0,10-3 0,8 2 0,3 5 0,1 5 0,1 3 0,-1 4 0,-2 1 0,0 1 0,0 1 0,-1 0 0,-1 5 0,-4 2-8191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0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48 24575,'1'-4'0,"0"0"0,0 0 0,0 1 0,0-1 0,1 0 0,0 1 0,-1-1 0,1 1 0,3-5 0,5 1 0,-9 27 0,-6-2 0,-1-1 0,-1 0 0,0 0 0,-1-1 0,-15 22 0,3-2 0,-43 75 0,-34 66 0,90-160-93,-18 36-543,-31 103 0,49-130-6190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3.7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24575,'-18'0'0,"0"2"0,0 0 0,0 1 0,1 1 0,-1 0 0,1 1 0,0 1 0,0 1 0,1 0 0,0 2 0,0-1 0,-24 19 0,30-19 0,-1 0 0,2 1 0,-1 0 0,1 1 0,1 0 0,0 0 0,0 1 0,1 0 0,0 0 0,1 1 0,0 0 0,1 0 0,1 0 0,0 1 0,0-1 0,1 1 0,1 0 0,-1 14 0,2-13 0,0 1 0,2 0 0,0 0 0,0-1 0,1 1 0,1 0 0,1-1 0,0 0 0,7 17 0,-7-24 0,0 1 0,0-1 0,1 0 0,0-1 0,0 1 0,0-1 0,1 0 0,0 0 0,0-1 0,1 0 0,-1 0 0,1 0 0,0-1 0,0 0 0,1 0 0,-1-1 0,1 0 0,9 2 0,-1-1 0,0 0 0,1-1 0,-1-1 0,30 0 0,-37-2 0,-1-1 0,1 0 0,0 0 0,-1 0 0,0-1 0,1 0 0,-1-1 0,0 0 0,0 0 0,14-9 0,-19 10 0,1-1 0,-1 1 0,0-1 0,0 0 0,-1 0 0,1 0 0,-1 0 0,1-1 0,-1 1 0,0 0 0,0-1 0,-1 0 0,1 1 0,-1-1 0,1 0 0,-1 0 0,-1 0 0,1 0 0,0 0 0,-1 0 0,0 0 0,0 0 0,0 0 0,0 0 0,-1 0 0,0 0 0,1 0 0,-1 0 0,-1 0 0,1 0 0,-1 1 0,-3-8 0,0 2 0,1 0 0,-2 1 0,1-1 0,-2 1 0,1 0 0,-1 1 0,0-1 0,0 1 0,-1 1 0,0-1 0,0 1 0,-10-5 0,10 7 12,-1 0 0,0 0 0,0 1 0,-1 0 0,1 0 0,-1 1 0,1 1 0,-1 0 0,-10-1 0,17 2-58,0 0-1,0 1 1,0-1-1,0 0 1,0 1 0,0 0-1,0-1 1,0 1-1,0 0 1,0 1 0,0-1-1,1 0 1,-1 1-1,1 0 1,-1 0-1,1-1 1,-1 1 0,1 1-1,0-1 1,0 0-1,0 0 1,0 1 0,0-1-1,1 1 1,-1 0-1,1-1 1,0 1 0,0 0-1,0 0 1,0 0-1,-1 5 1,-2 16-6780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528 1 24575,'-13'11'0,"0"-1"0,-1-1 0,-28 15 0,-22 16 0,30-10 0,2 1 0,2 2 0,0 1 0,-44 69 0,41-56 0,-2-1 0,-49 51 0,76-90-109,6-6 55,1 0-1,-1 0 0,1 0 1,-1 0-1,1 0 0,0 0 1,-1 1-1,1-1 1,0 0-1,0 1 0,0-1 1,0 1-1,0 0 1,1-1-1,-1 1 0,0 0 1,1-1-1,-1 1 0,1 0 1,0-1-1,-1 1 1,1 3-1,5 7-6771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7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14 174 24575,'0'1'0,"1"1"0,-1-1 0,1 0 0,0 0 0,-1 0 0,1 1 0,0-1 0,0 0 0,0 0 0,0 0 0,0 0 0,0 0 0,0 0 0,1-1 0,-1 1 0,0 0 0,0-1 0,2 2 0,29 12 0,-28-12 0,3 1 0,0-1 0,1 1 0,0-1 0,-1 0 0,1-1 0,0 0 0,0 0 0,-1 0 0,1-1 0,0-1 0,0 1 0,0-1 0,0 0 0,-1-1 0,1 0 0,-1 0 0,1-1 0,-1 0 0,0 0 0,0-1 0,0 1 0,6-6 0,7-7 0,0 0 0,-2-2 0,0 0 0,-1-1 0,22-32 0,-30 39 0,22-27 0,-31 39 0,1 0 0,-1 0 0,0 0 0,0-1 0,0 1 0,1 0 0,-1 0 0,0 0 0,0-1 0,0 1 0,1 0 0,-1 0 0,0 0 0,0 0 0,1 0 0,-1 0 0,0 0 0,0-1 0,1 1 0,-1 0 0,0 0 0,1 0 0,-1 0 0,0 0 0,0 0 0,1 0 0,-1 0 0,0 1 0,1-1 0,-1 0 0,0 0 0,0 0 0,1 0 0,-1 0 0,0 0 0,0 0 0,0 1 0,1-1 0,-1 0 0,0 0 0,0 0 0,1 1 0,-1 25 0,-4-3 0,-2 0 0,-1 0 0,-1-1 0,-19 39 0,-14 39 0,21-41 0,3 1 0,2 1 0,3 0 0,-5 80 0,18-139 0,-1-1 0,0 0 0,0 0 0,0 0 0,0 0 0,0 1 0,0-1 0,-1 0 0,1 0 0,0 0 0,0 0 0,-1 0 0,1 1 0,-1-1 0,1 0 0,-1 0 0,1 0 0,-1 0 0,0 0 0,1-1 0,-1 1 0,0 0 0,0 0 0,0 0 0,0-1 0,0 1 0,0 0 0,0-1 0,0 1 0,0-1 0,0 1 0,0-1 0,0 1 0,0-1 0,0 0 0,0 1 0,-1-1 0,1 0 0,0 0 0,0 0 0,0 0 0,0 0 0,-1 0 0,1-1 0,-2 1 0,-6-3 0,-1 0 0,0 0 0,1-1 0,-15-8 0,1 1 0,2 4 0,-1 1 0,1 1 0,-1 1 0,-30-2 0,128 25 0,-38-8 0,47 9-273,0-3 0,2-5 0,-1-3 0,115-3 0,-176-6-6553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4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24575,'1'3'0,"-1"0"0,1-1 0,0 1 0,0 0 0,0 0 0,0 0 0,1-1 0,-1 1 0,1-1 0,0 1 0,0-1 0,0 0 0,3 4 0,36 30 0,-32-28 0,5 4 0,11 9 0,0 1 0,35 42 0,186 262 0,-223-292 0,38 75 0,-42-73 0,1-1 0,28 38 0,-36-56 0,1 0 0,0 0 0,1-1 0,31 27 0,-9-6-1365,-24-18-5461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2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24575,'1'10'0,"0"0"0,1 0 0,0 0 0,6 17 0,6 28 0,-9 306 0,-8-198 0,-2-108-1365,-1-36-5461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24575,'3'2'0,"-1"-1"0,1 1 0,-1 0 0,0 0 0,1 0 0,-1 0 0,0 1 0,0-1 0,-1 0 0,1 1 0,0-1 0,2 6 0,2 2 0,31 38 0,32 57 0,-55-81 0,-2 1 0,-1 0 0,-1 1 0,12 47 0,-12-34-114,-5-22-25,0-1 0,-1 1 0,-1 0 0,-1 1 0,0-1 0,-1 0 0,-1 1 0,-3 20 0,-3-12-6687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1 250 24575,'0'2'0,"0"0"0,0-1 0,0 1 0,0 0 0,1 0 0,-1 0 0,1-1 0,-1 1 0,1 0 0,0-1 0,0 1 0,0-1 0,0 1 0,0-1 0,0 1 0,0-1 0,0 1 0,0-1 0,1 0 0,-1 0 0,1 0 0,-1 0 0,1 0 0,-1 0 0,1 0 0,-1 0 0,1-1 0,0 1 0,0 0 0,-1-1 0,1 0 0,0 1 0,0-1 0,3 0 0,2 1 0,0-1 0,0 0 0,-1-1 0,1 1 0,0-1 0,0-1 0,11-3 0,-3-1 0,0-1 0,-1 0 0,0-1 0,0 0 0,-1-1 0,0-1 0,15-14 0,5-9 0,33-43 0,17-20 0,-138 201 0,-99 224 0,147-310 0,1-1 0,0 2 0,-3 28 0,7-39 0,1-1 0,0 1 0,1 0 0,0 0 0,0 0 0,1-1 0,0 1 0,1 0 0,0 0 0,3 8 0,-4-14-85,1-1 0,-1 0-1,0 0 1,1 0 0,0 0-1,-1 0 1,1 0 0,0 0-1,0 0 1,0 0 0,0-1-1,0 1 1,0-1 0,1 0-1,1 2 1,16 4-6741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49 227 24575,'1'-2'0,"-1"-1"0,1 1 0,0-1 0,-1 1 0,1 0 0,0 0 0,1-1 0,-1 1 0,0 0 0,1 0 0,-1 0 0,1 0 0,0 0 0,3-2 0,31-26 0,-29 24 0,181-131 0,-167 122 0,-13 11 0,-11 12 0,-8 7 0,2 0 0,0 1 0,1 0 0,1 1 0,0 0 0,1 0 0,-4 21 0,-19 133 0,16-82 0,6-31 0,1 71 0,1-15 0,5-112 0,0 1 0,-1-1 0,1 1 0,-1-1 0,1 0 0,-1 1 0,0-1 0,0 0 0,0 0 0,0 0 0,0 0 0,0 1 0,0-2 0,-1 1 0,1 0 0,-1 0 0,0 0 0,1-1 0,-1 1 0,0-1 0,-4 3 0,2-2 0,0 0 0,0-1 0,0 0 0,0 0 0,-1 0 0,1 0 0,0-1 0,-1 1 0,1-1 0,0 0 0,-7-1 0,1 0 0,-1-1 0,1 0 0,-1-1 0,1 0 0,0-1 0,0 0 0,0-1 0,0 1 0,-9-8 0,19 12 0,-1 0 0,1-1 0,0 1 0,0 0 0,0 0 0,-1 0 0,1 0 0,0 0 0,0 0 0,0-1 0,0 1 0,-1 0 0,1 0 0,0 0 0,0 0 0,0-1 0,0 1 0,0 0 0,0 0 0,-1-1 0,1 1 0,0 0 0,0 0 0,0 0 0,0-1 0,0 1 0,0 0 0,0 0 0,0-1 0,0 1 0,0 0 0,0 0 0,0-1 0,0 1 0,0 0 0,0 0 0,0 0 0,1-1 0,-1 1 0,0 0 0,0 0 0,0 0 0,0-1 0,0 1 0,0 0 0,1 0 0,-1 0 0,0-1 0,0 1 0,0 0 0,0 0 0,1 0 0,18-7 0,22 3 0,253 6 0,-289-3-136,0 1-1,0 1 1,-1-1-1,1 1 1,0 0-1,-1 0 1,1 0-1,-1 0 0,9 5 1,7 7-6690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2 24575,'-7'1'0,"-1"0"0,0 1 0,1 0 0,0 0 0,-1 1 0,1 0 0,-11 6 0,21-8 0,0 1 0,0-1 0,0 0 0,0-1 0,0 1 0,1 0 0,-1-1 0,0 0 0,3 0 0,25 0 0,0-2 0,54-11 0,-50 6 0,66-3 0,143 12-1365,-217-2-5461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24575,'12'1'0,"0"1"0,0 1 0,-1 0 0,1 1 0,-1 0 0,0 1 0,0 0 0,0 1 0,-1 0 0,0 1 0,0 0 0,0 0 0,-1 1 0,0 0 0,-1 1 0,11 14 0,-15-18 0,0 1 0,-1-1 0,0 1 0,0 0 0,0 0 0,-1 0 0,0 0 0,0 0 0,-1 0 0,0 1 0,0-1 0,0 1 0,-1-1 0,0 0 0,0 1 0,-1 8 0,0-11 0,0 1 0,0-1 0,-1 0 0,1 0 0,-1 0 0,0 0 0,0 0 0,0-1 0,0 1 0,-1 0 0,1-1 0,-1 0 0,0 0 0,0 1 0,0-2 0,-1 1 0,1 0 0,-1-1 0,1 1 0,-1-1 0,0 0 0,0-1 0,0 1 0,-7 2 0,-9 0 0,-1-1 0,0 0 0,1-1 0,-29-2 0,23 0 0,-1 1 0,-27 5 0,-37 7-1365,65-11-5461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24575,'43'3'0,"60"12"0,-3 0 0,-43-7-682,69 18-1,-99-19-6143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24575,'1'3'0,"-1"0"0,1-1 0,0 1 0,0-1 0,0 1 0,0-1 0,0 1 0,0-1 0,1 0 0,-1 0 0,1 0 0,-1 1 0,1-1 0,0-1 0,0 1 0,0 0 0,0 0 0,4 2 0,45 25 0,-44-25 0,38 19 0,79 57 0,-104-65 0,0 2 0,-1 0 0,-1 1 0,0 1 0,24 36 0,-39-51 0,0 0 0,0 0 0,-1 0 0,1 1 0,-1-1 0,0 1 0,-1-1 0,1 1 0,-1 0 0,0 0 0,0 0 0,0 0 0,-1 0 0,1 0 0,-1 0 0,-1 0 0,1-1 0,-1 1 0,0 0 0,-2 8 0,0-7 0,0-1 0,0 1 0,-1-1 0,1 1 0,-1-1 0,-1 0 0,1-1 0,-1 1 0,0-1 0,0 0 0,0 0 0,0 0 0,-1-1 0,1 0 0,-9 4 0,-13 4 0,-1-1 0,0-2 0,-1 0 0,0-2 0,0-1 0,0-1 0,0-2 0,-1-1 0,1-1 0,-52-7 0,52 2-1365,3-2-5461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8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84 24575,'0'-36'0,"0"29"0,0 23 0,0 554 0,-2-690 0,-1 44 0,4 1 0,2-1 0,22-121 0,-24 192 0,0 1 0,0-1 0,0 1 0,0 0 0,1 0 0,0-1 0,0 1 0,0 0 0,0 1 0,1-1 0,-1 0 0,1 1 0,0-1 0,0 1 0,0 0 0,1 0 0,-1 0 0,1 0 0,6-3 0,-6 5 0,0 0 0,0 0 0,1 0 0,-1 1 0,0 0 0,0-1 0,0 2 0,1-1 0,-1 0 0,0 1 0,0 0 0,0 0 0,0 0 0,0 1 0,0-1 0,0 1 0,0 0 0,-1 0 0,1 0 0,-1 1 0,4 2 0,14 12 0,0 0 0,-2 1 0,0 1 0,-1 1 0,-1 1 0,-1 1 0,-1 0 0,-1 0 0,0 2 0,-2 0 0,-1 0 0,13 44 0,-21-58 0,0-1 0,-1 1 0,-1 0 0,1 0 0,-2 0 0,1 0 0,-1 0 0,-1 0 0,0 0 0,-4 17 0,4-22 0,-1 1 0,0-1 0,-1 0 0,1 0 0,-1-1 0,0 1 0,0-1 0,-1 1 0,1-1 0,-1 0 0,0 0 0,0 0 0,0-1 0,-1 1 0,1-1 0,-1 0 0,0-1 0,0 1 0,0-1 0,-8 3 0,-9 2 0,0-1 0,0-2 0,0 0 0,-1-1 0,1-1 0,-1-2 0,-41-3 0,61 3-105,0 0 0,-1-1 0,1 0 0,0 0 0,-1 0 0,1 0 0,0 0 0,0-1 0,0 1 0,0-1 0,0 0 0,-4-3 0,-6-9-6721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1 880 24575,'15'-1'0,"0"-1"0,0 0 0,0 0 0,-1-2 0,1 0 0,24-10 0,-9 0 0,-1 0 0,28-20 0,-49 28 0,1 0 0,-2-1 0,1 0 0,0 0 0,-1-1 0,-1 0 0,1 0 0,7-14 0,-13 20 0,0 0 0,0 0 0,0 0 0,0 0 0,0 0 0,-1 0 0,1 0 0,-1-1 0,1 1 0,-1 0 0,0-1 0,0 1 0,0 0 0,0 0 0,0-1 0,-1 1 0,0-4 0,0 4 0,0 1 0,-1-1 0,1 0 0,-1 0 0,1 1 0,-1-1 0,0 0 0,1 1 0,-1 0 0,0-1 0,0 1 0,0 0 0,0 0 0,0 0 0,0 0 0,0 1 0,0-1 0,-1 0 0,1 1 0,0-1 0,-4 1 0,0-1 0,0 1 0,0-1 0,0 1 0,0 0 0,0 1 0,0-1 0,0 1 0,0 1 0,0-1 0,0 1 0,0 0 0,-10 5 0,6-1 0,1 0 0,-1 0 0,1 1 0,1 0 0,-1 1 0,-11 13 0,4-2 0,1 2 0,1 0 0,1 1 0,0 0 0,-14 37 0,25-54 0,0 0 0,0 1 0,0 0 0,1-1 0,0 1 0,0 0 0,0 0 0,0 0 0,1-1 0,1 10 0,0-12 0,-1-1 0,1 1 0,0-1 0,0 1 0,0-1 0,1 0 0,-1 1 0,1-1 0,-1 0 0,1 0 0,0 0 0,-1 0 0,1 0 0,0-1 0,0 1 0,0-1 0,1 1 0,-1-1 0,0 0 0,1 1 0,-1-1 0,0-1 0,1 1 0,-1 0 0,5 0 0,5 3 0,0-2 0,0 0 0,1 0 0,-1-1 0,0-1 0,1 0 0,-1 0 0,1-2 0,-1 1 0,0-1 0,0-1 0,0 0 0,12-6 0,-8 2 0,0-1 0,0-1 0,-1 0 0,-1-1 0,1-1 0,-2 0 0,0-1 0,18-20 0,-12 12 0,-1-2 0,0 0 0,-2-1 0,0 0 0,-2-1 0,0-1 0,12-34 0,7-31 0,26-119 0,-50 167 0,-2-1 0,-2 1 0,-2-1 0,-1 0 0,-6-55 0,5 96 0,-1 0 0,0 0 0,-1 0 0,1 0 0,0 0 0,0 0 0,-1 0 0,1 0 0,-1 0 0,0 0 0,0 0 0,1 1 0,-1-1 0,0 0 0,0 0 0,-1 1 0,1-1 0,0 1 0,-1-1 0,1 1 0,0 0 0,-1-1 0,0 1 0,1 0 0,-1 0 0,0 0 0,1 0 0,-1 0 0,0 0 0,0 1 0,0-1 0,0 1 0,0-1 0,0 1 0,0 0 0,-3 0 0,1 0 0,0 1 0,0 0 0,0 0 0,0 0 0,0 1 0,0 0 0,1-1 0,-1 1 0,0 0 0,1 1 0,0-1 0,-1 1 0,1 0 0,0-1 0,0 1 0,1 0 0,-4 4 0,-8 15 0,0 1 0,1 0 0,1 0 0,2 1 0,0 1 0,-11 44 0,-23 163 0,35-169 0,-1 2 0,3 0 0,3 1 0,6 108 0,-1-169-59,0 1 0,0-1-1,1 1 1,-1-1-1,1 0 1,1 1 0,-1-1-1,1 0 1,0-1 0,0 1-1,0 0 1,0-1 0,1 1-1,0-1 1,0 0-1,0-1 1,0 1 0,1-1-1,0 1 1,-1-1 0,1-1-1,7 4 1,17 6-6767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0 24575,'-6'1'0,"0"0"0,0 0 0,0 1 0,1 0 0,-1 0 0,1 0 0,0 1 0,-1-1 0,1 1 0,0 1 0,0-1 0,1 1 0,-1-1 0,1 1 0,0 1 0,0-1 0,-4 6 0,-7 8 0,1 2 0,-22 39 0,22-33 0,1 1 0,2 1 0,0 0 0,2 0 0,1 1 0,1 0 0,1 1 0,2-1 0,1 1 0,2 55 0,1-82-4,1-1 1,-1 1-1,1 0 0,0 0 0,-1-1 0,1 1 0,0 0 1,1-1-1,-1 1 0,0-1 0,1 1 0,0-1 0,-1 0 1,1 0-1,0 1 0,0-1 0,0-1 0,1 1 0,-1 0 1,3 1-1,0 0 24,0-1 0,0 0 0,0 0 0,1 0 0,-1-1 0,1 0 0,-1 0 0,1 0 0,10 0 0,-3-1-185,0-1 0,0-1 0,0 0 0,0 0 0,0-1 0,-1-1 0,1 0 0,14-7 0,-3-3-6661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24575,'0'5'0,"5"8"0,2 5 0,0 6 0,-1 4 0,-3 2 0,0 2 0,3-6 0,2-6-8191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0 152 24575,'2'-2'0,"0"-1"0,0 0 0,-1 0 0,2 1 0,-1-1 0,0 1 0,1 0 0,-1 0 0,1-1 0,-1 2 0,1-1 0,0 0 0,0 0 0,0 1 0,0 0 0,6-2 0,-2 0 0,13-9 0,1 0 0,-2-1 0,0 0 0,0-2 0,30-31 0,-75 141 0,19-72 0,1 0 0,1 1 0,-4 36 0,8-48 0,1-1 0,0 1 0,0 0 0,1 0 0,0-1 0,1 1 0,1-1 0,0 1 0,5 12 0,-5-19-68,0 0 0,1 0-1,0 0 1,0 0 0,0-1 0,1 1-1,-1-1 1,1 0 0,0-1 0,0 1-1,0-1 1,1 0 0,-1 0 0,1-1-1,0 1 1,-1-1 0,1-1-1,0 1 1,10 0 0,10 3-6758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16 24575,'1'-1'0,"-1"1"0,0-1 0,0 0 0,0 0 0,1 1 0,-1-1 0,1 0 0,-1 1 0,0-1 0,1 0 0,-1 1 0,1-1 0,-1 0 0,1 1 0,0-1 0,-1 1 0,1-1 0,0 1 0,-1-1 0,1 1 0,0 0 0,-1-1 0,1 1 0,0 0 0,0 0 0,0-1 0,-1 1 0,1 0 0,0 0 0,0 0 0,0 0 0,1 0 0,27 3 0,-6 7 0,-1 2 0,0 0 0,0 2 0,-2 0 0,0 1 0,0 1 0,-2 1 0,28 32 0,-38-39 0,0 0 0,0 0 0,-1 1 0,-1-1 0,0 2 0,0-1 0,-1 1 0,-1 0 0,6 22 0,-6-14 0,-1-1 0,-1 1 0,-1 0 0,-1-1 0,-3 33 0,2-47 3,0 1 0,0 0 1,0-1-1,-1 1 0,0-1 0,0 1 0,-1-1 0,1 0 0,-1 0 0,0 0 0,0 0 0,-1-1 0,0 1 1,1-1-1,-1 0 0,-1 0 0,1 0 0,-1-1 0,1 1 0,-1-1 0,0 0 0,0-1 0,0 1 0,-1-1 0,1 0 1,-1 0-1,1-1 0,-11 2 0,-14 2-155,0-1-1,1-2 1,-1-2 0,-40-3-1,35 1-540,8 2-6133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0 504 24575,'5'-1'0,"0"0"0,0 0 0,0-1 0,0 1 0,0-1 0,-1 0 0,1 0 0,-1-1 0,0 1 0,1-1 0,-1 0 0,0 0 0,0 0 0,-1-1 0,1 1 0,5-8 0,8-11 0,27-43 0,-30 44 0,38-61 0,116-161 0,-167 242 0,0-1 0,1 0 0,-1 0 0,0 1 0,1-1 0,-1 1 0,1 0 0,0-1 0,0 1 0,-1 0 0,1 0 0,0 0 0,0 0 0,0 0 0,0 0 0,0 1 0,0-1 0,0 1 0,0-1 0,0 1 0,0 0 0,1 0 0,-1 0 0,0 0 0,0 0 0,0 0 0,0 0 0,0 1 0,0-1 0,0 1 0,0 0 0,0 0 0,0-1 0,0 1 0,0 0 0,0 1 0,0-1 0,-1 0 0,1 0 0,0 1 0,-1-1 0,3 4 0,8 8 0,-1 0 0,-1 1 0,0 1 0,11 21 0,-6-11 0,178 263 0,-189-282 0,0 0 0,0 0 0,-1 1 0,0-1 0,-1 1 0,4 12 0,-6-18 0,0 1 0,1 0 0,-1-1 0,0 1 0,0 0 0,0-1 0,0 1 0,-1 0 0,1-1 0,0 1 0,-1 0 0,1-1 0,-1 1 0,1-1 0,-1 1 0,0-1 0,0 1 0,0-1 0,0 1 0,0-1 0,0 0 0,0 1 0,0-1 0,0 0 0,0 0 0,-1 0 0,1 0 0,-1 0 0,1 0 0,-1-1 0,1 1 0,-1 0 0,1-1 0,-2 1 0,-8 2 0,0 0 0,0-1 0,0-1 0,0 0 0,0-1 0,0 0 0,0 0 0,0-1 0,0 0 0,0-1 0,-18-6 0,-15-6 0,-63-30 0,48 20 0,29 11-195,-2 2 0,1 1 0,-1 1 0,-1 2 0,0 1 0,-50-2 0,56 8-6631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24575,'0'-5'0,"0"3"0,0 7 0,0 9 0,0 6 0,0 6 0,0 3 0,0 1 0,0 2 0,0 0 0,0 0 0,0 0 0,0-1 0,0 1 0,0-2 0,0 1 0,0 0 0,0-6-8191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57 24575,'0'-3'0,"1"1"0,-1-1 0,1 1 0,0-1 0,-1 1 0,1-1 0,0 1 0,0 0 0,1 0 0,-1-1 0,0 1 0,1 0 0,0 0 0,-1 0 0,1 1 0,0-1 0,0 0 0,0 1 0,0-1 0,0 1 0,0-1 0,0 1 0,1 0 0,-1 0 0,0 0 0,1 0 0,-1 1 0,1-1 0,-1 0 0,1 1 0,4 0 0,3-2 0,0 1 0,0 1 0,0 0 0,0 0 0,0 1 0,20 4 0,-21-3 0,0 1 0,-1 1 0,1 0 0,-1 0 0,0 1 0,0 0 0,-1 0 0,1 0 0,-1 1 0,10 11 0,-14-14 0,0 0 0,0 1 0,0-1 0,-1 1 0,1 0 0,-1-1 0,0 1 0,0 0 0,0 0 0,0 0 0,-1 1 0,0-1 0,0 0 0,0 1 0,0-1 0,-1 0 0,0 1 0,0-1 0,0 1 0,0-1 0,0 1 0,-1-1 0,-2 8 0,2-10 0,0 1 0,0-1 0,0 0 0,-1 0 0,1 0 0,0-1 0,-1 1 0,1 0 0,-1 0 0,0-1 0,0 1 0,1-1 0,-1 0 0,0 1 0,0-1 0,0 0 0,0 0 0,-4 1 0,-42 7 0,26-7 0,21-1 0,0-1 0,0 0 0,1 0 0,-1 0 0,0 0 0,0 1 0,1-1 0,-1 0 0,0 1 0,0-1 0,1 1 0,-1-1 0,0 1 0,1-1 0,-1 1 0,1-1 0,-1 1 0,1 0 0,-1-1 0,1 1 0,-1 0 0,1-1 0,-1 1 0,1 0 0,0 0 0,-1-1 0,1 1 0,0 0 0,0 0 0,0 0 0,0-1 0,0 1 0,0 0 0,0 1 0,7 36 0,-5-34 0,-1-1 0,0 1 0,0 0 0,0-1 0,0 1 0,-1 0 0,0 0 0,1-1 0,-1 1 0,-1 0 0,1 0 0,-1 3 0,-2-2 6,-1 0 0,1 0-1,-1 0 1,0-1 0,0 1-1,0-1 1,-1 0 0,0 0 0,1-1-1,-1 0 1,-1 0 0,1 0-1,0 0 1,-1-1 0,1 0-1,-1 0 1,0 0 0,0-1 0,0 1-1,-9-1 1,2 1-171,0-1 0,0 0 0,0-1 0,-1-1 0,1 0 0,0-1 0,0 0 0,-17-6 0,9 1-6661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24575,'34'36'0,"48"66"0,19 21 0,-64-80-455,-2 2 0,51 83 0,-74-109-6371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468 91 24575,'1'-16'0,"-1"8"0,1 1 0,-1-1 0,-1 1 0,1-1 0,-3-11 0,2 18 0,1 0 0,0 0 0,-1 0 0,1 1 0,-1-1 0,1 0 0,-1 0 0,1 0 0,-1 0 0,0 0 0,0 1 0,1-1 0,-1 0 0,0 0 0,0 1 0,0-1 0,0 1 0,0-1 0,0 1 0,0-1 0,0 1 0,0 0 0,0-1 0,0 1 0,0 0 0,0 0 0,0 0 0,0 0 0,0-1 0,0 2 0,0-1 0,0 0 0,0 0 0,0 0 0,0 0 0,0 1 0,0-1 0,0 0 0,0 1 0,0-1 0,0 1 0,0-1 0,0 1 0,0 0 0,1-1 0,-2 2 0,-8 5 0,1 0 0,0 1 0,0 0 0,1 1 0,0 0 0,0 0 0,1 0 0,-10 19 0,-13 15 0,6-14-151,-1-2-1,-1 0 0,-2-2 0,0-1 1,-1-1-1,-2-2 0,0 0 1,-40 17-1,54-29-6674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1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209 309 24575,'-15'17'0,"0"0"0,2 2 0,-16 26 0,21-30 0,0-1 0,-2 0 0,0 0 0,0-1 0,-1-1 0,-1 0 0,-17 15 0,28-26 0,0 0 0,0-1 0,0 1 0,0 0 0,0 0 0,0-1 0,0 1 0,0-1 0,0 1 0,0-1 0,0 1 0,0-1 0,-1 0 0,1 1 0,0-1 0,0 0 0,0 0 0,0 0 0,-1 0 0,1 0 0,0 0 0,0 0 0,0 0 0,-1-1 0,0 1 0,1-1 0,0 0 0,0 0 0,0-1 0,1 1 0,-1 0 0,0 0 0,1 0 0,-1 0 0,1-1 0,-1 1 0,1 0 0,0-1 0,-1 1 0,1 0 0,0-1 0,0 1 0,0 0 0,0-3 0,1-4 0,0 0 0,0-1 0,0 1 0,1 0 0,1 0 0,2-8 0,8-5 0,0 0 0,1 1 0,1 1 0,1 0 0,1 1 0,29-24 0,27-30 0,-39 32 0,-7 8 0,50-47 0,-70 73 0,1-1 0,0 1 0,0 1 0,0-1 0,1 1 0,-1 1 0,1 0 0,0 0 0,1 0 0,-1 1 0,0 1 0,15-3 0,-22 5 8,0 0-1,0 0 1,0 0-1,0 0 0,1 0 1,-1 0-1,0 1 1,0-1-1,0 1 1,0-1-1,0 1 0,0 0 1,0 0-1,0 0 1,2 1-1,-3-1-49,-1 0-1,1-1 1,-1 1 0,1 0-1,-1 0 1,1 0-1,-1-1 1,0 1 0,1 0-1,-1 0 1,0 0-1,0 0 1,1 0 0,-1 0-1,0 0 1,0 0-1,0 0 1,0 0-1,0 0 1,0-1 0,-1 1-1,1 0 1,0 0-1,0 0 1,-1 0 0,1 0-1,-1 0 1,1 0-1,0-1 1,-1 1 0,0 0-1,1 0 1,-1-1-1,-1 2 1,-13 17-6784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4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 24575,'-2'1'0,"-1"1"0,0-1 0,1 1 0,-1 0 0,1 0 0,-1 0 0,1 0 0,0 0 0,0 0 0,0 1 0,0-1 0,0 1 0,-1 3 0,-10 10 0,-8 6 0,1 1 0,1 0 0,0 2 0,2 0 0,1 0 0,-14 33 0,24-45 0,1 0 0,1 0 0,0 1 0,0 0 0,1 0 0,1-1 0,0 2 0,2-1 0,-1 0 0,1 0 0,1 0 0,1 0 0,0 0 0,1 0 0,6 20 0,-6-28 0,1 1 0,0-1 0,0 0 0,1 0 0,-1 0 0,1-1 0,1 0 0,-1 0 0,1 0 0,0 0 0,0-1 0,0 0 0,0 0 0,1-1 0,0 0 0,0 0 0,0 0 0,0-1 0,0 0 0,0-1 0,13 2 0,-12-2 0,-1 0 0,1-1 0,-1 0 0,1 0 0,-1-1 0,0 0 0,1 0 0,-1 0 0,14-6 0,-17 6 0,0-1 0,0 0 0,-1 0 0,1 0 0,0-1 0,-1 1 0,0-1 0,0 0 0,1 0 0,-2 0 0,1-1 0,0 1 0,-1 0 0,1-1 0,-1 0 0,0 0 0,2-6 0,-3 7 3,0 0 1,0 0-1,0 0 0,0 0 0,-1 0 1,0 0-1,1 0 0,-1 0 0,0-1 1,-1 1-1,1 0 0,-1 0 0,1 0 1,-1 0-1,0 0 0,0 0 0,0 0 0,0 0 1,-1 0-1,1 0 0,-1 1 0,0-1 1,0 0-1,0 1 0,0 0 0,0-1 1,0 1-1,-1 0 0,1 0 0,-1 0 1,1 0-1,-1 1 0,0-1 0,0 1 1,0 0-1,-5-2 0,-5-2-215,-1 0 0,0 1 0,-1 0-1,1 1 1,-1 1 0,-20 0 0,6 1-6614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30 24575,'0'-1'0,"1"0"0,-1 0 0,0 0 0,0 0 0,0-1 0,0 1 0,0 0 0,0 0 0,0 0 0,0 0 0,0 0 0,-1 0 0,1 0 0,0 0 0,-1 0 0,1 0 0,-1 0 0,1 0 0,-1 0 0,1 0 0,-1 0 0,0 0 0,1 0 0,-1 0 0,0 0 0,0 1 0,0-1 0,0 0 0,-1 1 0,1 0 0,-1 1 0,1-1 0,-1 0 0,1 1 0,-1 0 0,1-1 0,0 1 0,-1 0 0,1 0 0,0-1 0,0 1 0,-1 0 0,1 0 0,0 1 0,-2 1 0,-42 58 0,-201 366 0,241-418-273,0 1 0,-1-1 0,0 0 0,-9 10 0,2-6-6553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8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13 1 24575,'-5'0'0,"-2"0"-8191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24575,'1'5'0,"1"0"0,-1 0 0,2 0 0,-1-1 0,0 1 0,1 0 0,0-1 0,0 0 0,0 0 0,1 0 0,-1 0 0,8 6 0,9 11 0,11 15 0,1-2 0,43 34 0,-48-45 0,0 0 0,-2 2 0,-1 1 0,-1 1 0,28 44 0,-49-69-76,-1 0 1,0 0-1,0 0 0,0 1 0,0-1 0,-1 1 0,1-1 0,-1 0 1,1 1-1,-1-1 0,0 1 0,0-1 0,0 1 0,0-1 1,0 1-1,0-1 0,-2 5 0,-7 15-6750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24575,'1'-4'0,"1"0"0,0 1 0,0-1 0,0 0 0,0 1 0,1-1 0,-1 1 0,1-1 0,0 1 0,0 0 0,5-3 0,1-4 0,35-48 0,-35 44 0,1 1 0,0 0 0,1 0 0,22-19 0,12 0 0,1 2 0,61-30 0,21-12 0,-40 23-1365,-71 40-5461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24575,'8'0'0,"-1"1"0,0 0 0,1 1 0,-1-1 0,0 1 0,0 1 0,0-1 0,0 1 0,-1 0 0,1 1 0,-1-1 0,0 1 0,0 1 0,0-1 0,0 1 0,-1 0 0,0 0 0,0 1 0,0 0 0,-1 0 0,0 0 0,7 12 0,4 12 0,-1 1 0,-1 1 0,15 55 0,-19-55 0,31 103-1365,-35-115-5461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24575,'0'1'0,"1"0"0,-1 0 0,0 0 0,1 0 0,-1 0 0,1 0 0,-1 0 0,1 0 0,-1 0 0,1 0 0,0 0 0,-1 0 0,1 0 0,0 0 0,0-1 0,0 1 0,0 0 0,0-1 0,-1 1 0,1-1 0,0 1 0,0-1 0,0 1 0,1-1 0,-1 0 0,0 1 0,0-1 0,0 0 0,0 0 0,0 0 0,0 0 0,0 0 0,0 0 0,0 0 0,1 0 0,-1 0 0,0 0 0,0-1 0,2 0 0,44-12 0,-32 6 0,0-1 0,-1-1 0,0-1 0,-1 0 0,0 0 0,0-1 0,17-21 0,-23 24 0,0 0 0,-1 0 0,0-1 0,0 0 0,-1 0 0,0 0 0,-1-1 0,0 1 0,0-1 0,-1 0 0,0-1 0,2-19 0,-6 27 0,-4 11 0,-4 15 0,1 23 0,2 1 0,2 0 0,2 1 0,8 92 0,-1-115-1365,1-6-5461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9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24575,'5'0'0,"0"0"0,-1-1 0,1 1 0,0-1 0,-1 0 0,1 0 0,-1-1 0,0 1 0,1-1 0,-1 0 0,0 0 0,0-1 0,0 1 0,0-1 0,0 0 0,-1 0 0,0 0 0,1 0 0,-1-1 0,4-5 0,2-5 0,-1 0 0,0 0 0,-1-1 0,7-23 0,0 2 0,-9 101 0,-7 293-1365,2-332-5461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1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153 193 24575,'0'-6'0,"-1"0"0,0-1 0,-1 1 0,1 0 0,-1 0 0,-1 0 0,1 0 0,-1 0 0,-4-6 0,-34-51 0,33 52 0,3 5 0,1 0 0,-1 0 0,0 0 0,0 1 0,-1 0 0,-10-8 0,15 12 0,1 1 0,-1-1 0,0 1 0,0-1 0,1 1 0,-1 0 0,0 0 0,0-1 0,0 1 0,1 0 0,-1 0 0,0 0 0,0 0 0,0 0 0,0 0 0,1 0 0,-1 0 0,0 0 0,0 0 0,0 1 0,0-1 0,1 0 0,-1 0 0,0 1 0,-1 0 0,1 0 0,-1 1 0,1 0 0,0-1 0,0 1 0,0 0 0,0 0 0,0 0 0,0 0 0,0 0 0,1 0 0,-1 0 0,1 0 0,-1 0 0,1 0 0,0 3 0,-1 13 0,1-1 0,1 1 0,1-1 0,0 0 0,2 1 0,0-1 0,0 0 0,2-1 0,7 18 0,7 26 0,-10-33 0,1 0 0,0-1 0,2 0 0,1 0 0,2-2 0,0 0 0,28 32 0,-35-48 0,-4-10 0,-7-21 0,-14-31 0,-3 6-227,1-1-1,2 0 1,3-1-1,1-1 1,-5-72-1,16 110-6598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24575,'5'0'0,"7"0"0,12 0 0,7 0 0,4 0 0,0 0 0,1 0 0,-2 0 0,-1 0 0,-1 0 0,0 0 0,-1 0 0,-1 0 0,0 0 0,-4 0-8191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24575,'10'2'0,"0"1"0,0 0 0,0 1 0,-1-1 0,1 2 0,-1 0 0,0 0 0,13 10 0,-1-1 0,-15-11 0,48 29 0,1-2 0,78 31 0,-122-57 0,1 1 0,-2 0 0,1 1 0,15 11 0,-22-15 0,-1 1 0,0-1 0,1 1 0,-1 0 0,0 0 0,-1 0 0,1 1 0,0-1 0,-1 1 0,0 0 0,0-1 0,0 1 0,0 0 0,-1 0 0,1 0 0,0 6 0,-2-8 0,0 0 0,0 0 0,-1 0 0,1 0 0,-1 0 0,1 0 0,-1 0 0,0 0 0,0-1 0,0 1 0,0 0 0,0 0 0,0-1 0,0 1 0,0-1 0,-1 1 0,1-1 0,-1 1 0,1-1 0,-1 0 0,1 0 0,-1 0 0,0 0 0,0 0 0,1 0 0,-1 0 0,0 0 0,0-1 0,0 1 0,0-1 0,0 1 0,-3-1 0,-11 3 0,1 0 0,-31 0 0,39-2 0,-200-2 105,89-1-1575,92 1-5356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8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58 24575,'0'-4'0,"1"-29"0,-1 32 0,0 0 0,0 0 0,0 1 0,0-1 0,0 0 0,0 0 0,0 1 0,0-1 0,0 0 0,0 0 0,1 1 0,-1-1 0,0 0 0,0 1 0,1-1 0,-1 0 0,1 1 0,-1-1 0,0 0 0,1 1 0,-1-1 0,1 1 0,-1-1 0,1 1 0,0-1 0,-1 1 0,1-1 0,0 1 0,-1 0 0,1-1 0,1 1 0,-1 1 0,0 0 0,0 0 0,0 0 0,0 0 0,0 0 0,0 0 0,0 0 0,0 1 0,-1-1 0,1 0 0,0 1 0,-1-1 0,1 0 0,-1 1 0,1-1 0,-1 1 0,0-1 0,1 1 0,-1-1 0,0 3 0,4 40 0,-4-38 0,-1 24 23,0 0-1,-2 1 0,-1-1 0,-2 0 1,-10 31-1,6-24-522,2 0 1,-4 55-1,10-66-6326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24575,'2'-1'0,"0"0"0,-1 0 0,1 0 0,-1 0 0,1-1 0,-1 1 0,1 0 0,-1-1 0,1 1 0,-1-1 0,0 1 0,0-1 0,0 0 0,0 1 0,0-1 0,0 0 0,0 0 0,-1 0 0,1 1 0,-1-1 0,1 0 0,-1-3 0,8-13 0,-4 12 0,0 1 0,1-1 0,0 1 0,0 0 0,1 0 0,-1 1 0,1-1 0,0 1 0,0 1 0,1-1 0,-1 1 0,1 0 0,-1 1 0,1-1 0,11-1 0,-10 2 0,-1 0 0,1 1 0,-1 0 0,1 0 0,0 1 0,0 0 0,-1 0 0,1 1 0,0 0 0,-1 0 0,1 1 0,-1 0 0,0 1 0,13 5 0,-17-6 0,1 0 0,-1 1 0,0-1 0,0 1 0,0 0 0,0 0 0,0 0 0,-1 1 0,1-1 0,-1 1 0,0-1 0,0 1 0,0 0 0,-1-1 0,1 1 0,-1 0 0,0 0 0,0 0 0,0 0 0,-1 0 0,1 1 0,-1-1 0,0 0 0,-1 5 0,1-2 0,-1-1 0,0 1 0,-1 0 0,1-1 0,-1 1 0,-1-1 0,1 0 0,-1 0 0,0 0 0,0 0 0,-1 0 0,0 0 0,-8 9 0,5-9 0,0-1 0,0 0 0,-1-1 0,0 1 0,1-1 0,-2-1 0,1 0 0,0 0 0,0 0 0,-1-1 0,0 0 0,1-1 0,-1 0 0,0 0 0,-8-1 0,-4 2 0,29-3 0,1 2 0,0-1 0,-1 1 0,1 0 0,-1 1 0,0 0 0,1 0 0,-1 1 0,0 0 0,0 1 0,0 0 0,-1 0 0,0 0 0,10 8 0,-14-10 0,0 0 0,0 0 0,-1 1 0,1-1 0,-1 1 0,0-1 0,1 1 0,-1 0 0,0 0 0,-1 0 0,1 0 0,0 0 0,-1 0 0,0 1 0,0-1 0,0 0 0,0 1 0,0-1 0,-1 1 0,1-1 0,-1 1 0,0-1 0,0 1 0,-1-1 0,1 1 0,-1-1 0,1 1 0,-1-1 0,0 1 0,0-1 0,-1 0 0,1 0 0,-1 0 0,1 0 0,-1 0 0,0 0 0,-4 4 0,-1 1-47,0 0-1,0-1 1,-1 0-1,0 0 1,0-1-1,-1 0 1,0-1 0,0 0-1,0 0 1,-19 6-1,9-2-795,1-1-5983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2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1 24575,'-44'69'0,"39"-57"0,1 1 0,0-1 0,1 1 0,1 0 0,0-1 0,1 1 0,0 0 0,2 19 0,-1-27 0,0-1 0,0 1 0,0-1 0,1 0 0,0 1 0,0-1 0,0 0 0,1 1 0,-1-1 0,1 0 0,0 0 0,0 0 0,0-1 0,1 1 0,-1 0 0,1-1 0,0 1 0,0-1 0,0 0 0,1 0 0,-1 0 0,1-1 0,-1 1 0,1-1 0,0 0 0,0 0 0,7 2 0,14 1-1365,0-3-5461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24575,'6'0'0,"6"6"0,6 6 0,6 6 0,4 11 0,-3 6 0,0 2 0,0-1 0,-4 0 0,0-2 0,-4 0 0,1-3 0,-3 1 0,-4-2 0,1-4 0,-1-3 0,3-4 0,-2-6-8191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2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0 616 24575,'5'-1'0,"-1"0"0,0 0 0,1 0 0,-1-1 0,0 1 0,1-1 0,-1 0 0,0 0 0,0-1 0,-1 1 0,1-1 0,0 0 0,-1 0 0,5-5 0,46-56 0,-46 54 0,150-226 0,-64 88 0,-68 105 0,-19 29 0,1 1 0,1 1 0,15-19 0,-24 30 0,1 0 0,0 0 0,0 1 0,-1-1 0,1 0 0,0 1 0,0-1 0,0 1 0,0-1 0,0 1 0,0-1 0,0 1 0,0 0 0,0-1 0,0 1 0,0 0 0,0 0 0,0 0 0,0 0 0,0 0 0,0 0 0,0 0 0,0 0 0,0 0 0,1 1 0,1 0 0,-1 0 0,0 0 0,0 1 0,0-1 0,0 0 0,0 1 0,0 0 0,0-1 0,0 1 0,2 3 0,4 7 0,0 0 0,0 1 0,5 13 0,-8-16 0,30 66 0,39 127 0,-63-171 0,-1 1 0,-1 0 0,-2 1 0,-2 0 0,0 0 0,-3 0 0,-1 37 0,-1-68 0,0-1 0,0 1 0,-1-1 0,1 0 0,-1 1 0,1-1 0,-1 1 0,0-1 0,0 0 0,0 1 0,0-1 0,0 0 0,-1 0 0,1 0 0,-1 0 0,1 0 0,-1 0 0,0 0 0,0 0 0,0-1 0,0 1 0,0-1 0,0 0 0,0 1 0,0-1 0,0 0 0,-1 0 0,1 0 0,-1 0 0,1-1 0,0 1 0,-1-1 0,1 0 0,-1 1 0,1-1 0,-1 0 0,-3-1 0,-4 0 0,0 0 0,0-1 0,1 0 0,-1-1 0,1 0 0,0-1 0,0 0 0,-11-6 0,-49-26 0,-2 3 0,-92-30 0,2 23-1365,140 34-5461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1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 24575,'0'10'0,"2"0"0,-1 0 0,1-1 0,6 18 0,-6-20 0,0-1 0,0 1 0,0-1 0,-1 1 0,0-1 0,0 1 0,-1 0 0,0 0 0,0-1 0,0 1 0,-1 0 0,0 0 0,-3 10 0,-3-1 0,0 1 0,-2-1 0,0 0 0,0-1 0,-1 0 0,-15 16 0,-81 79 0,53-56 0,-124 140 0,158-169 52,18-22-193,-1 1-1,0-1 0,0 0 0,-1 0 1,1 0-1,-1 0 0,1 0 0,-1-1 1,-6 5-1,1-4-6684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492 164 24575,'5'0'0,"1"-1"0,-1 1 0,0-1 0,1-1 0,-1 1 0,0-1 0,0 0 0,0 0 0,0 0 0,0-1 0,0 0 0,-1 0 0,1 0 0,-1 0 0,0-1 0,0 0 0,6-7 0,-8 9 0,-1 0 0,0 0 0,1 0 0,-1 0 0,0 0 0,0 0 0,0 0 0,-1 0 0,1-1 0,0 1 0,-1 0 0,0-1 0,1 1 0,-1 0 0,0-1 0,0 1 0,0-1 0,-1 1 0,1 0 0,0-1 0,-1 1 0,0 0 0,1 0 0,-1-1 0,0 1 0,0 0 0,0 0 0,-1 0 0,1 0 0,0 0 0,-1 0 0,1 0 0,-1 1 0,0-1 0,0 0 0,1 1 0,-1 0 0,0-1 0,0 1 0,0 0 0,-5-2 0,-3-2 0,0 0 0,-1 1 0,1 0 0,-1 1 0,0 0 0,0 1 0,0 0 0,0 0 0,0 2 0,-1-1 0,1 1 0,-21 3 0,17-1 0,-1 1 0,1 0 0,0 1 0,1 1 0,-1 0 0,1 1 0,0 1 0,-23 14 0,14-5 0,1 0 0,1 2 0,1 0 0,1 2 0,0 0 0,-24 34 0,32-37 0,2 0 0,0 0 0,0 0 0,2 1 0,0 0 0,1 1 0,1-1 0,0 1 0,2 0 0,-2 22 0,4-30 0,0 1 0,1 0 0,1-1 0,0 1 0,0 0 0,1-1 0,1 1 0,0-1 0,0 0 0,1 0 0,1 0 0,-1 0 0,2-1 0,0 0 0,0 0 0,1 0 0,0-1 0,0 0 0,1 0 0,18 14 0,-16-14 0,2-2 0,-1 1 0,1-1 0,0-1 0,1 0 0,-1-1 0,1-1 0,0 0 0,1 0 0,22 3 0,-6-4 0,-1-2 0,0 0 0,57-7 0,-83 6 0,1 0 0,-1 0 0,1-1 0,0 0 0,-1 1 0,0-1 0,1 0 0,-1-1 0,0 1 0,1-1 0,-1 1 0,0-1 0,0 0 0,0 0 0,0-1 0,-1 1 0,1 0 0,-1-1 0,1 0 0,-1 1 0,0-1 0,0 0 0,0 0 0,0 0 0,0-1 0,-1 1 0,0 0 0,0-1 0,0 1 0,0-1 0,1-4 0,-2 3 0,0-1 0,0 1 0,-1-1 0,0 1 0,0 0 0,0-1 0,-1 1 0,1 0 0,-1 0 0,0 0 0,-1 0 0,1 1 0,-1-1 0,0 0 0,0 1 0,-1 0 0,1 0 0,-1 0 0,0 0 0,-5-3 0,-2-2 0,-1 1 0,0 1 0,-1 0 0,1 1 0,-2 0 0,1 1 0,0 0 0,-1 1 0,0 0 0,0 2 0,0-1 0,-15 1 0,26 2-68,1 0 0,-1 0-1,1 0 1,0 0 0,-1 1 0,1-1-1,0 1 1,-1-1 0,1 1 0,0 0-1,0 0 1,0 0 0,-1 0 0,1 1-1,0-1 1,1 0 0,-1 1 0,0-1-1,-3 4 1,-8 15-6758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4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0,1 0 0,1 0 0,0 0 0,1 0 0,-1 0 0,2 0 0,7 12 0,8 11 0,27 33 0,172 222 0,-218-287-27,5 5-95,-1 0 0,0 1 1,-1 0-1,0 0 1,0 0-1,0 1 0,-1-1 1,0 1-1,0 0 1,2 14-1,-8-9-6704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24575,'0'6'0,"0"6"0,0 1-8191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0 275 24575,'11'-1'0,"0"0"0,0-1 0,-1 0 0,1-1 0,-1 0 0,0-1 0,0 0 0,0-1 0,0 0 0,-1 0 0,0-1 0,0 0 0,0-1 0,-1 0 0,15-16 0,-10 9 0,-1 0 0,0-1 0,-1 0 0,-1-1 0,0 0 0,-1 0 0,-1-1 0,9-26 0,-17 42 0,0 0 0,0-1 0,1 1 0,-1 0 0,0 0 0,1-1 0,-1 1 0,1 0 0,-1 0 0,1 0 0,-1 0 0,1 0 0,0 0 0,0 0 0,0 0 0,-1 0 0,1 0 0,0 0 0,0 0 0,2-1 0,-2 2 0,0 1 0,0 0 0,-1-1 0,1 1 0,0 0 0,-1-1 0,1 1 0,0 0 0,-1 0 0,1-1 0,-1 1 0,0 0 0,1 0 0,-1 0 0,1 0 0,-1-1 0,0 1 0,0 0 0,0 0 0,1 1 0,7 61 0,-6-37 0,-1 1 0,-1 0 0,-2-1 0,-1 1 0,0-1 0,-2 0 0,-9 28 0,3-20 0,2-1 0,1 1 0,-5 68 0,-12 38-1365,23-127-5461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24575,'1'-1'0,"-1"0"0,0 0 0,1 0 0,0 0 0,-1 0 0,1 0 0,0 0 0,-1 0 0,1 0 0,0 0 0,0 0 0,0 0 0,0 0 0,0 1 0,0-1 0,0 0 0,0 1 0,0-1 0,2 0 0,29-14 0,-15 8 0,4-6 0,-1-1 0,-1-1 0,0-1 0,28-31 0,-46 47 0,-1-1 0,0 1 0,0 0 0,1-1 0,-1 1 0,0 0 0,0-1 0,1 1 0,-1 0 0,0-1 0,1 1 0,-1 0 0,1 0 0,-1 0 0,0-1 0,1 1 0,-1 0 0,1 0 0,-1 0 0,0 0 0,1 0 0,-1 0 0,1-1 0,-1 1 0,1 0 0,-1 0 0,1 1 0,-1-1 0,0 0 0,1 0 0,-1 0 0,1 0 0,-1 0 0,1 0 0,-1 1 0,0-1 0,1 0 0,7 19 0,-5 33 0,-4-48 0,-2 563 0,4-563 0,-1-1 0,0 1 0,0 0 0,0-1 0,-1 1 0,1-1 0,-1 1 0,0-1 0,0 1 0,0-1 0,-1 0 0,1 1 0,-1-1 0,1 0 0,-1 0 0,0 0 0,0 0 0,-1 0 0,1-1 0,-1 1 0,1-1 0,-1 1 0,0-1 0,0 0 0,0 0 0,0 0 0,0 0 0,0-1 0,0 1 0,-1-1 0,1 0 0,-1 0 0,1 0 0,-1 0 0,1-1 0,-1 0 0,1 1 0,-1-1 0,1 0 0,-1-1 0,0 1 0,1-1 0,-1 1 0,-3-2 0,-41-9 0,45 10 0,1 0 0,-1 0 0,1 0 0,-1 0 0,1 0 0,-1 0 0,1 0 0,0-1 0,0 1 0,0-1 0,0 0 0,0 0 0,0 0 0,0 0 0,-2-3 0,4 4 0,0 0 0,0 1 0,0-1 0,0 0 0,0 1 0,0-1 0,0 0 0,0 1 0,1-1 0,-1 0 0,0 1 0,0-1 0,1 1 0,-1-1 0,0 1 0,1-1 0,-1 1 0,1-1 0,-1 1 0,1-1 0,-1 1 0,0-1 0,1 1 0,0 0 0,-1-1 0,1 1 0,-1 0 0,1-1 0,-1 1 0,1 0 0,0 0 0,-1-1 0,2 1 0,26-9 0,-22 7 0,27-7 0,1 2 0,0 1 0,0 2 0,1 1 0,-1 1 0,63 6 0,-94-3-105,-1-2 42,-1 1 0,1 0 0,-1 1 0,1-1 0,-1 0 0,1 0 0,-1 1 0,1-1 0,-1 1 0,1-1 0,-1 1 0,0-1 0,1 1 0,-1 0 0,0 0 0,1 0 0,-1 0 0,0 0 0,1 1 0,-2 5-6763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5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33 151 24575,'5'-1'0,"0"0"0,0 0 0,0 0 0,1-1 0,-1 0 0,0 0 0,-1 0 0,1 0 0,0-1 0,-1 0 0,8-5 0,45-42 0,-51 45 0,-3 2 0,0 0 0,0 1 0,0-1 0,-1-1 0,1 1 0,-1 0 0,0-1 0,0 1 0,3-7 0,-5 10 0,0-1 0,0 0 0,0 1 0,1-1 0,-1 0 0,0 0 0,-1 1 0,1-1 0,0 0 0,0 1 0,0-1 0,0 0 0,0 1 0,-1-1 0,1 0 0,0 1 0,-1-1 0,1 0 0,0 1 0,-1-1 0,1 1 0,-1-2 0,-24-10 0,19 11 0,1 1 0,-1-1 0,0 1 0,1 0 0,-1 1 0,1-1 0,-1 1 0,1 0 0,-1 0 0,1 1 0,0-1 0,0 1 0,-1 1 0,1-1 0,1 1 0,-1-1 0,0 1 0,1 1 0,-1-1 0,1 1 0,0 0 0,0 0 0,0 0 0,1 0 0,-1 0 0,1 1 0,0 0 0,-3 8 0,3-8 0,0 0 0,0 0 0,1 1 0,0-1 0,0 1 0,1 0 0,-1-1 0,1 1 0,0 0 0,1 0 0,0 0 0,-1 0 0,2 0 0,-1 0 0,1 0 0,0-1 0,0 1 0,1 0 0,-1 0 0,1-1 0,1 1 0,-1-1 0,1 0 0,0 1 0,0-1 0,0-1 0,6 7 0,0-3-97,1-1-1,0 0 1,0 0-1,1-1 1,0 0-1,0-1 1,0 0-1,1-1 1,0-1-1,-1 1 1,1-2-1,0 0 0,20 1 1,-1-1-6729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8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24575,'126'-2'0,"178"5"0,-272 2 0,-1 0 0,0 2 0,0 2 0,38 15 0,-65-21 0,0-1 0,0 1 0,-1 0 0,1 0 0,-1 0 0,0 0 0,1 0 0,-1 1 0,-1-1 0,1 1 0,0 0 0,-1 0 0,0 0 0,0 0 0,0 1 0,0-1 0,-1 0 0,0 1 0,0-1 0,0 1 0,0-1 0,-1 1 0,0 5 0,2 15 0,-2 0 0,-6 48 0,5-68 0,-13 89 0,7-55 0,-4 76 0,12 189-1365,-1-277-5461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24575,'59'2'0,"65"12"0,-66-6 0,70 0 0,-99-9-118,45 4 367,-70-3-348,0 1-1,1 0 0,-1 0 0,0 1 1,0-1-1,-1 1 0,1 0 0,0 0 0,0 0 1,-1 0-1,1 1 0,-1-1 0,0 1 1,6 6-1,4 10-6726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24575,'0'5'0,"0"7"0,0 7 0,0 5 0,0 4 0,0 2 0,-5 2 0,-2 0 0,0 0 0,2-1 0,1 1 0,1-1 0,-3-5 0,-1-3 0,0 1 0,2-4-8191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24575,'0'10'0,"0"9"0,0 6 0,0 5 0,0 1 0,0 2 0,0 0 0,0-1 0,-5 0 0,-3 0 0,2-1 0,0-1 0,2 1 0,2 0 0,6-6 0,3-7-8191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3 24575,'-55'0'0,"51"0"0,7 0 0,28 0 0,75-2 0,120 5 0,-222-3 0,-1 1 0,0-1 0,0 1 0,0 0 0,0 0 0,0 0 0,-1 1 0,1-1 0,0 1 0,0-1 0,-1 1 0,1 0 0,-1 0 0,0 0 0,1 0 0,-1 1 0,0-1 0,0 1 0,-1-1 0,1 1 0,0-1 0,-1 1 0,1 0 0,-1 0 0,0 0 0,0 0 0,0 0 0,-1 0 0,1 0 0,0 4 0,1 13 0,-1-1 0,0 1 0,-4 36 0,1-22 0,-3 565-85,6-401-1195,-1-173-5546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0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24575,'6'0'0,"0"1"0,1 0 0,-1 0 0,0 1 0,0 0 0,0 0 0,-1 0 0,1 1 0,0 0 0,-1 0 0,1 0 0,-1 1 0,0-1 0,0 1 0,-1 1 0,1-1 0,7 10 0,4 8 0,0 0 0,23 44 0,-30-49 0,181 266 0,-11-20 0,-140-195 0,3-3 0,3-1 0,3-2 0,75 74 0,-118-131-68,0-1 0,0 1-1,0 0 1,0 1 0,-1-1 0,0 1-1,0 0 1,0 0 0,-1 0 0,0 0-1,0 1 1,-1-1 0,1 1 0,-1 0-1,-1-1 1,1 1 0,-1 0 0,-1 0-1,1 10 1,-6 8-6758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24575,'0'-5'0,"5"-2"0,2-5 0,5 0 0,5 2 0,6 2 0,3-2 0,4 0 0,0 2 0,2 2 0,-1 2 0,1 3 0,-1 0 0,0 1 0,0 0 0,0 1 0,0-1 0,-6 0-8191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24575,'-3'0'0,"-1"1"0,1 0 0,0 0 0,-1 0 0,1 0 0,0 1 0,0-1 0,0 1 0,0 0 0,0 0 0,0 0 0,0 0 0,-3 4 0,-33 36 0,35-38 0,-11 15 0,2-1 0,0 2 0,1 0 0,1 0 0,0 1 0,2 1 0,1 0 0,0 0 0,2 0 0,0 1 0,-2 24 0,3-4 0,3 0 0,1 0 0,2 1 0,1-1 0,10 46 0,-8-74 0,0 0 0,0 0 0,2 0 0,0-1 0,0 1 0,2-2 0,0 1 0,0-1 0,17 20 0,-21-28 0,0-1 0,0 1 0,1-1 0,0 0 0,-1-1 0,2 1 0,-1-1 0,0 0 0,1 0 0,-1 0 0,1-1 0,6 2 0,-8-3 0,0-1 0,0 1 0,0-1 0,0 0 0,0 0 0,1-1 0,-1 1 0,0-1 0,0 0 0,0 0 0,0 0 0,0-1 0,0 1 0,-1-1 0,1 0 0,0 0 0,-1 0 0,1-1 0,4-3 0,-5 3 0,1 0 0,0 0 0,-1-1 0,0 1 0,0-1 0,0 0 0,0 0 0,-1 0 0,1 0 0,-1 0 0,0-1 0,0 1 0,-1-1 0,1 1 0,-1-1 0,0 0 0,1-6 0,-2 8 0,-1 0 0,1-1 0,0 1 0,-1-1 0,0 1 0,0 0 0,0 0 0,0-1 0,0 1 0,0 0 0,-1 0 0,0 0 0,0 0 0,1 1 0,-2-1 0,1 0 0,0 1 0,0-1 0,-1 1 0,0 0 0,1 0 0,-1 0 0,0 0 0,0 0 0,-4-1 0,-11-5-195,-1 1 0,0 0 0,0 2 0,0 0 0,-1 1 0,-25-2 0,9 3-6631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24575,'39'0'0,"1"-2"0,-1-1 0,-1-2 0,1-2 0,-1-2 0,72-25 0,-80 25-195,-1 1 0,2 2 0,-1 1 0,1 1 0,0 2 0,58 3 0,-62-1-6631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24575,'19'-1'0,"0"1"0,0 1 0,0 1 0,0 1 0,0 0 0,0 1 0,0 2 0,-1-1 0,0 2 0,0 1 0,-1 0 0,0 1 0,-1 1 0,17 11 0,-30-18 0,1 0 0,-1 0 0,0 0 0,0 0 0,0 0 0,0 1 0,0-1 0,-1 1 0,1 0 0,-1-1 0,0 1 0,0 0 0,-1 1 0,1-1 0,-1 0 0,0 0 0,0 1 0,0-1 0,0 0 0,-1 1 0,0-1 0,0 6 0,-2-4 0,1 0 0,-1 1 0,0-1 0,0 0 0,-1 0 0,1-1 0,-2 1 0,1 0 0,0-1 0,-1 0 0,0 0 0,0 0 0,-1 0 0,-7 6 0,0 0-114,0-1 1,-1 0-1,0-1 0,-1-1 0,0 0 1,0-1-1,0 0 0,-1-1 0,0-1 1,-1 0-1,-19 3 0,9-4-6712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 24575,'-1'4'0,"1"1"0,-1-1 0,0 0 0,0 1 0,0-1 0,0 0 0,-1 1 0,0-1 0,0 0 0,0 0 0,0-1 0,-5 7 0,-42 43 0,10-12 0,2 6 0,6-8 0,-37 58 0,59-82 0,1 1 0,0 1 0,1-1 0,1 1 0,1 1 0,0-1 0,-3 28 0,2 17 0,3 0 0,9 113 0,-5-167 0,0-1 0,0 0 0,1 1 0,0-1 0,0 0 0,0 0 0,1 0 0,0 0 0,1-1 0,0 1 0,-1-1 0,2 0 0,-1 0 0,1 0 0,8 7 0,-9-10 0,0 0 0,0 0 0,0 0 0,1-1 0,-1 0 0,0 0 0,1 0 0,0-1 0,-1 1 0,1-1 0,0 0 0,0-1 0,-1 1 0,1-1 0,0 0 0,0 0 0,0 0 0,0-1 0,-1 1 0,1-1 0,0-1 0,0 1 0,-1-1 0,8-3 0,-2 0 0,-1-1 0,0 0 0,-1 0 0,1-1 0,-1-1 0,0 1 0,-1-1 0,0 0 0,0-1 0,-1 0 0,0 0 0,0 0 0,-1-1 0,0 1 0,-1-1 0,0-1 0,3-14 0,-5 19 0,-1 0 0,0 1 0,0-1 0,-1 0 0,1 0 0,-1 0 0,-1 0 0,1 0 0,-1 0 0,0 0 0,0 1 0,-1-1 0,0 0 0,-3-6 0,3 7 0,-1 1 0,0 0 0,0 0 0,-1 1 0,1-1 0,-1 1 0,1-1 0,-1 1 0,0 0 0,0 1 0,-1-1 0,1 1 0,0-1 0,-1 1 0,1 1 0,-1-1 0,0 1 0,0-1 0,-7 1 0,-5-2-151,-1 1-1,0 1 0,0 0 0,0 1 1,1 2-1,-1-1 0,0 2 1,-17 5-1,6 0-6674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24575,'30'0'0,"0"-1"0,0-1 0,0-1 0,0-2 0,31-9 0,-33 6 0,52-15 0,-73 21 0,0 1 0,0 0 0,0 1 0,0-1 0,0 1 0,0 0 0,0 1 0,13 2 0,-18-2 0,1 0 0,-1 0 0,0 1 0,1-1 0,-1 0 0,0 1 0,0 0 0,0-1 0,0 1 0,0 0 0,-1 0 0,1 0 0,0 0 0,-1 0 0,0 0 0,1 1 0,-1-1 0,0 0 0,0 1 0,0-1 0,-1 1 0,1-1 0,0 1 0,-1-1 0,0 1 0,1-1 0,-1 1 0,-1 2 0,1 10 0,-1 0 0,0 0 0,-7 24 0,6-26 0,-55 403 0,39-257 0,6 58-1365,12-192-5461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0,7 0 0,1 0 0,0 0 0,-2 0 0,-1 0 0,-2 0 0,-1 0 0,-1 0 0,0 0 0,-6 0-8191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1 24575,'0'5'0,"-6"7"0,-6 6 0,-2 6 0,-3 4 0,1 2 0,-2 2 0,-3-1 0,2 1 0,4 0 0,5 0 0,-1-6 0,1-2 0,2 0 0,3-4-8191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20 24575,'64'1'0,"-29"1"0,0-2 0,0-1 0,0-2 0,36-8 0,-49 4 0,-37 7 0,-36 7 0,30-1 0,-1 1 0,2 0 0,-1 2 0,1 0 0,1 2 0,-1 0 0,-16 14 0,27-19 0,1 1 0,1 0 0,-1 0 0,1 1 0,0 0 0,1 0 0,-9 15 0,12-18 0,1 1 0,0-1 0,0 1 0,0-1 0,0 1 0,1-1 0,0 1 0,0 0 0,1 0 0,-1 0 0,1-1 0,1 1 0,-1 0 0,2 9 0,0-11 0,-1 0 0,1 1 0,-1-1 0,1 0 0,0 0 0,1 0 0,-1 0 0,1 0 0,0-1 0,0 1 0,0-1 0,0 1 0,0-1 0,1 0 0,0-1 0,-1 1 0,1-1 0,0 1 0,0-1 0,8 3 0,8 2 0,0-1 0,0-1 0,30 4 0,3 1 0,-10-1 0,-32-7 0,0 0 0,-1 0 0,1 1 0,-1 0 0,19 9 0,-26-9 0,1-1 0,-1 0 0,0 1 0,-1-1 0,1 1 0,0 0 0,-1 0 0,1 0 0,-1 0 0,0 1 0,0-1 0,0 1 0,0-1 0,-1 1 0,0-1 0,1 1 0,-1 0 0,-1 0 0,1 0 0,0 6 0,0-2 0,1 1 0,-2 0 0,1-1 0,-2 1 0,1 0 0,-1-1 0,0 1 0,-1-1 0,0 1 0,0-1 0,-1 0 0,0 0 0,0 0 0,-1 0 0,0 0 0,0-1 0,-1 0 0,0 0 0,0 0 0,-1 0 0,0-1 0,0 0 0,0 0 0,-1 0 0,0-1 0,-13 7 0,6-2 15,-1-2 0,-1 0 0,1 0 0,-1-2 0,-1 0 0,1-1 0,-21 4 0,8-5-386,-1 0-1,1-3 1,-40-1 0,43-1-6455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 24575,'-1'0'0,"1"0"0,0 0 0,0-1 0,-1 1 0,1 0 0,0 0 0,0 0 0,-1 0 0,1 0 0,0 0 0,0 0 0,-1 0 0,1 0 0,0 0 0,-1 0 0,1 0 0,0 0 0,0 0 0,-1 0 0,1 0 0,0 1 0,0-1 0,-1 0 0,1 0 0,0 0 0,0 0 0,-1 0 0,1 1 0,0-1 0,0 0 0,0 0 0,-1 0 0,1 1 0,0-1 0,0 0 0,0 0 0,0 1 0,0-1 0,0 0 0,-1 0 0,1 1 0,0-1 0,0 0 0,0 0 0,0 1 0,11 11 0,21 7 0,-9-12 7,0-1 0,-1 0 0,2-2 0,44 2 0,101-7-169,-71-2-1076,-72 3-5588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905 2 24575,'1'0'0,"-1"0"0,0 0 0,0 0 0,1-1 0,-1 1 0,0 0 0,1 0 0,-1 0 0,0 0 0,1 0 0,-1 0 0,0 0 0,0 0 0,1 0 0,-1 0 0,0 0 0,1 0 0,-1 0 0,0 0 0,1 0 0,-1 0 0,0 0 0,1 0 0,-1 1 0,0-1 0,0 0 0,1 0 0,-1 0 0,0 0 0,0 1 0,1-1 0,-1 0 0,0 0 0,0 1 0,1-1 0,-1 0 0,0 0 0,0 1 0,0-1 0,0 0 0,1 0 0,-1 1 0,0-1 0,0 0 0,0 1 0,0-1 0,0 0 0,0 1 0,0-1 0,0 0 0,0 1 0,0-1 0,0 0 0,0 1 0,0-1 0,0 0 0,0 1 0,0-1 0,-1 0 0,1 0 0,0 1 0,0-1 0,0 0 0,0 1 0,-1-1 0,1 0 0,0 0 0,-1 1 0,-19 18 0,16-15 0,-194 158 0,111-95 0,4 3 0,-142 155 0,56 24 0,77-104 0,72-114-1365,5-5-5461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10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24575,'46'-1'0,"-25"-1"0,-1 2 0,0 0 0,0 1 0,0 1 0,0 1 0,0 1 0,-1 1 0,20 7 0,14 8 0,-32-12 0,0 0 0,-1 2 0,37 22 0,-51-28 0,0 1 0,0 0 0,-1 0 0,0 0 0,0 1 0,0-1 0,-1 1 0,1 0 0,-1 1 0,-1-1 0,0 1 0,1 0 0,-2 0 0,1 0 0,-1 0 0,1 7 0,-1-6 0,0 0 0,-1 0 0,0 0 0,-1 0 0,0 0 0,0 0 0,-1 1 0,0-1 0,0 0 0,-1-1 0,0 1 0,0 0 0,-1 0 0,0-1 0,0 0 0,-1 1 0,0-1 0,0 0 0,0-1 0,-1 1 0,0-1 0,-1 0 0,1 0 0,-1-1 0,0 1 0,-1-1 0,1-1 0,-1 1 0,0-1 0,-8 3 0,-14 6-136,-1-2-1,0-1 1,-1-1-1,0-2 1,0-1-1,-1-1 1,0-2-1,0-1 0,-47-3 1,53 0-6690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24575,'54'58'0,"127"160"0,14 15 0,-189-228 0,-1-1 0,0 0 0,1 0 0,0-1 0,0 1 0,0-1 0,0-1 0,0 1 0,1-1 0,-1 0 0,13 2 0,-12-3 0,0 1 0,0 0 0,0 0 0,0 0 0,0 1 0,-1 0 0,0 1 0,1-1 0,5 6 0,-11-8-39,1 0 0,-1 0 0,0 0 0,-1 0 0,1 1 0,0-1 0,0 0 0,0 1 0,-1-1 0,1 0 0,-1 1 0,1-1 0,-1 1 0,1-1 0,-1 1 0,0-1 0,0 1 0,0-1 0,0 1 0,0-1 0,0 1 0,0-1 0,0 1 0,-1-1 0,1 1 0,-1-1 0,1 1 0,-1-1 0,1 1 0,-1-1 0,0 0 0,0 1 0,1-1 0,-3 2 0,-8 14-6787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3 169 24575,'-1'41'0,"0"-27"0,0 1 0,1-1 0,1 0 0,0 1 0,6 23 0,-6-35 0,1 1 0,-1 0 0,1-1 0,0 1 0,0-1 0,0 1 0,0-1 0,1 0 0,-1 0 0,1 0 0,0 0 0,0-1 0,0 1 0,0-1 0,0 1 0,0-1 0,1 0 0,-1-1 0,1 1 0,0 0 0,-1-1 0,1 0 0,0 0 0,0 0 0,5 0 0,2 0 0,1 0 0,0-2 0,0 1 0,0-1 0,0-1 0,-1 0 0,1-1 0,-1 0 0,1-1 0,-1 0 0,0 0 0,-1-2 0,1 1 0,-1-1 0,10-8 0,16-12 0,0-2 0,48-49 0,-56 50 0,-15 17 0,-1-1 0,-1 0 0,0-1 0,0 0 0,-1-1 0,0 0 0,-2-1 0,10-18 0,-17 31 0,-1 0 0,1 0 0,0-1 0,-1 1 0,0 0 0,1 0 0,-1-1 0,0 1 0,0 0 0,0-1 0,1 1 0,-1 0 0,-1-1 0,1 1 0,0 0 0,0-1 0,0 1 0,-1 0 0,1-1 0,-1 1 0,1 0 0,-1 0 0,1 0 0,-1-1 0,0 1 0,0 0 0,1 0 0,-1 0 0,0 0 0,0 0 0,0 0 0,0 0 0,0 1 0,0-1 0,0 0 0,-1 1 0,0-2 0,0 2 0,0 0 0,1 0 0,-1 0 0,1 0 0,-1 0 0,0 0 0,1 1 0,-1-1 0,1 0 0,-1 1 0,1-1 0,-1 1 0,1 0 0,-1 0 0,1-1 0,-1 1 0,1 0 0,0 0 0,0 0 0,-1 0 0,1 0 0,0 1 0,0-1 0,0 0 0,0 1 0,0-1 0,1 0 0,-1 1 0,0-1 0,1 1 0,-2 2 0,-8 27 0,0 1 0,2 0 0,1 0 0,-4 61 0,7 138 0,4-174 0,0-8 0,3-1 0,1 0 0,2 0 0,16 59 0,-3-64 120,-18-42-185,0 1 1,0-1-1,0 1 1,0-1-1,1 0 1,-1 0-1,1 1 0,-1-1 1,1 0-1,-1 0 1,1 0-1,-1 0 1,1-1-1,0 1 1,-1 0-1,1-1 0,0 1 1,0-1-1,0 0 1,-1 1-1,1-1 1,3 0-1,9-3-6761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4.2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151 401 24575,'13'0'0,"-1"0"0,0 1 0,1 0 0,-1 1 0,0 1 0,1 0 0,-1 0 0,-1 1 0,1 1 0,-1 0 0,1 0 0,-2 1 0,1 1 0,0 0 0,-1 0 0,-1 1 0,10 9 0,3 5 0,10 8 0,38 45 0,-62-65 0,-1-1 0,0 1 0,-1 1 0,0-1 0,-1 1 0,0 0 0,0 0 0,-1 1 0,4 21 0,-7-30 0,-1 0 0,1 0 0,-1 0 0,0 0 0,0 0 0,0 1 0,0-1 0,-1 0 0,1 0 0,-1 0 0,0 0 0,1 0 0,-2 0 0,1 0 0,0 0 0,-1 0 0,1-1 0,-1 1 0,0 0 0,-3 3 0,2-4 0,0 1 0,-1 0 0,1-1 0,-1 0 0,0 0 0,0 0 0,0-1 0,0 1 0,0-1 0,0 0 0,0 0 0,-1 0 0,-5 0 0,-3-1 0,-1 0 0,1 0 0,0-2 0,0 1 0,-1-2 0,1 0 0,1 0 0,-26-11 0,-1-6 0,1-2 0,1-1 0,0-2 0,2-2 0,1-1 0,-37-41 0,66 65 0,1-1 0,0 0 0,0 0 0,1 0 0,-1 0 0,1 0 0,0-1 0,1 0 0,-4-8 0,6 12 0,-1 0 0,1 0 0,0-1 0,0 1 0,0 0 0,0 0 0,0 0 0,0-1 0,0 1 0,1 0 0,-1 0 0,1 0 0,0 0 0,0 0 0,-1 0 0,1 0 0,1 0 0,-1 0 0,0 0 0,0 1 0,1-1 0,-1 0 0,1 1 0,-1-1 0,1 1 0,0-1 0,-1 1 0,1 0 0,3-2 0,24-12 0,0 1 0,1 1 0,1 2 0,32-8 0,-30 9 0,0 0 0,-1-3 0,52-26 0,-84 39 0,20-12 0,0-1 0,0 0 0,-2-1 0,30-29 0,-45 40 0,0 0 0,0 0 0,-1 0 0,1 0 0,-1-1 0,0 1 0,1 0 0,-2-1 0,1 0 0,0 1 0,-1-1 0,0 0 0,1 0 0,-2 0 0,1 0 0,0 0 0,-1 0 0,0 0 0,0 0 0,0 0 0,0 0 0,-1 0 0,1 0 0,-1 0 0,0 0 0,0 0 0,-1 0 0,1 0 0,-1 1 0,0-1 0,0 0 0,0 1 0,0 0 0,-1-1 0,-4-4 0,-2 0 0,0 0 0,0 1 0,-1-1 0,1 2 0,-2 0 0,1 0 0,-1 1 0,0 0 0,0 1 0,-14-4 0,-2 1 0,0 1 0,-1 1 0,-35-1 0,55 6 5,0 0 0,0 0 0,0 1-1,1 0 1,-1 1 0,0 0 0,1 0 0,-1 0-1,1 1 1,0 1 0,0-1 0,0 1 0,0 0-1,1 0 1,-1 1 0,1 0 0,0 0-1,1 0 1,-1 1 0,1 0 0,0 0 0,0 0-1,1 1 1,-5 10 0,3-7-98,1 1 0,1 0 1,0 0-1,0 0 0,1 0 0,0 1 0,1-1 0,1 1 1,0 0-1,0-1 0,1 1 0,0 0 0,1-1 1,1 1-1,5 22 0,1-14-6733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6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24575,'6'-1'0,"-1"0"0,0-1 0,0 0 0,1 0 0,-1 0 0,-1-1 0,6-3 0,9-4 0,56-21 0,118-35 0,-160 57 0,1 2 0,0 1 0,0 2 0,0 1 0,1 2 0,43 4 0,-75-3 0,0 1 0,0-1 0,0 1 0,0 0 0,0 0 0,0 0 0,-1 0 0,1 1 0,0-1 0,0 1 0,-1 0 0,1 0 0,-1 0 0,0 0 0,0 0 0,1 0 0,-1 0 0,-1 1 0,1-1 0,0 1 0,-1 0 0,1-1 0,-1 1 0,0 0 0,1 0 0,-2 0 0,1 0 0,0 0 0,0 5 0,1 10 0,0 0 0,-1 0 0,-2-1 0,-1 21 0,0-4 0,-16 205 0,1 24 0,16-245-170,1 0-1,1 0 0,1 0 1,1 0-1,0 0 0,1 0 1,13 33-1,-6-31-6655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24575,'9'-2'0,"0"0"0,0 0 0,0-1 0,-1 0 0,1 0 0,-1-1 0,0 0 0,0-1 0,-1 0 0,12-8 0,32-18 0,-5 10 60,70-21 0,-103 38-195,1 0 0,-1 1 0,1 1 0,0 0 0,0 1 0,0 0 0,0 1 0,0 1 0,0 0 0,18 4 0,-13 2-6691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0 24575,'-7'0'0,"-1"1"0,1-1 0,-1 1 0,1 0 0,0 1 0,0 0 0,0 0 0,0 0 0,0 1 0,0 0 0,0 1 0,1-1 0,0 1 0,0 0 0,0 1 0,-7 6 0,4-1 0,0 0 0,1 1 0,0 1 0,0-1 0,2 1 0,-1 0 0,-9 26 0,5-9 0,1 1 0,1 0 0,2 1 0,0-1 0,3 2 0,0-1 0,2 0 0,1 0 0,5 42 0,-2-61 0,1-1 0,1 0 0,0 0 0,0 0 0,1 0 0,0-1 0,1 0 0,0 0 0,1 0 0,0-1 0,0 0 0,1 0 0,13 10 0,-8-7 0,1 0 0,1-1 0,0-1 0,1-1 0,-1 0 0,2-1 0,33 12 0,-46-19 0,-1 0 0,1 0 0,-1 0 0,1-1 0,0 1 0,-1-1 0,1 0 0,0 0 0,-1 0 0,1-1 0,0 1 0,-1-1 0,1 0 0,0 0 0,-1 0 0,1-1 0,-1 1 0,0-1 0,0 0 0,1 1 0,-1-2 0,0 1 0,0 0 0,-1 0 0,1-1 0,0 0 0,-1 0 0,0 1 0,1-1 0,-1 0 0,2-5 0,-2 4 0,0-1 0,0 1 0,-1 0 0,0-1 0,1 1 0,-2-1 0,1 0 0,0 1 0,-1-1 0,0 1 0,0-1 0,0 0 0,-1 1 0,1-1 0,-1 0 0,0 1 0,-1-1 0,1 1 0,-1 0 0,0-1 0,0 1 0,0 0 0,0 0 0,-6-7 0,-1 3 7,1 0 0,-1 0 0,-1 1 0,1 0 0,-1 1 1,0 0-1,-1 0 0,1 1 0,-1 1 0,0 0 0,0 0 0,-1 1 0,1 1 0,-1-1 0,1 2 0,-17-1 0,13 1-121,0 1 0,-1 1-1,1 0 1,0 1 0,0 0 0,0 1-1,0 1 1,0 0 0,1 1 0,0 1-1,0 0 1,-15 10 0,3 2-6712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24575,'-1'17'0,"0"0"0,-2-1 0,0 1 0,0-1 0,-2 0 0,0 0 0,-1 0 0,-15 27 0,-7 8 0,-43 55 0,40-62 0,11-14 0,-2 0 0,0-1 0,-47 45 0,63-69-59,-13 12 152,-34 39 1,48-50-230,0 0 0,1 1 1,0 0-1,0 0 0,0 0 0,1 0 1,0 0-1,1 1 0,-1-1 1,-1 15-1,2 2-6690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24575,'2'1'0,"0"1"0,0-1 0,1 0 0,-1 0 0,0 1 0,0-1 0,0 1 0,-1 0 0,1 0 0,0-1 0,-1 1 0,1 0 0,1 3 0,14 14 0,-11-15 0,0 1 0,0-2 0,0 1 0,1 0 0,0-1 0,-1 0 0,1-1 0,0 0 0,0 0 0,0 0 0,0-1 0,1 0 0,13 0 0,-15-2 0,0 0 0,0 0 0,0-1 0,0 0 0,0 0 0,0-1 0,0 1 0,0-2 0,-1 1 0,0 0 0,0-1 0,0 0 0,0 0 0,0 0 0,-1-1 0,6-7 0,32-34 0,-21 24 0,0-1 0,-2-1 0,-1 0 0,0-1 0,22-45 0,-40 65 0,-9 16 0,-12 24 0,7 1 0,2 0 0,2 0 0,1 1 0,2 1 0,-2 46 0,5 192 0,5-185 0,-1-83 20,0-1 0,1 0 0,-1 0 0,1 0 0,4 12 0,-5-18-52,0 0 1,1 0-1,-1 0 1,1 0-1,-1-1 0,1 1 1,-1 0-1,1 0 1,0 0-1,-1 0 0,1 0 1,0-1-1,0 1 1,0 0-1,-1-1 0,1 1 1,0-1-1,0 1 1,0-1-1,0 1 0,0-1 1,0 1-1,0-1 1,0 0-1,0 0 0,0 0 1,0 1-1,0-1 1,0 0-1,0 0 0,1 0 1,-1 0-1,0-1 1,0 1-1,0 0 1,0 0-1,0-1 0,0 1 1,0-1-1,0 1 1,0-1-1,0 1 0,-1-1 1,1 1-1,0-1 1,1-1-1,14-8-6794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91 191 24575,'27'31'0,"-1"0"0,-2 2 0,-1 1 0,-1 1 0,-2 1 0,-2 0 0,14 42 0,-30-76 0,-1 1 0,0-1 0,0 1 0,-1-1 0,1 1 0,-1-1 0,1 1 0,-1 0 0,0 0 0,0-1 0,0 1 0,0 0 0,-1 2 0,1-4 0,-1 1 0,1-1 0,-1 0 0,1 0 0,-1 1 0,0-1 0,1 0 0,-1 0 0,0 0 0,0 0 0,0 0 0,0 0 0,0 0 0,0 0 0,0-1 0,0 1 0,0 0 0,0 0 0,-2 0 0,-1 0 0,0 0 0,0 0 0,0-1 0,0 1 0,0-1 0,0 0 0,0 0 0,0 0 0,0-1 0,0 0 0,0 1 0,0-1 0,0 0 0,1-1 0,-1 1 0,-4-3 0,-7-4 0,1 0 0,1-1 0,-1 0 0,1-1 0,1-1 0,-19-19 0,25 23 0,0 0 0,0 0 0,0-1 0,1 1 0,1-1 0,-1 0 0,1 0 0,1-1 0,-1 1 0,1-1 0,1 0 0,0 0 0,-2-14 0,5 17 0,-1 0 0,1 0 0,0 0 0,1 0 0,0 0 0,0 1 0,0-1 0,1 0 0,-1 1 0,1 0 0,1-1 0,-1 1 0,1 0 0,0 1 0,0-1 0,0 1 0,1-1 0,-1 1 0,1 1 0,0-1 0,10-5 0,6-4 0,2 2 0,-1 0 0,47-15 0,-5 0 0,-60 24 0,-1-1 0,1 1 0,0-1 0,0 1 0,-1-1 0,0 0 0,1 0 0,-1-1 0,0 1 0,-1-1 0,1 1 0,3-7 0,-6 8 0,1 0 0,-1 0 0,0 0 0,0 0 0,0 0 0,0 0 0,0 0 0,-1 0 0,1 0 0,0 0 0,-1 0 0,1 0 0,-1 1 0,0-1 0,0 0 0,0 0 0,0 1 0,0-1 0,0 0 0,0 1 0,0-1 0,-1 1 0,1-1 0,0 1 0,-1 0 0,0 0 0,1 0 0,-1 0 0,0 0 0,1 0 0,-1 0 0,-3-1 0,-5-4 0,-1 1 0,-1 0 0,-22-6 0,20 7 0,-1 0 0,0 2 0,0-1 0,1 2 0,-2 0 0,1 1 0,0 0 0,0 1 0,0 1 0,1 0 0,-1 1 0,-17 6 0,29-7-114,0-1 1,1 1-1,-1 0 0,1 0 0,-1 0 1,1 0-1,-1 0 0,1 0 0,0 0 1,0 1-1,-3 5 0,-4 9-6712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369 2 24575,'1'-1'0,"0"1"0,0 0 0,0 0 0,0 0 0,1 0 0,-1 0 0,0 0 0,0 0 0,0 0 0,0 1 0,1-1 0,-1 0 0,0 1 0,0-1 0,0 1 0,0-1 0,0 1 0,0 0 0,0-1 0,1 2 0,-2-1 0,0-1 0,0 1 0,0 0 0,-1 0 0,1-1 0,0 1 0,0 0 0,0-1 0,-1 1 0,1 0 0,0-1 0,-1 1 0,1 0 0,-1-1 0,1 1 0,-1-1 0,1 1 0,-1-1 0,1 1 0,-1-1 0,0 1 0,1-1 0,-2 1 0,-56 35 0,43-27 0,-21 17 0,1 2 0,2 1 0,0 2 0,-53 67 0,76-86 0,0 0 0,1 1 0,0 0 0,1 1 0,1 0 0,0 0 0,1 1 0,1 0 0,-8 29 0,12-37 0,0 0 0,1 0 0,-1 1 0,1-1 0,1 0 0,-1 0 0,1 0 0,0 0 0,1 0 0,0 0 0,0 0 0,0 0 0,1 0 0,0-1 0,1 1 0,-1-1 0,1 0 0,0 0 0,1 0 0,-1-1 0,1 0 0,0 1 0,9 5 0,-1-1 0,0 0 0,1-2 0,0 0 0,1 0 0,0-1 0,0-1 0,27 7 0,5-2 0,61 5 0,-99-15 0,2 0-195,0 1 0,0 1 0,0 0 0,-1 0 0,1 1 0,17 8 0,-13-1-6631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8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450 0 24575,'1'0'0,"-1"0"0,0 0 0,1 0 0,-1 1 0,1-1 0,-1 0 0,0 0 0,1 0 0,-1 0 0,1 0 0,-1 0 0,0 1 0,1-1 0,-1 0 0,0 0 0,1 0 0,-1 1 0,0-1 0,1 0 0,-1 1 0,0-1 0,0 0 0,1 1 0,-1-1 0,0 0 0,0 1 0,0-1 0,1 0 0,-1 1 0,0-1 0,0 1 0,0-1 0,0 0 0,0 1 0,0-1 0,0 1 0,0-1 0,0 0 0,0 1 0,0-1 0,0 1 0,0-1 0,0 0 0,0 1 0,0-1 0,-1 0 0,1 1 0,0-1 0,0 1 0,0-1 0,-1 0 0,1 1 0,0-1 0,0 0 0,-1 0 0,0 1 0,-17 26 0,15-22 0,-55 82 0,4 3 0,-79 181 0,119-239 0,7-12 0,-1-1 0,-1 0 0,-1 0 0,0-1 0,-1 0 0,-1-1 0,-24 26 0,33-41 9,1 0 0,-1 0 0,0 0-1,0-1 1,0 1 0,0-1 0,0 0 0,0 0-1,0 0 1,0 0 0,-5 1 0,-18 4-1480,19-2-5355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9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93 24575,'17'1'0,"1"0"0,-1 2 0,23 6 0,-27-6 0,0 0 0,0 0 0,0-1 0,0-1 0,1 0 0,-1-1 0,17-2 0,-19 0 0,1 0 0,-1 0 0,0-1 0,0-1 0,0 0 0,0 0 0,-1-1 0,0-1 0,0 0 0,0 0 0,0-1 0,9-9 0,-18 16 0,0-1 0,0 0 0,0 1 0,-1-1 0,1 0 0,0 0 0,-1 1 0,1-1 0,0 0 0,-1 0 0,1 0 0,-1 0 0,0 0 0,1 0 0,-1 0 0,1 0 0,-1 0 0,0 0 0,0 0 0,0 0 0,0 0 0,0 0 0,0 0 0,0 0 0,0 0 0,0 0 0,0 0 0,0 0 0,-1-1 0,0 0 0,-1 1 0,1 0 0,0-1 0,-1 1 0,1 0 0,-1 0 0,1 0 0,-1 0 0,0 0 0,1 0 0,-1 0 0,0 1 0,0-1 0,-2 0 0,-7-1 0,1 0 0,-1 0 0,1 1 0,-20 1 0,17 2 0,0 1 0,0 0 0,0 1 0,1 0 0,0 1 0,0 1 0,0 0 0,0 0 0,1 1 0,0 1 0,1-1 0,-1 2 0,1 0 0,1 0 0,0 0 0,-11 16 0,2-2 0,2 1 0,0 0 0,2 1 0,1 1 0,1 0 0,-14 43 0,23-59 0,0 0 0,0 1 0,1-1 0,0 1 0,1 0 0,0 12 0,1-20 0,1 0 0,-1 1 0,1-1 0,0 0 0,0 1 0,0-1 0,0 0 0,0 0 0,1 0 0,-1 0 0,1 0 0,0 0 0,0-1 0,0 1 0,1 0 0,-1-1 0,0 0 0,1 1 0,0-1 0,-1 0 0,1 0 0,0-1 0,3 2 0,9 4 0,1-1 0,-1-1 0,1-1 0,0 0 0,1-1 0,-1-1 0,29 1 0,-23-2 0,0 1 0,-1 1 0,24 7 0,-37-8 0,0 1 0,0 0 0,0 1 0,-1 0 0,1 0 0,-1 1 0,0-1 0,-1 2 0,1-1 0,-1 1 0,11 12 0,-12-13 0,-1 1 0,1 0 0,-1 0 0,0 1 0,-1-1 0,1 1 0,-1 0 0,-1 0 0,1 0 0,-1 0 0,0 1 0,-1-1 0,0 0 0,0 1 0,0 11 0,-2-13 0,0 1 0,0-1 0,-1 0 0,0 1 0,0-1 0,-1 0 0,1 0 0,-1 0 0,0-1 0,-1 1 0,0-1 0,1 1 0,-2-1 0,1 0 0,-1-1 0,1 1 0,-1-1 0,-6 4 0,-10 7 0,-1-2 0,0 0 0,-1-1 0,-1-1 0,0-2 0,0 0 0,-1-1 0,-33 5 0,18-6 0,-1-2 0,0-1 0,-1-2 0,-59-6 0,97 4-114,0-1 1,0 1-1,0-1 0,0 0 0,0 0 1,0 0-1,1-1 0,-1 1 0,0-1 1,1 0-1,-6-4 0,-5-8-6712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24575,'0'-3'0,"0"1"0,1-1 0,0 1 0,-1-1 0,1 1 0,0-1 0,0 1 0,0 0 0,1-1 0,-1 1 0,0 0 0,1 0 0,0 0 0,-1 0 0,1 0 0,0 0 0,0 0 0,0 1 0,0-1 0,0 1 0,0 0 0,1-1 0,-1 1 0,0 0 0,1 0 0,-1 0 0,1 1 0,-1-1 0,1 0 0,3 1 0,12-4 0,1 2 0,0 0 0,22 1 0,-24 1 0,364 2-1365,-353-2-5461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32 24575,'0'-1'0,"1"-1"0,-1 1 0,1 0 0,-1-1 0,1 1 0,0 0 0,0 0 0,0-1 0,0 1 0,0 0 0,0 0 0,0 0 0,0 0 0,0 0 0,0 0 0,0 1 0,1-1 0,-1 0 0,0 1 0,1-1 0,-1 0 0,1 1 0,-1 0 0,0-1 0,1 1 0,-1 0 0,3 0 0,47-6 0,-46 5 0,9 1 0,0-1 0,0 2 0,0 0 0,0 0 0,0 1 0,-1 1 0,1 0 0,-1 1 0,1 1 0,-1 0 0,16 9 0,-20-9 0,0 1 0,0 1 0,0 0 0,-1 0 0,0 0 0,-1 1 0,1 0 0,-1 1 0,-1 0 0,0 0 0,0 0 0,-1 1 0,0 0 0,7 19 0,-11-25 0,0-1 0,0 1 0,0 0 0,0-1 0,-1 1 0,1 0 0,-1 0 0,0 0 0,0-1 0,0 1 0,-1 0 0,0 0 0,1-1 0,-1 1 0,0 0 0,-1-1 0,1 1 0,-3 5 0,0-4 0,0 0 0,0 0 0,0 0 0,-1-1 0,1 0 0,-1 1 0,0-2 0,0 1 0,0 0 0,-8 3 0,-11 3 0,-1 0 0,0-1 0,-1-1 0,-29 4 0,54-12 0,-223 34-1365,196-29-5461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24575,'3'3'0,"1"0"0,0 0 0,0 0 0,0-1 0,1 1 0,-1-1 0,0 0 0,1-1 0,0 1 0,-1-1 0,1 0 0,0 0 0,0 0 0,-1-1 0,1 0 0,0 1 0,0-2 0,0 1 0,0-1 0,-1 1 0,1-1 0,0-1 0,6-1 0,0-1 0,-1 0 0,0 0 0,0-1 0,0 0 0,0-1 0,-1 0 0,1 0 0,15-16 0,28-44 0,-19 21 0,-33 44 0,-1 1 0,0-1 0,0 1 0,1-1 0,-1 1 0,0-1 0,1 1 0,-1-1 0,1 1 0,-1 0 0,1-1 0,-1 1 0,1 0 0,-1-1 0,1 1 0,-1 0 0,1-1 0,-1 1 0,1 0 0,-1 0 0,1 0 0,-1-1 0,1 1 0,0 0 0,-1 0 0,1 0 0,-1 0 0,1 0 0,0 0 0,-1 0 0,1 0 0,0 1 0,7 18 0,-8 29 0,-12 30 0,3 0 0,3 0 0,6 90 0,0-159-97,1 0-1,1 0 1,-1 0-1,1 0 1,1-1-1,0 1 1,0-1-1,1 1 1,0-1-1,0 0 1,1 0-1,0-1 0,10 13 1,0-7-6729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45 186 24575,'57'28'0,"-3"-4"0,-2 3 0,80 55 0,-127-77 0,-1-1 0,1 1 0,-1 1 0,0-1 0,-1 0 0,1 1 0,-1 0 0,0 0 0,-1 0 0,1 0 0,-1 0 0,0 0 0,-1 1 0,0-1 0,0 1 0,0-1 0,0 1 0,-2 7 0,2-9 0,-1-1 0,0 1 0,-1 0 0,1 0 0,-1-1 0,0 1 0,0-1 0,0 1 0,-1-1 0,0 1 0,0-1 0,0 0 0,0 0 0,0 1 0,-1-2 0,0 1 0,0 0 0,0-1 0,0 1 0,-1-1 0,1 0 0,-1 0 0,0 0 0,0-1 0,-7 5 0,4-5 0,-1 0 0,0 0 0,0 0 0,0-1 0,0 0 0,0-1 0,-1 0 0,1 0 0,0-1 0,0 0 0,0 0 0,0-1 0,0 0 0,-14-5 0,16 4 0,1 1 0,-1-1 0,1 0 0,0 0 0,0-1 0,0 1 0,0-1 0,0 0 0,1-1 0,0 1 0,0-1 0,0 1 0,1-1 0,-1 0 0,1-1 0,0 1 0,1-1 0,-1 1 0,1-1 0,-2-8 0,2 6 0,1 0 0,0 0 0,1-1 0,-1 1 0,1 0 0,1-1 0,0 1 0,0 0 0,0 0 0,1 0 0,1 0 0,-1 0 0,1 0 0,0 1 0,1-1 0,0 1 0,0 0 0,6-7 0,7-7 0,1 1 0,1 1 0,1 0 0,25-17 0,12-12 0,-53 45 0,-1 0 0,0 0 0,0-1 0,0 1 0,-1-1 0,1 1 0,-1-1 0,0 0 0,0 0 0,0 0 0,0 0 0,-1 0 0,2-6 0,-3 8 0,0 0 0,0 0 0,0 0 0,0 0 0,-1 0 0,1 0 0,-1 0 0,1 0 0,-1 0 0,0 0 0,1 0 0,-1 0 0,0 0 0,0 0 0,-1 0 0,1 1 0,0-1 0,-1 0 0,1 1 0,-1-1 0,1 1 0,-1 0 0,1-1 0,-1 1 0,0 0 0,0 0 0,0 0 0,0 0 0,0 1 0,-2-2 0,-17-6 0,0 0 0,0 2 0,-1 0 0,0 1 0,0 2 0,0 0 0,0 1 0,-44 2 0,63 0 0,-1 1 0,1-1 0,-1 1 0,1 0 0,0 0 0,-1 0 0,1 0 0,0 0 0,0 1 0,-1-1 0,1 1 0,0 0 0,1 0 0,-1 0 0,0 1 0,1-1 0,-1 1 0,1-1 0,0 1 0,0 0 0,0 0 0,0 0 0,0 0 0,-1 4 0,2-3 0,0 0 0,0 1 0,0-1 0,1 1 0,0-1 0,0 1 0,0-1 0,0 1 0,1-1 0,0 1 0,0-1 0,0 0 0,0 0 0,1 1 0,0-1 0,0 0 0,0 0 0,3 5 0,33 39-1365,-19-31-5461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24575,'0'6'0,"5"0"0,1 6 0,6 0 0,0 9 0,-2 6 0,3 3 0,4 2 0,0 1 0,1 0 0,4 5 0,-3 0 0,1 1 0,-2-3 0,0-1 0,-3-2 0,2-2 0,-3-5-8191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 24575,'0'10'0,"-5"14"0,-2 8 0,-5 10 0,0 7 0,-9 6 0,-1 4 0,-1 2 0,2-3 0,1-2 0,2-5 0,1-6 0,2-6 0,4-3 0,-2-9 0,2-3 0,3-6-8191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6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192 32 24575,'-1'2'0,"1"-1"0,0 1 0,0 0 0,0-1 0,0 1 0,1 0 0,-1-1 0,0 1 0,1 0 0,-1-1 0,1 1 0,-1-1 0,1 1 0,0-1 0,0 1 0,0-1 0,0 1 0,0-1 0,0 0 0,0 1 0,0-1 0,0 0 0,1 0 0,-1 0 0,0 0 0,1 0 0,-1 0 0,1-1 0,-1 1 0,1 0 0,-1-1 0,1 1 0,-1-1 0,1 1 0,0-1 0,-1 0 0,1 0 0,0 0 0,-1 0 0,1 0 0,2 0 0,8-2 0,0 1 0,0-2 0,0 0 0,20-8 0,-7 3 0,23-6 0,-8 3 0,58-10 0,-91 20 0,-21 2 0,-29 7 0,17 1 0,1 0 0,1 2 0,0 1 0,0 1 0,1 0 0,1 2 0,-21 18 0,35-25 0,0 0 0,0 0 0,1 0 0,0 1 0,0 0 0,1 0 0,0 1 0,-7 16 0,11-19 0,-1 0 0,1 1 0,1-1 0,-1 0 0,1 1 0,1-1 0,-1 1 0,1-1 0,0 1 0,1-1 0,0 1 0,0-1 0,1 0 0,2 8 0,-2-10 0,0-1 0,1 1 0,-1-1 0,1 1 0,0-1 0,0 0 0,1 0 0,-1 0 0,1-1 0,0 1 0,0-1 0,0 0 0,0 0 0,1-1 0,-1 1 0,1-1 0,0 0 0,9 3 0,12 4 0,0-2 0,40 5 0,-19-3 0,-37-7 0,-1 1 0,1 0 0,-1 0 0,0 1 0,0 0 0,0 0 0,-1 1 0,0 0 0,0 1 0,0 0 0,0 0 0,-1 1 0,0 0 0,-1 0 0,1 0 0,-1 1 0,-1 0 0,1 1 0,-2-1 0,1 1 0,-1 0 0,0 0 0,-1 0 0,0 0 0,0 1 0,-1-1 0,1 13 0,-2-15 0,0-1 0,0 1 0,0 0 0,-1 0 0,-1 0 0,1 0 0,-1-1 0,0 1 0,0 0 0,-1-1 0,0 1 0,0-1 0,-1 1 0,-3 7 0,1-7 0,0 0 0,-1 0 0,0 0 0,0 0 0,-1-1 0,1 0 0,-1-1 0,0 1 0,-1-1 0,-11 6 0,-4 1 0,-2-1 0,1-1 0,-1-1 0,-1-2 0,1 0 0,-1-1 0,0-2 0,-1-1 0,1-1 0,-1-1 0,1-1 0,-1-1 0,1-2 0,0 0 0,-29-9 0,51 11-62,-1 0 0,1 0 0,0-1 0,-1 1 0,1-1 0,0 0 0,0-1 0,0 1 0,1-1 0,-1 1 0,0-1 0,1 0-1,0-1 1,0 1 0,0 0 0,0-1 0,0 0 0,1 0 0,-1 0 0,1 0 0,-2-5 0,4-11-6764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23 129 24575,'-1'0'0,"0"0"0,1 0 0,-1 0 0,0 0 0,0-1 0,0 1 0,0 0 0,0 0 0,0-1 0,0 1 0,1-1 0,-1 1 0,0 0 0,0-1 0,0 1 0,1-1 0,-1 0 0,0 1 0,1-1 0,-1 0 0,0 1 0,1-1 0,-1 0 0,1 0 0,-1 0 0,1 1 0,0-1 0,-1 0 0,1 0 0,0 0 0,-1 0 0,1 0 0,0 0 0,0 1 0,0-1 0,0 0 0,0 0 0,0 0 0,0 0 0,0 0 0,0 0 0,1 0 0,-1 0 0,0 0 0,1-1 0,0-2 0,0 0 0,0 1 0,1-1 0,-1 0 0,1 1 0,0 0 0,0-1 0,0 1 0,4-5 0,3 1 0,-1 1 0,1 0 0,0 1 0,0 0 0,0 1 0,1 0 0,0 0 0,0 1 0,0 0 0,0 1 0,19-2 0,-1 1 0,0 2 0,0 1 0,34 4 0,-58-4 0,1 1 0,-1 0 0,1 0 0,-1 0 0,1 1 0,-1 0 0,0 0 0,0 0 0,0 0 0,0 0 0,0 1 0,-1 0 0,1-1 0,-1 2 0,1-1 0,-1 0 0,0 1 0,0-1 0,-1 1 0,1 0 0,-1 0 0,0 0 0,0 0 0,0 0 0,0 0 0,-1 1 0,1-1 0,-1 1 0,-1-1 0,2 6 0,0 15 0,0 0 0,-1 1 0,-2-1 0,-4 33 0,3-39 0,-12 105 0,-6 115 0,17-172 0,1-34 0,1-1 0,1 1 0,2-1 0,8 44 0,-3-58-1365,0-9-5461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5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24575,'1'19'0,"2"0"0,0 0 0,1-1 0,1 1 0,10 23 0,8 33 0,28 125 0,27 130 0,-48-181 0,-8-50 0,-4 1 0,6 132 0,-25-223 0,-2-8 0,-5-18 0,-7-29 0,-59-316 0,63 295 0,2-1 0,4 0 0,2 0 0,8-79 0,-3 124 0,1 1 0,1 0 0,1 0 0,1 0 0,1 1 0,1 0 0,1 0 0,12-21 0,-16 34 0,0-1 0,1 1 0,0 0 0,1 0 0,-1 1 0,1 0 0,1 0 0,-1 0 0,1 1 0,0 0 0,1 1 0,-1 0 0,1 0 0,0 1 0,1 0 0,-1 1 0,0-1 0,1 2 0,0 0 0,12-2 0,-14 3 0,1 0 0,-1 1 0,0 0 0,1 1 0,-1-1 0,0 2 0,1-1 0,-1 1 0,0 0 0,0 1 0,-1 0 0,16 7 0,-18-6 0,0 0 0,0 0 0,-1 0 0,0 0 0,1 1 0,-2 0 0,1-1 0,0 2 0,-1-1 0,0 0 0,0 1 0,-1-1 0,1 1 0,-1 0 0,0 0 0,-1 0 0,0 0 0,1 9 0,0-5 0,-1 1 0,0-1 0,-1 1 0,0 0 0,0-1 0,-1 1 0,-1-1 0,0 1 0,0-1 0,-8 20 0,7-25 0,1 0 0,-1-1 0,0 1 0,0-1 0,0 0 0,0 0 0,-1 0 0,0 0 0,0-1 0,0 1 0,0-1 0,0 0 0,-1 0 0,1-1 0,-1 1 0,0-1 0,0 0 0,0 0 0,0-1 0,0 1 0,0-1 0,0 0 0,0-1 0,-7 1 0,11-1 0,-1 1 0,1-1 0,-1 0 0,1 0 0,-1 0 0,1 0 0,-1 0 0,1 0 0,-1 0 0,0 0 0,1 0 0,-1-1 0,1 1 0,-1-1 0,1 1 0,0-1 0,-1 0 0,1 1 0,-1-1 0,1 0 0,0 0 0,0 0 0,-1 0 0,1 0 0,0 0 0,0 0 0,0-1 0,0 1 0,0 0 0,1-1 0,-1 1 0,0 0 0,1-1 0,-1 1 0,1-1 0,-1 1 0,1-1 0,-1 1 0,1-3 0,0 1 0,1-1 0,-1 0 0,1 1 0,0-1 0,0 1 0,0-1 0,0 1 0,0 0 0,1-1 0,0 1 0,0 0 0,0 0 0,0 0 0,0 0 0,0 0 0,4-3 0,-1 2 0,0-1 0,0 1 0,0 0 0,1 0 0,-1 0 0,1 1 0,0 0 0,0 0 0,0 0 0,1 1 0,-1 0 0,1 0 0,-1 1 0,1-1 0,-1 1 0,1 1 0,0 0 0,0 0 0,12 1 0,-13 1 0,-1-1 0,0 1 0,1 0 0,-1 1 0,0-1 0,0 1 0,0 0 0,-1 0 0,1 1 0,-1-1 0,1 1 0,-1 0 0,0 0 0,-1 1 0,1-1 0,-1 1 0,0 0 0,0 0 0,0 0 0,-1 0 0,1 0 0,-1 1 0,2 9 0,-2-8 0,0 0 0,0 0 0,-1 0 0,0 1 0,0-1 0,-1 1 0,0-1 0,0 0 0,-1 1 0,1-1 0,-2 0 0,1 0 0,-1 1 0,0-1 0,-1 0 0,1-1 0,-2 1 0,1 0 0,-7 10 0,1-6 0,-1-1 0,0 1 0,0-2 0,-1 1 0,0-2 0,-1 1 0,0-2 0,0 1 0,-18 7 0,-1 1-682,-56 40-1,71-45-6143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24575,'-2'28'0,"-1"1"0,-10 44 0,3-22 0,-3 12 0,6-30 0,-6 60 0,10-70-113,-1 1 0,-1-1 0,-1 0 0,-1 0 0,-1-1 0,-19 36 0,20-42-461,-4 10-6252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28 187 24575,'0'-5'0,"-6"-2"0,0-5 0,-1-6 0,2-4 0,1-5 0,7 3 0,13 1 0,9 3 0,11 6 0,4 5 0,1 4 0,-6 8 0,-5 3 0,-2 1 0,-5 0-8191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8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 1 24575,'-5'0'0,"-1"1"0,1 0 0,0 1 0,-1-1 0,1 1 0,0 0 0,0 0 0,0 1 0,0-1 0,1 1 0,-1 0 0,1 1 0,0-1 0,-7 7 0,-5 6 0,-28 36 0,43-51 0,-15 22 0,1 0 0,1 1 0,1 0 0,1 1 0,1 1 0,-13 45 0,14-32 0,2 0 0,2 1 0,-3 79 0,9-108 0,1 0 0,1 0 0,0 0 0,0-1 0,1 1 0,0-1 0,1 0 0,0 0 0,1 0 0,0 0 0,0-1 0,1 1 0,0-1 0,1-1 0,7 9 0,-10-13 0,-1-1 0,1 1 0,0-1 0,0 0 0,0 0 0,0 0 0,1 0 0,-1-1 0,1 1 0,-1-1 0,1 0 0,0-1 0,0 1 0,0-1 0,0 0 0,0 0 0,0-1 0,0 1 0,0-1 0,0 0 0,0-1 0,1 1 0,-1-1 0,0 0 0,0 0 0,0-1 0,-1 1 0,1-1 0,0 0 0,-1 0 0,1-1 0,-1 0 0,7-5 0,-1 0 0,-1 0 0,0-1 0,0 0 0,-1-1 0,0 0 0,-1 0 0,10-19 0,-13 23 0,0-1 0,-1 0 0,0 0 0,0 0 0,-1 0 0,0-1 0,0 1 0,-1-1 0,0 1 0,0-1 0,0 0 0,-1 1 0,-2-15 0,1 18 0,-1 0 0,0 0 0,0-1 0,0 1 0,0 0 0,-1 1 0,1-1 0,-1 0 0,0 1 0,0-1 0,0 1 0,-1 0 0,1 0 0,-1 0 0,0 1 0,0-1 0,0 1 0,0 0 0,0 0 0,0 0 0,0 1 0,-1-1 0,1 1 0,-1 0 0,-5 0 0,-14-3 0,1 2 0,-1 1 0,-37 2 0,45 0 0,7-1-97,0 0-1,0 1 1,1 0-1,-1 0 1,0 1-1,1 0 1,0 0-1,-1 1 1,1 0-1,0 1 1,0 0-1,1 0 0,-9 6 1,0 8-6729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5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24575,'583'0'-1365,"-556"0"-5461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24575,'19'1'0,"1"1"0,0 1 0,28 8 0,-2 0 0,-26-6 0,1 1 0,-2 0 0,1 2 0,-1 1 0,29 16 0,83 65 0,-127-87 0,-1-1 0,1 1 0,-1 0 0,0 0 0,0 0 0,0 1 0,0-1 0,0 1 0,-1-1 0,0 1 0,0 0 0,2 5 0,-3-8 0,-1 1 0,0 0 0,0 0 0,0 0 0,0 0 0,0-1 0,0 1 0,0 0 0,-1 0 0,1 0 0,-1-1 0,1 1 0,-1 0 0,0-1 0,1 1 0,-1 0 0,0-1 0,0 1 0,0-1 0,0 1 0,-1-1 0,1 0 0,0 0 0,-1 1 0,1-1 0,0 0 0,-1 0 0,1 0 0,-1 0 0,0 0 0,-1 0 0,-57 30 0,-111 39 0,108-46 0,33-13-1365,4-2-5461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4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24575,'0'-5'0,"6"-2"0,1-5 0,4-5 0,2-5 0,2-5 0,0-2 0,-3-1 0,-4-2 0,2 0 0,0 11 0,-3 14 0,-2 13 0,-1 11 0,-3 8 0,0 0-8191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1 428 24575,'30'6'0,"-28"-5"0,-1-1 0,1 1 0,-1 0 0,1-1 0,-1 1 0,1-1 0,-1 1 0,1-1 0,0 0 0,-1 0 0,1 1 0,-1-1 0,1 0 0,0-1 0,-1 1 0,1 0 0,-1 0 0,1-1 0,0 1 0,-1-1 0,1 1 0,-1-1 0,1 0 0,-1 1 0,0-1 0,1 0 0,-1 0 0,0 0 0,1 0 0,-1 0 0,0-1 0,0 1 0,0 0 0,0 0 0,0-1 0,1-2 0,89-182 0,-22 53 0,-26 46 0,-43 86 0,0 1 0,0-1 0,0 0 0,0 1 0,0-1 0,1 1 0,-1 0 0,0-1 0,0 1 0,1-1 0,-1 1 0,0-1 0,0 1 0,1-1 0,-1 1 0,0 0 0,1-1 0,-1 1 0,1 0 0,-1-1 0,0 1 0,1 0 0,-1 0 0,1-1 0,-1 1 0,1 0 0,-1 0 0,1 0 0,-1-1 0,1 1 0,-1 0 0,1 0 0,-1 0 0,1 0 0,-1 0 0,1 0 0,-1 0 0,1 0 0,-1 1 0,1-1 0,-1 0 0,1 0 0,-1 0 0,1 1 0,13 25 0,0 40 0,-8 178 0,-7-169 0,12 119 0,-3-133-77,-1-9-567,17 69 0,-19-100-6182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61 283 24575,'0'-1'0,"0"0"0,0 0 0,0 0 0,0 0 0,1 0 0,-1 0 0,0 0 0,1 0 0,-1 1 0,0-1 0,1 0 0,0 0 0,-1 0 0,1 0 0,-1 1 0,1-1 0,0 0 0,-1 0 0,1 1 0,0-1 0,0 1 0,0-1 0,0 1 0,-1-1 0,1 1 0,0-1 0,0 1 0,0 0 0,0-1 0,0 1 0,0 0 0,0 0 0,0 0 0,0 0 0,0 0 0,0 0 0,0 0 0,0 0 0,0 0 0,0 0 0,0 1 0,0-1 0,1 1 0,3 0 0,1 0 0,-1 1 0,0-1 0,1 1 0,-1 0 0,7 5 0,11 9 0,-1 0 0,0 2 0,-1 1 0,-1 1 0,-1 0 0,-1 2 0,-1 0 0,0 0 0,-2 2 0,-1 0 0,-1 1 0,15 39 0,-26-61 0,-1 0 0,0 0 0,-1 0 0,1 0 0,-1 0 0,1 1 0,-1-1 0,0 0 0,0 0 0,0 0 0,-1 0 0,1 1 0,-1-1 0,1 0 0,-1 0 0,0 0 0,0 0 0,-1 0 0,1 0 0,-1-1 0,1 1 0,-1 0 0,0-1 0,0 1 0,0-1 0,0 0 0,0 1 0,-1-1 0,1 0 0,-1 0 0,1-1 0,-1 1 0,0 0 0,0-1 0,0 0 0,-5 2 0,1-1 0,0 0 0,1 0 0,-1-1 0,0 0 0,0 0 0,0 0 0,0-1 0,0 0 0,0-1 0,0 0 0,0 0 0,0 0 0,0-1 0,0 0 0,-12-5 0,12 2 0,0 1 0,0-1 0,1 0 0,-1 0 0,1 0 0,1-1 0,-1 0 0,1-1 0,0 1 0,0-1 0,1 0 0,0 0 0,0 0 0,1-1 0,0 1 0,0-1 0,0 0 0,1 1 0,1-1 0,-1-1 0,1 1 0,0 0 0,1 0 0,0 0 0,1 0 0,-1 0 0,1 0 0,1-1 0,0 2 0,0-1 0,0 0 0,1 0 0,4-7 0,12-18 0,2 2 0,35-40 0,19-29 0,-55 72 0,24-38 0,-42 63 0,0 0 0,-1 0 0,1 0 0,-1-1 0,0 1 0,0 0 0,0-1 0,0 1 0,0-1 0,-1 1 0,0-1 0,0 1 0,0-1 0,0 1 0,0-1 0,-1 1 0,-1-5 0,0 5 0,0 0 0,0 0 0,0 0 0,-1 1 0,1-1 0,-1 1 0,0 0 0,0-1 0,0 1 0,0 1 0,0-1 0,0 0 0,-1 1 0,1-1 0,0 1 0,-1 0 0,1 0 0,-1 1 0,0-1 0,1 1 0,-5 0 0,-10-2 0,0 1 0,-32 2 0,38 0 12,-1 1 0,1 0 0,0 0 0,0 1 0,0 1 0,1 0 0,-1 1 0,1 0 0,-19 11 0,23-11-118,0 1 0,0 0 0,0 0 0,1 0 0,-1 1 0,2 0-1,-1 0 1,1 1 0,0-1 0,1 1 0,-1 0 0,2 0 0,-6 17 0,2 0-6720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24575,'-1'16'0,"-1"1"0,0-1 0,0 0 0,-2-1 0,0 1 0,-1 0 0,-1-1 0,0 0 0,-1 0 0,0-1 0,-13 19 0,11-20 0,1 1 0,1 1 0,1-1 0,0 1 0,0 0 0,2 0 0,0 1 0,1-1 0,0 1 0,-1 30 0,4-16-1365,1-3-5461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24575,'2'5'0,"-1"-1"0,1 0 0,0 0 0,0 0 0,0-1 0,0 1 0,1 0 0,5 5 0,6 11 0,14 32 0,3-2 0,1-1 0,3-2 0,1-1 0,77 74 0,-103-112-227,0 1-1,-1 1 1,0 0-1,0 0 1,8 15-1,-6-4-6598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26 24575,'51'1'0,"0"-3"0,0-2 0,78-15 0,-119 17 0,-24 8 0,-27 6 0,-1-7 0,0 3 0,-70 21 0,99-24 0,0 0 0,0 1 0,1 1 0,-1 0 0,1 0 0,1 1 0,0 0 0,0 1 0,0 1 0,1 0 0,1 0 0,-11 14 0,19-23 0,0 1 0,0-1 0,0 0 0,0 1 0,0-1 0,1 1 0,-1-1 0,0 1 0,1-1 0,-1 1 0,1 0 0,0-1 0,-1 1 0,1-1 0,0 1 0,0 0 0,0-1 0,0 1 0,0 0 0,1-1 0,-1 1 0,0 0 0,1-1 0,-1 1 0,2 2 0,0-2 0,0 1 0,0-1 0,0 1 0,0-1 0,1 0 0,-1 0 0,1 0 0,-1 0 0,1-1 0,0 1 0,0-1 0,4 2 0,10 3 0,0-1 0,-1-1 0,33 4 0,-11-6 0,53-2 0,16 1 0,-104-1 0,0 0 0,0 0 0,-1 1 0,1-1 0,0 1 0,-1 0 0,1 0 0,-1 0 0,1 0 0,-1 1 0,1-1 0,-1 1 0,0-1 0,1 1 0,-1 0 0,0 0 0,0 0 0,-1 0 0,4 4 0,-2-2 0,-1 0 0,0 1 0,-1-1 0,1 0 0,-1 1 0,1 0 0,-1-1 0,-1 1 0,1 0 0,0 9 0,-2-5 0,1 0 0,-1 1 0,0-1 0,-1 0 0,0 0 0,-1 0 0,1 0 0,-2 0 0,1 0 0,-1-1 0,-8 12 0,5-11 0,-1-1 0,-1 0 0,1-1 0,-1 1 0,0-2 0,-1 1 0,1-1 0,-1-1 0,0 0 0,-1 0 0,1-1 0,-1 0 0,0-1 0,0 0 0,-14 1 0,-18 1 0,-1-1 0,-67-3 0,110-1 0,-1-1-34,-3 2-55,-1-1 1,1 0-1,0 0 0,0-1 0,0 1 1,-1-1-1,1 0 0,0-1 0,0 1 1,0-1-1,1 0 0,-1 0 0,0-1 1,-4-2-1,-4-9-6737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24575,'1'17'0,"2"0"0,0 0 0,2 0 0,11 32 0,-4-15 0,15 40 0,3-2 0,46 79 0,-15-33 0,-38-68-1365,-14-26-5461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12 166 24575,'-6'-18'0,"5"17"0,1 0 0,-1 1 0,1-1 0,-1 1 0,1-1 0,-1 0 0,1 1 0,0-1 0,0 0 0,-1 1 0,1-1 0,0 0 0,0 1 0,0-1 0,0 0 0,-1 0 0,1 1 0,0-1 0,0 0 0,1 1 0,-1-1 0,0 0 0,0 0 0,0 1 0,0-1 0,1 0 0,-1 1 0,0-1 0,1 0 0,-1 1 0,0-1 0,1 0 0,-1 1 0,1-1 0,-1 1 0,1-1 0,-1 1 0,1-1 0,-1 1 0,1-1 0,0 1 0,-1 0 0,1-1 0,0 1 0,0-1 0,16-8 0,1 0 0,-1 1 0,2 0 0,25-6 0,12-6 0,-50 18 0,125-44 0,-129 45 0,0 1 0,0-1 0,-1 1 0,1 0 0,0-1 0,0 1 0,0 0 0,0 0 0,-1 0 0,1 1 0,0-1 0,0 0 0,0 1 0,-1-1 0,1 1 0,0-1 0,0 1 0,-1 0 0,1 0 0,-1 0 0,1 0 0,-1 0 0,1 0 0,-1 0 0,2 2 0,-1 0 0,0 0 0,1 1 0,-2-1 0,1 1 0,0 0 0,-1-1 0,0 1 0,0 0 0,0 0 0,0 0 0,0 4 0,0 10 0,0-1 0,-1 1 0,-2-1 0,-3 24 0,-27 241 0,18-167 0,-2 35 0,10-94-1365,0-36-5461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97 24575,'0'-4'0,"0"1"0,0-1 0,0 1 0,1-1 0,-1 1 0,1-1 0,0 1 0,0-1 0,1 1 0,-1 0 0,0 0 0,1-1 0,0 1 0,0 0 0,0 1 0,0-1 0,1 0 0,-1 1 0,1-1 0,3-2 0,0 1 0,-1 1 0,1 0 0,1 0 0,-1 0 0,0 1 0,1 0 0,-1 0 0,1 0 0,0 1 0,7 0 0,9 0 0,1 1 0,0 0 0,0 2 0,-1 1 0,26 7 0,-15-3-455,0-1 0,52 1 0,-60-6-6371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12 24575,'0'-1'0,"0"1"0,0-1 0,0 1 0,0-1 0,0 1 0,-1-1 0,1 1 0,0-1 0,0 1 0,-1-1 0,1 1 0,0 0 0,0-1 0,-1 1 0,1-1 0,-1 1 0,1 0 0,0-1 0,-1 1 0,1 0 0,-1-1 0,1 1 0,-1 0 0,1 0 0,-1-1 0,1 1 0,-1 0 0,1 0 0,-1 0 0,1 0 0,-1 0 0,1 0 0,-1 0 0,1 0 0,-1 0 0,1 0 0,-1 0 0,1 0 0,-1 0 0,1 0 0,-1 0 0,1 0 0,-1 1 0,1-1 0,-1 0 0,1 0 0,-1 1 0,1-1 0,-1 0 0,0 1 0,-28 15 0,9-2 0,0 1 0,0 0 0,2 2 0,0 0 0,1 1 0,1 0 0,1 2 0,0 0 0,1 0 0,2 2 0,0-1 0,1 2 0,1-1 0,1 2 0,2-1 0,0 1 0,1 0 0,1 0 0,2 1 0,-1 24 0,4-41 0,1 0 0,0 0 0,0 0 0,1 0 0,0 0 0,0-1 0,1 1 0,0-1 0,1 1 0,-1-1 0,1 0 0,1 0 0,-1-1 0,1 1 0,0-1 0,1 0 0,0-1 0,0 1 0,0-1 0,0 0 0,1 0 0,0-1 0,0 0 0,0 0 0,0-1 0,14 5 0,-15-6 0,0 0 0,0-1 0,0 1 0,0-1 0,0 0 0,1-1 0,-1 1 0,0-1 0,1 0 0,-1-1 0,0 0 0,0 0 0,1 0 0,-1-1 0,0 0 0,0 0 0,0 0 0,-1-1 0,1 0 0,0 0 0,-1 0 0,0-1 0,0 0 0,0 0 0,0 0 0,-1 0 0,0-1 0,1 0 0,-2 0 0,1 0 0,-1 0 0,1-1 0,-1 0 0,3-8 0,-4 9 0,0 0 0,0 0 0,0 0 0,0-1 0,-1 1 0,0 0 0,0-1 0,-1 1 0,1-1 0,-1 0 0,0 1 0,-1-1 0,1 1 0,-1-1 0,0 1 0,-3-8 0,2 9 0,0 0 0,-1 1 0,1-1 0,-1 1 0,0-1 0,0 1 0,0 0 0,0 0 0,-1 0 0,1 1 0,-1-1 0,0 1 0,0 0 0,1 0 0,-1 0 0,-1 0 0,1 1 0,0-1 0,0 1 0,0 0 0,-6 0 0,-4-1-195,-1 1 0,1 1 0,-1 0 0,1 1 0,-1 0 0,-23 7 0,0 0-6631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24575,'6'2'0,"-1"0"0,1 0 0,-1 1 0,0 0 0,0 0 0,0 0 0,0 1 0,0 0 0,-1 0 0,0 0 0,0 0 0,7 10 0,1-2 0,22 27 0,-1 1 0,31 51 0,-13-18 0,34 60 116,3 4-1597,-77-121-5345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6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247 341 24575,'50'91'0,"-28"-52"0,26 62 0,-40-80 0,-1-1 0,-1 1 0,-1 0 0,-1 1 0,-1-1 0,-1 1 0,-1 0 0,-2 38 0,1-57 0,-1-1 0,1 1 0,-1-1 0,0 1 0,0-1 0,0 1 0,0-1 0,0 0 0,0 1 0,-1-1 0,1 0 0,-1 0 0,1 0 0,-1 0 0,0 0 0,0 0 0,0-1 0,0 1 0,-3 1 0,0 0 0,-1 0 0,1-1 0,-1 1 0,0-1 0,0 0 0,0-1 0,-12 2 0,0-1 0,1-2 0,-1 0 0,0 0 0,-33-7 0,40 4 0,-1 0 0,1 0 0,1-1 0,-1-1 0,1 0 0,-1 0 0,1-1 0,1 0 0,-1-1 0,1 0 0,-11-11 0,14 12 0,1 0 0,-1 0 0,1 0 0,1-1 0,-1 0 0,1 0 0,0 0 0,1-1 0,0 1 0,0-1 0,1 0 0,-1 0 0,2 0 0,-1 0 0,1 0 0,0-14 0,2 15 0,0-1 0,1 1 0,0-1 0,0 1 0,1 0 0,0 0 0,0 0 0,1 0 0,6-9 0,43-55 0,-12 26 0,59-49 0,-63 62 0,-1-2 0,61-76 0,-92 104 0,-1-1 0,0 0 0,0 0 0,-1 0 0,0 0 0,0-1 0,-1 1 0,0-1 0,0 0 0,1-14 0,-2 19 0,-1-1 0,0 1 0,-1 0 0,1 0 0,0-1 0,-1 1 0,0 0 0,0 0 0,0 0 0,0 0 0,0 0 0,-1 0 0,1 0 0,-1 1 0,0-1 0,0 0 0,0 1 0,0-1 0,0 1 0,0 0 0,-1 0 0,1 0 0,-1 0 0,0 0 0,1 0 0,-1 1 0,0-1 0,-6-1 0,0 0 0,-1 0 0,0 1 0,1 0 0,-1 0 0,0 1 0,0 1 0,0-1 0,0 2 0,0-1 0,0 1 0,0 1 0,0 0 0,1 0 0,-1 1 0,1 0 0,-1 1 0,1 0 0,0 0 0,0 1 0,1 1 0,0-1 0,-13 11 0,7-3 0,-1 0 0,2 1 0,0 1 0,0 0 0,2 1 0,0 0 0,1 1 0,0 0 0,1 0 0,-11 34 0,13-26-1365,3-2-5461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184 199 24575,'5'20'0,"-4"-19"0,-1 0 0,0 0 0,1 0 0,-1 0 0,1 0 0,-1 0 0,0 0 0,0 0 0,0 0 0,0 0 0,0 0 0,0 0 0,0 1 0,0-1 0,0 0 0,0 0 0,-1 0 0,1 0 0,0 0 0,-1 0 0,1 0 0,-1 0 0,1 0 0,-1 0 0,1 0 0,-1 0 0,0 0 0,1-1 0,-2 2 0,-19 23 0,11-15 0,0 2 0,1 0 0,0 0 0,-9 17 0,17-27 0,0 0 0,-1 0 0,2 1 0,-1-1 0,0 0 0,0 0 0,1 1 0,-1-1 0,1 1 0,0-1 0,-1 0 0,1 1 0,0-1 0,1 1 0,-1-1 0,0 0 0,1 1 0,-1-1 0,1 0 0,0 1 0,0-1 0,-1 0 0,2 0 0,-1 1 0,0-1 0,0 0 0,1 0 0,-1-1 0,1 1 0,0 0 0,-1 0 0,4 2 0,-1-2 0,0 0 0,0-1 0,0 1 0,0 0 0,1-1 0,-1 0 0,0 0 0,1-1 0,-1 1 0,0-1 0,1 0 0,-1 0 0,1 0 0,-1-1 0,0 1 0,1-1 0,-1 0 0,0 0 0,1-1 0,-1 1 0,0-1 0,0 0 0,4-3 0,6-2 0,-1-1 0,1 0 0,-1-1 0,-1-1 0,16-14 0,-19 14 0,0-1 0,0 1 0,-1-1 0,0-1 0,-1 0 0,0 0 0,-1 0 0,5-16 0,-9 23 0,0-1 0,0 0 0,-1 1 0,0-1 0,0 0 0,0 0 0,-1 0 0,0 0 0,0 1 0,0-1 0,-1 0 0,0 0 0,0 0 0,0 1 0,-1-1 0,0 0 0,0 1 0,0-1 0,-1 1 0,0 0 0,-6-9 0,-1 3 0,0 0 0,-1 1 0,-1 0 0,0 0 0,-22-13 0,28 19 0,-1 0 0,0 1 0,1 0 0,-1 0 0,0 0 0,-1 1 0,1 0 0,0 0 0,-1 1 0,1 0 0,-1 0 0,1 1 0,-10 0 0,14 0 0,0 1 0,1-1 0,-1 1 0,0-1 0,1 1 0,-1 0 0,1 0 0,-1 0 0,1 0 0,-1 1 0,1-1 0,0 1 0,0-1 0,0 1 0,0 0 0,0 0 0,0 0 0,0 0 0,1 0 0,-1 0 0,0 0 0,1 1 0,0-1 0,0 1 0,0-1 0,0 1 0,0-1 0,0 1 0,1-1 0,-1 1 0,1 0 0,-1-1 0,1 1 0,0 0 0,0 0 0,1-1 0,-1 1 0,0 0 0,1-1 0,0 1 0,1 4 0,2 7 0,1 0 0,0 0 0,1-1 0,1 0 0,0 0 0,11 15 0,-6-12 0,0-1 0,1-1 0,1 0 0,0-1 0,25 18 0,84 46 0,-87-57 0,-1 1 0,61 50 0,-89-64 0,0 0 0,0 0 0,-1 1 0,0 0 0,0 0 0,-1 1 0,0-1 0,-1 1 0,0 0 0,0 1 0,-1-1 0,0 1 0,-1-1 0,0 1 0,0 0 0,0 11 0,-2-15 0,0 1 0,0-1 0,-1 0 0,0 0 0,0 0 0,0 1 0,-1-1 0,0-1 0,0 1 0,-1 0 0,1 0 0,-1-1 0,-1 1 0,1-1 0,-1 0 0,0 0 0,0-1 0,0 1 0,0-1 0,-1 0 0,0 0 0,0 0 0,0 0 0,0-1 0,-1 0 0,-9 4 0,-14 4 14,-2-1 1,1-1-1,-1-1 0,-1-2 0,-45 3 0,-162-6-701,179-4-76,33 0-6063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49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24575,'58'0'0,"57"-9"0,-90 6 0,0-2 0,-1-1 0,1-1 0,41-18 0,-44 17 0,0 1 0,1 1 0,-1 0 0,1 2 0,0 1 0,44-1 0,-25 1 0,7-7-1365,-29 4-5461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24575,'1'1'0,"-1"0"0,1 1 0,-1-1 0,1 0 0,0 0 0,0 1 0,-1-1 0,1 0 0,0 0 0,0 0 0,0 0 0,0 0 0,1 0 0,-1 0 0,0 0 0,0-1 0,0 1 0,1 0 0,-1-1 0,0 1 0,1-1 0,-1 1 0,0-1 0,1 1 0,-1-1 0,1 0 0,2 0 0,46 6 0,-45-6 0,126 0 0,19 1 0,-141 1 0,0 0 0,1 0 0,-1 1 0,0 0 0,0 0 0,-1 1 0,1 0 0,-1 1 0,0 0 0,15 12 0,-17-13 0,-1 1 0,0-1 0,0 1 0,0 1 0,0-1 0,-1 1 0,0 0 0,0 0 0,0 0 0,-1 0 0,0 1 0,0-1 0,-1 1 0,3 13 0,-4-17 0,-1 0 0,0 0 0,0 0 0,0 0 0,-1 0 0,1 0 0,-1 0 0,1 0 0,-1 0 0,0 0 0,0 0 0,-1 0 0,1-1 0,0 1 0,-1 0 0,0-1 0,1 1 0,-1-1 0,0 0 0,-1 0 0,1 0 0,0 0 0,0 0 0,-1 0 0,1 0 0,-1-1 0,0 1 0,1-1 0,-1 0 0,0 1 0,-3-1 0,-10 5 0,-1-2 0,0 0 0,0-1 0,-21 2 0,23-4 0,-355 27-1365,340-28-5461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24575,'113'1'0,"113"16"0,50 27 0,-251-38-1365,-6 1-5461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24575,'0'0'0,"-1"0"0,1 0 0,-1 0 0,0 0 0,1 0 0,-1 0 0,1 0 0,-1 0 0,0 0 0,1 0 0,-1 0 0,1 0 0,-1 0 0,0 1 0,1-1 0,-1 0 0,1 1 0,-1-1 0,1 0 0,-1 1 0,1-1 0,-1 0 0,1 1 0,0-1 0,-1 1 0,1-1 0,0 1 0,-1-1 0,1 1 0,0-1 0,-1 1 0,1-1 0,0 1 0,0 0 0,0-1 0,-1 1 0,1-1 0,0 1 0,0-1 0,0 1 0,0 0 0,0-1 0,0 1 0,0 0 0,0-1 0,1 1 0,-1-1 0,0 1 0,0-1 0,1 2 0,0 0 0,0 1 0,0-1 0,0 1 0,0-1 0,1 0 0,-1 0 0,1 1 0,-1-1 0,1 0 0,4 3 0,6 2 0,2 0 0,-1-1 0,1 0 0,0-1 0,0 0 0,0-1 0,1-1 0,20 3 0,43 11 0,-55-9 0,0 0 0,-1 1 0,1 2 0,-2 0 0,0 1 0,0 1 0,19 17 0,-28-19 0,0 0 0,-1 0 0,0 1 0,-1 0 0,0 1 0,-1 0 0,-1 1 0,0 0 0,0 0 0,-2 0 0,9 29 0,-14-40 0,0 0 0,0 0 0,0 0 0,-1 0 0,0 0 0,1 0 0,-1 0 0,0 0 0,-1 0 0,1 0 0,-1 0 0,1 0 0,-1 0 0,0 0 0,0 0 0,0 0 0,0-1 0,-1 1 0,1 0 0,-3 3 0,1-2 0,-1 0 0,0-1 0,0 1 0,0-1 0,0 0 0,-1 0 0,1 0 0,-1-1 0,0 0 0,-10 4 0,-7 0 0,0-1 0,0 0 0,-1-2 0,-33 1 0,-96-6 0,-29 2 0,175 1-114,1-1 1,-1 1-1,1 0 0,0 0 0,-1 1 1,1-1-1,0 1 0,0 0 0,0 1 1,0-1-1,-5 5 0,-4 5-6712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5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24575,'5'0'0,"9"0"0,-18 1 0,-32 10 0,15 2 0,0 1 0,1 1 0,0 0 0,1 2 0,1 0 0,1 1 0,1 1 0,0 1 0,1 0 0,1 1 0,1 0 0,1 1 0,1 1 0,1 0 0,1 0 0,1 1 0,1 0 0,1 0 0,1 1 0,1-1 0,0 33 0,3-39 0,1 0 0,0 0 0,1 0 0,1 0 0,1 0 0,8 27 0,-8-38 0,0 1 0,0-1 0,1 0 0,0 0 0,0 0 0,1-1 0,0 1 0,0-1 0,1 0 0,-1-1 0,1 1 0,0-1 0,1 0 0,-1 0 0,1-1 0,14 7 0,-1-2 0,0-1 0,0-1 0,1-1 0,0 0 0,0-2 0,0 0 0,0-2 0,1 0 0,-1-1 0,1-1 0,-1-2 0,1 0 0,-1-1 0,31-8 0,-49 10 0,0 0 0,-1 0 0,1 0 0,-1 0 0,1 0 0,-1 0 0,1-1 0,-1 1 0,0-1 0,1 0 0,-1 0 0,0 0 0,0 0 0,0 0 0,-1 0 0,1-1 0,2-2 0,-4 3 0,1 0 0,-1 0 0,0 0 0,1 0 0,-1 0 0,0 0 0,0 0 0,0 0 0,0 0 0,-1 0 0,1 0 0,0 0 0,-1 0 0,1 0 0,-1 0 0,0 0 0,0 1 0,-2-4 0,-1-2 0,-1 1 0,0 0 0,0 0 0,-1 0 0,1 1 0,-1 0 0,0 0 0,-1 0 0,1 1 0,-15-7 0,4 3 0,0 2 0,-1 0 0,0 1 0,0 0 0,0 2 0,0 0 0,-1 1 0,1 1 0,-1 0 0,0 2 0,-22 3 0,35-2-91,0 0 0,0 1 0,0 0 0,0 0 0,0 0 0,0 1 0,1 0 0,0 0 0,0 0 0,0 1 0,0 0 0,0 0 0,1 0 0,-6 9 0,-5 8-6735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24575,'0'-1'0,"1"0"0,0 1 0,-1-1 0,1 0 0,0 1 0,0-1 0,-1 1 0,1-1 0,0 1 0,0 0 0,0-1 0,0 1 0,0 0 0,0-1 0,0 1 0,0 0 0,-1 0 0,1 0 0,0 0 0,0 0 0,0 0 0,0 0 0,0 0 0,0 0 0,0 0 0,0 1 0,1-1 0,0 2 0,0-1 0,0 0 0,0 1 0,0-1 0,0 1 0,-1 0 0,1-1 0,-1 1 0,1 0 0,1 4 0,3 3 0,-1 1 0,-1 0 0,6 18 0,7 46 0,-3 0 0,7 115 0,-8-58 0,-3-8-10,-8-73-441,3-1-1,20 96 0,-21-136-6374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154 435 24575,'2'4'0,"0"0"0,0 1 0,0-2 0,1 1 0,0 0 0,-1 0 0,1-1 0,1 0 0,-1 1 0,0-1 0,5 2 0,10 13 0,-6-3 0,-2 0 0,1 0 0,-2 1 0,0 0 0,-1 0 0,-1 1 0,0 0 0,-1 1 0,-1-1 0,5 32 0,-10-47 0,1-1 0,-1 1 0,0 0 0,0-1 0,0 1 0,0-1 0,0 1 0,0 0 0,0-1 0,-1 1 0,1 0 0,-1-1 0,1 1 0,-1-1 0,0 1 0,1-1 0,-1 1 0,0-1 0,0 0 0,0 1 0,0-1 0,0 0 0,0 0 0,-2 2 0,1-2 0,0-1 0,0 1 0,0-1 0,0 1 0,0-1 0,0 0 0,-1 1 0,1-1 0,0 0 0,0-1 0,0 1 0,0 0 0,0 0 0,0-1 0,0 0 0,-2 0 0,-9-4 0,1 0 0,1-1 0,-1 0 0,-18-14 0,22 15 0,1-1 0,0 0 0,0 0 0,0-1 0,1 0 0,0 0 0,0 0 0,1-1 0,-7-12 0,10 16 0,0 0 0,1 0 0,0 0 0,0 1 0,0-1 0,1 0 0,-1-1 0,1 1 0,0 0 0,0 0 0,0 0 0,1 0 0,0 0 0,-1 0 0,1 0 0,0 0 0,1 0 0,-1 1 0,1-1 0,0 0 0,0 1 0,0-1 0,0 1 0,5-5 0,14-16 0,1 0 0,30-24 0,-30 30 0,-2-1 0,0-1 0,33-43 0,-44 50 0,-1 0 0,0-1 0,-1 0 0,0 0 0,-1 0 0,8-29 0,-13 38 0,0 0 0,0 0 0,-1 0 0,0 0 0,0 0 0,-1 0 0,1 0 0,-1 0 0,0 0 0,0 0 0,-1 0 0,1 1 0,-1-1 0,0 0 0,0 1 0,-1 0 0,1-1 0,-1 1 0,0 0 0,0 0 0,-1 1 0,1-1 0,-1 1 0,0-1 0,-4-2 0,-5-3 0,0 1 0,-1 0 0,1 1 0,-2 1 0,1 0 0,0 1 0,-1 0 0,0 1 0,-27-3 0,33 6 0,1 0 0,0 1 0,-1 0 0,1 1 0,0 0 0,0 0 0,-1 1 0,-13 4 0,17-4 0,1 0 0,-1 1 0,1-1 0,0 1 0,0-1 0,0 1 0,0 1 0,0-1 0,1 0 0,-1 1 0,1 0 0,0 0 0,0 0 0,1 0 0,-5 8 0,-6 22-1365,5-1-5461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518 0 24575,'-1'5'0,"-1"0"0,0 0 0,0 0 0,0-1 0,0 1 0,-1-1 0,0 1 0,0-1 0,0 0 0,0 0 0,-1 0 0,0-1 0,-4 4 0,-11 14 0,-88 119 0,45-54 0,-4-3 0,-119 116 0,157-164-1365,19-18-5461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16 24575,'-5'-15'0,"15"27"0,15 8 0,0 0 0,39 24 0,-41-31 0,-1 2 0,0 1 0,-1 1 0,29 30 0,-27-20 40,-1 1 0,34 56 0,-51-75-146,1 1 0,-2 0 0,1 0 0,-1 0 0,-1 0 0,0 1-1,0 0 1,-1-1 0,-1 1 0,0 0 0,0 0 0,-1 0 0,-2 15 0,-4 1-6720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222 177 24575,'9'-2'0,"1"0"0,-1-1 0,0 0 0,0 0 0,0-1 0,0-1 0,0 1 0,-1-1 0,0-1 0,15-11 0,19-12 0,83-48 0,-124 76 0,0 1 0,-1 0 0,1 0 0,-1 0 0,1-1 0,0 1 0,-1 0 0,1-1 0,-1 1 0,1 0 0,-1-1 0,1 1 0,-1-1 0,0 1 0,1-1 0,-1 1 0,1-1 0,-1 1 0,0-1 0,1 1 0,-1-1 0,0 1 0,0-1 0,0 0 0,1 1 0,-1-1 0,0 1 0,0-1 0,0-1 0,-18 1 0,-30 11 0,23-2 0,0 2 0,1 1 0,1 1 0,0 1 0,-24 17 0,5 1 0,-62 60 0,97-84 0,1 0 0,0 0 0,0 0 0,-7 15 0,12-21 0,0 0 0,0 0 0,0 0 0,0 1 0,1-1 0,-1 0 0,1 0 0,-1 1 0,1-1 0,-1 0 0,1 1 0,-1-1 0,1 0 0,0 1 0,0-1 0,0 1 0,0-1 0,0 0 0,0 1 0,0-1 0,1 1 0,-1-1 0,0 0 0,1 1 0,-1-1 0,1 0 0,-1 1 0,1-1 0,0 0 0,0 0 0,-1 0 0,1 0 0,0 0 0,0 1 0,0-1 0,0-1 0,0 1 0,0 0 0,3 1 0,13 4 0,0-2 0,0 0 0,0-1 0,1-1 0,-1 0 0,25-2 0,49 7 0,-65-3 0,-4-1 0,-1 0 0,0 2 0,1 1 0,27 11 0,-43-14 0,0 0 0,-1 0 0,1 0 0,-1 1 0,0-1 0,0 1 0,-1 1 0,1-1 0,-1 1 0,0-1 0,0 1 0,0 1 0,-1-1 0,0 0 0,0 1 0,0-1 0,-1 1 0,0 0 0,0 0 0,2 7 0,-2-4 0,-1 0 0,0 0 0,0 0 0,-1 0 0,0 0 0,0 0 0,-1 0 0,0 0 0,-1 0 0,0-1 0,0 1 0,-1 0 0,0-1 0,-6 12 0,3-9 0,-1 0 0,0-1 0,-1 0 0,0-1 0,-1 0 0,0 0 0,0 0 0,-1-1 0,-16 10 0,4-5 0,-2 0 0,1-2 0,-2-1 0,1-1 0,-2 0 0,1-2 0,-1-1 0,0-2 0,-37 3 0,39-5 0,9 0 0,0-1 0,-1-1 0,1 0 0,-1-1 0,1 0 0,0-1 0,-22-6 0,36 7-41,0 1 0,0-1-1,0 1 1,0-1-1,0 0 1,0 1 0,0-1-1,0 0 1,0 0 0,1 1-1,-1-1 1,0 0-1,1 0 1,-1 0 0,1 0-1,-1 0 1,1 0 0,-1 0-1,1 0 1,0 0-1,-1 0 1,1-1 0,0 1-1,0 0 1,0 0 0,0 0-1,0 0 1,0 0-1,0 0 1,0 0 0,0-1-1,1 0 1,4-18-6785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24575,'6'-2'0,"0"1"0,0-1 0,-1-1 0,1 1 0,0-1 0,-1 0 0,8-5 0,11-5 0,-5 4 0,9-5 0,1 2 0,-1 0 0,2 2 0,0 1 0,0 2 0,0 0 0,32-1 0,-62 8 0,11-1 0,-1 0 0,1 1 0,-1 1 0,0 0 0,1 0 0,10 3 0,-18-3 0,0 1 0,0-1 0,-1 0 0,1 1 0,-1-1 0,1 1 0,-1 0 0,0 0 0,1 0 0,-1 0 0,0 0 0,0 0 0,-1 1 0,1-1 0,0 1 0,-1-1 0,1 1 0,-1 0 0,0-1 0,0 1 0,0 0 0,0 0 0,-1 0 0,1 0 0,-1 5 0,1 6 0,-2 1 0,0-1 0,0 1 0,-1-1 0,-1 0 0,-1 0 0,0 0 0,-7 15 0,-11 48 0,12 2 0,2 0 0,8 152 0,1-134 0,0-86-227,-1 0-1,2-1 1,-1 1-1,1 0 1,5 12-1,-1-4-6598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13 159 24575,'-6'0'0,"0"-5"0,10-7 0,9-7 0,14-5 0,7 1 0,3 0 0,0 3 0,-1 6 0,-1 4 0,-1 5 0,-2 2 0,0 3 0,-7 6 0,-1 2 0,0-1 0,-4 0-8191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30 24575,'1'-2'0,"-1"0"0,1 1 0,0-1 0,-1 0 0,1 1 0,0-1 0,0 1 0,1-1 0,-1 1 0,0 0 0,0-1 0,1 1 0,-1 0 0,0 0 0,1 0 0,-1 0 0,1 0 0,2-1 0,-3 2 0,-1-1 0,1 1 0,0 0 0,-1-1 0,1 1 0,0 0 0,-1 0 0,1 0 0,-1 0 0,1 0 0,0-1 0,-1 1 0,1 0 0,0 0 0,-1 1 0,1-1 0,0 0 0,-1 0 0,1 0 0,0 0 0,-1 0 0,1 1 0,-1-1 0,1 0 0,0 1 0,-1-1 0,1 0 0,-1 1 0,1-1 0,-1 1 0,1-1 0,-1 1 0,1-1 0,-1 1 0,0-1 0,1 1 0,-1-1 0,0 1 0,1 0 0,-1-1 0,0 1 0,0-1 0,0 1 0,1 0 0,-1-1 0,0 1 0,0 0 0,0-1 0,0 1 0,0 0 0,0-1 0,0 1 0,0 0 0,-1-1 0,1 1 0,0-1 0,0 1 0,0 0 0,-1 0 0,-2 16 0,-2 0 0,1 0 0,-2 0 0,0-1 0,-12 22 0,-7 19 0,15-29 0,1-1 0,2 2 0,0-1 0,2 1 0,2 0 0,0 0 0,2 0 0,4 57 0,0-76 0,0 1 0,0-1 0,1 0 0,0 0 0,1 0 0,0-1 0,1 0 0,0 0 0,0 0 0,1-1 0,12 12 0,-15-16 0,-1-1 0,1 0 0,0 0 0,0 0 0,0-1 0,0 1 0,1-1 0,-1 0 0,1 0 0,-1-1 0,1 1 0,6 0 0,-8-1 0,0-1 0,1 0 0,-1-1 0,0 1 0,0-1 0,1 1 0,-1-1 0,0 0 0,0 0 0,0 0 0,0 0 0,0-1 0,0 1 0,0-1 0,0 0 0,-1 0 0,1 0 0,-1 0 0,1 0 0,1-3 0,2-2 0,-1 0 0,0-1 0,0 0 0,0 0 0,-1 0 0,0 0 0,-1-1 0,0 1 0,0-1 0,2-13 0,-2 4 0,-1 0 0,0-1 0,-1 1 0,-2-25 0,1 40 0,0-1 0,-1 0 0,1 1 0,-1-1 0,0 0 0,0 1 0,0-1 0,0 1 0,0 0 0,-1-1 0,0 1 0,1 0 0,-1 0 0,0 0 0,-1 0 0,1 0 0,0 0 0,-1 1 0,0-1 0,0 1 0,1 0 0,-1 0 0,-1 0 0,1 0 0,0 0 0,0 0 0,-1 1 0,1 0 0,-1 0 0,1 0 0,-1 0 0,-4 0 0,2 0 0,0 1 0,0 1 0,0-1 0,0 1 0,0 0 0,0 0 0,0 0 0,1 1 0,-1 0 0,0 0 0,1 1 0,0 0 0,-1 0 0,1 0 0,0 0 0,1 1 0,-1 0 0,0 0 0,-3 4 0,-19 28-1365,7-1-5461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24575,'3'8'0,"-1"0"0,1-1 0,0 0 0,1 0 0,0 0 0,0 0 0,0 0 0,1-1 0,0 0 0,10 10 0,-12-13 0,73 81 0,-33-38 0,-1 1 0,-3 2 0,53 86 0,-90-132-124,-1 0 0,1 1 0,-1-1 0,1 0 0,-1 1 0,0 0-1,0-1 1,-1 1 0,1 0 0,-1 4 0,-2 7-6702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7 155 24575,'4'0'0,"0"1"0,-1 0 0,1 0 0,0 0 0,0 1 0,-1-1 0,1 1 0,-1 0 0,0 0 0,1 0 0,-1 0 0,0 0 0,3 4 0,40 40 0,-33-32 0,21 21 0,-3 2 0,-1 2 0,-1 1 0,-3 0 0,26 54 0,-47-83 0,0 0 0,-1 1 0,-1-1 0,1 1 0,-2 0 0,0 0 0,0 0 0,-1 14 0,-1-22 0,0 0 0,0-1 0,0 1 0,-1 0 0,1-1 0,-1 1 0,0 0 0,0-1 0,0 1 0,-1-1 0,1 0 0,-1 1 0,0-1 0,0 0 0,0 0 0,0 0 0,-1 0 0,1 0 0,-1-1 0,1 1 0,-1-1 0,0 0 0,0 0 0,0 0 0,-1 0 0,1 0 0,0 0 0,-1-1 0,-6 2 0,0 0 0,0-1 0,-1 0 0,1-1 0,0 0 0,-1 0 0,1-1 0,-1-1 0,1 0 0,0 0 0,-1-1 0,1 0 0,0-1 0,0 0 0,0-1 0,1 0 0,-13-7 0,14 7 0,1-1 0,1-1 0,-1 1 0,1-1 0,0 0 0,0 0 0,0-1 0,1 1 0,0-1 0,1-1 0,0 1 0,0-1 0,0 1 0,1-1 0,0 0 0,0 0 0,1-1 0,0 1 0,1 0 0,-1-13 0,1 14 0,1-1 0,0 1 0,0 0 0,1-1 0,0 1 0,0 0 0,1 0 0,0-1 0,0 1 0,1 0 0,0 1 0,0-1 0,5-7 0,-1 3 0,1 1 0,1 0 0,0 1 0,0 0 0,1 0 0,18-12 0,63-38 0,-53 35 0,49-38 0,-82 59 0,-1-1 0,0 0 0,-1 0 0,1 0 0,-1 0 0,0-1 0,0 0 0,0 1 0,0-1 0,-1 0 0,0 0 0,0 0 0,0-1 0,-1 1 0,0 0 0,0-1 0,0 1 0,0-7 0,-1 8 0,0 0 0,-1 0 0,0 0 0,0 0 0,0-1 0,0 1 0,0 1 0,-1-1 0,0 0 0,0 0 0,0 0 0,0 1 0,0-1 0,-1 1 0,0 0 0,1 0 0,-1 0 0,0 0 0,-1 0 0,1 1 0,0-1 0,-1 1 0,-7-4 0,-1 0 0,-1 0 0,-1 0 0,1 2 0,-1 0 0,0 0 0,0 1 0,0 1 0,0 0 0,0 1 0,-1 1 0,-14 1 0,23-1 0,0 1 0,0 0 0,0 1 0,0-1 0,0 1 0,0 0 0,1 1 0,-1-1 0,1 1 0,-1 1 0,1-1 0,0 0 0,0 1 0,1 0 0,-1 0 0,1 1 0,0-1 0,0 1 0,0 0 0,1 0 0,0 0 0,0 1 0,0-1 0,0 1 0,1 0 0,0-1 0,-2 10 0,-2 19-1365,3-4-5461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3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817 1 24575,'-20'-1'0,"0"2"0,1 0 0,-1 1 0,0 1 0,1 1 0,0 1 0,0 1 0,0 0 0,0 1 0,1 1 0,-26 16 0,-2 5 0,1 2 0,1 2 0,2 2 0,1 2 0,-71 82 0,48-43-65,37-47-195,1 2 0,2 0 0,1 2 0,-32 60 0,43-67-6566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120 115 24575,'-5'0'0,"0"0"0,1 0 0,-1 1 0,0 0 0,1 0 0,-1 0 0,0 0 0,1 1 0,0 0 0,-1 0 0,1 0 0,0 0 0,0 1 0,0-1 0,0 1 0,1 0 0,-1 0 0,1 1 0,-6 6 0,5-4 0,1-1 0,-1 1 0,1 0 0,1 0 0,-1 0 0,1 1 0,0-1 0,0 1 0,1-1 0,0 1 0,0 0 0,0-1 0,1 8 0,0-8 0,0-1 0,0 0 0,0 1 0,1-1 0,0 1 0,0-1 0,0 0 0,1 1 0,0-1 0,0 0 0,0 0 0,0 0 0,1-1 0,0 1 0,0-1 0,0 1 0,1-1 0,-1 0 0,1 0 0,0 0 0,0-1 0,1 1 0,-1-1 0,1 0 0,-1 0 0,1-1 0,0 1 0,0-1 0,0 0 0,0-1 0,1 1 0,-1-1 0,0 0 0,1 0 0,-1-1 0,7 1 0,-3-2 0,0 0 0,0-1 0,-1 0 0,1 0 0,-1-1 0,1 0 0,-1 0 0,0-1 0,0 0 0,-1-1 0,1 0 0,-1 0 0,0 0 0,0-1 0,-1 0 0,0 0 0,9-12 0,-8 9 0,0 0 0,-1-1 0,0 0 0,0 0 0,-1 0 0,-1 0 0,1-1 0,-2 0 0,0 0 0,0 0 0,-1-1 0,0 1 0,0-15 0,-3 19 0,0 1 0,-1-1 0,0 1 0,0-1 0,0 1 0,-1 0 0,0 0 0,0 0 0,0 0 0,-1 0 0,0 1 0,0 0 0,0 0 0,-1 0 0,0 0 0,-6-5 0,6 6 0,0 0 0,1 0 0,-1 0 0,-1 1 0,1-1 0,0 1 0,-1 1 0,1-1 0,-1 1 0,0 0 0,0 0 0,0 1 0,0-1 0,0 1 0,0 1 0,-1-1 0,-10 2 0,16-1 0,0 0 0,-1 0 0,1 1 0,0-1 0,-1 1 0,1-1 0,0 1 0,0-1 0,0 1 0,-1 0 0,1 0 0,0-1 0,0 1 0,0 0 0,0 0 0,0 0 0,1 0 0,-1 0 0,0 0 0,0 1 0,1-1 0,-1 0 0,0 0 0,0 2 0,1 0 0,-1 0 0,1 1 0,0-1 0,-1 0 0,1 0 0,1 1 0,-1-1 0,0 0 0,1 0 0,1 4 0,2 5 0,0 1 0,1-1 0,1 0 0,7 13 0,7 3 0,2-1 0,0-1 0,1-1 0,2-1 0,1-1 0,40 29 0,-33-28 0,-2 1 0,-1 2 0,-1 1 0,33 42 0,-53-57 0,1-1 0,-2 2 0,0-1 0,0 1 0,-2 0 0,0 1 0,0-1 0,-1 1 0,-1 1 0,-1-1 0,0 0 0,-1 1 0,0 0 0,-1-1 0,-1 1 0,-3 27 0,1-37 0,0-1 0,0 1 0,-1-1 0,0 1 0,0-1 0,0 0 0,0 0 0,-1 0 0,0 0 0,0-1 0,0 0 0,-1 1 0,1-1 0,-1-1 0,0 1 0,0-1 0,0 0 0,-1 0 0,1 0 0,-1-1 0,1 0 0,-8 2 0,-10 3 0,1-2 0,-1 0 0,0-1 0,-34 1 0,-20-1 0,-123-11 0,174 2-1365,6-2-5461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24575,'99'2'0,"111"-5"0,-107-11 0,-65 7 0,65-2 0,-43 9-1365,-34 0-5461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24575,'54'0'0,"0"2"0,83 15 0,-49-8 0,-64-8 0,-1 1 0,38 9 0,-53-9 0,-1 0 0,1 1 0,-1 0 0,0 0 0,0 1 0,0 0 0,0 0 0,-1 1 0,1 0 0,-1 0 0,10 11 0,-1 3 0,0 0 0,-1 1 0,17 34 0,-26-44 0,0 0 0,-1 0 0,0 1 0,0 0 0,-1-1 0,-1 1 0,1 1 0,-2-1 0,1 20 0,-3-26 0,0 0 0,-1 0 0,1 0 0,-1 0 0,0-1 0,0 1 0,-1-1 0,1 1 0,-1-1 0,0 0 0,0 0 0,-1 0 0,1 0 0,-1-1 0,0 1 0,0-1 0,0 0 0,0 0 0,-5 3 0,-14 7 0,0-1 0,-37 13 0,38-16 0,-10 5-195,-1-1 0,1-2 0,-2-2 0,0-1 0,0-1 0,-69 4 0,77-11-6631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29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 0 0,0-1 0,0 1 0,0 0 0,0 0 0,0 0 0,0 0 0,0 0 0,-1 0 0,1 0 0,0 0 0,-1 0 0,1 0 0,-1 0 0,1 0 0,-1 0 0,1 0 0,-1 3 0,11 37 0,-8-26 0,34 112 0,74 281 0,-87-332-1365,-19-56-5461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70 366 24575,'7'1'0,"0"0"0,0 0 0,0 1 0,-1 0 0,1 0 0,-1 0 0,1 1 0,-1 0 0,0 0 0,0 1 0,10 7 0,55 51 0,-71-62 0,22 21 0,-1 1 0,-1 1 0,22 34 0,-36-48 0,0 0 0,-1 1 0,0 0 0,0 0 0,-1 0 0,-1 1 0,1 0 0,-2-1 0,0 1 0,0 0 0,-1 0 0,0 16 0,-1-25 0,0 0 0,0 1 0,0-1 0,-1 0 0,1 1 0,-1-1 0,0 0 0,1 1 0,-1-1 0,0 0 0,0 0 0,-1 0 0,1 0 0,0 0 0,-1 0 0,1 0 0,-1 0 0,1-1 0,-1 1 0,0 0 0,-3 1 0,2-1 0,-1-1 0,1 0 0,0 0 0,-1 0 0,0 0 0,1 0 0,-1-1 0,0 1 0,1-1 0,-1 0 0,0 0 0,-5-1 0,-2-1 0,0 0 0,0-1 0,0 0 0,0-1 0,0 0 0,1-1 0,0 0 0,-10-7 0,12 6 0,-1-1 0,1 0 0,0-1 0,1 0 0,0 0 0,0 0 0,1-1 0,0 0 0,1 0 0,0-1 0,0 1 0,1-1 0,0 0 0,0 0 0,-2-19 0,4 21 0,1-1 0,0 0 0,1 0 0,0 1 0,0-1 0,1 0 0,0 0 0,0 1 0,1-1 0,0 0 0,1 1 0,0 0 0,0 0 0,1 0 0,0 0 0,1 0 0,-1 1 0,1 0 0,9-10 0,26-23 0,-21 22 0,-1-1 0,0-1 0,-1 0 0,24-38 0,-38 53 0,-1 0 0,1 0 0,-1 0 0,0 0 0,0 0 0,-1-1 0,1 1 0,-1-1 0,0 1 0,-1-1 0,1 0 0,-1 1 0,0-1 0,-1 1 0,1-1 0,-1 0 0,0 1 0,-1-1 0,1 1 0,-1 0 0,0-1 0,0 1 0,-1 0 0,1 0 0,-1 1 0,0-1 0,-6-6 0,0 2 0,0 0 0,0 1 0,0 0 0,-1 1 0,-1 0 0,1 1 0,-1 0 0,-20-8 0,25 11 0,0 0 0,0 1 0,-1 0 0,1 0 0,0 1 0,-1 0 0,0 0 0,1 0 0,-1 1 0,1 0 0,-1 0 0,0 1 0,1 0 0,-1 0 0,1 0 0,-1 1 0,-11 5 0,14-5 7,1 1 0,-1 0-1,1 0 1,0 0 0,0 0-1,0 1 1,0-1-1,1 1 1,-1 0 0,1 0-1,0 0 1,0 0 0,1 0-1,-1 0 1,1 0 0,0 1-1,-1 6 1,-1 7-378,1-1-1,1 1 1,1 17 0,2-4-6455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327 12 24575,'0'-1'0,"0"1"0,0 0 0,0-1 0,0 1 0,0 0 0,0-1 0,0 1 0,0-1 0,0 1 0,0 0 0,0-1 0,0 1 0,0 0 0,0-1 0,0 1 0,0 0 0,0-1 0,-1 1 0,1 0 0,0-1 0,0 1 0,0 0 0,-1-1 0,1 1 0,0 0 0,0 0 0,-1-1 0,1 1 0,0 0 0,0 0 0,-1 0 0,1-1 0,-1 1 0,-10 6 0,-11 19 0,-50 80-455,5 2 0,-71 153 0,126-234-6371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61 120 24575,'11'-2'0,"1"0"0,0-1 0,-1 0 0,1-1 0,-1 0 0,0 0 0,0-2 0,-1 1 0,0-1 0,0-1 0,10-7 0,50-28 0,-65 40 0,29-12 0,-27 13 0,-19 11 0,-68 42 0,43-30 0,-56 45 0,84-60 0,0 2 0,0-1 0,0 2 0,1-1 0,1 1 0,0 0 0,0 0 0,1 1 0,0 0 0,-6 15 0,11-23 0,0 0 0,0 1 0,0-1 0,0 0 0,1 0 0,-1 1 0,1-1 0,-1 0 0,1 1 0,1-1 0,-1 0 0,0 1 0,1-1 0,-1 0 0,1 0 0,0 1 0,0-1 0,0 0 0,1 0 0,-1 0 0,1 0 0,0 0 0,0-1 0,-1 1 0,2 0 0,-1-1 0,0 1 0,1-1 0,-1 0 0,1 0 0,-1 0 0,1 0 0,0 0 0,0-1 0,0 1 0,4 1 0,6 1 0,0 1 0,0-2 0,1 0 0,-1 0 0,1-1 0,0-1 0,21 0 0,-21-2 0,0 2 0,0-1 0,0 2 0,0 0 0,0 0 0,0 2 0,0 0 0,20 8 0,-29-9 0,0-1 0,-1 1 0,1 0 0,-1 0 0,1 1 0,-1-1 0,0 1 0,-1 0 0,1 0 0,-1 0 0,1 1 0,-1-1 0,0 1 0,-1 0 0,1-1 0,-1 1 0,0 0 0,0 1 0,-1-1 0,0 0 0,0 0 0,0 1 0,0-1 0,-1 1 0,0 5 0,0-4 0,-1 0 0,-1 0 0,1 0 0,-1 0 0,0 0 0,-1 0 0,0-1 0,0 1 0,0-1 0,-1 0 0,0 0 0,0 0 0,0 0 0,-1-1 0,0 1 0,0-1 0,0 0 0,-1-1 0,0 1 0,1-1 0,-11 4 0,-6 6 0,-2-2 0,1-1 0,-2-1 0,-38 11 0,57-19-92,-48 11 316,51-13-349,-1 1 0,1-1 1,-1 1-1,1-1 0,-1 0 0,0 0 1,1 0-1,-1-1 0,1 0 0,-1 1 1,-6-3-1,4-4-6701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1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24575,'10'1'0,"0"1"0,0 0 0,0 0 0,0 1 0,0 0 0,0 1 0,-1 0 0,0 0 0,0 1 0,0 1 0,0-1 0,12 11 0,13 13 0,45 48 0,-71-68 0,12 11 40,-1 1 0,18 27 0,-32-40-175,0 0 0,0 0 0,-1 1 0,0-1 0,-1 1 0,0 0 0,0 0 0,-1 0 0,0 0 0,0 12 0,-1 4-6691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24575,'1'-3'0,"1"1"0,-1-1 0,0 1 0,1 0 0,0-1 0,0 1 0,0 0 0,0 0 0,0 0 0,0 0 0,0 1 0,1-1 0,-1 1 0,0-1 0,1 1 0,3-2 0,6-4 0,22-15 0,0 2 0,1 1 0,0 1 0,2 2 0,47-13 0,-81 28 0,-1 0 0,1 0 0,0 0 0,-1 0 0,1 1 0,-1 0 0,1-1 0,0 1 0,-1 0 0,1 0 0,0 0 0,-1 1 0,1-1 0,0 1 0,-1-1 0,1 1 0,-1 0 0,1 0 0,-1 0 0,1 0 0,-1 1 0,0-1 0,1 1 0,2 2 0,-2 0 0,0 0 0,0 0 0,-1 0 0,0 1 0,1-1 0,-1 1 0,-1 0 0,1-1 0,-1 1 0,0 0 0,0 0 0,0 8 0,1 20 0,-3 1 0,-1 0 0,-1-1 0,-2 1 0,-12 43 0,6-22 0,2-13-170,2 1-1,2 0 0,2 0 1,2 0-1,2 0 0,1 0 1,12 58-1,-8-72-6655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24575,'0'-5'0,"0"-7"0,10-2 0,4-3 0,4 1 0,0-2 0,2 2 0,2 4 0,3 4 0,2 3 0,2 3 0,1 1 0,1 7 0,-5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4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112 159 24575,'-11'-30'0,"10"27"0,-1 0 0,1 0 0,-1 1 0,1-1 0,0 0 0,0 0 0,0 0 0,1 0 0,-1-5 0,1 4 0,0 0 0,1 0 0,0 0 0,0 0 0,0 0 0,0 1 0,1-1 0,-1 0 0,1 1 0,0 0 0,0-1 0,0 1 0,1 0 0,-1 0 0,1 0 0,0 0 0,0 0 0,0 1 0,0-1 0,0 1 0,0 0 0,1 0 0,-1 0 0,1 0 0,-1 1 0,1-1 0,0 1 0,0 0 0,-1 0 0,7 0 0,12-3 0,1 1 0,-1 1 0,46 2 0,-55 0 0,23 0 0,-5 0 0,1 0 0,-1 3 0,60 11 0,-84-13 0,-1 1 0,0-1 0,0 2 0,1-1 0,-1 1 0,-1-1 0,1 2 0,0-1 0,-1 1 0,1-1 0,-1 2 0,0-1 0,-1 0 0,1 1 0,-1 0 0,0 0 0,0 0 0,0 1 0,-1-1 0,0 1 0,0 0 0,0 0 0,-1 0 0,0 0 0,2 7 0,-3-9 0,-1 1 0,1-1 0,-1 1 0,0-1 0,0 0 0,0 1 0,-1-1 0,0 1 0,0-1 0,0 0 0,0 0 0,-1 0 0,1 1 0,-1-1 0,0 0 0,0-1 0,0 1 0,-1 0 0,0-1 0,1 1 0,-1-1 0,0 0 0,-1 0 0,1 0 0,-1 0 0,1-1 0,-1 1 0,0-1 0,1 0 0,-7 2 0,-7 4 0,-1-1 0,0-1 0,-1-1 0,1-1 0,-31 4 0,11 1 0,38-9 0,0 0 0,-1 0 0,1 0 0,0 1 0,0-1 0,0 0 0,-1 0 0,1 0 0,0 0 0,0 0 0,0 0 0,0 0 0,0 1 0,-1-1 0,1 0 0,0 0 0,0 0 0,0 0 0,0 1 0,0-1 0,0 0 0,0 0 0,-1 0 0,1 1 0,0-1 0,0 0 0,0 0 0,0 0 0,0 1 0,0-1 0,0 0 0,0 0 0,0 0 0,0 1 0,0-1 0,0 0 0,1 0 0,-1 0 0,0 1 0,0-1 0,0 0 0,0 0 0,0 0 0,0 1 0,20 9 0,4-3 0,37 13 0,63 29 0,-105-40 0,-1 0 0,-1 2 0,0 0 0,0 1 0,-1 0 0,0 1 0,23 27 0,-34-35 0,-1 0 0,0 0 0,0 1 0,0-1 0,-1 1 0,0 0 0,0 0 0,-1 0 0,1 0 0,-1 1 0,0-1 0,-1 1 0,0-1 0,0 1 0,0-1 0,-1 1 0,0 0 0,0-1 0,-1 1 0,1 0 0,-2-1 0,1 1 0,-1-1 0,0 1 0,0-1 0,0 0 0,-1 0 0,0 0 0,0 0 0,-1 0 0,0-1 0,0 0 0,0 1 0,-1-1 0,1-1 0,-1 1 0,0-1 0,-11 7 0,-31 15 0,-2-2 0,-1-3 0,0-2 0,-59 14 0,54-16 0,-129 29 0,-3 1 0,161-36-1365,7-1-5461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5 24575,'0'0'0,"0"-1"0,0 1 0,0 0 0,0 0 0,0 0 0,0 0 0,0-1 0,0 1 0,0 0 0,0 0 0,0 0 0,0 0 0,0-1 0,-1 1 0,1 0 0,0 0 0,0 0 0,0 0 0,0 0 0,0-1 0,0 1 0,-1 0 0,1 0 0,0 0 0,0 0 0,0 0 0,0 0 0,-1 0 0,1 0 0,0 0 0,0 0 0,0 0 0,0 0 0,-1 0 0,1 0 0,0 0 0,0 0 0,0 0 0,0 0 0,-1 0 0,1 0 0,0 0 0,0 0 0,0 0 0,-1 0 0,1 0 0,0 0 0,0 0 0,0 0 0,0 0 0,-16 8 0,-10 13 0,12-7 0,0 1 0,1 0 0,1 1 0,0 1 0,1 0 0,1 0 0,1 1 0,0 0 0,1 1 0,1 0 0,1 0 0,1 1 0,1-1 0,0 1 0,1 0 0,2 0 0,0 1 0,1-1 0,0 0 0,2 0 0,7 33 0,-7-47 0,-1 1 0,2-1 0,-1 0 0,1 0 0,0 0 0,0 0 0,1-1 0,-1 1 0,1-1 0,1 1 0,-1-2 0,1 1 0,-1 0 0,1-1 0,1 0 0,-1 0 0,1 0 0,7 3 0,-9-5 0,0 0 0,1 0 0,-1-1 0,1 0 0,-1 1 0,1-2 0,-1 1 0,1 0 0,-1-1 0,1 0 0,-1 0 0,1-1 0,0 1 0,-1-1 0,1 0 0,-1 0 0,0 0 0,1-1 0,-1 1 0,0-1 0,0 0 0,0-1 0,0 1 0,0-1 0,0 1 0,6-7 0,-4 3 0,0 0 0,-1 0 0,0 0 0,0-1 0,0 0 0,-1 1 0,0-2 0,0 1 0,-1 0 0,0-1 0,0 0 0,-1 0 0,0 0 0,0 0 0,1-12 0,-3 16 0,-1-1 0,1 1 0,-1-1 0,1 1 0,-1-1 0,-1 1 0,1 0 0,0 0 0,-1-1 0,0 1 0,0 0 0,-1 0 0,1 0 0,-1 1 0,1-1 0,-1 1 0,0-1 0,0 1 0,-1 0 0,1 0 0,-1 0 0,0 1 0,1-1 0,-1 1 0,0 0 0,0 0 0,-1 0 0,1 1 0,-5-2 0,2 1-45,0 0-1,0 0 1,0 0-1,0 1 1,0 0-1,-1 0 1,1 1-1,0 0 1,0 0-1,-1 1 1,1-1-1,0 2 1,0-1-1,0 1 1,0 0-1,0 1 1,0-1-1,1 1 1,-1 1-1,1-1 1,0 1-1,0 0 1,0 1-1,1-1 1,-1 1-1,1 0 0,0 1 1,0-1-1,-6 11 1,-1 3-6781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0,11 5 0,13 4 0,3 2 0,2 1 0,1 1 0,1 0 0,1 0 0,-1-1 0,0 0 0,0 0 0,0 0 0,0 0 0,-6-1 0,-1 1 0,-5-6-8191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4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24575,'0'5'0,"0"12"0,10 4 0,15-2 0,2 6 0,2-2 0,1 2 0,2 1 0,-1-4 0,0-1 0,0 2 0,-5 2 0,-2-3 0,-5-1 0,-6-3-8191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6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57 24575,'0'-3'0,"-1"1"0,1-1 0,-1 1 0,0-1 0,0 1 0,0 0 0,0-1 0,0 1 0,0 0 0,-1 0 0,1 0 0,-1 0 0,0 0 0,1 0 0,-1 0 0,0 1 0,0-1 0,0 1 0,0-1 0,0 1 0,-1 0 0,1 0 0,0 0 0,-1 0 0,1 0 0,-5-1 0,3 1 0,-1-1 0,1 1 0,-1 0 0,1 1 0,-1-1 0,1 1 0,-1 0 0,0 0 0,1 0 0,-1 1 0,1-1 0,-1 1 0,1 0 0,-5 2 0,0 3 0,1-1 0,1 1 0,-1 1 0,1 0 0,1 0 0,-1 0 0,1 0 0,0 1 0,1 0 0,-1 1 0,2-1 0,-1 1 0,1 0 0,1 0 0,-5 16 0,0 5 0,1 0 0,1 1 0,-2 52 0,7-78 0,-1 22 0,1 1 0,1 0 0,1 0 0,11 54 0,-11-76 0,1 1 0,0-1 0,0 0 0,1 0 0,-1 0 0,2 0 0,-1 0 0,0-1 0,1 1 0,0-1 0,1 0 0,-1 0 0,1 0 0,0-1 0,0 0 0,0 0 0,1 0 0,-1-1 0,1 1 0,0-1 0,0-1 0,0 1 0,0-1 0,0 0 0,1 0 0,9 1 0,-4-2 0,1 1 0,-1-2 0,0 0 0,1 0 0,-1-1 0,0 0 0,1-1 0,-1-1 0,0 0 0,0-1 0,20-8 0,-28 10 0,0 0 0,0 0 0,0-1 0,0 1 0,-1-1 0,1 0 0,-1 0 0,1 0 0,-1-1 0,0 1 0,0-1 0,0 1 0,-1-1 0,1 0 0,-1 0 0,0 0 0,0-1 0,-1 1 0,1 0 0,-1-1 0,0 1 0,0-1 0,0 1 0,-1-1 0,1 1 0,-1-1 0,0 0 0,-1 1 0,1-1 0,-1 1 0,0-1 0,0 1 0,0-1 0,-3-4 0,2 3 0,-1 1 0,-1-1 0,1 1 0,-1 0 0,1 0 0,-1 0 0,-1 1 0,1-1 0,-1 1 0,0 0 0,0 0 0,0 1 0,0 0 0,-1-1 0,1 2 0,-1-1 0,0 1 0,0 0 0,0 0 0,0 0 0,0 1 0,0 0 0,0 0 0,0 1 0,-11 0 0,12-1 0,-1 1 0,1 0 0,0 0 0,-1 1 0,1-1 0,0 1 0,-1 0 0,1 1 0,0-1 0,0 1 0,0 0 0,0 1 0,1-1 0,-1 1 0,0 0 0,1 0 0,0 0 0,0 0 0,0 1 0,0 0 0,0 0 0,1 0 0,0 0 0,-1 0 0,2 1 0,-1 0 0,0-1 0,1 1 0,0 0 0,-1 6 0,-2 19-1365,4-2-5461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7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103 315 24575,'3'1'0,"0"0"0,0 0 0,-1 0 0,1 0 0,-1 1 0,1-1 0,-1 1 0,1 0 0,-1 0 0,0 0 0,3 4 0,5 2 0,22 19 0,-1 1 0,-2 2 0,30 36 0,-44-46 0,0 1 0,-1 1 0,-1 0 0,-1 0 0,-1 1 0,11 36 0,-20-55 0,-1 1 0,1-1 0,-1 1 0,0-1 0,-1 1 0,1 0 0,-1-1 0,0 1 0,0 0 0,-1-1 0,1 1 0,-1-1 0,0 1 0,0-1 0,0 1 0,-1-1 0,0 1 0,-2 4 0,0-4 0,1-1 0,-1 0 0,0 0 0,0 0 0,-1-1 0,1 1 0,-1-1 0,0 0 0,0 0 0,0-1 0,0 0 0,0 1 0,0-2 0,-11 3 0,9-1 0,-1-1 0,0 0 0,1-1 0,-1 0 0,0 0 0,0 0 0,0-1 0,0 0 0,0-1 0,0 0 0,1 0 0,-1-1 0,0 0 0,1 0 0,-1-1 0,1 0 0,0 0 0,0-1 0,0 1 0,0-2 0,1 1 0,-1-1 0,1 0 0,0 0 0,1-1 0,-1 1 0,1-1 0,0-1 0,1 1 0,-1-1 0,1 1 0,0-1 0,1 0 0,0-1 0,-4-11 0,4 10 0,1-1 0,0 0 0,0 0 0,1 0 0,0 0 0,1 0 0,0 0 0,0-1 0,1 1 0,0 0 0,1 0 0,0 1 0,1-1 0,0 0 0,1 1 0,0-1 0,0 1 0,1 0 0,0 1 0,0-1 0,1 1 0,0 0 0,12-11 0,8-10 0,2 2 0,36-26 0,-32 26 0,48-49 0,-71 67 0,0-1 0,-1-1 0,0 0 0,0 0 0,-1 0 0,10-24 0,-16 31 0,0 0 0,0 1 0,0-1 0,-1 0 0,1 0 0,-1 0 0,0 0 0,0 0 0,-1 1 0,1-1 0,-1 0 0,0 0 0,0 0 0,0 1 0,0-1 0,0 0 0,-1 1 0,0-1 0,0 1 0,0 0 0,0-1 0,0 1 0,-1 0 0,1 0 0,-1 1 0,0-1 0,0 1 0,-3-3 0,-3-2 0,0 1 0,-1 1 0,1-1 0,-1 2 0,0-1 0,0 1 0,0 1 0,-1 0 0,0 0 0,1 1 0,-1 0 0,0 1 0,0 1 0,0-1 0,1 2 0,-1-1 0,0 2 0,0-1 0,0 2 0,1-1 0,-1 1 0,1 1 0,0 0 0,0 0 0,0 1 0,1 0 0,-1 1 0,1 0 0,1 1 0,-1-1 0,1 2 0,0-1 0,1 1 0,-11 14 0,11-10 12,1 0 0,0 0 0,1 1 0,0 0 0,1 0 0,1 0 0,0 0 0,0 1 0,0 16 0,3-23-86,-1 0-1,1 0 1,1 0 0,-1 0 0,1 0-1,0 0 1,1 0 0,-1-1 0,2 1-1,-1-1 1,1 1 0,-1-1 0,2 0-1,-1 0 1,1 0 0,0 0 0,0-1-1,0 1 1,9 7 0,6 0-6752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8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75 24575,'0'-1'0,"0"1"0,0-1 0,1 1 0,-1-1 0,0 0 0,0 1 0,-1-1 0,1 1 0,0-1 0,0 1 0,0-1 0,0 0 0,0 1 0,0-1 0,-1 1 0,1-1 0,0 1 0,-1-1 0,1 1 0,0-1 0,-1 1 0,1 0 0,0-1 0,-1 1 0,1-1 0,-1 1 0,1 0 0,-1-1 0,1 1 0,-1 0 0,1 0 0,-1-1 0,1 1 0,-1 0 0,1 0 0,-1 0 0,1 0 0,-1 0 0,1-1 0,-1 1 0,0 0 0,1 0 0,-1 0 0,1 1 0,-1-1 0,1 0 0,-1 0 0,1 0 0,-2 1 0,0-1 0,0 1 0,1 0 0,-1 0 0,0 0 0,0 0 0,1 0 0,-1 0 0,1 0 0,-1 0 0,1 1 0,-1-1 0,1 1 0,-2 2 0,0 2 0,0 1 0,1-1 0,-1 1 0,1 0 0,1-1 0,0 1 0,0 0 0,0 0 0,0 0 0,1 0 0,1 0 0,-1 0 0,1 0 0,0 0 0,4 13 0,-4-17 0,0-1 0,0 1 0,0-1 0,0 1 0,1-1 0,-1 1 0,1-1 0,-1 0 0,1 1 0,0-1 0,0 0 0,0 0 0,0-1 0,0 1 0,1 0 0,-1-1 0,1 1 0,-1-1 0,1 0 0,-1 0 0,1 0 0,-1 0 0,1 0 0,0 0 0,0-1 0,-1 1 0,1-1 0,0 0 0,0 0 0,0 0 0,-1 0 0,1-1 0,0 1 0,0-1 0,-1 1 0,1-1 0,0 0 0,-1 0 0,1 0 0,4-3 0,5-2 0,-1-1 0,-1 1 0,1-1 0,-1-1 0,0 0 0,-1-1 0,0 0 0,0 0 0,-1-1 0,0 0 0,-1 0 0,0-1 0,0 0 0,-1 0 0,-1 0 0,0-1 0,5-15 0,-10 25 0,1 0 0,-1 0 0,1 1 0,-1-1 0,0 0 0,0 0 0,0 1 0,0-1 0,0 0 0,0 0 0,0 0 0,0 1 0,-1-1 0,1 0 0,-1 1 0,1-1 0,-1 0 0,0 1 0,0-1 0,0 0 0,0 1 0,0-1 0,0 1 0,0 0 0,0-1 0,0 1 0,-1 0 0,1 0 0,0 0 0,-1 0 0,1 0 0,-1 0 0,1 0 0,-3 0 0,2 0 0,0 1 0,0 0 0,-1-1 0,1 1 0,0 1 0,0-1 0,-1 0 0,1 0 0,0 1 0,0-1 0,0 1 0,0 0 0,0 0 0,0-1 0,0 1 0,0 1 0,0-1 0,0 0 0,0 0 0,1 1 0,-1-1 0,0 1 0,1-1 0,-1 1 0,1 0 0,-3 3 0,0 2 0,0 0 0,0 0 0,0 1 0,1-1 0,0 1 0,1 0 0,0 0 0,0 0 0,0 0 0,1 0 0,0 0 0,1 0 0,0 0 0,0 0 0,1 0 0,0 1 0,0-1 0,1 0 0,0-1 0,0 1 0,1 0 0,0 0 0,0-1 0,1 0 0,0 0 0,0 0 0,1 0 0,0 0 0,0-1 0,0 0 0,1 0 0,0-1 0,0 1 0,12 6 0,47 31 0,-34-24 0,-2 0 0,0 2 0,27 27 0,-48-41 0,-1 1 0,0 1 0,0-1 0,-1 1 0,0 0 0,0 1 0,-1-1 0,-1 1 0,1 0 0,-2 0 0,1 1 0,-1-1 0,-1 1 0,2 14 0,-3-16 0,0-1 0,0 1 0,-1 0 0,-1-1 0,1 1 0,-1 0 0,-1-1 0,1 1 0,-1-1 0,-1 1 0,0-1 0,0 0 0,-1 0 0,1-1 0,-2 1 0,1-1 0,-1 1 0,0-1 0,-1-1 0,0 1 0,0-1 0,0 0 0,0 0 0,-1-1 0,0 0 0,-1 0 0,1-1 0,-1 0 0,1 0 0,-1 0 0,-15 3 0,-7 3 30,-60 10 1,32-8-1457,37-8-5400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17 121 24575,'0'1'0,"-1"-1"0,0 0 0,1 0 0,-1 0 0,1 0 0,-1 0 0,0 0 0,1 0 0,-1 0 0,1-1 0,-1 1 0,1 0 0,-1 0 0,0 0 0,1 0 0,-1-1 0,1 1 0,-1 0 0,1-1 0,-1 1 0,1 0 0,0-1 0,-1 1 0,1-1 0,-1 1 0,1-1 0,0 1 0,-1 0 0,1-1 0,0 1 0,-1-1 0,1 0 0,0 1 0,0-1 0,0 1 0,0-1 0,-1 1 0,1-1 0,0 0 0,0 1 0,0-1 0,0 1 0,0-1 0,0 1 0,0-1 0,1 0 0,-1 1 0,0-2 0,1 1 0,-1-1 0,1 0 0,0 0 0,0 1 0,0-1 0,0 0 0,0 1 0,0-1 0,0 1 0,1-1 0,-1 1 0,0 0 0,1 0 0,2-2 0,18-6 0,1 0 0,1 2 0,-1 1 0,1 1 0,0 1 0,26-2 0,188-26 0,-227 31-136,0 1-1,0 1 1,0-1-1,0 2 1,-1-1-1,1 1 1,-1 1-1,1 0 0,13 6 1,2 4-6690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24575,'3'1'0,"-1"0"0,0 0 0,0 1 0,1-1 0,-1 1 0,0 0 0,0-1 0,-1 1 0,1 0 0,2 3 0,14 12 0,-9-12 0,0-1 0,0 0 0,1 0 0,-1-1 0,1-1 0,0 1 0,0-2 0,16 2 0,88-5 0,-89 0 0,1 1 0,-1 1 0,40 6 0,-55-4 0,-1 0 0,0 1 0,0 0 0,0 1 0,0 0 0,-1 0 0,1 1 0,-1 0 0,0 0 0,-1 1 0,1 0 0,-1 0 0,-1 1 0,1 0 0,-1 0 0,0 1 0,0 0 0,-1 0 0,0 0 0,-1 0 0,5 12 0,-8-17 0,-1 1 0,0-1 0,1 0 0,-1 1 0,0-1 0,-1 1 0,1-1 0,0 0 0,-1 1 0,0-1 0,0 0 0,0 0 0,0 1 0,0-1 0,-1 0 0,0 0 0,1 0 0,-1-1 0,0 1 0,0 0 0,-1-1 0,1 1 0,0-1 0,-6 4 0,-5 5 0,-2 0 0,1-1 0,-22 11 0,28-17 0,-22 14-115,3-5-64,0 2 1,1 1-1,1 1 1,1 2-1,0 0 0,-34 37 1,46-41-6648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3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24575,'-2'0'0,"1"0"0,-1 0 0,1 0 0,-1 0 0,1 0 0,0 0 0,-1 1 0,1-1 0,-1 0 0,1 1 0,0-1 0,-1 1 0,1 0 0,0-1 0,0 1 0,-1 0 0,1 0 0,0 0 0,0-1 0,0 1 0,0 1 0,0-1 0,0 0 0,-1 2 0,1-1 0,0 1 0,1-1 0,-1 0 0,1 1 0,-1 0 0,1-1 0,0 1 0,0-1 0,0 1 0,0-1 0,0 1 0,2 4 0,3 9 0,0 0 0,1 0 0,12 22 0,-13-28 0,16 33-151,-2 0-1,-3 1 0,-1 0 0,-2 1 1,-2 1-1,-2 0 0,-2 1 1,2 91-1,-10-113-6674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24575,'28'0'0,"-3"-1"0,-1 1 0,0 2 0,39 6 0,-56-6 0,0 0 0,-1 0 0,1 0 0,-1 1 0,1 0 0,-1 0 0,0 1 0,0-1 0,0 2 0,-1-1 0,1 0 0,-1 1 0,0 0 0,-1 0 0,1 1 0,-1-1 0,4 7 0,2 5 0,-1 0 0,-1 1 0,-1-1 0,0 2 0,-1-1 0,-1 1 0,-1-1 0,-1 1 0,0 0 0,0 23 0,-4-40 0,1 1 0,0 0 0,-1-1 0,1 1 0,-1 0 0,0-1 0,0 1 0,0-1 0,0 1 0,-1-1 0,1 1 0,-1-1 0,1 0 0,-1 0 0,0 0 0,0 0 0,0 0 0,0 0 0,0 0 0,0-1 0,0 1 0,-1-1 0,1 1 0,0-1 0,-1 0 0,1 0 0,-1 0 0,0 0 0,1-1 0,-1 1 0,0-1 0,1 1 0,-1-1 0,0 0 0,-5 0 0,1-1 0,1 1 0,-1-1 0,1 0 0,0-1 0,-1 0 0,1 0 0,0 0 0,0 0 0,0-1 0,0 0 0,0-1 0,1 1 0,-10-9 0,10 8 0,1-1 0,0 1 0,0-1 0,1 0 0,-1 0 0,1 0 0,0 0 0,1-1 0,-1 1 0,1-1 0,0 0 0,1 1 0,-1-1 0,1 0 0,0 0 0,0 0 0,1 0 0,0 0 0,0 0 0,0 0 0,1 0 0,0 0 0,0 0 0,1 0 0,-1 0 0,5-9 0,5-9 0,2 0 0,1 1 0,0 0 0,31-36 0,-11 15 0,-16 19 0,-5 8 0,0 0 0,-1-1 0,-1-1 0,10-24 0,-20 41 0,0 0 0,-1-1 0,1 1 0,0 0 0,-1 0 0,0-1 0,0 1 0,1 0 0,-1 0 0,-1-1 0,1 1 0,0 0 0,0-1 0,-1 1 0,0 0 0,1 0 0,-1 0 0,0-1 0,0 1 0,0 0 0,-2-2 0,0 0 0,0 1 0,0 0 0,0 0 0,-1 0 0,1 0 0,-1 0 0,0 0 0,0 1 0,0 0 0,-5-2 0,-7-2 0,0 1 0,0 0 0,0 1 0,-34-3 0,42 6 0,-1 1 0,0-1 0,1 1 0,-1 1 0,0 0 0,1 0 0,-1 1 0,1 0 0,-1 0 0,-14 7 0,19-7 0,0 1 0,0-1 0,0 1 0,1 0 0,-1 0 0,1 1 0,0-1 0,0 1 0,0-1 0,0 1 0,0 0 0,1 0 0,0 0 0,0 1 0,0-1 0,0 0 0,1 1 0,0-1 0,0 1 0,0-1 0,-1 7 0,-1 60-1365,4-40-5461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945 0 24575,'-15'2'0,"0"0"0,0 1 0,0 0 0,1 2 0,0-1 0,-19 10 0,-32 9 0,31-11 0,2 2 0,0 0 0,0 2 0,-55 39 0,-32 16 0,92-55 0,0 1 0,2 1 0,0 2 0,1 0 0,-39 42 0,49-50-57,-1 0 0,0-2 0,-1 0 0,1 0 0,-2-2 1,1 0-1,-2 0 0,1-2 0,-21 5 0,11-2-739,3 0-6030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4 24575,'0'0'0,"0"0"0,1 0 0,-1-1 0,0 1 0,0 0 0,0 0 0,0-1 0,0 1 0,1 0 0,-1 0 0,0 0 0,0 0 0,0-1 0,1 1 0,-1 0 0,0 0 0,0 0 0,0 0 0,1 0 0,-1 0 0,0 0 0,0-1 0,1 1 0,-1 0 0,0 0 0,0 0 0,1 0 0,-1 0 0,0 0 0,0 0 0,1 0 0,-1 0 0,0 1 0,0-1 0,1 0 0,-1 0 0,0 0 0,0 0 0,1 0 0,-1 0 0,0 0 0,0 0 0,0 1 0,1-1 0,-1 0 0,0 0 0,0 0 0,0 1 0,0-1 0,1 0 0,-1 0 0,0 0 0,0 1 0,0-1 0,0 0 0,0 0 0,0 1 0,1-1 0,-3 20 0,-93 167 0,53-110 0,12-15 0,3 1 0,3 1 0,2 1 0,-13 74 0,24-49-1365,10-65-5461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6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35 24575,'96'2'0,"145"-4"0,-240 2 0,0 0 0,0 0 0,0 0 0,0 0 0,0 0 0,0 0 0,0 0 0,0 0 0,0 0 0,0-1 0,0 1 0,-1 0 0,1-1 0,0 1 0,0 0 0,0-1 0,0 1 0,-1-1 0,1 1 0,0-1 0,0 0 0,0 0 0,-17-7 0,-35-4 0,34 11 0,-87-6 0,93 7 0,0 1 0,0 0 0,0 0 0,0 1 0,0 0 0,0 1 0,-10 5 0,15-5 0,1 0 0,1 1 0,-1 0 0,0 0 0,1 0 0,0 0 0,0 1 0,0-1 0,1 1 0,-1 0 0,1 1 0,1-1 0,-1 0 0,1 1 0,-1-1 0,2 1 0,-1 0 0,0 0 0,0 6 0,-1 7 0,0 0 0,1 0 0,1 0 0,3 34 0,-1-50 0,-1 1 0,1-1 0,0 0 0,1 1 0,-1-1 0,1 0 0,-1 0 0,1 1 0,0-1 0,0-1 0,0 1 0,1 0 0,-1 0 0,0-1 0,1 1 0,0-1 0,0 0 0,0 0 0,0 0 0,0 0 0,0-1 0,0 1 0,0-1 0,1 0 0,4 2 0,12 2 0,-1 0 0,2-1 0,26 1 0,-25-2 0,47 0 0,-51-4 0,0 2 0,0 0 0,0 1 0,30 7 0,-44-8 0,1 1 0,-1-1 0,1 1 0,-1 0 0,0 1 0,0-1 0,0 1 0,0 0 0,-1 0 0,1 0 0,-1 0 0,1 1 0,-1-1 0,0 1 0,0 0 0,-1 0 0,1 0 0,-1 0 0,0 0 0,0 0 0,-1 1 0,3 6 0,-3-3 0,1 0 0,-2-1 0,1 1 0,-1 0 0,0 0 0,-1 0 0,1-1 0,-2 1 0,1 0 0,-1-1 0,0 1 0,-1-1 0,1 0 0,-2 0 0,1 0 0,-1 0 0,0 0 0,0-1 0,-10 12 0,-7 6 0,-2-1 0,0-1 0,-37 28 0,46-39 0,-1-1 0,1 0 0,-2-1 0,1 0 0,-1-2 0,-1 0 0,1 0 0,-1-2 0,0 0 0,0-1 0,-1 0 0,-19 0 0,35-3-45,1-1-1,0 0 1,0 0-1,0 0 1,0 0-1,-1 0 1,1 0-1,0 0 1,0-1-1,0 1 1,0 0-1,0-1 1,0 1-1,0 0 1,-1-1-1,1 0 1,0 1-1,1-1 1,-1 1-1,0-1 1,0 0-1,0 0 1,0 0-1,0 1 0,1-1 1,-1 0-1,0 0 1,1 0-1,-2-2 1,3-11-6781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7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24575,'8'7'0,"1"0"0,0-1 0,19 9 0,11 9 0,-4 6 0,-1 1 0,-2 2 0,-1 1 0,-1 2 0,24 39 0,12 12 0,-59-79 0,-1 0 0,0 0 0,0 1 0,-1-1 0,0 1 0,-1 0 0,0 1 0,0-1 0,-1 1 0,3 11 0,0 5-1365,1-1-5461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83 24575,'0'0'0,"1"1"0,-1-1 0,0 0 0,0 0 0,0 0 0,0 1 0,0-1 0,0 0 0,1 0 0,-1 1 0,0-1 0,0 0 0,0 0 0,0 0 0,0 1 0,0-1 0,0 0 0,0 0 0,0 1 0,0-1 0,0 0 0,0 0 0,0 1 0,0-1 0,0 0 0,0 0 0,-1 0 0,1 1 0,0-1 0,0 0 0,0 0 0,0 1 0,0-1 0,0 0 0,-1 0 0,1 0 0,0 0 0,0 1 0,0-1 0,-1 0 0,1 0 0,0 0 0,0 0 0,0 0 0,-1 0 0,1 0 0,0 1 0,0-1 0,-1 0 0,1 0 0,0 0 0,0 0 0,-1 0 0,3 1 0,0 0 0,0 0 0,0 0 0,0 0 0,0 0 0,0-1 0,1 1 0,-1-1 0,0 1 0,0-1 0,3 0 0,6-2 0,-1 0 0,1-1 0,0 0 0,-1-1 0,0-1 0,0 1 0,11-8 0,41-16 0,-30 15 0,-25 9 0,1 0 0,0 1 0,0 0 0,-1 1 0,2 0 0,-1 0 0,0 0 0,0 1 0,1 0 0,9 1 0,-17 1 0,1 0 0,0 0 0,0 0 0,0 0 0,-1 0 0,1 1 0,-1-1 0,1 1 0,-1-1 0,1 1 0,-1-1 0,0 1 0,0 0 0,0 0 0,0 0 0,0-1 0,0 1 0,0 0 0,-1 0 0,1 0 0,-1 0 0,1 0 0,-1 5 0,4 58 0,-4-42 0,26 227 0,-5-21 0,-10-140 0,1-29-1365,-6-35-5461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24575,'0'-5'0,"0"-8"0,5-5 0,12-1 0,4-2 0,2 2 0,9 5 0,4 5 0,0 4 0,0 2 0,-1 2 0,-6 2-8191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24575,'-15'31'0,"-80"172"0,85-175 0,1 0 0,2 0 0,0 1 0,2 0 0,-3 48 0,7-38 0,-2-16 0,2 1 0,1 0 0,1-1 0,1 1 0,1-1 0,1 1 0,7 24 0,-9-42 0,1-1 0,0 0 0,0 0 0,0 0 0,0 0 0,1 0 0,-1-1 0,1 1 0,1-1 0,-1 0 0,0 0 0,1-1 0,0 1 0,0-1 0,0 0 0,0 0 0,1-1 0,-1 0 0,0 0 0,1 0 0,0 0 0,0-1 0,-1 0 0,1 0 0,9 0 0,-7-1 0,0-1 0,0 1 0,0-1 0,-1 0 0,1-1 0,0 0 0,-1 0 0,1-1 0,-1 0 0,0 0 0,0-1 0,0 1 0,0-2 0,-1 1 0,1-1 0,-1 0 0,-1 0 0,9-9 0,-7 4 0,0 1 0,-1-1 0,0-1 0,0 1 0,-1-1 0,-1 0 0,0 0 0,0 0 0,-1-1 0,-1 1 0,0-1 0,1-12 0,-2 18 0,-1 1 0,0 0 0,0 0 0,-1-1 0,0 1 0,1 0 0,-2 0 0,1 0 0,-1 0 0,1 0 0,-1 0 0,-1 0 0,1 0 0,-1 1 0,1-1 0,-1 1 0,-1-1 0,1 1 0,-1 1 0,1-1 0,-1 0 0,0 1 0,0 0 0,-1-1 0,1 2 0,-1-1 0,0 0 0,-8-2 0,3 2-49,0 1 1,0 0-1,-1 0 0,1 1 0,0 0 1,-1 1-1,1 1 0,0-1 0,-1 2 1,1-1-1,0 1 0,0 1 0,0 0 1,0 0-1,1 1 0,-1 0 0,1 1 1,0 0-1,0 1 0,1 0 0,-1 0 1,1 0-1,1 1 0,-1 0 0,1 1 0,0 0 1,-10 16-1,4-1-6777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0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24575,'2'3'0,"0"0"0,0-1 0,0 1 0,0 0 0,1-1 0,-1 0 0,1 0 0,-1 1 0,1-2 0,0 1 0,0 0 0,4 2 0,1 1 0,19 14 0,-2 2 0,0 1 0,-1 1 0,-1 1 0,26 36 0,-6-1 0,46 87 0,-73-116-341,-1 0 0,-2 1-1,15 51 1,-22-55-6485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33 242 24575,'1'2'0,"-1"-1"0,1 1 0,-1 0 0,1-1 0,0 1 0,-1-1 0,1 1 0,0-1 0,0 1 0,0-1 0,0 1 0,0-1 0,0 0 0,1 0 0,-1 0 0,0 0 0,1 0 0,-1 0 0,1 0 0,1 1 0,41 19 0,-23-12 0,-5 1 0,0 0 0,0 2 0,-1-1 0,-1 2 0,0 0 0,0 1 0,-1 0 0,-1 1 0,-1 0 0,0 1 0,-1 0 0,0 1 0,-2 0 0,0 0 0,-1 1 0,0 0 0,-2 0 0,0 1 0,-1-1 0,-1 1 0,0 0 0,-2 0 0,0 0 0,-4 36 0,2-51 0,1-1 0,-1 0 0,0 0 0,0 0 0,-1 0 0,1 0 0,-1 0 0,1 0 0,-1 0 0,0-1 0,0 1 0,0-1 0,0 1 0,-1-1 0,1 0 0,-1 0 0,1 0 0,-1 0 0,0 0 0,0 0 0,1-1 0,-1 1 0,-1-1 0,1 0 0,0 0 0,0 0 0,0-1 0,0 1 0,-1-1 0,1 1 0,0-1 0,-1 0 0,-2-1 0,-4 1 0,1 0 0,-1-1 0,1 0 0,0 0 0,0-1 0,0-1 0,0 1 0,0-2 0,0 1 0,-14-9 0,11 3 0,0 0 0,0-1 0,2-1 0,-1 0 0,1 0 0,1-1 0,0 0 0,0 0 0,2-1 0,-9-17 0,13 23 0,-1 0 0,1-1 0,0 0 0,1 1 0,0-1 0,0 0 0,1 0 0,0 0 0,0 0 0,0 0 0,1-1 0,1 1 0,0 0 0,0 0 0,0 0 0,1 0 0,0 0 0,0 0 0,1 1 0,4-9 0,-1 7 0,0 0 0,1 0 0,0 1 0,1-1 0,0 2 0,0-1 0,15-10 0,69-36 0,1-1 0,-85 49 0,1-1 0,-1 0 0,0 0 0,-1-1 0,0 0 0,0 0 0,10-18 0,-15 23 0,0 0 0,-1 0 0,1 0 0,-1-1 0,0 1 0,0 0 0,0 0 0,0-1 0,-1 1 0,1-1 0,-1 1 0,0 0 0,0-1 0,0 1 0,0-1 0,-1 1 0,0-1 0,1 1 0,-3-6 0,0 4 0,0 0 0,0 0 0,0 1 0,0-1 0,-1 1 0,1 0 0,-1 0 0,0 0 0,-1 0 0,1 1 0,-6-4 0,-8-3 0,0 1 0,0 0 0,-1 1 0,0 1 0,-33-7 0,45 12 0,0 0 0,0 1 0,0 0 0,0 0 0,-1 1 0,1 0 0,0 0 0,-1 1 0,1 0 0,0 0 0,0 1 0,0 0 0,-13 5 0,16-5 0,0 1 0,0-1 0,0 1 0,1 0 0,0 0 0,-1 1 0,1-1 0,0 1 0,0-1 0,1 1 0,-1 0 0,1 0 0,0 0 0,0 1 0,0-1 0,1 0 0,-1 1 0,1-1 0,0 1 0,1-1 0,-1 1 0,1 0 0,-1 4 0,2 1-91,-1-1 0,1 1 0,1 0 0,0-1 0,0 1 0,1-1 0,0 0 0,0 0 0,1 0 0,1 0 0,-1-1 0,1 1 0,1-1 0,11 14 0,-1-2-6735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53 146 24575,'-2'0'0,"0"1"0,-1-1 0,1 0 0,0 1 0,-1-1 0,1 1 0,0 0 0,0 0 0,0 0 0,0 0 0,0 0 0,0 0 0,0 0 0,0 1 0,0-1 0,1 1 0,-1-1 0,0 1 0,1 0 0,-1 0 0,1-1 0,0 1 0,0 0 0,0 0 0,0 0 0,0 1 0,0-1 0,0 0 0,0 0 0,1 0 0,0 1 0,-1-1 0,1 0 0,0 1 0,0-1 0,0 0 0,0 0 0,0 1 0,2 3 0,-2-1 0,0 1 0,1-1 0,0 1 0,1-1 0,-1 0 0,1 1 0,0-1 0,0 0 0,0 0 0,1 0 0,0 0 0,0-1 0,0 1 0,1-1 0,-1 1 0,6 3 0,-6-6 0,0 0 0,0 0 0,1 0 0,-1 0 0,0 0 0,1-1 0,0 0 0,-1 0 0,1 0 0,0 0 0,0 0 0,-1-1 0,1 1 0,0-1 0,0 0 0,0-1 0,0 1 0,-1-1 0,1 1 0,6-3 0,-4 0 0,0 1 0,0-1 0,-1-1 0,1 1 0,-1-1 0,0 0 0,0 0 0,-1 0 0,1-1 0,-1 0 0,7-10 0,-6 8 0,0 0 0,0-1 0,-1 0 0,0 0 0,0 0 0,-1 0 0,0 0 0,-1-1 0,0 1 0,0-1 0,0 0 0,-1 0 0,-1 0 0,0 0 0,0 1 0,0-1 0,-1 0 0,-4-15 0,2 18 0,0 0 0,-1 0 0,0 1 0,0 0 0,0-1 0,0 1 0,-1 1 0,0-1 0,0 1 0,-9-7 0,10 9 0,0-1 0,0 0 0,0 1 0,0 0 0,-1 0 0,1 0 0,0 1 0,-1-1 0,1 1 0,-1 0 0,0 0 0,1 1 0,-1-1 0,0 1 0,-7 1 0,11-1 0,0 0 0,-1 1 0,1-1 0,0 0 0,0 1 0,-1-1 0,1 1 0,0 0 0,0-1 0,0 1 0,0 0 0,0 0 0,0-1 0,0 1 0,0 0 0,0 0 0,0 0 0,0 0 0,1 0 0,-1 1 0,0-1 0,1 0 0,-1 0 0,1 0 0,-1 1 0,1-1 0,0 0 0,-1 0 0,1 1 0,0-1 0,0 0 0,0 1 0,0-1 0,0 0 0,0 1 0,0-1 0,1 0 0,-1 0 0,0 1 0,1-1 0,-1 0 0,1 0 0,0 3 0,2 2 0,0 1 0,0-1 0,1 0 0,0 0 0,0 0 0,9 10 0,18 13 0,36 26 0,-40-34 0,-1 0 0,36 40 0,-54-52 0,-1 0 0,0 0 0,-1 1 0,0 0 0,-1 1 0,0-1 0,0 1 0,-1 0 0,0 0 0,-1 0 0,2 17 0,-2-11 0,-1-1 0,-1 1 0,0-1 0,-1 1 0,-1 0 0,-1-1 0,-4 20 0,4-29 0,-1 1 0,0-1 0,0 1 0,-1-1 0,1 0 0,-2 0 0,1 0 0,-1-1 0,0 0 0,0 0 0,-1 0 0,0 0 0,0-1 0,0 0 0,0 0 0,-13 6 0,-24 12-455,-1-2 0,-62 21 0,84-36-6371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24575,'-1'7'0,"-1"0"0,0 0 0,-1 1 0,0-1 0,0-1 0,0 1 0,-7 8 0,0 5 0,-68 121-69,-31 62 245,99-179-386,0 0-1,2 1 1,1 0 0,1 0-1,0 1 1,-1 42 0,6-41-6616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9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98 24575,'-36'1'0,"-48"-1"0,79 0 0,1 0 0,-1-1 0,0 0 0,1 0 0,-1 0 0,1 0 0,-1-1 0,1 0 0,-1 0 0,1 0 0,0 0 0,0-1 0,-5-4 0,9 7 0,-1 0 0,1-1 0,0 1 0,0 0 0,-1-1 0,1 1 0,0 0 0,0-1 0,0 1 0,-1 0 0,1-1 0,0 1 0,0-1 0,0 1 0,0-1 0,0 1 0,0 0 0,0-1 0,0 1 0,0-1 0,0 1 0,0 0 0,0-1 0,0 1 0,0-1 0,0 1 0,1-1 0,-1 1 0,0 0 0,0-1 0,0 1 0,1 0 0,-1-1 0,0 1 0,0 0 0,1-1 0,-1 1 0,1-1 0,21-13 0,26-4 0,-21 11 0,-1 1 0,1 1 0,1 1 0,-1 1 0,1 2 0,-1 1 0,1 1 0,48 8 0,-71-8 0,0 1 0,1-1 0,-1 1 0,0 0 0,0 1 0,0-1 0,-1 1 0,1 0 0,-1 1 0,1-1 0,-1 1 0,0-1 0,-1 1 0,1 0 0,-1 1 0,1-1 0,-1 0 0,0 1 0,-1 0 0,1 0 0,-1 0 0,0 0 0,0 0 0,-1 0 0,1 1 0,-1-1 0,0 0 0,-1 1 0,1-1 0,-1 1 0,-1 6 0,1-2 0,-1 0 0,0-1 0,-1 1 0,0 0 0,0-1 0,-1 1 0,-1-1 0,1 0 0,-2 0 0,1 0 0,-1-1 0,0 0 0,-1 1 0,0-2 0,0 1 0,-14 12 0,-33 20 0,-62 34 0,-44 33 0,156-105 0,-17 13 0,1 1 0,0 1 0,2 0 0,-31 39 0,45-53 0,1 0 0,-1 1 0,1-1 0,0 1 0,0 0 0,0 0 0,1 0 0,0 0 0,-1 0 0,1 0 0,0 0 0,1 0 0,-1 0 0,1 1 0,0-1 0,0 0 0,0 0 0,0 0 0,1 1 0,0-1 0,0 0 0,0 0 0,0 0 0,1 0 0,-1 0 0,1 0 0,0-1 0,0 1 0,1 0 0,-1-1 0,1 0 0,0 1 0,-1-1 0,1 0 0,1-1 0,-1 1 0,4 2 0,1 0 0,0 0 0,0 0 0,0-1 0,0 0 0,1-1 0,-1 0 0,1 0 0,0 0 0,0-2 0,0 1 0,10 0 0,16 0 0,56-5 0,-35 1 0,-24-1 38,54-9 0,-28 2-1479,-28 6-5385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4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145 210 24575,'8'0'0,"0"0"0,0 1 0,0 0 0,-1 0 0,1 1 0,0 0 0,0 0 0,-1 1 0,1 0 0,-1 0 0,0 0 0,0 1 0,0 1 0,0-1 0,-1 1 0,1 0 0,-1 0 0,-1 1 0,1 0 0,-1 0 0,0 0 0,0 0 0,3 8 0,1 1 0,0 0 0,-2 1 0,0 0 0,0 0 0,-2 1 0,5 22 0,-1 8 0,4 51 0,-12-93 0,-1 1 0,0 0 0,0-1 0,0 1 0,-1 0 0,0-1 0,0 1 0,0-1 0,-1 1 0,1-1 0,-1 0 0,-1 1 0,1-1 0,-1 0 0,0 0 0,0-1 0,0 1 0,-1-1 0,-6 8 0,4-8 0,0 1 0,0-1 0,0 0 0,0-1 0,-1 0 0,1 0 0,-1 0 0,0-1 0,0 0 0,0 0 0,0 0 0,0-1 0,-1 0 0,1-1 0,-8 0 0,5 0 0,0-2 0,0 1 0,0-2 0,0 1 0,1-1 0,-1 0 0,1-1 0,0 0 0,0-1 0,1 0 0,-16-11 0,13 8 0,1 0 0,-1-2 0,2 1 0,-1-1 0,1 0 0,0-1 0,1 0 0,-7-14 0,13 21 0,0 1 0,0-1 0,1 0 0,0 0 0,0 0 0,0 0 0,0 0 0,0 0 0,1 0 0,-1 0 0,1 0 0,0 0 0,1 0 0,-1 0 0,1 0 0,1-6 0,0 4 0,1 0 0,0 0 0,0 0 0,0 1 0,1-1 0,-1 1 0,2 0 0,-1 0 0,7-7 0,10-6 0,1 2 0,0 1 0,1 0 0,25-11 0,-27 15 0,15-9 0,-15 10 0,0-1 0,-1-1 0,0-1 0,-1 0 0,-1-2 0,23-22 0,-38 33 0,0 0 0,0 1 0,0-1 0,-1-1 0,1 1 0,-1 0 0,0-1 0,-1 1 0,1-1 0,-1 1 0,0-1 0,0 0 0,0 0 0,-1 1 0,1-1 0,-1 0 0,0 0 0,-1 0 0,1 1 0,-1-1 0,0 0 0,0 0 0,-1 1 0,1-1 0,-1 1 0,0-1 0,0 1 0,-1 0 0,1 0 0,-1 0 0,0 0 0,-4-5 0,2 4 0,0-1 0,-1 0 0,0 1 0,0 0 0,0 1 0,-1-1 0,1 1 0,-1 0 0,0 1 0,0 0 0,0 0 0,-1 0 0,1 1 0,-1 0 0,1 1 0,-1-1 0,0 1 0,0 1 0,-9 0 0,13 0 0,1 1 0,0-1 0,0 1 0,-1 0 0,1 0 0,0 0 0,0 0 0,0 0 0,0 1 0,0-1 0,1 1 0,-1 0 0,0 0 0,1 0 0,-1 0 0,1 0 0,0 1 0,0-1 0,-3 4 0,3-1 0,-1 0 0,1 0 0,0 0 0,0 0 0,0 1 0,1-1 0,-1 1 0,2-1 0,-1 1 0,0 8 0,1-1 0,1 0 0,0 0 0,1 0 0,0 0 0,1-1 0,1 1 0,0-1 0,0 1 0,7 11 0,30 40-1365,-21-38-5461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5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186 159 24575,'-1'5'0,"-1"0"0,1-1 0,-1 0 0,0 1 0,0-1 0,-1 0 0,1 0 0,-1 0 0,0 0 0,0 0 0,0-1 0,0 0 0,-6 5 0,-12 17 0,4-2 0,1 2 0,1 0 0,1 0 0,1 2 0,2-1 0,0 2 0,2-1 0,-9 50 0,17-73 0,1-1 0,0 0 0,0 1 0,0-1 0,0 0 0,0 0 0,1 1 0,0-1 0,-1 0 0,1 0 0,0 0 0,1 0 0,-1 0 0,0 0 0,1 0 0,0 0 0,0 0 0,0-1 0,0 1 0,4 3 0,-2-3 0,0 0 0,1 0 0,-1 0 0,1-1 0,0 1 0,0-1 0,0 0 0,0-1 0,0 1 0,0-1 0,11 1 0,-5-1 0,0-1 0,1 0 0,-1 0 0,0-1 0,0-1 0,0 0 0,0 0 0,0-1 0,0-1 0,0 0 0,-1 0 0,10-6 0,-4-1 0,-1-1 0,-1-1 0,0 0 0,-1 0 0,0-2 0,-1 1 0,0-2 0,-2 0 0,0 0 0,10-23 0,-12 25 0,-2-1 0,0 0 0,-1 0 0,-1-1 0,0 1 0,-1-1 0,-1 0 0,0 0 0,-1 0 0,-1 0 0,0 0 0,-5-25 0,3 32-6,-1 0 0,0 1 0,0-1 0,-1 1-1,0 0 1,-1 0 0,1 1 0,-2-1 0,1 1-1,-1 0 1,0 1 0,-7-7 0,3 4 28,0 1 0,-1 0 1,0 0-1,-1 1 0,0 1 0,0 0 1,0 0-1,-14-3 0,16 5-40,1 2-1,-1 0 1,0 0 0,-1 0 0,1 2-1,0-1 1,0 1 0,0 0 0,-1 1-1,-15 4 1,19-4-58,1 1 1,0 1-1,0-1 1,-1 1-1,2 0 1,-1 1-1,0-1 1,1 1-1,-1 0 1,1 0-1,0 1 1,0 0-1,1 0 1,0 0-1,-1 0 1,-5 12-1,-4 10-6750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7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33 24575,'-17'-18'0,"3"4"0,25 39 0,233 388 0,-185-322-1365,-47-69-5461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0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466 153 24575,'3'-2'0,"-1"0"0,0 0 0,0 0 0,-1 0 0,1 0 0,0 0 0,-1-1 0,1 1 0,-1-1 0,0 1 0,0-1 0,0 1 0,0-1 0,0 0 0,0 0 0,-1 1 0,1-1 0,-1 0 0,0 0 0,0 0 0,0 0 0,0 1 0,-1-1 0,1 0 0,-1 0 0,1 1 0,-1-1 0,0 0 0,0 1 0,0-1 0,-3-3 0,1 1 0,-1 0 0,0 1 0,0-1 0,0 1 0,-1 0 0,1 1 0,-1-1 0,0 1 0,0-1 0,0 2 0,-1-1 0,1 0 0,-10-2 0,5 2 0,0 0 0,0 1 0,0 0 0,0 0 0,0 1 0,0 1 0,0-1 0,0 2 0,-1-1 0,1 2 0,0-1 0,0 1 0,-15 5 0,13-1 0,0 0 0,0 0 0,1 2 0,0-1 0,0 1 0,0 1 0,1-1 0,1 2 0,-17 19 0,11-8 0,0 1 0,1 0 0,2 0 0,0 2 0,1-1 0,2 1 0,0 1 0,2 0 0,0 0 0,2 0 0,1 1 0,1 0 0,1 0 0,1 0 0,5 47 0,-2-60 0,1-1 0,0 0 0,1 0 0,0 0 0,1 0 0,0 0 0,1-1 0,8 11 0,-11-16 0,1 0 0,0-1 0,1 0 0,-1 0 0,1 0 0,0-1 0,0 1 0,0-1 0,1 0 0,0-1 0,-1 1 0,1-1 0,1 0 0,-1-1 0,0 1 0,10 1 0,1-1 0,0-2 0,0 0 0,1-1 0,-1 0 0,0-2 0,1 0 0,19-5 0,-26 5 0,0-2 0,0 1 0,0-1 0,-1 0 0,0-1 0,0-1 0,0 1 0,-1-2 0,1 1 0,-1-1 0,-1 0 0,10-10 0,-16 15 0,0 0 0,0-1 0,0 1 0,0 0 0,-1 0 0,1-1 0,-1 1 0,1-1 0,-1 0 0,0 1 0,0-1 0,0 0 0,0 0 0,0 0 0,-1 1 0,1-1 0,-1 0 0,0 0 0,0 0 0,0 0 0,0 0 0,-1 0 0,1 0 0,-1 0 0,1 1 0,-1-1 0,0 0 0,0 0 0,-1 1 0,1-1 0,0 0 0,-1 1 0,0 0 0,1-1 0,-1 1 0,0 0 0,0 0 0,0 0 0,0 0 0,-1 0 0,1 0 0,-1 1 0,-3-3 0,-6-3 0,-1 0 0,1 1 0,-2 0 0,1 1 0,-1 1 0,1 0 0,-24-3 0,22 4-151,0 1-1,0 1 0,0 0 0,-1 1 1,1 1-1,0 0 0,0 1 1,-26 7-1,21-2-6674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17 24575,'-13'-7'0,"-4"-3"0,17 10 0,0 0 0,0 0 0,1 1 0,-1-1 0,0 0 0,0 0 0,0 0 0,0 0 0,0 0 0,0 1 0,0-1 0,0 0 0,0 0 0,0 0 0,0 0 0,0 0 0,0 1 0,0-1 0,0 0 0,0 0 0,0 0 0,0 0 0,0 1 0,0-1 0,0 0 0,0 0 0,0 0 0,0 0 0,0 0 0,0 1 0,0-1 0,0 0 0,0 0 0,0 0 0,0 0 0,0 0 0,-1 1 0,1-1 0,0 0 0,0 0 0,0 0 0,0 0 0,0 0 0,0 0 0,-1 0 0,1 0 0,0 0 0,0 0 0,0 1 0,0-1 0,-1 0 0,1 0 0,0 0 0,0 0 0,0 0 0,0 0 0,-1 0 0,1 0 0,0 0 0,0 0 0,0 0 0,0-1 0,0 1 0,-1 0 0,4 7 0,1 0 0,0-1 0,0 0 0,1 1 0,-1-1 0,1-1 0,1 1 0,-1-1 0,1 0 0,0 0 0,0-1 0,0 0 0,1 0 0,-1 0 0,1-1 0,0 1 0,0-2 0,0 1 0,1-1 0,-1 0 0,15 1 0,15 2 0,0-2 0,0-2 0,46-3 0,-44 0 0,-21 2-120,1-2-191,-1 2 0,1 1-1,27 4 1,-20 1-6515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24575,'29'2'0,"-1"1"0,0 2 0,0 0 0,0 2 0,-1 1 0,0 1 0,0 2 0,-1 0 0,33 21 0,-55-30 0,0 0 0,0 1 0,-1 0 0,1 0 0,-1 0 0,1 0 0,-1 0 0,0 1 0,0-1 0,-1 1 0,1 0 0,-1 0 0,1 0 0,-1 0 0,-1 0 0,1 0 0,-1 1 0,2 7 0,-2-8 0,-1 0 0,0 0 0,-1 0 0,1 0 0,-1 0 0,1 0 0,-1 0 0,0 0 0,-1 0 0,1 0 0,-1 0 0,0-1 0,0 1 0,0 0 0,0-1 0,-1 0 0,1 1 0,-1-1 0,0 0 0,0-1 0,-3 4 0,-27 19-32,-1-2 1,-2-1-1,0-1 0,-45 17 0,17-7-1174,44-21-5620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24575,'1'10'0,"0"1"0,0-1 0,2 0 0,3 13 0,5 26 0,15 260 0,-22-223 40,-3-61-391,0 0 0,1-1-1,8 35 1,-4-39-6475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98 254 24575,'10'3'0,"0"-1"0,0 1 0,0 0 0,0 1 0,-1 0 0,0 1 0,0 0 0,14 10 0,-11-7 0,-5-3 0,0 0 0,0 0 0,-1 0 0,0 1 0,0 0 0,-1 1 0,0-1 0,0 1 0,0 0 0,5 11 0,-8-15 0,-1 0 0,1 0 0,-1 0 0,0 1 0,0-1 0,0 0 0,0 1 0,-1-1 0,1 0 0,-1 1 0,0-1 0,0 1 0,0-1 0,0 1 0,-1-1 0,1 0 0,-1 1 0,0-1 0,0 0 0,0 0 0,-1 1 0,1-1 0,-1 0 0,1 0 0,-1 0 0,0-1 0,0 1 0,-4 3 0,5-4 0,-1-1 0,1 1 0,-1-1 0,0 0 0,0 0 0,1 0 0,-1 0 0,0 0 0,0 0 0,0 0 0,0 0 0,0-1 0,0 1 0,0-1 0,-1 0 0,1 1 0,0-1 0,0 0 0,0 0 0,0-1 0,0 1 0,-3-1 0,1 0 0,0-1 0,0 1 0,1-1 0,-1 0 0,1 0 0,0 0 0,0 0 0,-1-1 0,2 0 0,-1 1 0,-4-6 0,3 3 0,0 1 0,0-1 0,1 0 0,0 0 0,0-1 0,0 1 0,1-1 0,-1 1 0,1-1 0,1 0 0,-1 1 0,1-1 0,0 0 0,0 0 0,1 0 0,0-9 0,2 9 0,0-1 0,0 1 0,1 0 0,0 0 0,0 0 0,0 0 0,1 0 0,0 1 0,0 0 0,0 0 0,9-8 0,7-5 0,39-25 0,-42 32 0,-1-1 0,0-1 0,16-17 0,-26 24 0,0-1 0,-1 0 0,0 0 0,0 0 0,0 0 0,-1-1 0,-1 1 0,5-12 0,-8 17 0,1 0 0,-1 0 0,0 0 0,1 0 0,-1 0 0,0 0 0,0 0 0,-1 0 0,1 0 0,0 0 0,-1 1 0,1-1 0,-1 0 0,1 0 0,-1 0 0,0 0 0,-1-1 0,0 1 0,0-1 0,0 1 0,0 0 0,0 0 0,-1 0 0,1 0 0,-1 1 0,1-1 0,-1 1 0,0-1 0,1 1 0,-1 0 0,0 0 0,-4-1 0,-19-4 0,-1 1 0,1 1 0,-1 2 0,0 0 0,0 2 0,0 0 0,1 2 0,-39 8 0,62-9 7,0-1-1,0 1 0,0 1 0,-1-1 1,1 0-1,1 1 0,-1 0 1,0-1-1,0 1 0,0 0 1,1 0-1,-1 1 0,1-1 0,0 1 1,0-1-1,0 1 0,0-1 1,-2 5-1,1 0-192,0 0 1,1 0-1,0 0 0,1 0 1,-1 0-1,1 1 1,0 8-1,0 14-6640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71 24575,'0'-6'0,"0"-1"0,-1 1 0,1 0 0,-1 0 0,-1-1 0,1 1 0,-1 0 0,-3-6 0,5 11 0,0 1 0,0-1 0,-1 1 0,1-1 0,0 1 0,-1 0 0,1-1 0,0 1 0,-1-1 0,1 1 0,0 0 0,-1-1 0,1 1 0,-1 0 0,1-1 0,-1 1 0,1 0 0,-1 0 0,1-1 0,-1 1 0,1 0 0,-1 0 0,1 0 0,-1 0 0,1 0 0,-1 0 0,1 0 0,-1 0 0,0 0 0,1 0 0,-1 0 0,1 0 0,-2 0 0,0 2 0,0-1 0,0 1 0,0-1 0,0 1 0,1 0 0,-1 0 0,0 0 0,1 0 0,-1 0 0,1 0 0,0 1 0,-2 2 0,-31 68 0,3 2 0,-31 116 0,32-96 0,20-60-227,1 0-1,2 0 1,1 1-1,2 0 1,1 39-1,3-46-6598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24575,'248'0'0,"-265"0"0,0 0 0,0 0 0,0 2 0,0 0 0,0 1 0,1 0 0,-1 1 0,1 1 0,-30 14 0,36-13 0,0 0 0,0 0 0,1 1 0,0 0 0,0 0 0,0 1 0,-11 14 0,19-20 0,-1 0 0,1-1 0,-1 1 0,1 0 0,0 0 0,-1 0 0,1 1 0,0-1 0,1 0 0,-1 0 0,0 0 0,0 1 0,1-1 0,0 1 0,-1-1 0,1 0 0,0 1 0,0-1 0,0 0 0,1 1 0,-1-1 0,0 1 0,1-1 0,0 0 0,-1 0 0,1 1 0,0-1 0,0 0 0,0 0 0,1 0 0,-1 0 0,0 0 0,1 0 0,-1 0 0,1-1 0,0 1 0,0 0 0,-1-1 0,1 1 0,0-1 0,0 0 0,4 2 0,9 5 0,0-2 0,0 1 0,0-2 0,1 0 0,27 5 0,-24-7 0,0 2 0,-1 0 0,35 15 0,-48-17 0,-1-1 0,1 1 0,-1 0 0,1 0 0,-1 1 0,0-1 0,0 1 0,-1 0 0,1 0 0,-1 0 0,1 1 0,-2-1 0,1 1 0,0 0 0,-1 0 0,0 0 0,0 0 0,0 0 0,-1 0 0,1 0 0,-1 0 0,-1 1 0,1-1 0,-1 1 0,0-1 0,0 0 0,-1 10 0,-1-6 0,0 0 0,0 0 0,-1-1 0,0 1 0,-1-1 0,0 1 0,0-1 0,-1-1 0,1 1 0,-2-1 0,1 1 0,-1-2 0,0 1 0,-1 0 0,1-1 0,-9 5 0,0-1-105,-1 0 0,0-1 0,0-1 0,-1 0 0,0-2 0,-1 0 0,1-1 0,-1 0 0,0-1 0,-1-2 0,1 0 0,-34 0 0,25-3-6721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2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450 4 24575,'7'-4'0,"-8"9"0,-11 14 0,-48 37 0,-69 82 0,77-76-110,8-11-309,2 2 1,-66 109 0,99-144-6408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5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24575,'0'0'0,"0"0"0,0-1 0,0 1 0,0 0 0,0-1 0,0 1 0,0 0 0,0-1 0,0 1 0,0 0 0,0-1 0,0 1 0,0 0 0,0 0 0,0-1 0,0 1 0,0 0 0,0-1 0,1 1 0,-1 0 0,0 0 0,0-1 0,0 1 0,1 0 0,-1 0 0,0-1 0,0 1 0,0 0 0,1 0 0,-1 0 0,0-1 0,1 1 0,-1 0 0,0 0 0,0 0 0,1 0 0,-1 0 0,1 0 0,11 6 0,12 20 0,9 20 0,-2 2 0,-1 0 0,-4 3 0,-1 0 0,-2 1 0,-3 1 0,17 70 0,-33-103-455,-1 1 0,1 27 0,-4-22-6371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1 24575,'-7'0'0,"0"0"0,-1 1 0,1 0 0,0 1 0,0 0 0,-1 0 0,1 0 0,1 1 0,-1 0 0,0 0 0,1 1 0,-11 7 0,6-2 0,1-1 0,0 2 0,1 0 0,0 0 0,0 0 0,-9 18 0,-4 10 0,3 2 0,1 0 0,-15 51 0,30-84 0,-52 175 0,50-161 0,1 0 0,1 1 0,1-1 0,1 0 0,1 1 0,5 39 0,-4-55 0,0 0 0,1 0 0,0-1 0,0 1 0,1 0 0,0 0 0,0-1 0,0 0 0,0 0 0,1 0 0,0 0 0,0 0 0,0-1 0,1 1 0,-1-1 0,1 0 0,0-1 0,0 1 0,1-1 0,-1 0 0,1 0 0,-1-1 0,1 0 0,0 0 0,0 0 0,0 0 0,0-1 0,0 0 0,0-1 0,1 1 0,-1-1 0,0 0 0,0-1 0,0 1 0,1-1 0,-1 0 0,0-1 0,0 0 0,-1 0 0,1 0 0,0 0 0,8-6 0,-4 0 0,0 0 0,-1-1 0,1 0 0,-2-1 0,0 0 0,0 0 0,0-1 0,-2 0 0,1 0 0,-1-1 0,-1 1 0,0-1 0,-1-1 0,0 1 0,3-19 0,-7 28 0,0 0 0,0 0 0,0 0 0,0 1 0,-1-1 0,1 0 0,-1 0 0,1 1 0,-1-1 0,0 0 0,0 1 0,-1-1 0,1 1 0,0-1 0,-1 1 0,0 0 0,1 0 0,-5-4 0,2 2 0,-1 0 0,0 1 0,0-1 0,0 1 0,0 0 0,-1 1 0,1-1 0,-10-2 0,0 1 0,-1 1 0,0 0 0,0 1 0,0 0 0,-28 2 0,14 5-1365,7 2-5461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24575,'0'-5'0,"0"-1"0,0 1 0,0 0 0,1 0 0,0 0 0,0 0 0,3-9 0,-3 13 0,-1 0 0,1 0 0,0 0 0,0 1 0,-1-1 0,1 0 0,0 0 0,0 0 0,0 0 0,0 1 0,0-1 0,0 1 0,0-1 0,0 1 0,1-1 0,-1 1 0,0-1 0,0 1 0,0 0 0,0 0 0,1-1 0,-1 1 0,0 0 0,0 0 0,1 0 0,-1 1 0,0-1 0,0 0 0,0 0 0,1 1 0,-1-1 0,0 0 0,0 1 0,0-1 0,0 1 0,0 0 0,2 0 0,19 12 0,0 1 0,0 0 0,-1 2 0,-1 0 0,22 23 0,-9-8 0,-5-5 0,-2 1 0,0 1 0,-2 2 0,32 51 0,64 140 0,-118-216 0,12 22-341,1 0 0,2-1-1,24 31 1,-23-37-6485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3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24575,'61'-1'0,"123"3"0,-181-2 0,0 0 0,1 1 0,-1 0 0,0 0 0,0 0 0,0 0 0,0 0 0,0 0 0,-1 1 0,1 0 0,0-1 0,-1 1 0,1 0 0,-1 0 0,1 1 0,-1-1 0,0 0 0,0 1 0,0-1 0,0 1 0,-1 0 0,1 0 0,-1-1 0,1 1 0,-1 0 0,0 0 0,0 0 0,-1 0 0,1 1 0,0 4 0,1 11 0,0 1 0,-2-1 0,0 1 0,-4 20 0,2-1 0,-1 339-179,3-274-1007,0-79-5640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44 24575,'-5'-5'0,"9"-2"0,8 0 0,13 2 0,8 1 0,3 2 0,0 1 0,0 0 0,-1 1 0,-2 1 0,0-1 0,-7-5 0,-8-2-8191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24575,'-1'8'0,"-1"1"0,0-1 0,0 0 0,-1 0 0,0 0 0,-4 9 0,-3 6 0,-16 47 0,12-39 0,2 0 0,1 1 0,2 1 0,1 0 0,-7 66 0,15-87 0,-2 14 0,2 1 0,0-1 0,2 0 0,6 33 0,-6-53 0,-1-1 0,1 0 0,-1 0 0,1 0 0,1 0 0,-1 0 0,1-1 0,0 1 0,0-1 0,0 1 0,7 6 0,-7-9 0,0 0 0,0 0 0,0 0 0,0-1 0,1 1 0,-1-1 0,0 1 0,1-1 0,-1 0 0,1-1 0,-1 1 0,1-1 0,-1 1 0,1-1 0,-1 0 0,1 0 0,-1-1 0,1 1 0,5-2 0,-3 0 0,0 0 0,-1-1 0,1 1 0,-1-1 0,0 0 0,0-1 0,0 1 0,0-1 0,-1 0 0,1 0 0,-1-1 0,0 1 0,0-1 0,-1 0 0,1 0 0,-1 0 0,0 0 0,-1 0 0,1-1 0,-1 0 0,3-11 0,-3 13 0,-1 0 0,0-1 0,0 1 0,0-1 0,0 1 0,-1 0 0,0-1 0,0 1 0,0-1 0,0 1 0,0-1 0,-1 1 0,0-1 0,0 1 0,-1 0 0,1-1 0,-1 1 0,1 0 0,-2 0 0,1 0 0,0 0 0,-1 1 0,1-1 0,-1 1 0,0-1 0,0 1 0,-1 0 0,1 0 0,-6-4 0,6 5-54,0 0-1,0 1 0,0-1 1,-1 1-1,1 0 1,0 0-1,-1 0 0,1 0 1,0 1-1,-1-1 1,1 1-1,-1 0 0,1 0 1,0 0-1,-1 1 0,1-1 1,-1 1-1,1-1 1,0 1-1,-1 0 0,1 1 1,0-1-1,0 0 1,-5 4-1,-15 13-6771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24575,'4'1'0,"-1"0"0,1 1 0,0-1 0,-1 1 0,1 0 0,-1 0 0,1 0 0,-1 1 0,0-1 0,5 5 0,7 5 0,6 4 0,-1 1 0,0 1 0,-1 1 0,-1 1 0,0 0 0,-2 1 0,0 1 0,-2 1 0,15 29 0,7 26 0,39 126 0,-18-43 0,-34-112-1365,-14-30-5461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7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66 219 24575,'20'0'0,"0"1"0,0 1 0,0 1 0,33 8 0,-43-8 0,1 1 0,-1 0 0,0 0 0,0 1 0,0 1 0,-1 0 0,0 0 0,0 1 0,-1 0 0,1 0 0,10 14 0,-7-7 0,-1 0 0,-1 1 0,0 0 0,-2 1 0,1 0 0,-2 0 0,0 1 0,-1 0 0,5 22 0,-11-37 0,1 0 0,-1 0 0,0 0 0,0 0 0,-1 0 0,1 0 0,0 1 0,-1-1 0,1 0 0,-1 0 0,0 0 0,0 0 0,0 0 0,0-1 0,0 1 0,0 0 0,0 0 0,0-1 0,-1 1 0,1 0 0,-1-1 0,1 1 0,-1-1 0,0 0 0,1 0 0,-1 0 0,0 1 0,0-2 0,0 1 0,0 0 0,0 0 0,0-1 0,0 1 0,0-1 0,0 1 0,0-1 0,-4 0 0,-4 2 0,0-1 0,0-1 0,0 0 0,0 0 0,0-1 0,-17-3 0,9-1 0,1-1 0,-1-1 0,1 0 0,1-1 0,-20-13 0,28 16 0,1 0 0,-1 0 0,1-1 0,0 0 0,0 0 0,1 0 0,0-1 0,0 0 0,1 0 0,-1-1 0,2 0 0,-7-12 0,10 16 0,0 1 0,0-1 0,0 1 0,1-1 0,-1 1 0,1-1 0,0 0 0,0 1 0,0-1 0,0 1 0,1-1 0,0 0 0,-1 1 0,1-1 0,1 1 0,-1 0 0,0-1 0,1 1 0,0 0 0,0 0 0,0 0 0,3-5 0,5-3 0,1 1 0,0 0 0,1 1 0,18-12 0,-18 13 0,0-1 0,0 0 0,16-18 0,-23 21 0,-1 0 0,0 0 0,-1 0 0,1-1 0,-1 0 0,-1 0 0,1 0 0,-1 0 0,0 0 0,-1 0 0,0 0 0,0-1 0,0-8 0,-1 12 0,0 1 0,0-1 0,0 0 0,0 1 0,-1-1 0,0 1 0,1 0 0,-1-1 0,0 1 0,-1-1 0,1 1 0,-1 0 0,1 0 0,-1 0 0,0 0 0,0 0 0,-1 0 0,1 1 0,0-1 0,-1 1 0,1-1 0,-1 1 0,0 0 0,0 0 0,0 0 0,0 0 0,0 1 0,-6-3 0,-3 1 0,1 1 0,-1 0 0,0 0 0,0 1 0,0 0 0,-1 1 0,1 1 0,0 0 0,-20 4 0,29-4 0,0 0 0,0-1 0,0 1 0,0 0 0,0 0 0,1 1 0,-1-1 0,0 1 0,0-1 0,1 1 0,-1 0 0,1 0 0,0 0 0,-1 0 0,1 0 0,0 1 0,0-1 0,0 1 0,1-1 0,-1 1 0,1 0 0,-1-1 0,1 1 0,0 0 0,0 0 0,0 0 0,0 0 0,1 0 0,-1 0 0,1 0 0,0 0 0,0 1 0,0-1 0,0 0 0,1 0 0,-1 0 0,1 0 0,-1 0 0,1 0 0,0 0 0,0 0 0,2 3 0,5 10-144,0 0 1,0 0-1,2-1 0,0 0 0,23 25 1,-27-32-360,11 13-6323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207 131 24575,'-3'2'0,"0"0"0,1 0 0,-1 0 0,1 0 0,0 1 0,-1-1 0,1 1 0,0-1 0,1 1 0,-1 0 0,0 0 0,1 0 0,0 0 0,-1 0 0,0 4 0,-2 3 0,0-2 0,-2 3 0,0 0 0,1 0 0,0 1 0,1-1 0,-4 21 0,8-29 0,-1 0 0,1 0 0,0 0 0,0 0 0,0 0 0,1 0 0,-1 0 0,1 0 0,-1-1 0,1 1 0,0 0 0,0 0 0,0 0 0,1-1 0,-1 1 0,1-1 0,-1 1 0,1-1 0,0 1 0,0-1 0,0 0 0,0 0 0,0 0 0,1 0 0,-1 0 0,1-1 0,-1 1 0,1-1 0,3 2 0,-1 0 0,0-1 0,0 1 0,0-1 0,0 0 0,0-1 0,1 1 0,-1-1 0,1 0 0,-1-1 0,1 1 0,-1-1 0,1 0 0,-1 0 0,1-1 0,0 0 0,-1 0 0,0 0 0,1 0 0,-1-1 0,0 0 0,0 0 0,0-1 0,0 1 0,0-1 0,0 0 0,-1 0 0,7-6 0,-2 0 0,-1 0 0,0-1 0,0 0 0,-1-1 0,0 0 0,0 0 0,-2 0 0,1-1 0,-1 1 0,6-25 0,-9 31 0,0-1 0,-1 1 0,0-1 0,0 1 0,0-1 0,0 1 0,-1-1 0,0 1 0,0-1 0,0 0 0,-1 1 0,0-1 0,0 1 0,-1-1 0,1 1 0,-1 0 0,0 0 0,0-1 0,-1 1 0,0 1 0,0-1 0,0 0 0,0 1 0,-1-1 0,1 1 0,-1 0 0,0 0 0,-1 1 0,1-1 0,-1 1 0,1 0 0,-1 0 0,0 0 0,0 1 0,0 0 0,-1 0 0,-6-2 0,-8-2 0,0 0 0,0 1 0,-1 2 0,0 0 0,0 1 0,0 1 0,0 1 0,0 0 0,0 2 0,-34 7 0,50-8-170,1 1-1,-1-1 0,0 1 1,1 0-1,0 1 0,-1-1 1,-4 5-1,-5 5-6655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24575,'5'0'0,"2"5"0,5 1 0,1 6 0,2 11 0,0 6 0,2 4 0,3 7 0,-1 2 0,0-2 0,4-2 0,-4-2 0,2-2 0,1-2 0,-2-1 0,-6-6-8191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643 28 24575,'-17'1'0,"1"1"0,0 1 0,-1 0 0,1 1 0,0 0 0,1 2 0,-1 0 0,1 0 0,0 2 0,1 0 0,0 0 0,-24 20 0,21-15 0,0 1 0,1 1 0,1 1 0,1 0 0,0 1 0,2 1 0,-1 0 0,2 0 0,-12 27 0,18-34 0,1-1 0,1 1 0,-1 0 0,2 0 0,0 1 0,0-1 0,1 0 0,0 1 0,1-1 0,0 1 0,3 17 0,-2-25 0,0 1 0,1 0 0,-1-1 0,1 1 0,0-1 0,0 0 0,1 0 0,-1 1 0,1-1 0,0-1 0,0 1 0,0 0 0,0-1 0,1 0 0,0 1 0,-1-2 0,1 1 0,0 0 0,0-1 0,1 1 0,-1-1 0,0 0 0,1-1 0,0 1 0,-1-1 0,1 0 0,0 0 0,-1 0 0,7-1 0,-3 1 0,0-1 0,0 0 0,0 0 0,0-1 0,0 0 0,0-1 0,-1 0 0,1 0 0,-1 0 0,1-1 0,-1 0 0,8-5 0,-3 1 0,0-1 0,-1 0 0,0-1 0,-1-1 0,0 1 0,13-17 0,-6 5 0,-2-1 0,0 0 0,-2-2 0,0 1 0,-2-2 0,15-43 0,-23 57 0,0 1 0,-1-1 0,0 1 0,0-1 0,-2 0 0,1 0 0,-1 1 0,0-1 0,-1 0 0,-5-20 0,5 26 0,-1-1 0,-1 0 0,1 0 0,-1 1 0,0 0 0,0-1 0,-1 1 0,0 0 0,1 1 0,-2-1 0,1 1 0,0 0 0,-1 0 0,0 0 0,0 0 0,0 1 0,0 0 0,-1 0 0,1 0 0,-11-3 0,14 5 0,1 0 0,-1 0 0,0 1 0,0-1 0,0 0 0,0 1 0,0-1 0,0 1 0,0 0 0,0 0 0,0-1 0,0 1 0,0 1 0,0-1 0,0 0 0,0 0 0,0 1 0,0-1 0,0 1 0,0-1 0,0 1 0,1 0 0,-1 0 0,0 0 0,0 0 0,1 0 0,-3 2 0,3-1 0,0 0 0,0 1 0,1-1 0,-1 0 0,0 1 0,1-1 0,0 1 0,-1-1 0,1 0 0,0 1 0,0-1 0,0 1 0,1-1 0,-1 1 0,1-1 0,-1 1 0,1-1 0,0 0 0,0 1 0,0-1 0,2 3 0,14 27 0,1-2 0,1-1 0,2 0 0,38 40 0,-7-7 0,-16-17 0,-2 1 0,-2 2 0,31 63 0,-54-94 0,-1 1 0,-1 1 0,-1-1 0,0 1 0,-1 0 0,-1 1 0,-1-1 0,-1 1 0,-1-1 0,0 1 0,-1 0 0,-2-1 0,-3 23 0,2-30 0,-1 0 0,-1-1 0,1 1 0,-2-1 0,0 0 0,0-1 0,-1 1 0,0-1 0,0-1 0,-1 1 0,-1-2 0,0 1 0,0-1 0,0 0 0,-1-1 0,0 0 0,-14 7 0,-14 6 0,-1-2 0,0-1 0,-66 17 0,25-14 64,-111 13-1,-61 14-1555,224-38-5334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88 228 24575,'0'3'0,"1"1"0,-1-1 0,1 1 0,0 0 0,1-1 0,-1 0 0,1 1 0,-1-1 0,1 0 0,0 0 0,0 0 0,0 0 0,6 5 0,43 41 0,-12-14 0,-31-25 0,0 1 0,-1-1 0,0 1 0,0 0 0,-1 1 0,-1-1 0,0 1 0,4 14 0,-8-23 0,0 0 0,0 0 0,0 0 0,-1 0 0,1 0 0,-1 0 0,0 1 0,0-1 0,0 0 0,0 0 0,0 0 0,-1 1 0,1-1 0,-1 0 0,0 0 0,0 0 0,0 0 0,-1 0 0,1 0 0,-1 0 0,1-1 0,-1 1 0,0 0 0,0-1 0,0 0 0,0 1 0,-1-1 0,1 0 0,-1 0 0,1 0 0,-1 0 0,0-1 0,0 1 0,1-1 0,-1 0 0,0 1 0,-5 0 0,2-1 0,0 0 0,0 0 0,0-1 0,0 1 0,0-1 0,0-1 0,0 1 0,0-1 0,0 0 0,0 0 0,0-1 0,0 0 0,0 0 0,1 0 0,-1-1 0,1 0 0,0 0 0,-9-6 0,6 2 0,-1 1 0,1-1 0,1 0 0,-1-1 0,1 0 0,0 0 0,1 0 0,0-1 0,-9-18 0,14 25 0,0 0 0,0 0 0,1-1 0,-1 1 0,0 0 0,1-1 0,0 1 0,-1-1 0,1 1 0,0-1 0,0 1 0,0-1 0,1 1 0,-1 0 0,1-1 0,-1 1 0,1-1 0,0 1 0,0 0 0,0 0 0,0-1 0,0 1 0,0 0 0,1 0 0,-1 0 0,4-3 0,3-3 0,1 0 0,0 1 0,1 0 0,17-9 0,23-18 0,-43 27 0,0 0 0,-1 0 0,0-1 0,0 0 0,0 0 0,-1 0 0,-1-1 0,1 0 0,-1 0 0,-1 0 0,3-11 0,-5 15 0,0 0 0,-1-1 0,0 1 0,0 0 0,0 0 0,0-1 0,-1 1 0,0 0 0,0 0 0,-1 0 0,1 0 0,-1 0 0,0 0 0,-1 0 0,1 0 0,-1 1 0,0-1 0,0 1 0,0 0 0,-1 0 0,-6-7 0,0 1 0,0 0 0,0 1 0,-1 0 0,-1 1 0,1 0 0,-1 0 0,-1 2 0,-25-12 0,37 18 0,-1 0 0,1 0 0,0 0 0,0 0 0,0 0 0,-1 0 0,1 0 0,0 0 0,0 0 0,0 1 0,0-1 0,-1 1 0,1-1 0,0 0 0,0 1 0,0 0 0,0-1 0,0 1 0,0 0 0,0-1 0,0 1 0,0 0 0,1 0 0,-1 0 0,0 0 0,0 0 0,1 0 0,-1 0 0,0 0 0,1 0 0,-1 0 0,1 0 0,0 0 0,-1 0 0,1 1 0,0-1 0,-1 2 0,-2 48 0,5-31-341,1 0 0,0 0-1,11 31 1,-3-20-6485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85 170 24575,'1'-1'0,"-1"1"0,0-1 0,0 1 0,0-1 0,0 1 0,0 0 0,-1-1 0,1 1 0,0-1 0,0 1 0,0 0 0,0-1 0,0 1 0,0 0 0,-1-1 0,1 1 0,0-1 0,0 1 0,0 0 0,-1 0 0,1-1 0,0 1 0,-1 0 0,1-1 0,0 1 0,-1 0 0,1 0 0,0 0 0,-1-1 0,1 1 0,0 0 0,-1 0 0,1 0 0,-1 0 0,0-1 0,-17 6 0,-15 17 0,30-19 0,1-1 0,-1 1 0,1 1 0,0-1 0,0 0 0,0 1 0,0-1 0,1 1 0,0-1 0,-1 1 0,1 0 0,0-1 0,1 1 0,-1 0 0,1 0 0,-1 0 0,1 0 0,0-1 0,1 1 0,-1 0 0,1 0 0,0 0 0,-1 0 0,2-1 0,-1 1 0,0-1 0,1 1 0,0-1 0,-1 1 0,1-1 0,1 0 0,-1 0 0,0 0 0,6 6 0,-4-6 0,-1 0 0,0 0 0,1 0 0,0 0 0,0-1 0,0 1 0,0-1 0,0 0 0,0 0 0,0-1 0,1 1 0,-1-1 0,1 0 0,-1 0 0,1 0 0,-1-1 0,1 0 0,-1 1 0,1-2 0,0 1 0,-1 0 0,1-1 0,-1 0 0,1 0 0,-1-1 0,0 1 0,1-1 0,-1 0 0,5-2 0,-5 0 0,1 0 0,-1-1 0,0 1 0,0-1 0,0 0 0,0 0 0,-1 0 0,0 0 0,0 0 0,0-1 0,-1 0 0,0 1 0,0-1 0,0 0 0,-1 0 0,0 0 0,1-9 0,0 0 0,-1-1 0,-1 0 0,0 1 0,-1-1 0,-5-26 0,3 34 0,0 0 0,0 0 0,0 1 0,-1 0 0,0-1 0,-1 1 0,0 1 0,-9-11 0,12 14 0,0 1 0,0-1 0,0 1 0,0 0 0,0-1 0,-1 1 0,1 0 0,-1 0 0,0 1 0,0-1 0,1 1 0,-1-1 0,0 1 0,0 0 0,0 0 0,-1 0 0,1 1 0,0-1 0,0 1 0,0-1 0,0 1 0,-1 0 0,1 0 0,-4 1 0,6 0 0,-1-1 0,0 1 0,1 0 0,-1 0 0,0 0 0,1 0 0,-1 0 0,1 0 0,-1 0 0,1 0 0,0 0 0,0 1 0,-1-1 0,1 1 0,0-1 0,0 1 0,0-1 0,0 1 0,1 0 0,-1-1 0,0 1 0,0 2 0,1 0 0,-1 0 0,1 0 0,0 0 0,0 0 0,0 0 0,1 1 0,-1-1 0,1 0 0,2 6 0,3 7 0,1 0 0,1-1 0,13 22 0,-20-37 0,14 21 0,1-1 0,1-1 0,1-1 0,41 34 0,-34-31 0,0 2 0,29 34 0,-47-49 0,-1 0 0,-1-1 0,1 2 0,-1-1 0,-1 1 0,1 0 0,-2 0 0,1 0 0,-2 0 0,1 1 0,1 16 0,-4-23 0,0-1 0,0 1 0,0-1 0,0 1 0,-1-1 0,1 0 0,-1 1 0,0-1 0,0 0 0,0 1 0,-1-1 0,1 0 0,-1 0 0,1 0 0,-1 0 0,0 0 0,0-1 0,-5 5 0,2-2 0,-1 0 0,0-1 0,0 0 0,0-1 0,0 1 0,-1-1 0,1 0 0,-13 3 0,-6 0 0,0-1 0,-1-1 0,1-1 0,-29-1 0,44-2-109,4 1-6,-1-1 1,1 0 0,-1 0 0,1 0 0,-1-1 0,1 0 0,-1 0-1,1-1 1,0 0 0,-10-4 0,-4-8-6712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2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24575,'2'-2'0,"1"0"0,0 0 0,0 0 0,-1 0 0,1 0 0,-1 0 0,0-1 0,1 1 0,-1-1 0,2-3 0,9-9 0,-2 6 0,0 0 0,2 0 0,-1 1 0,1 1 0,0 0 0,0 0 0,1 2 0,0 0 0,28-7 0,-32 10 0,1 0 0,0 1 0,0 0 0,0 1 0,0 0 0,0 1 0,0 0 0,0 0 0,-1 1 0,1 1 0,0 0 0,-1 0 0,0 1 0,11 6 0,25 19-15,-34-21-178,-1 0 0,1-1 0,0 0 0,1-1 1,0-1-1,14 5 0,-7-7-6633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24575,'30'0'0,"-4"-1"0,49 6 0,-65-3 0,0 0 0,-1 1 0,1 0 0,-1 0 0,1 1 0,-1 0 0,0 1 0,11 7 0,24 17 0,95 44 0,-136-72 0,0 1 0,0-1 0,0 1 0,0 0 0,0 0 0,-1 0 0,1 0 0,-1 0 0,1 1 0,-1-1 0,0 1 0,0-1 0,0 1 0,0 0 0,-1 0 0,1 0 0,-1 0 0,1 0 0,-1 0 0,0 0 0,0 1 0,-1-1 0,1 0 0,-1 1 0,1-1 0,-1 0 0,0 1 0,0-1 0,-1 0 0,1 1 0,-1-1 0,0 0 0,1 1 0,-1-1 0,-1 0 0,1 0 0,0 0 0,-3 3 0,0 3 0,0-1 0,-1 0 0,0 0 0,0-1 0,-1 0 0,0 0 0,-1 0 0,1 0 0,-1-1 0,0 0 0,-1-1 0,1 1 0,-10 3 0,-2 0-273,-1-2 0,0 0 0,0-1 0,-35 5 0,26-8-6553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2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24575,'2'32'0,"1"-1"0,8 35 0,-5-32 0,3 54 0,-7-6 0,14 96 0,-3-44-1365,-12-108-5461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5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9 175 24575,'-5'19'0,"4"-18"0,1-1 0,0 1 0,-1 0 0,1 0 0,0-1 0,-1 1 0,1 0 0,0 0 0,0-1 0,0 1 0,0 0 0,0 0 0,0 0 0,0-1 0,0 1 0,0 0 0,0 0 0,0 0 0,1-1 0,-1 1 0,0 0 0,0 0 0,1-1 0,-1 1 0,1 0 0,-1-1 0,1 1 0,-1 0 0,1-1 0,-1 1 0,1-1 0,-1 1 0,1-1 0,0 1 0,-1-1 0,1 1 0,0-1 0,-1 0 0,1 1 0,1 0 0,22 17 0,-10-9 0,0 1 0,-1 1 0,0 0 0,-1 1 0,-1 0 0,0 1 0,19 28 0,105 235 0,-131-266 0,-1-1 0,0 1 0,0-1 0,2 19 0,-5-27 0,0 0 0,1 0 0,-1 1 0,0-1 0,0 0 0,0 1 0,0-1 0,0 0 0,0 1 0,0-1 0,0 0 0,-1 1 0,1-1 0,0 0 0,-1 0 0,1 1 0,-1-1 0,0 0 0,1 0 0,-1 0 0,0 0 0,0 0 0,1 0 0,-1 0 0,0 0 0,0 0 0,0 0 0,0 0 0,0 0 0,0-1 0,-1 1 0,1 0 0,0-1 0,0 1 0,0-1 0,-1 1 0,1-1 0,0 0 0,-1 0 0,1 1 0,0-1 0,-1 0 0,1 0 0,0 0 0,-1 0 0,-1-1 0,-7-1 0,-1-1 0,1 0 0,0-1 0,0 0 0,0 0 0,1-1 0,0-1 0,0 1 0,0-1 0,0-1 0,1 0 0,0 0 0,1 0 0,-11-14 0,12 14 0,0 0 0,0-1 0,1 0 0,0 0 0,0 0 0,1-1 0,0 1 0,1-1 0,0 0 0,0 0 0,1 0 0,0-1 0,1 1 0,0 0 0,0-1 0,1-15 0,1 21 0,0 0 0,-1 1 0,1-1 0,1 1 0,-1-1 0,1 1 0,-1 0 0,1-1 0,0 1 0,0 0 0,0 0 0,1 0 0,-1 0 0,1 1 0,5-5 0,1 0 0,1 1 0,0 0 0,19-8 0,26-15 0,-52 27 0,0 0 0,0-1 0,0 0 0,0 1 0,-1-1 0,1 0 0,-1 0 0,0-1 0,0 1 0,0 0 0,0-1 0,-1 1 0,3-7 0,-1-4 0,0-1 0,-1 1 0,0 0 0,-2-1 0,1 1 0,-2-1 0,0 0 0,-1 1 0,0 0 0,-1-1 0,-8-22 0,9 29 0,-1 1 0,0 0 0,0 0 0,0 1 0,-1-1 0,0 1 0,-1-1 0,1 1 0,-1 1 0,0-1 0,-1 1 0,1-1 0,-1 2 0,0-1 0,-1 1 0,1-1 0,-1 2 0,1-1 0,-1 1 0,0 0 0,0 0 0,-1 1 0,-12-3 0,17 5 3,1 0 0,0 0 0,0 0 0,0 0 0,0 0 0,0 0 0,0 0 0,0 1 0,0-1 0,0 1 0,0 0 0,0-1 0,0 1 0,0 0 0,0 0 0,0 0 0,1 1 0,-1-1 0,0 0 0,1 0 0,-1 1 0,1-1 0,0 1 0,-1 0 0,1-1 0,0 1 0,0 0 0,0 0 0,0 0 0,0 0 0,0 0 0,1 0 0,-1 0 0,1 0 0,-1 0 0,1 0 0,0 0 0,0 0 0,0 3 0,-1 8-300,1 0 0,0 0 0,1 0 0,5 24 0,0-9-6529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6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39 24575,'0'-3'0,"0"1"0,0 0 0,0-1 0,0 1 0,-1 0 0,1-1 0,-1 1 0,0 0 0,1-1 0,-1 1 0,-2-3 0,3 5 0,0-1 0,-1 1 0,1-1 0,-1 1 0,1-1 0,-1 1 0,0-1 0,1 1 0,-1-1 0,1 1 0,-1 0 0,0-1 0,1 1 0,-1 0 0,0-1 0,1 1 0,-1 0 0,0 0 0,0 0 0,1 0 0,-1 0 0,0 0 0,1 0 0,-2 0 0,-1 1 0,0 0 0,1 0 0,-1 0 0,0 0 0,1 1 0,-1-1 0,1 1 0,-1 0 0,1 0 0,0 0 0,-1 0 0,1 0 0,0 0 0,1 0 0,-4 6 0,-6 8 0,2 1 0,0 1 0,1 0 0,0 0 0,2 1 0,0-1 0,-5 34 0,-8 140 0,15-124 0,-1-37-1365,-1-5-5461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24575,'19'1'0,"0"1"0,-1 1 0,23 6 0,45 5 0,-66-12 0,1-1 0,0-2 0,0 0 0,23-4 0,-38 4 0,-1 0 0,0-1 0,0 1 0,1-1 0,-1 0 0,0-1 0,-1 1 0,1-1 0,0 0 0,-1 0 0,1 0 0,-1-1 0,0 0 0,0 1 0,0-1 0,-1-1 0,0 1 0,1-1 0,-2 1 0,1-1 0,2-5 0,-4 9 0,-1 1 0,0-1 0,1 0 0,-1 0 0,0 1 0,1-1 0,-1 0 0,0 0 0,0 0 0,0 1 0,0-1 0,0 0 0,0 0 0,0 0 0,0 1 0,0-1 0,0 0 0,0 0 0,0 0 0,0 1 0,-1-1 0,1 0 0,0 0 0,-1 1 0,1-1 0,0 0 0,-1 1 0,1-1 0,-1 0 0,1 1 0,-1-1 0,0 0 0,1 1 0,-1-1 0,0 1 0,1 0 0,-1-1 0,0 1 0,1-1 0,-1 1 0,0 0 0,0-1 0,1 1 0,-1 0 0,0 0 0,0 0 0,0 0 0,1 0 0,-1 0 0,0 0 0,0 0 0,0 0 0,0 0 0,1 0 0,-3 1 0,-46 7 0,49-8 0,-17 5 0,0 1 0,1 0 0,-1 1 0,2 0 0,-1 2 0,1 0 0,0 0 0,-23 21 0,31-23 0,-1 0 0,1 1 0,1-1 0,-1 1 0,1 1 0,1-1 0,0 1 0,0 0 0,0 0 0,1 1 0,1-1 0,-1 1 0,2 0 0,-1 0 0,1 0 0,0 13 0,1-4 0,-1 0 0,1-1 0,0 0 0,2 1 0,0-1 0,1 0 0,1 1 0,0-1 0,8 20 0,-9-34 0,0-1 0,0 0 0,0 0 0,1 0 0,-1 0 0,1 0 0,0-1 0,0 1 0,0-1 0,0 0 0,0 0 0,0 0 0,1 0 0,-1 0 0,1-1 0,-1 1 0,1-1 0,-1 0 0,1 0 0,0 0 0,6 0 0,10 0 0,1 0 0,40-3 0,-5 0 0,-52 1 0,0 1 0,0 1 0,-1-1 0,1 1 0,0-1 0,0 1 0,0 0 0,-1 0 0,1 1 0,-1-1 0,1 1 0,-1 0 0,1 0 0,-1 0 0,0 0 0,0 1 0,0-1 0,0 1 0,-1-1 0,1 1 0,-1 0 0,1 0 0,-1 1 0,2 3 0,-1 2 0,0 0 0,0 1 0,-1-1 0,0 1 0,-1 0 0,0-1 0,-1 1 0,0 14 0,-1-11 0,0-1 0,-1 1 0,0-1 0,0 1 0,-2-1 0,1 1 0,-2-1 0,1-1 0,-2 1 0,-12 19 0,15-25 0,0-1 0,-1 0 0,0-1 0,0 1 0,-1-1 0,1 0 0,-1 0 0,0 0 0,0 0 0,0-1 0,-1 0 0,1 0 0,-1 0 0,1-1 0,-1 0 0,0 0 0,0-1 0,0 1 0,0-1 0,0 0 0,0-1 0,-1 1 0,1-1 0,-9-2 0,12 2-57,0-1 0,0 0 1,0 0-1,0-1 0,0 1 0,0-1 0,0 1 0,0-1 0,0 0 0,1 0 0,-1 0 1,1 0-1,-1-1 0,1 1 0,0-1 0,0 1 0,0-1 0,0 0 0,1 0 1,-1 0-1,1 0 0,-1 0 0,0-4 0,-6-19-6769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24575,'1'-1'0,"-1"1"0,0-1 0,0 0 0,1 1 0,-1-1 0,0 1 0,1-1 0,-1 0 0,0 1 0,1-1 0,-1 1 0,1-1 0,-1 1 0,1 0 0,-1-1 0,1 1 0,-1-1 0,1 1 0,0 0 0,-1-1 0,1 1 0,-1 0 0,1 0 0,0 0 0,-1-1 0,1 1 0,0 0 0,-1 0 0,1 0 0,0 0 0,-1 0 0,1 0 0,0 0 0,-1 0 0,1 1 0,0-1 0,-1 0 0,1 0 0,0 0 0,-1 1 0,1-1 0,0 1 0,31 10 0,-13-3 0,-1 2 0,-1 1 0,1 0 0,-2 1 0,1 0 0,-2 2 0,0 0 0,0 1 0,14 20 0,5 9 0,-3 2 0,30 60 0,-54-93-273,-1 0 0,-1 0 0,0 1 0,5 21 0,-5-9-6553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47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24575,'0'-2'0,"0"0"0,0 0 0,0 0 0,0 0 0,0 0 0,0 0 0,1 0 0,-1 0 0,1 0 0,0 0 0,-1 0 0,1 0 0,0 1 0,0-1 0,0 0 0,0 0 0,0 1 0,1-1 0,1-1 0,-2 2 0,0 0 0,1 1 0,-1-1 0,1 0 0,-1 1 0,1-1 0,-1 1 0,1 0 0,-1 0 0,1-1 0,-1 1 0,1 0 0,-1 0 0,1 0 0,0 1 0,-1-1 0,1 0 0,-1 0 0,3 2 0,1 0 0,0 0 0,0 0 0,0 0 0,-1 1 0,1 0 0,-1 0 0,0 1 0,1-1 0,-1 1 0,-1 0 0,1 0 0,-1 0 0,5 6 0,44 75 0,-27-47 0,-1 2 0,-3 0 0,23 57 0,-43-95-97,0 1-1,-1-1 1,1 1-1,0 0 1,-1-1-1,1 1 1,-1 0-1,0-1 1,0 1-1,0 0 1,0 0-1,-1-1 0,0 6 1,-6 5-6729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4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0,0 1 0,0 0 0,14 8 0,-7-4 0,14 5 0,-1 1 0,0 2 0,-1 0 0,29 23 0,-16-7 0,-1 2 0,-2 1 0,44 52 0,9 28 0,63 74 0,-133-168-106,20 26 337,-39-45-294,0 1 1,0 0 0,0 0 0,0 0 0,0 0 0,-1 0 0,1 0 0,0 0 0,-1 0 0,0 0 0,1 0 0,-1 0 0,0 0 0,0 0 0,0 0-1,0 0 1,-1 0 0,1 1 0,-1-1 0,1 0 0,-1 0 0,1 0 0,-3 3 0,-8 11-6764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219 145 24575,'2'-3'0,"-1"1"0,1-1 0,0 1 0,0-1 0,0 1 0,1 0 0,-1 0 0,1 0 0,-1 0 0,1 0 0,4-2 0,11-9 0,-14 9 0,34-41 0,-37 43 0,1 1 0,-1 0 0,0-1 0,0 0 0,0 1 0,0-1 0,0 0 0,0 1 0,0-1 0,-1 0 0,1 0 0,-1 1 0,1-1 0,-1 0 0,0 0 0,0 0 0,0 0 0,0 0 0,0 0 0,0 0 0,0 0 0,0 1 0,-1-1 0,0-3 0,0 4 0,-1 0 0,1 0 0,0 1 0,0-1 0,0 0 0,-1 1 0,1 0 0,0-1 0,-1 1 0,1 0 0,0-1 0,0 1 0,-1 0 0,1 0 0,-1 0 0,1 0 0,0 0 0,-1 0 0,1 1 0,0-1 0,0 0 0,-1 1 0,1-1 0,0 1 0,-2 0 0,-35 17 0,34-16 0,-13 8 0,1 1 0,0 0 0,1 2 0,0-1 0,1 2 0,1 0 0,0 0 0,1 1 0,0 1 0,2 0 0,-1 0 0,2 1 0,0 1 0,-8 23 0,7-12 0,1 0 0,2 0 0,1 0 0,1 1 0,1 0 0,2 0 0,1 0 0,4 48 0,-2-71 0,1-1 0,0 1 0,0-1 0,1 0 0,-1 0 0,1 0 0,1 0 0,-1 0 0,1 0 0,0-1 0,0 0 0,1 0 0,-1 0 0,1 0 0,0-1 0,0 0 0,1 0 0,-1 0 0,1-1 0,11 5 0,-4-1 0,1-1 0,0-1 0,1 0 0,-1-1 0,1 0 0,0-1 0,0-1 0,19 0 0,-31-1 0,0-1 0,0-1 0,1 1 0,-1 0 0,0-1 0,0 0 0,0 1 0,0-1 0,0-1 0,3 0 0,-5 1 0,0 1 0,0-1 0,0 0 0,0 0 0,0 1 0,0-1 0,0 0 0,-1 0 0,1 0 0,0 0 0,0 0 0,-1 0 0,1 0 0,-1 0 0,1 0 0,-1 0 0,1-1 0,-1 1 0,0-1 0,0-1 0,0 0 0,0 0 0,-1-1 0,1 1 0,-1 0 0,0 0 0,0 1 0,0-1 0,0 0 0,0 0 0,-1 0 0,0 1 0,1-1 0,-1 1 0,0-1 0,0 1 0,0 0 0,-4-4 0,-5-4-151,-1 1-1,-1 0 0,1 0 0,-1 1 1,-1 1-1,1 0 0,-1 1 1,-26-8-1,14 4-6674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120 309 24575,'11'1'0,"1"0"0,-1 1 0,0 1 0,0-1 0,0 2 0,0 0 0,-1 0 0,0 1 0,1 0 0,-2 0 0,1 1 0,-1 1 0,1 0 0,-2 0 0,1 1 0,-1 0 0,0 0 0,-1 1 0,0 0 0,8 14 0,-1-2 0,-1 1 0,-1 1 0,-2 0 0,0 0 0,-1 1 0,-1 0 0,-2 1 0,6 31 0,-10-43 0,0 1 0,-1-1 0,0 1 0,-1-1 0,-1 1 0,-3 22 0,3-33 0,-1 1 0,1 0 0,0-1 0,-1 1 0,0-1 0,0 1 0,0-1 0,0 0 0,-1 0 0,1 0 0,-1 0 0,0 0 0,0-1 0,0 1 0,0-1 0,0 0 0,0 0 0,-1 0 0,1 0 0,-1 0 0,1-1 0,-1 0 0,0 0 0,1 0 0,-1 0 0,0 0 0,-5 0 0,-13 2 0,-1-1 0,0-1 0,0 0 0,-36-6 0,50 4 0,0 0 0,1-1 0,-1 0 0,0 0 0,1-1 0,0 0 0,0-1 0,0 0 0,0 0 0,1-1 0,-1 0 0,1 0 0,0-1 0,-10-10 0,8 6 0,1-1 0,0 0 0,1 0 0,0-1 0,-8-18 0,14 27 0,0 1 0,0-1 0,0 0 0,0 0 0,1 0 0,-1 0 0,1 0 0,-1 1 0,1-1 0,0 0 0,0 0 0,0 0 0,1 0 0,-1 0 0,1 0 0,-1 0 0,1 0 0,0 1 0,0-1 0,0 0 0,1 0 0,-1 1 0,1-1 0,-1 1 0,1 0 0,0-1 0,0 1 0,0 0 0,0 0 0,4-3 0,11-5 0,1 0 0,0 1 0,1 1 0,-1 0 0,26-5 0,-25 7 0,0 0 0,0-1 0,0-1 0,-1-1 0,26-16 0,-33 16 0,1 0 0,-1-1 0,0 0 0,-1-1 0,0 0 0,-1-1 0,0 0 0,-1 0 0,11-23 0,-16 28 0,0 0 0,0-1 0,-1 1 0,0-1 0,-1 0 0,1 1 0,-2-1 0,1 0 0,-1 0 0,0 0 0,-1 0 0,0 1 0,0-1 0,0 0 0,-1 1 0,0-1 0,-1 1 0,0-1 0,-6-11 0,-4-4 0,-1 1 0,0 0 0,-2 1 0,-20-21 0,28 33 0,-1 1 0,0 0 0,0 0 0,-1 1 0,0 0 0,0 1 0,0 0 0,-1 1 0,0 0 0,0 0 0,-16-3 0,24 7 0,-1 0 0,1 1 0,0-1 0,-1 1 0,1 0 0,-1 0 0,1 0 0,-1 0 0,1 1 0,0-1 0,-1 1 0,1 0 0,0 0 0,-1 0 0,1 0 0,0 1 0,0-1 0,0 1 0,0 0 0,-3 2 0,3 0 0,-1 0 0,0 1 0,1-1 0,0 1 0,0-1 0,0 1 0,0 0 0,1 0 0,0 1 0,0-1 0,-2 7 0,-1 13 0,1 0 0,1 0 0,1 0 0,2 31 0,0-56 0,5 196-1365,-5-170-5461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24575,'2'0'0,"0"0"0,0 0 0,1-1 0,-1 2 0,0-1 0,0 0 0,0 0 0,0 1 0,0-1 0,0 1 0,0 0 0,0-1 0,0 1 0,0 0 0,0 0 0,0 0 0,-1 0 0,1 1 0,0-1 0,-1 1 0,1-1 0,-1 1 0,1-1 0,-1 1 0,0 0 0,0-1 0,1 1 0,-1 0 0,-1 0 0,1 0 0,0 0 0,0 0 0,-1 0 0,1 0 0,-1 0 0,1 0 0,-1 0 0,0 0 0,0 1 0,0-1 0,0 0 0,-1 3 0,-2 11 0,0-1 0,0 0 0,-2 0 0,-10 26 0,5-15 0,6-16 0,1 1 0,1-1 0,0 1 0,0 0 0,1 0 0,0 0 0,1 0 0,1 0 0,-1 0 0,2 0 0,3 17 0,-3-22 0,0-1 0,0 0 0,0 0 0,0 0 0,1 0 0,0 0 0,0 0 0,0-1 0,1 1 0,0-1 0,-1 0 0,1 0 0,1-1 0,-1 1 0,0-1 0,1 0 0,0 0 0,0 0 0,0-1 0,0 1 0,0-1 0,0-1 0,1 1 0,7 1 0,-1-1 0,-1 0 0,1-1 0,0 0 0,0-1 0,0 0 0,-1-1 0,1-1 0,0 0 0,-1 0 0,1-1 0,-1 0 0,0-1 0,14-6 0,-20 7 0,1-1 0,-1 1 0,0-1 0,0 0 0,0 0 0,0-1 0,-1 1 0,1-1 0,-1 0 0,-1 0 0,1-1 0,-1 1 0,0-1 0,0 1 0,0-1 0,-1 0 0,0 0 0,0 0 0,0-1 0,-1 1 0,0 0 0,0-1 0,-1 1 0,0-1 0,-1-11 0,0 11 0,0 1 0,-1 0 0,0-1 0,0 1 0,0 0 0,-1 0 0,0 0 0,0 0 0,-1 1 0,1-1 0,-1 1 0,0 0 0,-1 0 0,1 0 0,-10-7 0,-9-6 0,0 1 0,-32-18 0,37 25 0,2 0 0,-1 1 0,0 1 0,-1 1 0,0 0 0,0 2 0,0 0 0,-1 1 0,-34-4 0,28 12-1365,5 5-5461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24575,'0'10'0,"-6"4"0,-1 5 0,-4 3 0,-2 5 0,-7 1 0,-2 3 0,-1 0 0,3 5 0,-1 3 0,4-1 0,-1-2 0,3-1 0,4-2 0,4-1 0,8-6 0,4-8-8191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24575,'0'11'0,"0"8"0,0 11 0,0 6 0,0 3 0,5-1 0,1-2 0,11-1 0,2-2 0,4 4 0,-4 1 0,2 0 0,2-3 0,-4-1 0,2-6 0,-4-4 0,-5-5-8191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1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24575,'0'1'0,"1"0"0,-1 1 0,1-1 0,0 0 0,0 1 0,-1-1 0,1 0 0,0 0 0,0 0 0,0 0 0,0 0 0,0 0 0,0 0 0,0 0 0,1 0 0,-1 0 0,0-1 0,0 1 0,1 0 0,-1-1 0,0 1 0,1-1 0,-1 0 0,1 1 0,-1-1 0,0 0 0,3 0 0,46 6 0,-44-6 0,56-1 0,-48 0 0,0 0 0,0 1 0,0 1 0,0 0 0,-1 0 0,24 7 0,-35-7 0,1 1 0,0-1 0,-1 1 0,1 0 0,-1 0 0,1 0 0,-1 0 0,0 0 0,0 1 0,0-1 0,0 1 0,0 0 0,0-1 0,-1 1 0,0 0 0,1 0 0,-1 0 0,0 0 0,0 0 0,-1 0 0,1 0 0,0 0 0,-1 4 0,2 10 0,-2 1 0,0 0 0,-2 17 0,0-12 0,-15 155 0,-1 46 0,19-101-1365,-1-97-5461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24575,'5'0'0,"8"0"0,5 0 0,6 0 0,-1-5 0,0-2 0,2 1 0,2 1 0,1-4 0,-4-1-8191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14 24575,'0'0'0,"0"-1"0,0 1 0,0-1 0,0 1 0,0-1 0,0 1 0,0-1 0,0 1 0,0-1 0,0 1 0,0 0 0,0-1 0,-1 1 0,1-1 0,0 1 0,0-1 0,0 1 0,-1 0 0,1-1 0,0 1 0,0 0 0,-1-1 0,1 1 0,0 0 0,-1-1 0,1 1 0,-1 0 0,1 0 0,0-1 0,-1 1 0,1 0 0,-1 0 0,1 0 0,0-1 0,-1 1 0,1 0 0,-1 0 0,1 0 0,-1 0 0,1 0 0,-1 0 0,1 0 0,-1 0 0,1 0 0,-1 0 0,1 0 0,0 0 0,-1 1 0,0-1 0,-1 1 0,0-1 0,1 1 0,-1 0 0,1 0 0,-1 0 0,1 0 0,-1 0 0,1 0 0,-1 0 0,1 0 0,0 1 0,-2 1 0,-8 16 0,1 1 0,1 0 0,0 1 0,2 0 0,-10 43 0,8-14 0,-5 76 0,13-104 0,-2 6 0,2 1 0,1 0 0,6 48 0,-6-72 0,1 0 0,0 1 0,0-1 0,1 0 0,-1 0 0,1 0 0,0 0 0,0 0 0,1 0 0,-1 0 0,1-1 0,0 0 0,0 1 0,1-1 0,-1 0 0,1 0 0,0-1 0,0 1 0,0-1 0,1 0 0,-1 0 0,1 0 0,0-1 0,-1 1 0,1-1 0,9 2 0,-10-4 0,1 1 0,-1-2 0,1 1 0,-1 0 0,1-1 0,-1 0 0,1 0 0,-1 0 0,0 0 0,1-1 0,-1 0 0,0 0 0,0 0 0,0 0 0,0-1 0,-1 1 0,1-1 0,-1 0 0,1 0 0,-1-1 0,0 1 0,0 0 0,4-8 0,-2 5 0,-1-1 0,1 0 0,-1 0 0,0 0 0,-1-1 0,0 1 0,0-1 0,0 0 0,-1 0 0,0 0 0,-1 0 0,1-11 0,-3 15-45,0-1-1,0 1 1,0 0-1,-1 0 1,1-1-1,-1 1 1,0 0-1,0 1 1,-1-1-1,1 0 1,-1 1-1,0-1 1,0 1-1,0 0 1,0 0-1,0 0 1,-1 0-1,1 0 1,-1 1-1,0 0 1,0 0-1,0 0 1,0 0-1,0 1 0,0-1 1,-1 1-1,1 0 1,0 0-1,-5 0 1,-22-4-6781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3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8 154 24575,'3'6'0,"-1"-1"0,1 1 0,0-1 0,1 0 0,-1 1 0,1-1 0,0-1 0,0 1 0,1-1 0,-1 1 0,8 4 0,-10-7 0,39 34 0,-11-12 0,-2 1 0,-2 1 0,47 59 0,-65-73 0,-2 1 0,1-1 0,-2 1 0,1 0 0,-2 1 0,0-1 0,-1 1 0,0 0 0,-1 0 0,1 19 0,-3-30 0,-1 0 0,1 0 0,-1 0 0,0 0 0,0-1 0,0 1 0,0 0 0,0-1 0,-1 1 0,1-1 0,-1 1 0,1-1 0,-1 0 0,0 1 0,0-1 0,0 0 0,0 0 0,-1-1 0,1 1 0,-1 0 0,1-1 0,-1 1 0,1-1 0,-1 0 0,0 0 0,1 0 0,-1 0 0,0 0 0,0-1 0,0 1 0,0-1 0,-3 0 0,-2 1 0,1-1 0,-1 0 0,0 0 0,1-1 0,-1 1 0,1-2 0,-1 1 0,1-1 0,0 0 0,0-1 0,-10-4 0,8 1 0,0 0 0,1 0 0,0-1 0,1 0 0,-1-1 0,1 1 0,1-1 0,-1-1 0,1 1 0,1-1 0,0 0 0,0-1 0,1 1 0,-4-12 0,5 14 0,1 0 0,0 0 0,1 0 0,-1 0 0,2 0 0,-1 0 0,1 0 0,0 0 0,0 0 0,1 0 0,0-1 0,0 1 0,1 0 0,-1 1 0,2-1 0,-1 0 0,1 1 0,0-1 0,0 1 0,1 0 0,6-10 0,4 2 0,0 1 0,1 0 0,0 1 0,1 0 0,29-16 0,25-17 0,-66 42 0,1-1 0,-1 1 0,0-1 0,0 0 0,-1 0 0,1 0 0,-1 0 0,0-1 0,0 1 0,0-1 0,-1 0 0,1 0 0,2-10 0,-5 12 0,1 0 0,-1 0 0,0 0 0,0 0 0,0-1 0,0 1 0,-1 0 0,1 0 0,-1 0 0,0 0 0,0 0 0,0 0 0,0 0 0,-1 0 0,1 1 0,-1-1 0,1 0 0,-1 1 0,0-1 0,0 1 0,0 0 0,-1-1 0,1 1 0,0 0 0,-4-1 0,-2-4 0,-1 1 0,0 0 0,-1 0 0,0 1 0,0 0 0,0 1 0,0 0 0,0 1 0,-1 0 0,0 1 0,-21-3 0,27 5 0,1 0 0,-1 0 0,0 0 0,0 1 0,1 0 0,-1 0 0,0 0 0,1 0 0,-1 1 0,1-1 0,-1 1 0,1 0 0,0 1 0,0-1 0,0 1 0,0 0 0,0 0 0,1 0 0,-1 0 0,1 1 0,0-1 0,0 1 0,0 0 0,0 0 0,1 0 0,-1 0 0,1 0 0,0 1 0,-1 4 0,-1 6-124,0 1 0,0 0 0,2 0 0,0 0 0,1 0 0,0 0-1,2 0 1,0 0 0,0 0 0,7 24 0,0-13-6702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333 14 24575,'-9'-1'0,"0"1"0,0 1 0,-1 0 0,1 0 0,0 1 0,0 0 0,0 1 0,-13 5 0,18-6 0,0 1 0,1-1 0,-1 1 0,0 0 0,1 0 0,0 0 0,-1 0 0,1 0 0,1 1 0,-1-1 0,0 1 0,1 0 0,0 0 0,0 0 0,0 0 0,0 0 0,1 1 0,-1-1 0,0 7 0,1-5 0,0 0 0,0-1 0,1 1 0,-1 0 0,1-1 0,1 1 0,-1 0 0,1-1 0,0 1 0,0 0 0,1-1 0,-1 0 0,1 1 0,0-1 0,1 0 0,5 9 0,-6-11 0,0-1 0,0 1 0,1-1 0,-1 0 0,1 0 0,0 0 0,-1 0 0,1 0 0,0 0 0,0-1 0,1 1 0,-1-1 0,0 0 0,0 0 0,1 0 0,-1 0 0,0-1 0,1 1 0,-1-1 0,0 0 0,1 0 0,-1 0 0,1 0 0,-1-1 0,0 0 0,1 1 0,-1-1 0,7-3 0,-1 0 0,1 0 0,-1-1 0,0-1 0,-1 1 0,1-1 0,-1-1 0,0 0 0,0 0 0,-1 0 0,0-1 0,-1 0 0,8-11 0,-12 16 0,1-1 0,0 1 0,-1-1 0,0 0 0,0 0 0,0 0 0,-1 0 0,1-1 0,-1 1 0,0 0 0,0-1 0,0 1 0,-1 0 0,0-1 0,0 1 0,0-1 0,0 1 0,-1-1 0,1 1 0,-1-1 0,0 1 0,0 0 0,-1 0 0,0-1 0,1 1 0,-1 0 0,0 0 0,-1 1 0,1-1 0,-5-5 0,6 9 0,1-1 0,0 1 0,-1-1 0,1 1 0,0-1 0,-1 1 0,1-1 0,-1 1 0,1 0 0,0-1 0,-1 1 0,1 0 0,-1-1 0,1 1 0,-1 0 0,0 0 0,1-1 0,-1 1 0,1 0 0,-1 0 0,1 0 0,-1 0 0,0 0 0,1 0 0,-1 0 0,1 0 0,-1 0 0,1 0 0,-1 0 0,0 0 0,1 0 0,-1 1 0,1-1 0,-1 0 0,1 0 0,-1 1 0,1-1 0,-1 1 0,-11 25 0,7 34 0,12-29 0,0 1 0,2-1 0,2-1 0,1 0 0,1 0 0,22 37 0,12 27 0,-39-78 0,-2-1 0,0 1 0,-1 0 0,0 1 0,-1-1 0,-1 1 0,-1 0 0,0-1 0,-1 1 0,-1 0 0,-1 0 0,0 0 0,-4 17 0,3-29 0,-1 0 0,1-1 0,-1 1 0,0-1 0,0 1 0,-1-1 0,1 0 0,-1 0 0,0-1 0,0 1 0,0-1 0,-1 0 0,1 0 0,-1 0 0,1-1 0,-1 0 0,0 1 0,0-2 0,0 1 0,-10 2 0,-13 2 0,1 0 0,-44 2 0,-45-2 40,-65 9-1445,151-10-5421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0,0 2 0,0 2 0,0 0 0,0 0 0,0-1 0,0 1 0,0-1 0,0 0 0,0-1 0,0 1 0,0 0 0,0-6-8191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6.5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333 340 24575,'4'7'0,"1"0"0,0 0 0,0 0 0,1-1 0,0 0 0,10 9 0,6 7 0,0 3 0,-2 0 0,-1 2 0,-1 0 0,-2 0 0,0 2 0,-2 0 0,12 35 0,-13-22 0,-1 2 0,-2-1 0,-2 1 0,3 72 0,-11-103 0,-1 0 0,0 0 0,-1 0 0,0-1 0,-1 1 0,-1-1 0,0 0 0,0 0 0,-2 0 0,1 0 0,-1-1 0,-1 0 0,0 0 0,0-1 0,-1 1 0,-1-2 0,-17 17 0,17-17 0,-1-1 0,1-1 0,-1 1 0,-1-2 0,1 1 0,-1-2 0,0 1 0,0-1 0,-1-1 0,0 0 0,1-1 0,-1 0 0,-1-1 0,1 0 0,0-1 0,0 0 0,0-1 0,-1 0 0,-11-3 0,13 0 0,0 0 0,1-1 0,0 0 0,0-1 0,0 0 0,1-1 0,-1 0 0,1 0 0,0-1 0,1 0 0,-15-17 0,-6-9 0,-40-58 0,61 79 0,4 7 0,0 0 0,1-1 0,0 1 0,0-1 0,0 0 0,1 0 0,0 0 0,0 0 0,0 0 0,1-1 0,0 1 0,0 0 0,1-1 0,0 1 0,0-1 0,0 1 0,2-8 0,0 6 0,0 1 0,1-1 0,0 1 0,1 0 0,-1 0 0,1 0 0,1 0 0,-1 1 0,1-1 0,0 1 0,1 0 0,-1 1 0,11-9 0,29-20 0,1 1 0,2 3 0,91-43 0,164-49 0,-246 101 0,-37 13 0,0 0 0,-1 0 0,0-2 0,0-1 0,-1 0 0,21-18 0,-35 26 0,0 0 0,-1-1 0,1 1 0,-1-1 0,1 0 0,-1 0 0,0-1 0,-1 1 0,1 0 0,-1-1 0,0 0 0,0 1 0,0-1 0,-1 0 0,1 0 0,-1 0 0,0 0 0,-1 0 0,1 0 0,-1 0 0,0-1 0,-1 1 0,1 0 0,-1 0 0,0 0 0,0 0 0,0 0 0,-1 0 0,0 1 0,0-1 0,-3-5 0,-4-5 0,0 1 0,-1 0 0,-1 0 0,-1 1 0,0 0 0,0 1 0,-1 1 0,-23-16 0,5 6 0,-1 1 0,-66-29 0,78 40 0,1 0 0,-2 1 0,1 1 0,-1 1 0,0 1 0,0 1 0,-1 1 0,-31-1 0,50 4 3,0 1 0,1-1 1,-1 1-1,0 0 0,0 0 0,0 0 0,1 0 0,-1 1 0,1-1 0,-1 1 1,1 0-1,-1-1 0,1 1 0,0 0 0,0 0 0,0 1 0,0-1 0,0 0 0,1 1 1,-1-1-1,0 1 0,1-1 0,0 1 0,0 0 0,0 0 0,0-1 0,0 1 0,1 0 1,-1 0-1,0 3 0,-1 12-224,0 1-1,1-1 1,3 31 0,-2-35-356,2 15-6249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24575,'-5'0'0,"3"0"0,8 0 0,7 0 0,13 0 0,6 0 0,3 0 0,1 0 0,0 0 0,-1 0 0,-2 0 0,-1 0 0,-6 0-8191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24575,'9'1'0,"0"1"0,-1 0 0,1 1 0,0-1 0,-1 1 0,0 1 0,1 0 0,6 5 0,22 8 0,99 28 0,-103-36 0,1 1 0,-1 2 0,-1 1 0,-1 1 0,0 2 0,0 1 0,28 22 0,-57-38 0,0 1 0,0-1 0,0 1 0,-1 0 0,1 0 0,0-1 0,-1 1 0,1 0 0,-1 0 0,0 0 0,1 1 0,-1-1 0,0 0 0,0 0 0,-1 1 0,1-1 0,0 1 0,-1-1 0,1 0 0,-1 1 0,0 3 0,0-3 0,-1 0 0,0 0 0,0 0 0,0 0 0,-1 0 0,1 0 0,-1 0 0,1 0 0,-1 0 0,0-1 0,0 1 0,0-1 0,0 0 0,-4 3 0,-6 5 0,0-1 0,0-1 0,-1 0 0,0-1 0,0 0 0,-15 5 0,-78 21-14,81-26-179,-1 0 0,2 1 0,-1 2 0,1 0 0,0 2 0,-32 22 0,41-23-6633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24575,'5'8'0,"1"0"0,-1 0 0,0 1 0,-1 0 0,0 0 0,-1 0 0,0 0 0,3 14 0,2 3 0,27 91 0,23 143 0,-35-125 0,-25-114-1365,-6-6-5461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93 331 24575,'5'1'0,"1"0"0,-1 0 0,0 1 0,0-1 0,0 1 0,-1 0 0,1 1 0,0-1 0,-1 1 0,1 0 0,-1 0 0,0 0 0,0 1 0,0-1 0,4 6 0,9 9 0,25 37 0,-34-42 0,0-1 0,-1 1 0,-1 1 0,8 20 0,-13-31 0,1 0 0,-1 1 0,0-1 0,0 1 0,0 0 0,-1-1 0,1 1 0,-1-1 0,0 1 0,0 0 0,0 0 0,-1-1 0,1 1 0,-1-1 0,0 1 0,0 0 0,0-1 0,0 0 0,-1 1 0,1-1 0,-1 0 0,-4 7 0,5-9 0,-1 0 0,1 0 0,-1 0 0,1 0 0,-1-1 0,0 1 0,1 0 0,-1-1 0,0 1 0,0-1 0,1 1 0,-1-1 0,0 0 0,0 0 0,0 0 0,0 0 0,1 0 0,-1 0 0,0-1 0,0 1 0,1 0 0,-1-1 0,0 0 0,-3-1 0,-41-23 0,39 21 0,-2-2 0,1 0 0,-1 0 0,1-1 0,1 0 0,-1 0 0,1-1 0,1 0 0,-1 0 0,1-1 0,1 1 0,-7-13 0,10 16 0,1 1 0,-1-1 0,1 0 0,-1 0 0,1 0 0,1 0 0,-1 1 0,1-1 0,0 0 0,0 0 0,0 0 0,1 0 0,0 0 0,-1 0 0,2 0 0,-1 0 0,1 1 0,-1-1 0,1 0 0,1 1 0,-1 0 0,1-1 0,-1 1 0,1 0 0,7-6 0,14-15 0,36-27 0,-42 37 0,0 0 0,-1-1 0,0-1 0,-2-1 0,18-23 0,-29 35 0,1-1 0,-1 0 0,-1 0 0,1 0 0,-1 0 0,0-1 0,-1 1 0,3-15 0,-5 19 0,0 0 0,0 0 0,-1 1 0,1-1 0,-1 0 0,0 0 0,1 1 0,-1-1 0,-1 0 0,1 1 0,0-1 0,-1 1 0,1-1 0,-1 1 0,0 0 0,0 0 0,0 0 0,0 0 0,0 0 0,0 0 0,0 0 0,-1 1 0,1-1 0,0 1 0,-1-1 0,0 1 0,-3-1 0,-3-2 0,0 0 0,0 0 0,0 1 0,0 0 0,-1 1 0,1 0 0,-1 0 0,1 1 0,-1 0 0,0 1 0,1 0 0,-1 1 0,-14 2 0,17-1 0,-1 1 0,1-1 0,-1 1 0,1 1 0,0-1 0,0 1 0,0 0 0,1 1 0,0 0 0,0 0 0,0 0 0,0 1 0,1 0 0,0 0 0,0 0 0,-8 14 0,0 7-1365,4-2-5461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24575,'0'3'0,"1"0"0,-1 0 0,1-1 0,0 1 0,0 0 0,0 0 0,0-1 0,0 1 0,0 0 0,1-1 0,-1 1 0,1-1 0,0 0 0,0 0 0,0 1 0,3 1 0,43 33 0,-19-16 0,277 236 0,-271-219 120,-34-35-207,1-1-1,-1 0 1,0 1 0,0-1-1,0 1 1,-1 0 0,1-1-1,-1 1 1,1 0-1,-1-1 1,0 1 0,0 0-1,0-1 1,0 1 0,0 0-1,-2 4 1,-3 10-6739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0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 1 24575,'2'4'0,"0"1"0,0-1 0,-1 1 0,0 0 0,0 0 0,0-1 0,-1 1 0,1 0 0,-1 0 0,0 0 0,-1 0 0,1-1 0,-1 1 0,0 0 0,0 0 0,-1-1 0,1 1 0,-1-1 0,0 1 0,0-1 0,0 0 0,-1 0 0,0 0 0,0 0 0,0 0 0,0 0 0,-5 4 0,-11 10 0,0-1 0,0-1 0,-42 25 0,51-34 0,-25 16 0,2 2 0,1 0 0,1 3 0,1 0 0,-34 42 0,-39 52-1365,84-95-5461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1 827 24575,'2'0'0,"0"0"0,0-1 0,0 0 0,0 1 0,0-1 0,0 0 0,0 0 0,0 0 0,0 0 0,-1-1 0,1 1 0,0 0 0,-1-1 0,1 1 0,-1-1 0,1 1 0,-1-1 0,0 0 0,2-2 0,22-42 0,-19 34 0,26-54 0,-3-1 0,40-139 0,-53 144 0,3 1 0,2 1 0,3 1 0,45-82 0,-68 139 0,-1 1 0,1-1 0,0 1 0,0 0 0,0 0 0,0-1 0,0 1 0,1 0 0,-1 0 0,0 0 0,1 0 0,-1 0 0,0 0 0,1 1 0,-1-1 0,1 0 0,-1 1 0,1-1 0,-1 1 0,1-1 0,0 1 0,2 0 0,-1 0 0,0 0 0,0 1 0,0 0 0,0 0 0,-1 0 0,1 0 0,0 0 0,-1 0 0,1 1 0,-1-1 0,1 1 0,2 2 0,7 7 0,1 1 0,-2 0 0,18 23 0,-24-28 0,21 24 0,39 34 0,19 23 0,-49-50 0,2-1 0,53 40 0,-22-20 0,-51-43 0,-9-7 0,0-1 0,0 1 0,0 0 0,-1 1 0,0 0 0,0 0 0,-1 0 0,0 1 0,0 0 0,7 16 0,-13-23 0,0 0 0,0 0 0,1 0 0,-2 0 0,1 0 0,0 0 0,0 0 0,-1 0 0,1 0 0,-1 0 0,1 0 0,-1 0 0,0 0 0,0-1 0,0 1 0,0 0 0,0-1 0,0 1 0,0 0 0,-1-1 0,1 1 0,-1-1 0,1 0 0,-1 0 0,1 1 0,-1-1 0,0 0 0,1 0 0,-1 0 0,0-1 0,0 1 0,0 0 0,-3 0 0,-9 4 0,-1-1 0,0-1 0,-19 3 0,24-5 0,-294 31 0,300-32 0,-103 13 0,99-12 0,0 1 0,0 0 0,0 0 0,0 1 0,1 0 0,-1 0 0,1 1 0,-1 0 0,1 0 0,-10 9 0,14-10-136,1 0-1,0 0 1,0 0-1,0 0 1,0 0-1,0 1 1,1-1-1,-1 1 0,-1 6 1,-1 11-6690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279 491 24575,'3'1'0,"-1"1"0,1 0 0,0 0 0,-1 1 0,1-1 0,-1 1 0,0-1 0,0 1 0,0-1 0,0 1 0,0 0 0,1 4 0,2 1 0,3 4 0,-1 0 0,0 0 0,-1 0 0,0 1 0,-1 0 0,-1 0 0,0 1 0,-1-1 0,0 1 0,-1 0 0,-1-1 0,0 1 0,-1 17 0,-1-27 0,0 1 0,0-1 0,0 0 0,0 0 0,-1 0 0,0 0 0,0-1 0,0 1 0,0 0 0,-1-1 0,1 1 0,-1-1 0,0 0 0,0 0 0,0 0 0,0 0 0,-1-1 0,1 1 0,-1-1 0,1 0 0,-1 0 0,0 0 0,0 0 0,0-1 0,0 0 0,0 1 0,-5-1 0,-12 4 0,0-1 0,0-1 0,-43 1 0,52-4 0,1-1 0,-1 0 0,0 0 0,1-2 0,-1 1 0,1-1 0,0-1 0,-14-6 0,23 9 0,-1 0 0,0 0 0,1 0 0,-1-1 0,1 1 0,-1-1 0,1 0 0,0 1 0,-1-1 0,1 0 0,0-1 0,0 1 0,1 0 0,-1-1 0,0 1 0,1 0 0,0-1 0,-1 0 0,1 1 0,0-1 0,0 0 0,1 0 0,-1 0 0,0 1 0,1-1 0,0 0 0,0 0 0,-1 0 0,2 0 0,-1 0 0,0 0 0,1 0 0,-1 1 0,1-1 0,0 0 0,0 0 0,2-5 0,6-5 0,0 0 0,1 0 0,0 1 0,0 1 0,2-1 0,-1 2 0,1-1 0,26-15 0,14-14 0,109-115 0,-138 129 0,0-1 0,-3-1 0,0-1 0,22-43 0,-39 66 0,0 0 0,0 0 0,-1 0 0,0-1 0,0 1 0,-1 0 0,0-1 0,0 0 0,0 1 0,-1-1 0,0 1 0,0-1 0,0 0 0,-1 1 0,0-1 0,-1 1 0,-2-9 0,1 9 0,0 1 0,0-1 0,0 1 0,-1 0 0,0 0 0,0 0 0,0 1 0,-1-1 0,1 1 0,-1 0 0,0 1 0,0-1 0,0 1 0,-1 0 0,1 0 0,-1 0 0,0 1 0,-10-3 0,7 3 0,0-1 0,0 1 0,-1 1 0,1 0 0,-1 0 0,1 1 0,0 0 0,-1 1 0,1 0 0,-1 1 0,1-1 0,0 2 0,0-1 0,0 1 0,0 1 0,0 0 0,1 0 0,0 0 0,0 1 0,0 1 0,0-1 0,1 1 0,0 0 0,-12 13 0,9-7 0,0 0 0,1 1 0,0 0 0,1 1 0,0 0 0,1 0 0,1 0 0,0 1 0,1 0 0,1 0 0,0 0 0,1 1 0,1-1 0,-1 20 0,2-20-151,2 0-1,0 0 0,1 0 0,0 0 1,1 0-1,1 0 0,0-1 1,12 27-1,-5-19-6674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3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235 119 24575,'-51'24'0,"37"-19"0,0 2 0,0-1 0,0 2 0,1 0 0,0 1 0,1 0 0,-18 16 0,24-19 0,0 1 0,0-1 0,1 1 0,0 0 0,0 0 0,1 0 0,-1 1 0,2 0 0,-1 0 0,1 0 0,-4 15 0,7-18 0,0 0 0,-1 0 0,2 0 0,-1-1 0,1 1 0,-1 0 0,1-1 0,1 1 0,-1 0 0,0-1 0,1 1 0,0-1 0,0 0 0,1 1 0,-1-1 0,1 0 0,0-1 0,0 1 0,0 0 0,0-1 0,1 0 0,6 5 0,-2-1 0,1 0 0,0 0 0,1-1 0,-1-1 0,1 0 0,0 0 0,1-1 0,-1 0 0,1 0 0,0-2 0,-1 1 0,1-1 0,1-1 0,-1 0 0,0 0 0,19-2 0,-20-1 0,-1 1 0,1-1 0,0-1 0,-1 0 0,0 0 0,0-1 0,0 0 0,0-1 0,-1 0 0,1 0 0,-1-1 0,-1 0 0,1 0 0,-1-1 0,0 0 0,0 0 0,-1 0 0,0-1 0,5-10 0,0 1 0,-2-1 0,0 0 0,-1-1 0,-1 0 0,0-1 0,-2 1 0,0-1 0,-1 0 0,-2 0 0,0-1 0,0-23 0,-3 38 0,0 0 0,-1 0 0,1 0 0,-1 1 0,-1-1 0,1 1 0,-1 0 0,1-1 0,-1 1 0,-1 0 0,1 0 0,-1 1 0,0-1 0,0 1 0,0 0 0,-1 0 0,1 0 0,-1 1 0,0-1 0,0 1 0,0 0 0,-1 1 0,1-1 0,-1 1 0,1 0 0,-1 1 0,-6-2 0,4 1 0,1 0 0,-1 1 0,0 0 0,0 0 0,0 1 0,1 0 0,-1 1 0,0-1 0,0 1 0,0 1 0,1-1 0,-1 2 0,1-1 0,-1 1 0,1 0 0,0 0 0,0 1 0,0 0 0,1 0 0,-7 6 0,1 2 19,0 1 0,1 1 0,1 0-1,0 0 1,-11 25 0,-32 80-1272,50-112 1028,-8 20-6601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4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14 24575,'0'-1'0,"0"1"0,0-1 0,0 1 0,1-1 0,-1 1 0,0-1 0,0 1 0,-1 0 0,1-1 0,0 1 0,0-1 0,0 1 0,0-1 0,0 1 0,0 0 0,-1-1 0,1 1 0,0-1 0,0 1 0,-1 0 0,1-1 0,0 1 0,0 0 0,-1-1 0,1 1 0,0 0 0,-1-1 0,1 1 0,-1 0 0,1 0 0,0-1 0,-1 1 0,1 0 0,-1 0 0,1 0 0,0 0 0,-1 0 0,1 0 0,-1-1 0,0 1 0,-21 9 0,-17 23 0,-34 46 0,4 4 0,3 3 0,-61 104 0,121-178-120,-30 40-1125,29-44-5581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8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24575,'-2'73'0,"-23"138"0,-35 69 0,55-255 0,-23 84 0,-4 0 0,-56 126 0,60-180-1365,13-35-5461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5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24575,'5'2'0,"1"0"0,-1 0 0,0 0 0,-1 0 0,1 1 0,0 0 0,-1 0 0,7 5 0,3 2 0,55 39 0,-2 3 0,-2 2 0,62 69 0,-124-119-45,1-1-1,-1 1 1,0 0-1,0 0 1,-1 0-1,1 1 1,-1-1-1,0 0 1,0 1-1,-1 0 1,1-1-1,-1 1 1,0 0-1,0 0 1,0-1-1,-1 1 1,0 0-1,0 0 1,0 0-1,-1 0 1,1 0-1,-1-1 1,0 1-1,0 0 0,-1 0 1,0-1-1,0 1 1,0-1-1,-4 7 1,-14 15-6781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0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24575,'-3'1'0,"0"-1"0,0 1 0,0 0 0,1 0 0,-1 1 0,0-1 0,0 1 0,1-1 0,-1 1 0,1 0 0,0 0 0,-1 0 0,1 0 0,0 0 0,0 0 0,0 1 0,1-1 0,-3 4 0,-2 2 0,1 1 0,0 0 0,1-1 0,-5 14 0,-14 57 0,-25 149 0,44-184-682,2 67-1,2-85-6143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0 24575,'-2'38'0,"0"-1"0,-3 0 0,-1 0 0,-2 0 0,-1-1 0,-20 50 0,19-59 0,-10 50 0,18-69 0,1 1 0,-1-1 0,2 0 0,-1 1 0,1 0 0,1-1 0,0 1 0,0-1 0,0 0 0,4 13 0,-3-18 4,0-1-1,-1 1 0,1 0 1,0-1-1,0 1 0,1-1 1,-1 0-1,1 1 0,-1-1 1,1 0-1,-1 0 1,1-1-1,0 1 0,0-1 1,0 1-1,0-1 0,0 0 1,0 0-1,1 0 0,-1-1 1,0 1-1,6 0 1,9 0-198,0 0 1,35-4 0,-31 2-670,5 0-5963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24575,'0'10'0,"0"9"0,0 7 0,0 3 0,6 3 0,0 0 0,1 1 0,3-6 0,1-2 0,-2 0 0,-2 1 0,2-5 0,1 1 0,-3 1 0,4-4 0,-1-4-8191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3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24575,'0'-4'0,"-1"-9"0,1 1 0,1-1 0,0 0 0,6-24 0,-6 34 0,1-1 0,-1 1 0,0 0 0,1 0 0,0 0 0,-1 0 0,1 0 0,0 0 0,1 1 0,-1-1 0,0 1 0,1-1 0,0 1 0,-1 0 0,1 0 0,0 0 0,0 0 0,0 1 0,0-1 0,0 1 0,1 0 0,-1 0 0,4-1 0,-1 0 0,-1 1 0,1-1 0,0 1 0,-1 0 0,1 1 0,0 0 0,-1-1 0,1 2 0,0-1 0,-1 1 0,1 0 0,0 0 0,-1 0 0,1 1 0,-1 0 0,0 0 0,1 0 0,-1 1 0,0 0 0,-1 0 0,1 0 0,0 0 0,-1 1 0,0 0 0,1 0 0,-2 0 0,1 0 0,0 1 0,-1 0 0,0-1 0,0 1 0,0 0 0,-1 0 0,1 1 0,-1-1 0,-1 0 0,1 1 0,-1 0 0,0-1 0,1 10 0,-1-1 0,-1 1 0,0 0 0,-1 0 0,0 0 0,-1-1 0,-1 1 0,0 0 0,-1-1 0,-1 0 0,-6 15 0,-7 11 0,-2-2 0,-29 44 0,40-67 0,1-4 0,1 0 0,0 1 0,0 0 0,2 0 0,-7 17 0,12-27 0,-1 1 0,0-1 0,1 1 0,0-1 0,-1 0 0,1 1 0,0-1 0,0 1 0,0-1 0,1 1 0,-1-1 0,1 0 0,-1 1 0,1-1 0,0 0 0,0 1 0,0-1 0,0 0 0,0 0 0,0 0 0,1 0 0,-1 0 0,1 0 0,-1 0 0,1 0 0,0-1 0,0 1 0,0-1 0,0 1 0,0-1 0,0 0 0,0 1 0,0-1 0,0 0 0,5 1 0,20 7-273,1 0 0,0-2 0,0-1 0,53 5 0,-53-10-6553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0 114 24575,'1'-1'0,"-1"-1"0,1 1 0,0-1 0,-1 1 0,1-1 0,0 1 0,0-1 0,0 1 0,0 0 0,0 0 0,0-1 0,0 1 0,0 0 0,0 0 0,1 0 0,-1 0 0,0 0 0,1 0 0,-1 1 0,1-1 0,2 0 0,39-16 0,-32 13 0,35-13 0,0 1 0,90-16 0,-133 32 0,1-1 0,-1 1 0,0 0 0,1 0 0,-1 0 0,0 0 0,1 1 0,-1 0 0,0-1 0,1 1 0,-1 0 0,0 1 0,0-1 0,0 0 0,0 1 0,0 0 0,0 0 0,-1 0 0,1 0 0,0 0 0,-1 0 0,0 1 0,1-1 0,-1 1 0,0 0 0,0-1 0,-1 1 0,1 0 0,0 0 0,-1 0 0,0 0 0,0 1 0,0-1 0,0 0 0,0 0 0,0 6 0,2 14 0,-1 1 0,0-1 0,-2 1 0,-3 29 0,1-17 0,-1 57 0,4 306 0,14-326-407,-12-61-551,3 9-5868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24575,'0'-6'0,"11"0"0,2-6 0,6 0 0,4-4 0,-2-4 0,6 1 0,4 0 0,1 1 0,1 5 0,0 5 0,0 3 0,-7 8 0,-7 3-8191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5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0 0,0 1 0,0-1 0,0 1 0,0 0 0,0-1 0,0 1 0,0 0 0,0 0 0,0 0 0,0-1 0,-1 1 0,1 0 0,0 0 0,-1 0 0,1 0 0,0 0 0,-1 0 0,0 0 0,1 1 0,-1-1 0,1 0 0,-1 0 0,0 2 0,6 39 0,-5-36 0,0 23 0,-2 1 0,-1-1 0,-9 53 0,-3 31 0,13-92 0,0 1 0,2 0 0,0-1 0,2 1 0,0-1 0,2 0 0,0 0 0,13 32 0,-15-45 0,1 0 0,1 0 0,-1 0 0,1 0 0,1-1 0,-1 0 0,1 0 0,1 0 0,-1-1 0,1 0 0,0 0 0,1-1 0,-1 0 0,1 0 0,0-1 0,0 0 0,1 0 0,-1 0 0,1-2 0,0 1 0,-1-1 0,17 2 0,-16-2 0,-1-1 0,1-1 0,0 0 0,-1 0 0,1 0 0,-1-1 0,1 0 0,-1-1 0,0 0 0,9-3 0,-13 3 0,0 0 0,0 0 0,-1-1 0,1 1 0,-1-1 0,0 0 0,0 0 0,0 0 0,0 0 0,0 0 0,0-1 0,-1 1 0,0-1 0,1 0 0,-2 1 0,1-1 0,0 0 0,-1 0 0,1 0 0,-1-1 0,1-5 0,0 0 0,-1 0 0,0 0 0,0 1 0,0-1 0,-2 0 0,1 0 0,-1 0 0,-4-18 0,3 23 0,0 0 0,0 0 0,0 0 0,0 0 0,-1 1 0,0-1 0,0 1 0,0 0 0,-1 0 0,1 0 0,-1 0 0,0 1 0,0-1 0,0 1 0,-1 0 0,1 0 0,-1 0 0,-5-1 0,-1-2 0,-1 0 0,0 1 0,0 1 0,0 0 0,-1 1 0,-13-2 0,22 5 0,-1 0 0,1 0 0,0 0 0,-1 0 0,1 1 0,0 0 0,0 0 0,0 0 0,-1 0 0,1 1 0,0 0 0,0-1 0,1 1 0,-1 1 0,0-1 0,1 1 0,-1-1 0,1 1 0,0 0 0,0 0 0,-4 6 0,-33 52-1365,23-31-5461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3 300 24575,'12'1'0,"0"0"0,0 1 0,0 1 0,-1 0 0,1 0 0,-1 1 0,0 1 0,0 0 0,0 0 0,0 1 0,18 14 0,-3 1 0,0 0 0,-2 2 0,24 26 0,-42-42 0,0 1 0,0 0 0,-1 0 0,0 0 0,0 1 0,-1-1 0,0 1 0,-1 0 0,0 0 0,0 1 0,2 12 0,-5-18 0,1 0 0,-1 0 0,0 0 0,0 0 0,0 0 0,-1-1 0,1 1 0,-1 0 0,0 0 0,0 0 0,0-1 0,-1 1 0,1-1 0,-1 1 0,0-1 0,0 1 0,0-1 0,-1 0 0,1 0 0,-1 0 0,1 0 0,-1-1 0,0 1 0,0-1 0,0 1 0,-1-1 0,1 0 0,0 0 0,-1-1 0,-7 3 0,3-1 0,-1-1 0,0 0 0,0 0 0,0-1 0,0 0 0,0-1 0,0 0 0,0 0 0,0-1 0,1-1 0,-1 1 0,0-1 0,0-1 0,1 1 0,-1-1 0,1-1 0,0 0 0,0 0 0,0-1 0,0 1 0,1-2 0,0 1 0,0-1 0,0 0 0,1-1 0,0 1 0,0-1 0,1 0 0,0-1 0,0 1 0,0-1 0,1 0 0,1 0 0,-1-1 0,1 1 0,0-1 0,1 0 0,0 1 0,1-1 0,0 0 0,0 0 0,1-10 0,0 14 0,1 0 0,1 0 0,-1 0 0,1 1 0,0-1 0,0 0 0,0 1 0,0-1 0,1 1 0,0 0 0,0 0 0,0 0 0,0 0 0,5-3 0,8-8 0,0 2 0,21-14 0,6-5 0,15-12 0,-31 25 0,0-2 0,27-28 0,-49 44 0,0 0 0,0-1 0,0 0 0,-1 1 0,0-2 0,0 1 0,0 0 0,-1-1 0,0 0 0,-1 1 0,1-1 0,-1 0 0,-1-1 0,1 1 0,0-10 0,-2 14 0,-1-1 0,0 1 0,0-1 0,0 1 0,0 0 0,0-1 0,-1 1 0,1 0 0,-1 0 0,0 0 0,0 0 0,0 0 0,0 0 0,0 1 0,-1-1 0,1 1 0,-1-1 0,0 1 0,0 0 0,0 0 0,0 0 0,0 1 0,0-1 0,0 1 0,-1 0 0,1 0 0,-6-2 0,0 1 0,0-1 0,0 1 0,-1 1 0,1-1 0,-1 2 0,1-1 0,-1 1 0,1 1 0,-12 1 0,11 1 0,1 0 0,-1 1 0,1 0 0,0 1 0,0-1 0,0 2 0,0-1 0,1 1 0,0 1 0,1-1 0,-1 2 0,1-1 0,0 0 0,1 1 0,0 1 0,-9 15 0,6-8 0,1 0 0,1 1 0,0 0 0,1 0 0,1 0 0,1 1 0,0 0 0,-1 29 0,4-42-52,1 0-1,1 0 1,-1 0-1,1 0 1,0 0-1,0 0 1,0-1-1,0 1 1,1 0-1,0-1 1,0 1-1,0-1 1,1 0-1,-1 1 1,1-1-1,0 0 1,0-1-1,1 1 1,-1-1-1,1 1 1,0-1-1,0 0 1,0 0-1,0-1 0,8 5 1,10 2-6774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43 185 24575,'-2'0'0,"0"1"0,0-1 0,0 0 0,1 1 0,-1-1 0,0 1 0,0-1 0,1 1 0,-1 0 0,1-1 0,-1 1 0,0 0 0,1 0 0,0 0 0,-1 1 0,1-1 0,0 0 0,-1 0 0,1 1 0,0-1 0,0 1 0,0-1 0,0 1 0,0-1 0,1 1 0,-1 0 0,0-1 0,1 1 0,-1 2 0,0-1 0,0 0 0,1 0 0,-1 0 0,1-1 0,0 1 0,0 0 0,0 0 0,0 0 0,1 0 0,-1 0 0,1 0 0,0-1 0,-1 1 0,1 0 0,0 0 0,1-1 0,1 4 0,2 0 0,0 0 0,0-1 0,1 0 0,0 0 0,0 0 0,0-1 0,0 0 0,1 0 0,-1 0 0,1-1 0,0 0 0,0 0 0,0-1 0,1 0 0,-1 0 0,1-1 0,-1 0 0,1 0 0,-1-1 0,1 0 0,10-1 0,-10 0 0,1 0 0,-1 0 0,0-1 0,0 0 0,0 0 0,-1-1 0,1 0 0,0 0 0,-1-1 0,0 0 0,0 0 0,0-1 0,0 0 0,-1 0 0,0-1 0,0 1 0,0-1 0,-1-1 0,7-9 0,-7 8 0,-1 0 0,1 0 0,-2 0 0,1-1 0,-1 0 0,0 1 0,-1-1 0,0 0 0,-1 0 0,0 0 0,0-1 0,-1 1 0,-1-14 0,0 18 0,0 0 0,0 0 0,-1-1 0,0 1 0,0 0 0,0 0 0,-1 1 0,0-1 0,1 0 0,-2 1 0,1 0 0,0-1 0,-1 1 0,0 1 0,0-1 0,0 0 0,0 1 0,-1 0 0,1 0 0,-1 0 0,0 1 0,0 0 0,-9-4 0,2 2 0,0 1 0,0 0 0,0 1 0,-1 0 0,1 1 0,0 0 0,-25 2 0,34-1 0,0 0 0,0 0 0,0 1 0,0-1 0,0 1 0,1-1 0,-1 1 0,0 0 0,0 0 0,1 0 0,-1 1 0,1-1 0,-1 1 0,1-1 0,-1 1 0,1 0 0,0 0 0,0 0 0,0 0 0,0 0 0,0 0 0,1 1 0,-1-1 0,0 1 0,1-1 0,0 1 0,0 0 0,0-1 0,0 1 0,0 0 0,0 0 0,1 0 0,-1-1 0,1 1 0,0 0 0,0 0 0,0 0 0,0 0 0,1 4 0,1-2 0,-1 1 0,1-1 0,0 0 0,0 1 0,1-1 0,-1 0 0,1-1 0,0 1 0,1 0 0,-1-1 0,1 0 0,0 0 0,0 0 0,0 0 0,1 0 0,-1-1 0,6 3 0,12 8 0,1-1 0,32 13 0,-44-21 0,86 37 0,137 67 0,-201-91 0,-1 2 0,0 1 0,-2 1 0,50 48 0,-74-63 0,0-1 0,0 1 0,-1 1 0,0-1 0,0 1 0,-1 0 0,0 0 0,0 0 0,-1 1 0,0-1 0,-1 1 0,3 11 0,-4-15 0,-1-1 0,0 1 0,0 0 0,0 0 0,0 0 0,-1 0 0,0 0 0,0-1 0,0 1 0,0 0 0,-1-1 0,0 1 0,0-1 0,0 1 0,0-1 0,-1 0 0,0 0 0,0 0 0,0 0 0,0-1 0,0 1 0,-1-1 0,0 0 0,-4 3 0,-7 4 0,-1-1 0,0-1 0,0 0 0,-1-2 0,0 0 0,0 0 0,0-2 0,-20 3 0,-20 1 0,-68 0 0,78-5 0,12-1 0,0 0 0,0-2 0,-1-2 0,1-1 0,-52-12 0,58 4-1365,9-2-5461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428 0 24575,'-15'24'0,"0"0"0,-2-1 0,-1-1 0,0-1 0,-41 37 0,27-28 0,-37 46 0,46-46-113,-72 101 360,85-115-461,0 1 0,1 0 0,1 1-1,0 0 1,2 0 0,-5 21 0,6-14-6612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24575,'15'-1'0,"-1"0"0,0-2 0,27-6 0,25-5 0,40-2 0,-62 9 0,68-4 0,-84 10-120,-6 0-87,-1 0-1,1 2 1,-1 0-1,1 2 0,32 7 1,-34-3-6619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24575,'2'-2'0,"-1"0"0,1 0 0,0 0 0,0 0 0,0 0 0,0 1 0,0-1 0,0 1 0,0 0 0,1-1 0,-1 1 0,0 0 0,1 0 0,-1 0 0,5 0 0,5-4 0,1-1 0,1 0 0,-1 1 0,1 1 0,0 0 0,0 1 0,0 0 0,0 1 0,1 1 0,-1 0 0,1 1 0,-1 0 0,0 2 0,18 2 0,-15 0 0,1 1 0,-1 1 0,-1 0 0,1 1 0,-1 1 0,0 0 0,-1 1 0,0 1 0,0 0 0,15 15 0,13 8 0,-34-27 0,0-1 0,-1 2 0,0-1 0,0 1 0,0 0 0,-1 1 0,0 0 0,0 0 0,10 18 0,-17-24 0,1 0 0,-1 1 0,1-1 0,-1 0 0,0 1 0,0-1 0,0 0 0,0 1 0,0-1 0,-1 0 0,1 1 0,-1-1 0,1 0 0,-1 0 0,0 0 0,0 1 0,0-1 0,0 0 0,0 0 0,-1 0 0,1 0 0,-1-1 0,1 1 0,-1 0 0,0-1 0,1 1 0,-1-1 0,-2 2 0,-8 6 0,-1 0 0,1-1 0,-19 7 0,19-8 0,-59 26-51,50-25-136,1 1-1,0 1 0,0 1 0,1 1 0,1 0 1,-31 27-1,31-18-6638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24575,'2'1'0,"0"-1"0,-1 1 0,1 0 0,0 0 0,-1 0 0,1 0 0,0 0 0,-1 0 0,0 0 0,1 0 0,-1 0 0,0 1 0,1-1 0,-1 1 0,0-1 0,0 1 0,0-1 0,0 1 0,-1 0 0,2 3 0,17 41 0,-17-39 0,35 100 0,53 104 0,-52-120-1365,-26-65-5461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117 250 24575,'6'0'0,"0"1"0,-1 1 0,1-1 0,-1 1 0,1 0 0,-1 1 0,0-1 0,1 1 0,-1 0 0,-1 0 0,1 1 0,5 4 0,52 50 0,-61-58 0,8 10 0,0 0 0,0 1 0,-1 0 0,-1 1 0,0-1 0,0 1 0,8 23 0,-14-33 0,0 1 0,0 0 0,0 0 0,0 0 0,0-1 0,-1 1 0,0 0 0,1 0 0,-1 0 0,0 0 0,0 0 0,-1 0 0,1 0 0,-1 0 0,1 0 0,-1 0 0,0-1 0,0 1 0,0 0 0,0 0 0,-1-1 0,1 1 0,-1-1 0,1 1 0,-1-1 0,0 0 0,0 0 0,0 0 0,0 0 0,-1 0 0,1 0 0,-1 0 0,1-1 0,-1 1 0,1-1 0,-1 0 0,0 0 0,1 0 0,-1 0 0,0 0 0,-3 0 0,-2 1 0,0-1 0,1 0 0,-1 0 0,0-1 0,0 0 0,1 0 0,-1-1 0,0 0 0,0-1 0,1 1 0,-1-1 0,1-1 0,-1 1 0,1-1 0,0-1 0,-8-4 0,11 6 0,1-1 0,-1 1 0,1-1 0,-1 0 0,1 0 0,0 0 0,0 0 0,0-1 0,0 1 0,1-1 0,-1 1 0,1-1 0,0 0 0,0 0 0,1 0 0,-1 0 0,1 0 0,0-1 0,0 1 0,0 0 0,0-1 0,1 1 0,0 0 0,0-1 0,0 1 0,0-1 0,1 1 0,0 0 0,0-1 0,1-3 0,6-11 0,1 0 0,1 0 0,0 1 0,22-29 0,-14 22 0,22-41 0,-37 58 0,1 1 0,-1-1 0,0 0 0,-1 0 0,0 0 0,0 0 0,-1-1 0,0 1 0,0 0 0,-1-11 0,-1 15 0,0-1 0,0 1 0,0-1 0,-1 1 0,1 0 0,-1 0 0,-1-1 0,1 1 0,0 0 0,-1 1 0,0-1 0,0 0 0,0 1 0,0 0 0,0-1 0,-1 1 0,0 0 0,1 1 0,-1-1 0,0 1 0,0 0 0,-1 0 0,1 0 0,0 0 0,-9-1 0,9 1 0,0 1 0,0 0 0,0 0 0,0 1 0,0-1 0,0 1 0,0 0 0,0 0 0,0 0 0,0 0 0,0 1 0,-1 0 0,1 0 0,1 0 0,-1 0 0,0 1 0,0-1 0,0 1 0,1 0 0,-1 0 0,1 0 0,-1 1 0,1-1 0,0 1 0,0 0 0,0 0 0,0 0 0,-4 6 0,1 4-10,1 1 0,0-1-1,0 1 1,-3 25 0,0-6-1304,2-9-5512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24575,'-5'1'0,"1"0"0,0 0 0,-1 0 0,1 0 0,0 0 0,0 1 0,0 0 0,0 0 0,0 0 0,0 0 0,0 1 0,1 0 0,0-1 0,-4 5 0,-45 49 0,44-46 0,-27 38 0,2 2 0,3 1 0,1 1 0,-36 97 0,-9 15 0,59-133-83,4-7-344,-1-1-1,-15 22 1,12-27-6399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0 620 24575,'2'-1'0,"1"1"0,-1-1 0,0 1 0,1-1 0,-1 0 0,0 0 0,0 0 0,0 0 0,0-1 0,0 1 0,0 0 0,0-1 0,-1 1 0,1-1 0,0 0 0,-1 1 0,1-1 0,-1 0 0,2-4 0,24-44 0,-22 38 0,103-251 0,-31 66 0,-75 191 0,0 1 0,1 0 0,-1-1 0,1 1 0,0 1 0,0-1 0,0 0 0,1 1 0,0-1 0,0 1 0,7-6 0,-10 9 0,0 1 0,1-1 0,0 0 0,-1 1 0,1 0 0,-1-1 0,1 1 0,0 0 0,-1-1 0,1 1 0,0 0 0,-1 0 0,1 1 0,0-1 0,-1 0 0,3 1 0,0 0 0,1 1 0,-1 0 0,0 0 0,1 0 0,-1 1 0,0-1 0,5 6 0,44 39 0,61 68 0,-25-23 0,163 135 0,-245-220 0,1-1 0,0 0 0,-1 1 0,0 0 0,9 12 0,-15-18 0,0 0 0,0 0 0,-1 0 0,1 0 0,0 0 0,-1 0 0,1 0 0,-1 0 0,1 0 0,-1 0 0,0 1 0,1-1 0,-1 0 0,0 0 0,0 0 0,0 1 0,0-1 0,0 0 0,0 0 0,0 1 0,0-1 0,0 0 0,-1 0 0,1 1 0,0-1 0,-1 0 0,1 0 0,-1 0 0,0 0 0,1 0 0,-1 0 0,0 0 0,0 0 0,1 0 0,-1 0 0,0 0 0,0 0 0,0-1 0,0 1 0,0 0 0,0-1 0,0 1 0,0 0 0,-2 0 0,-6 3 0,-1-1 0,0 1 0,0-1 0,0-1 0,0 0 0,0 0 0,-16 0 0,-79-4 0,57 1 0,-57-3 0,-155 5 0,233 4-1365,7 1-5461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24575,'3'2'0,"0"0"0,0 1 0,0 0 0,0 0 0,0 0 0,0 0 0,-1 0 0,0 0 0,0 1 0,0-1 0,0 1 0,0-1 0,1 6 0,4 3 0,21 35 0,15 27 0,88 112 0,23-21 0,-134-145-227,0 1-1,-2 1 1,0 0-1,-2 2 1,22 38-1,-26-35-6598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6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69 248 24575,'13'2'0,"-1"0"0,0 1 0,-1 1 0,1 0 0,0 0 0,-1 1 0,14 8 0,7 2 0,-9-5 0,101 46 0,-108-47 0,-1 0 0,1 1 0,-2 0 0,1 1 0,16 18 0,-28-27 0,-1 0 0,1 1 0,-1-1 0,0 1 0,0 0 0,0 0 0,0 0 0,-1 0 0,1 0 0,-1 0 0,0 0 0,0 1 0,0-1 0,0 0 0,0 1 0,-1-1 0,0 1 0,1-1 0,-1 0 0,-1 7 0,0-6 0,-1 0 0,0 1 0,1-1 0,-1 0 0,-1-1 0,1 1 0,-1 0 0,1-1 0,-1 1 0,0-1 0,0 0 0,0 0 0,-1 0 0,-3 2 0,-9 6 0,-1-1 0,1-1 0,-2-1 0,1 0 0,-1-1 0,-25 5 0,20-6 0,-1-1 0,-1-1 0,-36 1 0,55-4 0,0-1 0,0 0 0,0 0 0,0-1 0,1 1 0,-1-1 0,0-1 0,0 1 0,1-1 0,-1 0 0,1 0 0,-1 0 0,1-1 0,0 0 0,0 0 0,0 0 0,1-1 0,-1 1 0,1-1 0,-6-6 0,9 7 0,-1 0 0,1 0 0,-1 0 0,1 0 0,0 0 0,0 0 0,1-1 0,-1 1 0,1 0 0,-1-1 0,1 1 0,0 0 0,0-1 0,1 1 0,-1 0 0,0-1 0,1 1 0,0 0 0,0 0 0,0-1 0,0 1 0,1 0 0,-1 0 0,1 0 0,0 1 0,0-1 0,0 0 0,0 1 0,0-1 0,1 1 0,2-3 0,9-8 0,0 0 0,2 1 0,32-20 0,-45 30 0,77-42 0,-44 25 0,54-36 0,-81 49 0,-1-1 0,0 1 0,-1-1 0,0-1 0,0 1 0,0-1 0,-1-1 0,0 1 0,0-1 0,-1 0 0,5-12 0,-9 17 0,0 1 0,0-1 0,0 1 0,0-1 0,-1 1 0,1-1 0,-1 1 0,0-1 0,0 1 0,0-1 0,-1 1 0,1-1 0,-1 1 0,0-1 0,0 1 0,0-1 0,-1 1 0,-2-6 0,-1 3 0,1-1 0,-1 2 0,0-1 0,0 1 0,0-1 0,-1 1 0,0 1 0,-10-7 0,-7-3 0,-1 2 0,-1 1 0,0 1 0,-26-7 0,33 11 0,1 1 0,-1 1 0,1 1 0,-1 0 0,-21 1 0,35 1 0,-1 1 0,1 1 0,0-1 0,-1 1 0,1-1 0,0 1 0,-1 1 0,1-1 0,0 0 0,0 1 0,0 0 0,0 0 0,0 0 0,1 1 0,-1-1 0,1 1 0,-1 0 0,1 0 0,0 0 0,0 0 0,0 1 0,0-1 0,1 1 0,0 0 0,-1-1 0,-1 6 0,0 2 11,0 0 0,0 1 0,1-1 0,1 1 0,0 0 0,0 0-1,2 0 1,-1 0 0,1 0 0,3 16 0,-2-19-104,0-1 0,1 0 1,0 0-1,1 0 0,0 0 0,0 0 0,1 0 0,0-1 1,0 0-1,1 1 0,0-2 0,0 1 0,0-1 1,1 1-1,9 6 0,7 4-6733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7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24575,'3'0'0,"0"1"0,0-1 0,-1 1 0,1 0 0,-1 0 0,1 0 0,-1 0 0,1 0 0,-1 1 0,1-1 0,-1 1 0,0-1 0,0 1 0,0 0 0,0 0 0,0 0 0,0 0 0,0 0 0,-1 1 0,1-1 0,-1 0 0,0 1 0,1-1 0,-1 1 0,0-1 0,-1 1 0,1 0 0,0-1 0,-1 1 0,1 5 0,2 12 0,0 0 0,-2 0 0,-1 23 0,0-27 0,0-8 0,0 0 0,1 0 0,-1 0 0,2 0 0,-1 0 0,1 0 0,0 0 0,1 0 0,0 0 0,0-1 0,0 0 0,1 1 0,0-1 0,1-1 0,0 1 0,0-1 0,0 1 0,1-1 0,0-1 0,0 1 0,0-1 0,0 0 0,1-1 0,0 1 0,0-1 0,13 5 0,-12-5 0,1 0 0,0 0 0,-1-1 0,1 0 0,1-1 0,-1 1 0,0-2 0,1 0 0,-1 0 0,0 0 0,1-1 0,-1-1 0,1 1 0,13-4 0,-16 2 0,0-1 0,0 1 0,-1-2 0,1 1 0,-1-1 0,0 0 0,1 0 0,-2 0 0,1-1 0,0 0 0,-1 0 0,0-1 0,0 0 0,-1 1 0,0-1 0,0-1 0,0 1 0,-1-1 0,4-7 0,-4 7 0,0 0 0,0 0 0,-1-1 0,1 0 0,-2 1 0,1-1 0,-1 0 0,0 0 0,-1 0 0,0 0 0,0 0 0,-1 0 0,0 1 0,0-1 0,0 0 0,-1 0 0,-1 1 0,1-1 0,-1 1 0,-1 0 0,1 0 0,-1 0 0,-7-10 0,3 8 0,1 1 0,-1 0 0,-1 0 0,0 1 0,0 0 0,0 0 0,0 1 0,-1 1 0,0 0 0,-1 0 0,1 0 0,-1 2 0,0-1 0,1 1 0,-2 1 0,-11-2 0,17 3 0,-1 1 0,1-1 0,0 1 0,-1 0 0,1 0 0,-1 0 0,1 1 0,0 0 0,-1 1 0,1-1 0,0 1 0,-7 3 0,10-2 0,-1-1 0,1 1 0,0-1 0,0 1 0,0 0 0,0 0 0,1 0 0,-1 1 0,1-1 0,0 0 0,0 1 0,0 0 0,1-1 0,-1 1 0,1 0 0,0 0 0,0 0 0,0 0 0,0 0 0,0 5 0,-1 22-1365,1-2-5461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24575,'8'2'0,"0"1"0,0 0 0,0 1 0,0-1 0,-1 2 0,1-1 0,-1 1 0,0 0 0,12 12 0,-12-11 0,202 172 0,-169-140 0,-2 3 0,65 87 0,-78-77-1365,-17-27-5461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6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24575,'1'3'0,"0"1"0,0-1 0,0 1 0,1-1 0,-1 0 0,1 0 0,0 0 0,0 0 0,0 0 0,3 4 0,6 8 0,24 46 0,155 255 0,-178-299-136,-2 0-1,0 1 1,-1 0-1,-1 0 1,-1 1-1,0 0 1,-2 1-1,0 0 0,3 27 1,-6-21-6690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109 314 24575,'0'-2'0,"1"1"0,-1 0 0,1-1 0,-1 1 0,1 0 0,-1 0 0,1 0 0,0-1 0,0 1 0,0 0 0,0 0 0,0 0 0,0 0 0,0 0 0,0 0 0,0 1 0,0-1 0,0 0 0,1 0 0,-1 1 0,0-1 0,0 1 0,1-1 0,-1 1 0,0 0 0,1 0 0,-1-1 0,1 1 0,-1 0 0,0 0 0,1 0 0,-1 0 0,2 1 0,5-1 0,-1 0 0,0 0 0,0 1 0,0 0 0,9 2 0,15 8 0,0 1 0,-1 2 0,0 1 0,-2 1 0,1 1 0,-2 2 0,-1 0 0,0 2 0,-2 1 0,24 27 0,-45-47 0,-1 1 0,1 0 0,-1 0 0,0 1 0,0-1 0,0 0 0,0 1 0,-1-1 0,1 1 0,-1-1 0,0 1 0,0 0 0,0 0 0,0 0 0,-1-1 0,0 6 0,0-7 0,-1 0 0,0 1 0,0-1 0,0 0 0,0 0 0,0 0 0,-1 0 0,1 0 0,-1 0 0,1 0 0,-1 0 0,0 0 0,1-1 0,-1 1 0,0-1 0,0 1 0,0-1 0,0 0 0,-1 0 0,1 0 0,0 0 0,0 0 0,-1 0 0,1-1 0,0 1 0,-5-1 0,-11 4 0,-1 0 0,1-2 0,-1-1 0,0 0 0,0-1 0,1-1 0,-1-1 0,-35-7 0,46 7 0,-1 0 0,0-1 0,0 0 0,1 0 0,0-1 0,0 0 0,0 0 0,0-1 0,0 0 0,1-1 0,0 1 0,0-1 0,1-1 0,-1 1 0,2-1 0,-1 0 0,1-1 0,0 1 0,0-1 0,-5-12 0,8 15 0,1-1 0,0 1 0,0-1 0,0 0 0,0 1 0,1-1 0,0 0 0,0 1 0,1-1 0,-1 0 0,1 1 0,1-1 0,-1 0 0,1 1 0,0 0 0,0-1 0,0 1 0,1 0 0,0 0 0,0 0 0,0 1 0,8-9 0,8-8 0,0 2 0,2 0 0,36-26 0,-6 5 0,-45 34 0,7-4 0,-2 0 0,1-1 0,-1-1 0,-1 0 0,12-18 0,-20 28 0,-1-1 0,1 1 0,-1 0 0,0-1 0,0 1 0,0-1 0,-1 1 0,1-1 0,-1 1 0,1-1 0,-1 0 0,0 1 0,0-1 0,0 1 0,0-1 0,0 0 0,-1 1 0,1-1 0,-1 1 0,0-1 0,1 1 0,-1-1 0,0 1 0,-1-1 0,1 1 0,0 0 0,-1 0 0,1-1 0,-1 1 0,0 0 0,1 1 0,-1-1 0,0 0 0,0 0 0,-1 1 0,1-1 0,0 1 0,0 0 0,-1 0 0,-2-2 0,-7-2 0,-1-1 0,0 2 0,0-1 0,-1 2 0,1 0 0,-1 0 0,1 2 0,-23-1 0,-12 2 0,-53 6 0,95-5 0,0 0 0,0 0 0,0 0 0,0 1 0,1-1 0,-1 1 0,0 1 0,1-1 0,0 1 0,-1 0 0,1 0 0,0 1 0,1-1 0,-1 1 0,-4 5 0,6-6 0,1 0 0,1 0 0,-1 0 0,0 0 0,1 0 0,-1 0 0,1 0 0,0 1 0,0-1 0,0 0 0,1 1 0,-1-1 0,1 0 0,0 1 0,0-1 0,0 1 0,0-1 0,0 1 0,1-1 0,0 0 0,-1 1 0,1-1 0,1 0 0,-1 0 0,0 1 0,1-1 0,2 4 0,23 29-1365,3-4-5461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26 170 24575,'-21'74'0,"20"-66"0,-1 0 0,1 0 0,1 0 0,-1 0 0,1 0 0,1 0 0,-1 0 0,1 1 0,1-1 0,0 0 0,4 12 0,-4-16 0,0 0 0,1 0 0,0 0 0,-1 0 0,1 0 0,1-1 0,-1 1 0,0-1 0,1 0 0,0 0 0,0 0 0,0 0 0,0-1 0,0 0 0,0 1 0,1-2 0,-1 1 0,1 0 0,-1-1 0,1 0 0,5 1 0,-1-1 0,-1 0 0,1 0 0,0 0 0,-1-2 0,1 1 0,0-1 0,-1 0 0,1 0 0,0-1 0,-1-1 0,0 1 0,0-1 0,0-1 0,0 1 0,0-1 0,0-1 0,-1 1 0,0-1 0,0-1 0,0 1 0,-1-1 0,0 0 0,0-1 0,0 0 0,-1 1 0,0-2 0,0 1 0,-1-1 0,0 1 0,0-1 0,-1 0 0,3-10 0,-1 3 0,0 0 0,0-1 0,-2 1 0,0-1 0,0 0 0,0-25 0,-4 35 0,0 0 0,1 1 0,-2-1 0,1 0 0,-1 1 0,0-1 0,0 1 0,0 0 0,-1 0 0,1-1 0,-1 2 0,-1-1 0,1 0 0,-1 1 0,1-1 0,-1 1 0,-1 0 0,1 0 0,-1 1 0,1-1 0,-10-4 0,6 4 0,0 0 0,0 0 0,0 1 0,-1 0 0,0 1 0,0 0 0,1 0 0,-1 0 0,-16 1 0,22 1 0,1-1 0,0 1 0,0 0 0,-1 1 0,1-1 0,0 0 0,0 1 0,0-1 0,-1 1 0,1-1 0,0 1 0,0 0 0,0 0 0,0 0 0,0 0 0,0 1 0,0-1 0,1 0 0,-1 1 0,0-1 0,1 1 0,-1 0 0,1 0 0,-1-1 0,1 1 0,0 0 0,0 0 0,0 0 0,0 0 0,0 0 0,0 1 0,1-1 0,-1 0 0,1 0 0,-1 0 0,1 1 0,0-1 0,0 0 0,0 0 0,0 1 0,0-1 0,1 0 0,0 4 0,2 4 0,-1-1 0,2 1 0,-1-1 0,1 1 0,1-1 0,0-1 0,0 1 0,1-1 0,0 1 0,0-2 0,1 1 0,0-1 0,0 0 0,0 0 0,1-1 0,1 0 0,13 8 0,14 7 0,1-2 0,74 26 0,-53-23 0,-1 2 0,101 60 0,-139-73 0,-2 1 0,1 1 0,-2 1 0,0 0 0,0 1 0,-2 1 0,0 0 0,0 1 0,-2 0 0,0 1 0,19 39 0,-29-52 0,0 0 0,0 0 0,0 0 0,-1 1 0,1-1 0,-1 0 0,-1 1 0,1-1 0,-1 1 0,0 0 0,0-1 0,0 1 0,-1-1 0,0 1 0,0-1 0,0 1 0,-1-1 0,-4 9 0,2-7 0,-1 0 0,0 0 0,-1-1 0,1 0 0,-1 0 0,0 0 0,-1-1 0,1 0 0,-1 0 0,0-1 0,-1 0 0,-7 4 0,-17 6 16,-1 0 0,0-2 0,-63 13 0,-107 8-435,123-22-591,33-4-5816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24575,'5'0'0,"2"6"0,-6 6 0,-7 7 0,-4 5 0,-10 4 0,-2 2 0,-2 1 0,3 1 0,5 0 0,0 0 0,3-1 0,3 0 0,-1 0 0,-5 0 0,-4 0 0,-4-6 0,2-7-8191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24575,'2'-1'0,"1"-1"0,0 0 0,0 1 0,0-1 0,-1-1 0,1 1 0,-1 0 0,0-1 0,0 1 0,0-1 0,0 1 0,0-1 0,0 0 0,2-5 0,14-17 0,-12 21 0,1 0 0,-1 0 0,1 0 0,0 1 0,1 0 0,-1 1 0,0-1 0,1 1 0,-1 1 0,1-1 0,0 1 0,11 0 0,11 0 0,55 7 0,-79-5 0,0 0 0,0 0 0,0 1 0,0 0 0,0 0 0,0 1 0,-1-1 0,1 1 0,-1 1 0,0-1 0,0 1 0,0 0 0,0 0 0,-1 0 0,1 0 0,-1 1 0,0 0 0,-1 0 0,1 0 0,-1 0 0,0 1 0,0-1 0,-1 1 0,1 0 0,1 7 0,4 15 0,-1 1 0,-2 0 0,5 59 0,-9-79 0,0 200 0,1 1 0,9-150-1365,-4-34-5461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24575,'0'-5'0,"0"-7"0,5-7 0,12-5 0,9 2 0,4 3 0,4 7 0,0 4 0,-1 4 0,1 2 0,-2 2 0,0 6 0,-1 2 0,-6 0-8191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24575,'-3'78'0,"-25"133"0,14-131 0,-4 116 0,18-171 0,-1-6 0,1 0 0,0 0 0,7 35 0,-6-50 0,0 1 0,0 0 0,1-1 0,-1 1 0,1-1 0,1 1 0,-1-1 0,0 0 0,1 0 0,0 0 0,0-1 0,0 1 0,0 0 0,1-1 0,-1 0 0,1 0 0,0 0 0,0 0 0,0-1 0,5 3 0,3-1 0,0-1 0,0 0 0,0 0 0,0-1 0,0-1 0,0 0 0,0-1 0,1 0 0,-1-1 0,0 0 0,0-1 0,0 0 0,13-5 0,-19 5 0,0 0 0,-1 0 0,1-1 0,0 1 0,-1-1 0,0-1 0,0 1 0,0-1 0,0 0 0,0 0 0,-1 0 0,5-7 0,-6 7 0,-1 1 0,0-1 0,0 0 0,0 0 0,-1 0 0,1 0 0,-1-1 0,0 1 0,0 0 0,-1 0 0,1-1 0,-1 1 0,0-1 0,0 1 0,0 0 0,-1-1 0,1 1 0,-1 0 0,-2-5 0,2 4-4,-1 0-1,0 1 0,0-1 0,0 0 1,-1 1-1,0 0 0,1 0 0,-1 0 1,-1 0-1,1 0 0,-1 0 0,1 1 1,-1 0-1,0 0 0,0 0 1,-6-3-1,3 2 25,-1 0 0,0 1 0,0 0 0,0 0 0,0 1 0,-1 0 0,1 0 0,-1 1 0,-11 0 0,11 0-40,1 2 0,-1-1 0,1 1 0,-1 0-1,1 1 1,0 0 0,0 1 0,-1-1 0,-10 7 0,14-7-56,1 1 1,0-1-1,0 1 1,0 0-1,0 0 1,0 1-1,1-1 1,-1 1-1,1 0 1,0-1-1,0 2 1,0-1-1,1 0 1,0 0-1,-1 1 0,-1 6 1,-2 13-6751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3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24575,'0'19'0,"-2"1"0,0-1 0,-2 1 0,0-1 0,-1 0 0,-1 0-1,0-1 1,-12 23 0,-11 13 22,-46 66-1,-18 34-1428,79-128-5419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 24575,'2'118'0,"-5"131"0,-1-222 0,-1 1 0,-12 39 0,-5 27 0,21-92 0,1 0 0,-1 0 0,1 0 0,0 0 0,0 0 0,0 0 0,0 0 0,1 0 0,-1 0 0,0-1 0,1 1 0,-1 0 0,1 0 0,0 0 0,-1 0 0,1-1 0,0 1 0,0 0 0,0-1 0,1 1 0,-1-1 0,0 1 0,0-1 0,1 1 0,-1-1 0,1 0 0,-1 0 0,1 0 0,0 0 0,-1 0 0,1 0 0,0 0 0,0 0 0,0-1 0,0 1 0,-1-1 0,1 1 0,0-1 0,0 0 0,0 0 0,0 0 0,2 0 0,12 0 0,0-1 0,0 0 0,-1-1 0,20-5 0,-14 4 0,44-6-1365,-37 6-5461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24575,'5'0'0,"2"11"0,5 8 0,0 6 0,4 4 0,-2 3 0,-2 0 0,1 1 0,-1-1 0,3 0 0,3 0 0,-1-1 0,3 0 0,-4-6-8191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6.2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24575,'0'-2'0,"1"-1"0,-1 1 0,1 0 0,0-1 0,0 1 0,0 0 0,0-1 0,0 1 0,0 0 0,1 0 0,-1 0 0,1 0 0,-1 0 0,1 1 0,0-1 0,0 0 0,0 1 0,0-1 0,0 1 0,0 0 0,0 0 0,0 0 0,1 0 0,-1 0 0,0 0 0,5-1 0,6-1 0,0-1 0,-1 2 0,22-2 0,-28 3 0,1 0 0,-1 1 0,1 0 0,0 1 0,-1-1 0,1 1 0,-1 0 0,1 1 0,-1 0 0,0 0 0,0 0 0,0 1 0,0-1 0,0 2 0,0-1 0,7 6 0,-7-3 0,0-1 0,-1 2 0,0-1 0,0 1 0,0-1 0,-1 1 0,0 1 0,0-1 0,-1 0 0,0 1 0,3 12 0,2 14 0,-3 1 0,-1 0 0,-1 0 0,-4 66 0,1-96 0,-2 38 0,0 4 0,5 45 0,-3-90 0,0 1 0,0-1 0,0 0 0,1 1 0,-1-1 0,1 0 0,-1 0 0,1 0 0,0 1 0,0-1 0,0 0 0,0 0 0,0 0 0,0 0 0,1 0 0,-1-1 0,1 1 0,-1 0 0,4 2 0,-4-4 0,1 1 0,0 0 0,-1-1 0,1 0 0,0 1 0,0-1 0,-1 0 0,1 0 0,0 0 0,0 0 0,0 0 0,-1 0 0,1 0 0,0 0 0,0-1 0,0 1 0,-1-1 0,1 0 0,1 0 0,6-3 0,-1-1 0,-1 0 0,1 0 0,-1-1 0,0 0 0,0 0 0,0 0 0,7-10 0,51-83-1365,-45 69-5461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24575,'-1'10'0,"-1"0"0,-1 0 0,1 0 0,-2 0 0,1-1 0,-1 1 0,0-1 0,-1 0 0,-9 13 0,-12 25 0,12-6 0,1 0 0,2 1 0,1 0 0,3 1 0,-3 59 0,-9 46 0,5-98-1365,7-31-5461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1 24575,'0'0'0,"1"0"0,-1 0 0,1 0 0,-1 0 0,0 0 0,1 0 0,-1 0 0,0 0 0,1 0 0,-1 0 0,1 1 0,-1-1 0,0 0 0,1 0 0,-1 0 0,0 0 0,1 1 0,-1-1 0,0 0 0,0 0 0,1 1 0,-1-1 0,0 0 0,0 0 0,1 1 0,-1-1 0,0 0 0,0 1 0,0-1 0,1 0 0,-1 1 0,0-1 0,0 1 0,0-1 0,0 1 0,-4 17 0,-16 19 0,19-34 0,-15 23 0,-59 106 0,67-113 0,0 1 0,0-1 0,2 2 0,1-1 0,-4 26 0,9-41 0,-1 0 0,1-1 0,0 1 0,0-1 0,1 1 0,0-1 0,-1 1 0,1-1 0,1 1 0,-1-1 0,1 0 0,0 0 0,-1 0 0,2 0 0,3 6 0,-1-3 0,1-1 0,-1 0 0,1 0 0,0-1 0,1 1 0,0-1 0,-1-1 0,9 5 0,6 1 0,0-1 0,1 0 0,0-2 0,0 0 0,30 4 0,-47-10 0,-1-1 0,1 1 0,-1 1 0,0-1 0,1 1 0,-1-1 0,0 1 0,0 0 0,0 1 0,0-1 0,0 1 0,-1-1 0,1 1 0,-1 0 0,0 1 0,0-1 0,0 0 0,0 1 0,4 6 0,-4-2 0,0 0 0,0 1 0,0-1 0,-1 1 0,-1-1 0,1 1 0,-1 0 0,-1-1 0,0 13 0,0-5-119,0 0-130,0-1-1,-1 0 1,0 0 0,-7 28 0,0-23-6577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 0 0,1 0 0,-1 0 0,0 1 0,0-1 0,0 1 0,-1 0 0,1 0 0,0 0 0,-1 0 0,1 0 0,-1 1 0,3 2 0,1 1 0,-1 0 0,0 0 0,0 1 0,7 12 0,8 31 0,14 54 0,0-3 0,-29-82-195,0 1 0,-1 0 0,-1 0 0,-1 0 0,-1 0 0,-2 23 0,1-17-6631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0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24575,'-1'19'0,"-1"-1"0,-1 0 0,-7 25 0,-5 43 0,13-6-71,2-54-114,0 0 0,-1-1 1,-2 1-1,-1-1 0,0 1 0,-15 42 0,9-49-6641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5 24575,'0'0'0,"0"-1"0,1 1 0,-1 0 0,0-1 0,0 1 0,1 0 0,-1 0 0,0-1 0,1 1 0,-1 0 0,0 0 0,1 0 0,-1-1 0,0 1 0,1 0 0,-1 0 0,0 0 0,1 0 0,-1 0 0,0 0 0,1 0 0,-1 0 0,1 0 0,-1 0 0,0 0 0,1 0 0,-1 0 0,0 0 0,1 0 0,-1 0 0,1 0 0,-1 0 0,0 0 0,1 1 0,-1-1 0,1 0 0,7 16 0,-2 26 0,-6-40 0,3 52 0,-2 0 0,-3-1 0,-2 1 0,-3-1 0,-20 83 0,13-52 103,-1 10-1571,8-73-5358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24575,'2'34'0,"1"1"0,8 35 0,-4-35 0,2 67 0,-10-87 0,0 1 0,-1-1 0,-1 0 0,-1 0 0,0 0 0,-1-1 0,0 1 0,-2-1 0,1-1 0,-2 1 0,-15 22 0,12-17 0,-40 72-1365,39-65-5461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24575,'0'-1'0,"0"0"0,0 0 0,0 0 0,0 0 0,0 1 0,0-1 0,0 0 0,0 0 0,0 0 0,0 0 0,1 0 0,-1 0 0,0 0 0,1 1 0,-1-1 0,0 0 0,1 0 0,-1 0 0,1 1 0,-1-1 0,1 0 0,0 0 0,-1 1 0,1-1 0,0 1 0,0-1 0,-1 1 0,1-1 0,0 1 0,0-1 0,0 1 0,-1-1 0,3 1 0,-2 0 0,0 0 0,1 0 0,-1 1 0,0-1 0,0 0 0,0 1 0,0-1 0,0 1 0,0-1 0,0 1 0,0 0 0,0 0 0,0-1 0,0 1 0,0 0 0,0 0 0,0 0 0,0 0 0,-1 0 0,1 0 0,0 0 0,-1 0 0,1 0 0,-1 0 0,1 3 0,15 44 0,-3 1 0,-2 1 0,-2 0 0,4 82 0,-2-20 0,-8-86-112,9 96 358,-11-106-496,-1 0 0,0 0 0,-2 0 1,0 0-1,-5 20 0,0-17-6576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53 401 24575,'54'-7'0,"-50"6"0,1-1 0,-1 1 0,1 1 0,-1-1 0,1 0 0,-1 1 0,1 0 0,0 0 0,-1 1 0,1-1 0,0 1 0,-1 0 0,1 0 0,-1 0 0,0 1 0,1 0 0,-1 0 0,0 0 0,0 0 0,0 0 0,7 6 0,-2 2 0,0 0 0,0 1 0,-1 0 0,0 0 0,0 1 0,-2 0 0,1 0 0,-2 0 0,0 1 0,7 25 0,1-1 0,-12-35 0,0 0 0,0 0 0,0 0 0,-1 0 0,1 0 0,-1 0 0,1 0 0,-1 0 0,0 1 0,0-1 0,0 0 0,0 0 0,0 0 0,0 0 0,-1 0 0,1 0 0,-1 0 0,1 0 0,-1 0 0,0 0 0,0 0 0,0 0 0,0 0 0,-1 2 0,-1-2 0,1 0 0,-1 0 0,1 0 0,-1-1 0,0 1 0,0-1 0,0 1 0,0-1 0,0 0 0,0 0 0,0 0 0,0-1 0,0 1 0,-5 0 0,-2-1 0,0 0 0,0 0 0,0 0 0,0-1 0,0-1 0,0 0 0,0 0 0,1-1 0,-17-6 0,23 7 0,-1 0 0,0 0 0,1 0 0,-1-1 0,1 1 0,0-1 0,0 0 0,0 0 0,0 0 0,0 0 0,1 0 0,-1-1 0,1 1 0,0-1 0,0 0 0,0 1 0,0-1 0,1 0 0,0 0 0,0 0 0,0 0 0,-1-8 0,2 6 0,1-1 0,-1 1 0,1-1 0,1 1 0,-1 0 0,1-1 0,0 1 0,1 0 0,-1 0 0,1 0 0,0 1 0,1-1 0,6-8 0,15-17 0,44-41 0,-53 57 0,0 0 0,0-2 0,-2 0 0,0 0 0,0-1 0,-2-1 0,-1 0 0,16-36 0,-24 48 0,1-4 0,0-1 0,-1 1 0,0-1 0,0 0 0,0-19 0,-3 27 0,0 1 0,0 0 0,-1 0 0,1 0 0,-1-1 0,0 1 0,0 0 0,0 0 0,0 0 0,-1 0 0,1 1 0,-1-1 0,0 0 0,1 0 0,-1 1 0,-1-1 0,1 1 0,0 0 0,0 0 0,-1 0 0,0 0 0,1 0 0,-1 0 0,0 1 0,0-1 0,-3-1 0,0 0 0,-1 0 0,0 1 0,1-1 0,-1 1 0,0 0 0,-1 1 0,1 0 0,0 0 0,0 0 0,0 1 0,-1 0 0,1 1 0,0-1 0,0 1 0,-1 1 0,1-1 0,0 1 0,0 1 0,-11 5 0,8-2 0,0 0 0,1 1 0,-1 0 0,1 1 0,1 0 0,0 1 0,0 0 0,1 0 0,0 0 0,0 1 0,-7 16 0,0 2-159,2 1-1,1 1 1,-10 41 0,16-51-569,-3 6-6098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663 1 24575,'-22'2'0,"0"1"0,0 1 0,1 1 0,-1 0 0,1 2 0,0 1 0,-28 14 0,-16 5 0,35-14 0,1 2 0,0 0 0,-48 35 0,-73 69 0,128-100 0,14-13 20,2 0 0,-1 1 0,1 0 0,0 0 0,-7 11 0,11-15-107,0 0-1,0 0 1,1 0 0,-1 0-1,1 1 1,0-1 0,0 0-1,0 1 1,1-1-1,-1 1 1,1-1 0,0 1-1,0-1 1,0 0 0,0 1-1,2 6 1,7 15-6739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24575,'13'1'0,"0"0"0,0 1 0,0 1 0,-1 0 0,1 0 0,-1 2 0,0-1 0,0 1 0,0 1 0,-1 0 0,0 1 0,0 0 0,17 15 0,-11-6 0,1 0 0,-2 1 0,0 1 0,-1 0 0,-1 2 0,19 33 0,-28-40-119,0 1-1,-1-1 0,0 1 1,-1 0-1,-1 0 0,0 0 1,-1 0-1,-1 0 1,-1 23-1,0-34-49,1 24-6657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154 201 24575,'12'-6'0,"65"-32"0,78-51 0,-141 80 0,-10 8 0,-1-1 0,1 0 0,-1 0 0,1 0 0,-1 0 0,0 0 0,0-1 0,0 1 0,0-1 0,-1 0 0,1 0 0,-1 0 0,1 0 0,-1-1 0,0 1 0,1-4 0,-3 6 0,0 0 0,0 1 0,-1-1 0,1 1 0,0-1 0,0 1 0,-1-1 0,1 1 0,-1-1 0,1 1 0,0-1 0,-1 1 0,1-1 0,-1 1 0,1-1 0,-1 1 0,0 0 0,1 0 0,-1-1 0,1 1 0,-1 0 0,1 0 0,-1-1 0,0 1 0,1 0 0,-1 0 0,0 0 0,1 0 0,-1 0 0,0 0 0,1 0 0,-1 0 0,1 0 0,-1 0 0,0 1 0,1-1 0,-1 0 0,1 0 0,-2 1 0,-27 5 0,29-5 0,-26 8 0,1 1 0,1 1 0,0 1 0,0 2 0,1 0 0,1 1 0,1 1 0,0 2 0,1 0 0,1 1 0,0 0 0,-29 43 0,46-59 0,0 0 0,0 0 0,0 0 0,0 0 0,1 1 0,-1-1 0,1 0 0,0 1 0,0-1 0,0 1 0,0-1 0,1 1 0,0-1 0,-1 1 0,1 0 0,1 3 0,0-4 0,0 0 0,0-1 0,0 1 0,1 0 0,-1-1 0,1 1 0,-1-1 0,1 0 0,0 1 0,0-1 0,0 0 0,0 0 0,1 0 0,-1 0 0,0-1 0,1 1 0,0-1 0,-1 1 0,6 1 0,16 6 0,0-1 0,0-1 0,1-1 0,1-1 0,32 2 0,-34-5 0,0 1 0,0 1 0,0 2 0,-1 0 0,0 1 0,26 12 0,-44-16 0,0 0 0,-1 0 0,1 1 0,-1-1 0,0 1 0,0 0 0,0 0 0,-1 0 0,1 1 0,-1-1 0,0 1 0,0 0 0,-1 0 0,0 0 0,1 0 0,-2 1 0,1-1 0,-1 0 0,1 1 0,-1-1 0,-1 1 0,1-1 0,-1 9 0,0-7 0,-1 0 0,1 1 0,-1-1 0,-1 0 0,1 0 0,-1 1 0,0-1 0,-1-1 0,0 1 0,0 0 0,0-1 0,-1 1 0,0-1 0,0 0 0,-1 0 0,0-1 0,-6 7 0,-4 0 0,-1-1 0,-1-1 0,1-1 0,-2 0 0,1-1 0,-1 0 0,0-2 0,-1 0 0,1-1 0,-22 2 0,3-1 0,-1-3 0,1 0 0,-1-3 0,-47-5 0,54 0-1365,5-3-5461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7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24575,'0'5'0,"0"7"0,5 2 0,7 3 0,12 4 0,7 4 0,4-3 0,0 1 0,1 1 0,-2 2 0,-6 1 0,-3-3 0,-5-1 0,-7 1 0,0-3 0,-2-1 0,-3 2 0,-3-3-8191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8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24575,'-57'51'0,"30"-27"0,1 1 0,1 1 0,1 2 0,-25 37 0,40-50 0,-1 0 0,2 1 0,0 0 0,1 1 0,1-1 0,0 1 0,2 0 0,-1 1 0,2-1 0,-2 31 0,5-33 0,0-1 0,1 1 0,0-1 0,1 1 0,1-1 0,1 0 0,0 0 0,0 0 0,8 14 0,-9-22 0,0 0 0,1 0 0,-1 0 0,1-1 0,1 0 0,-1 0 0,1 0 0,-1 0 0,2-1 0,-1 0 0,0 0 0,1 0 0,0-1 0,-1 0 0,1 0 0,1 0 0,-1-1 0,0 1 0,1-2 0,-1 1 0,1-1 0,7 1 0,-4-1 0,1 0 0,0-1 0,-1-1 0,1 0 0,0 0 0,-1-1 0,1 0 0,-1-1 0,17-6 0,-23 7 0,-1 0 0,1 1 0,-1-1 0,0 0 0,1-1 0,-1 1 0,0 0 0,0-1 0,-1 0 0,1 0 0,-1 0 0,1 0 0,-1 0 0,0 0 0,0-1 0,0 1 0,0-1 0,-1 1 0,0-1 0,1 0 0,-1 1 0,-1-1 0,1 0 0,0 0 0,-1 0 0,0 0 0,0 0 0,0 1 0,-1-7 0,0 6 6,-1-1 0,1 1-1,-1 0 1,0 0 0,0-1-1,0 1 1,0 1 0,-1-1 0,0 0-1,0 0 1,0 1 0,0 0-1,0 0 1,-1 0 0,1 0 0,-1 0-1,0 1 1,0-1 0,0 1-1,-6-2 1,3 0-120,0 1 0,0 1-1,0-1 1,0 1 0,0 1 0,0-1-1,-1 1 1,1 1 0,-1-1 0,1 1-1,0 0 1,-8 2 0,-6 3-6712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1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25 312 24575,'10'1'0,"0"1"0,-1 0 0,1 1 0,-1 0 0,0 1 0,18 9 0,63 36 0,-87-46 0,16 8 0,0 2 0,-1 0 0,0 2 0,-2 0 0,1 0 0,17 24 0,-24-27 0,-1 1 0,0 1 0,-1-1 0,0 1 0,-1 1 0,-1 0 0,0 0 0,-1 0 0,5 26 0,-9-36 0,-1 1 0,0-1 0,0 0 0,-1 0 0,1 0 0,-1 0 0,0 0 0,0 0 0,-1 0 0,0-1 0,1 1 0,-2 0 0,1-1 0,0 1 0,-1-1 0,0 0 0,0 0 0,0 0 0,-1 0 0,1-1 0,-1 1 0,0-1 0,0 0 0,0 0 0,0 0 0,0 0 0,-1-1 0,1 0 0,-7 2 0,3 0 0,0-1 0,0 0 0,0 0 0,-1-1 0,1 0 0,-1-1 0,0 0 0,0 0 0,1-1 0,-1 0 0,0 0 0,0-1 0,0 0 0,1-1 0,-1 0 0,-12-4 0,6-2 0,1 0 0,-1-1 0,1-1 0,1 0 0,0-1 0,-21-22 0,26 26 0,2-1 0,-1 0 0,1 0 0,0-1 0,1 0 0,0 0 0,0 0 0,1 0 0,0-1 0,1 0 0,0 0 0,-2-13 0,5 17 0,1 1 0,-1-1 0,1 1 0,0-1 0,0 1 0,1-1 0,0 1 0,0 0 0,0 0 0,0 0 0,1 0 0,0 0 0,0 0 0,0 1 0,1-1 0,0 1 0,-1 0 0,1 0 0,5-3 0,12-11 0,1 2 0,36-22 0,-46 30 0,29-17 0,-2-3 0,46-40 0,-71 56 0,-2-1 0,1 0 0,-1 0 0,-1-1 0,-1-1 0,0 0 0,-1-1 0,0 1 0,8-23 0,-16 35 0,0-1 0,0 1 0,0 0 0,0-1 0,-1 1 0,1 0 0,-1-1 0,0 1 0,0-1 0,0 1 0,0 0 0,-1-1 0,0 1 0,1 0 0,-1-1 0,0 1 0,-1 0 0,1 0 0,0 0 0,-4-5 0,2 4 0,0 1 0,-1-1 0,1 1 0,-1-1 0,0 1 0,0 0 0,-1 1 0,1-1 0,0 1 0,-1 0 0,0 0 0,-7-2 0,-2 0 0,0 1 0,0 0 0,0 1 0,0 1 0,-1 0 0,1 1 0,0 1 0,0 0 0,-16 4 0,22-3 6,0 1 0,0 0 0,0 1 0,0 0 0,1 0 0,-1 1 0,1 0 0,1 0 0,-1 0 0,0 1 0,1 0 0,1 0 0,-1 1 0,1 0 0,0 0 0,0 0 0,1 0 0,0 1 0,-6 13 0,3-1-218,0 0 0,1 0 0,1 0-1,1 1 1,1 0 0,-1 41 0,4-35-6614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90 155 24575,'-2'6'0,"1"1"0,-1-1 0,0 1 0,0-1 0,-1 0 0,0 0 0,0 0 0,0 0 0,-1-1 0,0 1 0,-6 6 0,-16 27 0,22-31 0,1 0 0,-1 0 0,1 0 0,1 1 0,-1-1 0,2 1 0,-1-1 0,1 1 0,0 0 0,1 0 0,0-1 0,0 1 0,1 0 0,0 0 0,1-1 0,4 15 0,-3-14 0,2-1 0,-1 1 0,1-1 0,0 0 0,1 0 0,0-1 0,0 1 0,0-1 0,1-1 0,0 1 0,1-1 0,-1-1 0,1 1 0,1-1 0,8 4 0,-7-3 0,1-1 0,0 0 0,0-1 0,0 0 0,0-1 0,1 0 0,0 0 0,-1-2 0,21 2 0,-26-4 0,-1 1 0,1-1 0,-1 0 0,1 0 0,0 0 0,-1-1 0,0 0 0,1 0 0,-1 0 0,0-1 0,0 0 0,-1 0 0,1 0 0,0 0 0,-1-1 0,0 0 0,0 0 0,0 0 0,0 0 0,-1-1 0,6-7 0,-3-1 0,1 1 0,-2-1 0,0 0 0,0-1 0,-2 1 0,1-1 0,-2 1 0,0-1 0,0 0 0,-1 0 0,-1 0 0,0 0 0,-1 0 0,-1 0 0,0 0 0,-1 1 0,0-1 0,-1 1 0,-1-1 0,-8-16 0,6 15 0,0 0 0,-1 1 0,-1 0 0,0 0 0,-1 1 0,0 0 0,-1 0 0,0 1 0,-1 1 0,-1 0 0,0 1 0,0 0 0,-1 1 0,0 1 0,-1 0 0,-30-12 0,39 18 10,1 0 0,-1 1 0,0 0 0,0 0 0,0 0 0,0 1 0,0 0 0,0 0 0,0 0 0,0 1 0,-7 1 0,9-1-97,0 1-1,0 0 1,0-1 0,0 1-1,1 0 1,-1 1 0,0-1-1,1 1 1,0 0-1,0-1 1,0 1 0,0 1-1,0-1 1,1 0 0,-1 1-1,-2 4 1,-8 18-6739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24575,'3'0'0,"0"-1"0,1 0 0,-1 0 0,0 0 0,1 0 0,-1-1 0,0 1 0,0-1 0,5-3 0,24-10 0,-31 15 0,1-1 0,-1 1 0,1 0 0,-1 0 0,0 0 0,1 1 0,-1-1 0,0 0 0,1 0 0,-1 1 0,0-1 0,1 1 0,-1-1 0,0 1 0,1-1 0,-1 1 0,0 0 0,0 0 0,0 0 0,0-1 0,0 1 0,0 0 0,0 0 0,1 2 0,2 3 0,-1 0 0,0 0 0,0 0 0,0 1 0,0-1 0,-1 1 0,0 0 0,-1 0 0,0 0 0,0 0 0,0 0 0,-1 8 0,0 5 0,0-1 0,-1 1 0,-6 24 0,-5 29 0,2 1 0,4 1 0,4 76 0,3 1-1365,-1-126-5461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43 24575,'0'-19'0,"-1"-4"0,-11 49 0,-108 251-250,89-212-865,21-45-5711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24575,'0'-1'0,"1"-1"0,-1 1 0,1 0 0,0 0 0,-1-1 0,1 1 0,0 0 0,0 0 0,0 0 0,0 0 0,0 0 0,0 0 0,0 0 0,0 1 0,0-1 0,0 0 0,1 1 0,-1-1 0,0 0 0,0 1 0,1 0 0,-1-1 0,0 1 0,1 0 0,-1-1 0,3 1 0,44-6 0,-41 6 0,22-3 0,-15 0 0,1 1 0,0 1 0,0 1 0,0 0 0,0 1 0,0 0 0,-1 1 0,23 6 0,-34-6 0,0 0 0,0 0 0,0 1 0,0-1 0,0 1 0,0-1 0,-1 1 0,0 0 0,1 0 0,-1 0 0,0 1 0,0-1 0,-1 0 0,1 1 0,-1-1 0,0 1 0,0 0 0,0-1 0,0 1 0,0 7 0,1 9 0,-1 0 0,-2 35 0,0-35 0,-2 1 0,0 1 0,-1-1 0,-1 0 0,-14 37 0,10-34 0,2 0 0,0 1 0,-3 27 0,7-5-399,3 49 1,0-84-170,1 13-6258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24575,'0'-5'0,"11"-2"0,2-5 0,6 0 0,-2-4 0,2 1 0,-2-2 0,6 2 0,0-1 0,0 1 0,3 4 0,1 3 0,1 4 0,-3 2-8191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10 24575,'0'0'0,"1"0"0,-1 0 0,1 0 0,-1 0 0,1 0 0,-1 0 0,1 0 0,-1 0 0,1 0 0,-1-1 0,1 1 0,-1 0 0,0 0 0,1-1 0,-1 1 0,1 0 0,-1-1 0,0 1 0,1 0 0,-1-1 0,0 1 0,1 0 0,-1-1 0,0 1 0,1-1 0,-1 1 0,0-1 0,0 0 0,-1 0 0,-6 10 0,-5 15 0,2 0 0,0 1 0,2 0 0,0 1 0,2-1 0,-4 36 0,6-18 0,2 1 0,2-1 0,5 49 0,-4-85 0,0 0 0,0 1 0,0-1 0,1 0 0,0 0 0,1 0 0,0-1 0,0 1 0,0 0 0,1-1 0,0 0 0,7 10 0,-8-14 0,-1 1 0,1-1 0,0 0 0,0 0 0,0 0 0,0 0 0,0-1 0,0 1 0,0-1 0,0 0 0,1 0 0,-1 0 0,0 0 0,1 0 0,-1-1 0,1 1 0,-1-1 0,1 0 0,-1 0 0,1-1 0,-1 1 0,1-1 0,-1 1 0,0-1 0,1 0 0,-1 0 0,0-1 0,5-2 0,-4 2 0,-1 0 0,0 0 0,1-1 0,-1 0 0,0 1 0,-1-1 0,1 0 0,0 0 0,-1-1 0,0 1 0,1 0 0,-2-1 0,1 1 0,0-1 0,-1 0 0,1 0 0,-1 0 0,0 1 0,0-1 0,-1 0 0,1 0 0,-1 0 0,0-1 0,0 1 0,0 0 0,0 0 0,-1 0 0,0 0 0,1 0 0,-2 1 0,1-1 0,0 0 0,-1 0 0,0 1 0,0-1 0,0 1 0,0-1 0,0 1 0,-1 0 0,1 0 0,-1 0 0,0 0 0,0 0 0,-4-2 0,-1 1-227,0 0-1,0 1 1,0 0-1,0 1 1,-17-4-1,-7 2-6598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24575,'0'5'0,"1"-1"0,0 1 0,0 0 0,0-1 0,1 1 0,-1-1 0,1 1 0,0-1 0,0 0 0,1 0 0,-1 0 0,4 4 0,41 45 0,-35-41 0,-7-7 0,173 196 0,-173-194-66,2 1-27,0 0 0,0 1 1,-1-1-1,0 1 0,-1 1 0,0-1 0,0 1 1,-1 0-1,0 0 0,-1 0 0,0 0 1,-1 1-1,2 18 0,-3-4-6733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65 342 24575,'0'-2'0,"1"1"0,-1-1 0,1 1 0,-1 0 0,1-1 0,0 1 0,0 0 0,0 0 0,0 0 0,0-1 0,0 1 0,0 0 0,0 0 0,0 0 0,0 0 0,1 1 0,-1-1 0,0 0 0,1 1 0,-1-1 0,0 0 0,1 1 0,-1-1 0,1 1 0,-1 0 0,1 0 0,-1-1 0,1 1 0,-1 0 0,3 1 0,47-1 0,-45 1 0,0 0 0,1 0 0,-1 1 0,0 0 0,0 0 0,0 1 0,-1 0 0,1 0 0,-1 0 0,1 0 0,-1 1 0,0 0 0,0 0 0,-1 0 0,1 1 0,-1 0 0,0 0 0,0 0 0,-1 0 0,1 1 0,3 7 0,-4-4 0,1 0 0,-2 0 0,1 1 0,-1-1 0,0 1 0,-1-1 0,0 1 0,-1-1 0,0 1 0,-1 0 0,0-1 0,0 1 0,-5 16 0,6-22 0,-1-1 0,0 0 0,-1 1 0,1-1 0,-1 0 0,1 1 0,-1-1 0,0 0 0,0 0 0,0 0 0,-1-1 0,1 1 0,-1 0 0,1-1 0,-1 0 0,0 1 0,0-1 0,0 0 0,0-1 0,0 1 0,-1 0 0,1-1 0,0 0 0,-1 0 0,1 0 0,-1 0 0,1 0 0,-1-1 0,0 0 0,1 0 0,-1 0 0,1 0 0,-1 0 0,-5-2 0,1 1 0,0-1 0,0 0 0,1 0 0,-1-1 0,0 0 0,1-1 0,0 1 0,0-1 0,0-1 0,0 1 0,1-1 0,0-1 0,0 1 0,-9-11 0,10 10 0,0-1 0,0-1 0,0 1 0,1 0 0,0-1 0,1 0 0,0 0 0,0 0 0,1-1 0,0 1 0,0 0 0,1-1 0,0 0 0,0-10 0,2 12 0,-1 1 0,2-1 0,-1 1 0,1 0 0,0-1 0,0 1 0,1 0 0,-1 0 0,2 0 0,-1 1 0,0-1 0,1 1 0,0-1 0,1 1 0,-1 1 0,1-1 0,0 1 0,0-1 0,8-4 0,31-21 0,-16 12 0,46-38 0,-67 49 0,0 1 0,-1-1 0,0-1 0,0 1 0,0-1 0,-1 0 0,0 0 0,-1 0 0,0-1 0,6-17 0,-9 24 0,-1-1 0,1 1 0,-1-1 0,1 1 0,-1 0 0,0-1 0,0 1 0,0-1 0,0 1 0,-1-1 0,1 1 0,-1-1 0,1 1 0,-1 0 0,0-1 0,0 1 0,0 0 0,0-1 0,0 1 0,0 0 0,-4-3 0,2 1 0,-1 1 0,1 0 0,-1 0 0,0 0 0,0 1 0,0 0 0,-1-1 0,1 1 0,-1 1 0,-7-3 0,-1 0 0,0 2 0,1 0 0,-1 0 0,-1 1 0,1 1 0,0 0 0,-22 4 0,29-3 0,1 1 0,0 0 0,-1 1 0,1-1 0,0 1 0,1 0 0,-1 0 0,0 1 0,1-1 0,0 1 0,0 0 0,0 0 0,0 0 0,1 1 0,-1 0 0,1-1 0,0 1 0,1 0 0,-1 0 0,1 1 0,0-1 0,0 0 0,-1 7 0,-1 5 0,0 0 0,0 0 0,2 1 0,0-1 0,2 1 0,0 23 0,1-38-105,-1 1 0,0-1 0,1 0 0,0 0 0,0 0 0,0 1 0,0-1 0,0 0 0,1 0 0,-1 0 0,1 0 0,4 5 0,8 5-6721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263 263 24575,'-1'-2'0,"1"0"0,-1 0 0,0 0 0,0 0 0,0 0 0,0 0 0,0 1 0,-1-1 0,1 0 0,-1 1 0,1-1 0,-1 1 0,1-1 0,-1 1 0,0 0 0,0 0 0,1-1 0,-1 1 0,0 1 0,0-1 0,-4-1 0,-44-15 0,46 16 0,0 0 0,0 0 0,0 0 0,0 1 0,0 0 0,0 0 0,-1 0 0,1 0 0,0 1 0,0-1 0,0 1 0,0 0 0,0 0 0,0 1 0,0-1 0,-6 5 0,9-5 0,-1-1 0,1 1 0,0 0 0,0 0 0,0 0 0,0 1 0,1-1 0,-1 0 0,0 0 0,0 0 0,1 1 0,-1-1 0,1 0 0,-1 1 0,1-1 0,-1 1 0,1-1 0,0 0 0,-1 3 0,2-1 0,-1 0 0,1 0 0,-1 0 0,1 0 0,0-1 0,0 1 0,0 0 0,0 0 0,0-1 0,1 1 0,-1-1 0,1 1 0,2 2 0,-2-1 0,1-1 0,0 1 0,0 0 0,0-1 0,0 1 0,1-1 0,0 0 0,-1 0 0,1 0 0,0-1 0,0 1 0,1-1 0,-1 0 0,0 0 0,1-1 0,-1 1 0,1-1 0,-1 0 0,1 0 0,0 0 0,0-1 0,-1 0 0,1 0 0,0 0 0,0 0 0,-1-1 0,6-1 0,-4 0 0,0-1 0,0 1 0,-1-1 0,0 0 0,1-1 0,-1 1 0,-1-1 0,1 0 0,0-1 0,-1 1 0,0-1 0,0 1 0,0-1 0,-1-1 0,1 1 0,-1 0 0,-1-1 0,1 1 0,-1-1 0,3-10 0,-1 1 0,0-1 0,-1 1 0,-1-1 0,-1 0 0,0 0 0,-2-18 0,1 29 0,0 0 0,0 0 0,-1 0 0,1 1 0,-1-1 0,-1 0 0,1 0 0,-1 1 0,1-1 0,-1 1 0,0-1 0,-1 1 0,1 0 0,-1 0 0,0 0 0,0 0 0,0 0 0,-1 1 0,1-1 0,-1 1 0,0 0 0,0 0 0,-6-3 0,9 5 0,0 0 0,-1 1 0,1-1 0,-1 1 0,1-1 0,-1 1 0,1 0 0,-1-1 0,1 1 0,-1 0 0,1 0 0,-1 0 0,1 0 0,-1 0 0,1 0 0,-1 1 0,1-1 0,-1 0 0,1 1 0,-1 0 0,1-1 0,0 1 0,-1 0 0,1-1 0,0 1 0,-1 0 0,1 0 0,0 0 0,0 0 0,0 0 0,0 0 0,0 0 0,0 1 0,0-1 0,0 0 0,0 1 0,1-1 0,-1 0 0,1 1 0,-1-1 0,1 1 0,-1-1 0,1 1 0,0-1 0,-1 1 0,1-1 0,0 4 0,-1 3 0,1 0 0,0 1 0,0-1 0,1 1 0,-1-1 0,2 0 0,2 12 0,7 6 0,1-1 0,1 0 0,1-1 0,2 0 0,0-2 0,1 1 0,21 19 0,-17-18 0,0 2 0,-1-1 0,-2 2 0,27 53 0,-43-77 0,-1 0 0,1 0 0,-1 0 0,0 1 0,0-1 0,-1 0 0,1 0 0,-1 1 0,1-1 0,-1 0 0,0 1 0,0-1 0,-1 0 0,1 1 0,-1-1 0,1 0 0,-1 1 0,0-1 0,0 0 0,-1 0 0,1 0 0,-1 0 0,1 0 0,-1 0 0,0-1 0,0 1 0,0 0 0,-1-1 0,1 1 0,0-1 0,-1 0 0,0 0 0,1 0 0,-1 0 0,-4 1 0,-10 6 0,0-2 0,-1 0 0,0 0 0,0-2 0,-20 4 0,19-5 0,-92 17 35,75-16-502,-1 2 1,-66 22-1,83-20-6359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9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 24575,'-1'6'0,"-1"0"0,1 0 0,-1 1 0,-1-2 0,1 1 0,-1 0 0,0 0 0,0-1 0,-5 7 0,-7 13 0,-90 167 0,64-123 0,3 1 0,-45 118 0,64-136-18,9-25-655,-14 54-1,19-56-6152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0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197 1 24575,'-5'0'0,"1"0"0,-1 1 0,1 0 0,0 0 0,-1 0 0,1 0 0,0 0 0,0 1 0,0 0 0,0 0 0,0 0 0,1 1 0,-1-1 0,0 1 0,1 0 0,0 0 0,0 0 0,0 0 0,0 0 0,0 1 0,1 0 0,-4 5 0,-4 9 0,1 1 0,1 0 0,-9 33 0,0-3 0,6-23 0,1 0 0,2 1 0,-10 51 0,18-76 0,-1 0 0,1 1 0,0-1 0,0 0 0,0 0 0,1 0 0,-1 0 0,0 0 0,1 0 0,-1 0 0,1 0 0,0 0 0,0 0 0,0 0 0,0 0 0,0 0 0,0 0 0,0-1 0,1 1 0,-1 0 0,0-1 0,4 3 0,-2-2 0,1 1 0,0-1 0,0-1 0,0 1 0,0 0 0,0-1 0,0 0 0,1 0 0,-1 0 0,7 0 0,3 0 0,1-1 0,-1-1 0,0 0 0,0-1 0,27-7 0,11-5-1365,-29 9-5461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24575,'0'5'0,"0"7"0,0 7 0,0 5 0,0 4 0,0 2 0,5 2 0,1 0 0,1 0 0,-2-1 0,4-4 0,0-8-8191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5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24575,'0'-5'0,"5"-2"0,7 1 0,7 1 0,5 1 0,4 1 0,2 2 0,1 1 0,1 0 0,0 0 0,0 0 0,-1 1 0,0-1 0,0 0 0,-5 0-8191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1 122 24575,'-1'-8'0,"1"1"0,0-1 0,1 0 0,0 1 0,0-1 0,0 1 0,1-1 0,0 1 0,4-8 0,-4 12 0,0 0 0,0 0 0,1 1 0,-1-1 0,1 1 0,-1-1 0,1 1 0,0 0 0,0 0 0,0 0 0,0 1 0,1-1 0,-1 1 0,0-1 0,1 1 0,-1 0 0,0 0 0,1 1 0,0-1 0,-1 1 0,7 0 0,-5-1 0,0 1 0,0-1 0,0 1 0,0 1 0,0-1 0,0 1 0,-1 0 0,1 0 0,0 0 0,0 0 0,0 1 0,-1 0 0,1 0 0,-1 1 0,1-1 0,-1 1 0,0 0 0,4 3 0,-4-1 0,0-1 0,0 1 0,-1 0 0,1 0 0,-1 1 0,0-1 0,0 1 0,-1 0 0,0-1 0,0 1 0,0 0 0,1 12 0,-2-4 0,0 1 0,0-1 0,-2 0 0,0 1 0,0-1 0,-1 0 0,-1 0 0,0 0 0,-1 0 0,-1-1 0,0 0 0,-8 15 0,-15 15 0,15-24 0,0 1 0,-9 22 0,19-37 0,1 0 0,0 0 0,1-1 0,-1 1 0,1 1 0,0-1 0,0 0 0,1 0 0,-1 0 0,1 0 0,0 1 0,0-1 0,1 0 0,1 8 0,0-9 0,0 0 0,1 0 0,-1-1 0,1 1 0,0 0 0,-1-1 0,1 0 0,1 0 0,-1 0 0,0 0 0,1 0 0,0-1 0,-1 1 0,1-1 0,0 0 0,0 0 0,0-1 0,1 1 0,-1-1 0,7 2 0,0-1 0,0 1 0,1-1 0,-1-1 0,1 0 0,-1-1 0,22-1 0,-15-4-151,-1-1-1,1 0 0,-1-1 0,0-1 1,-1-1-1,1 0 0,-2-1 1,19-15-1,-13 10-6674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99 24575,'0'0'0,"0"0"0,-1 0 0,1 0 0,-1 0 0,1 0 0,-1 0 0,1 0 0,-1 0 0,1 0 0,0 0 0,-1 0 0,1 0 0,-1 0 0,1 0 0,-1 0 0,1-1 0,0 1 0,-1 0 0,1 0 0,-1 0 0,1-1 0,0 1 0,-1 0 0,1-1 0,0 1 0,-1 0 0,1-1 0,0 1 0,0 0 0,-1-1 0,1 1 0,0 0 0,0-1 0,-1 0 0,8-14 0,21-11 0,-14 18 0,-1 1 0,2 1 0,-1 0 0,1 1 0,-1 1 0,1 0 0,1 1 0,-1 0 0,22 0 0,9 2 0,86 7 0,-119-4-227,0 1-1,-1 0 1,1 1-1,-1 1 1,19 8-1,-4 0-6598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24575,'1'2'0,"0"0"0,0 0 0,0-1 0,0 1 0,0 0 0,0 0 0,0 0 0,1-1 0,-1 1 0,1-1 0,-1 1 0,1-1 0,0 1 0,-1-1 0,1 0 0,0 0 0,0 0 0,0 0 0,0 0 0,3 0 0,43 16 0,-18-11 0,-1-1 0,32 1 0,-39-5 0,-1 1 0,0 1 0,0 0 0,0 2 0,0 1 0,20 7 0,-29-7 0,-1 0 0,0 0 0,0 1 0,-1 1 0,1 0 0,-2 0 0,1 1 0,-1 0 0,-1 0 0,1 1 0,-2 0 0,11 17 0,-16-22 0,1 0 0,-1 0 0,0 0 0,0 0 0,0 0 0,-1 1 0,0-1 0,0 1 0,0-1 0,0 1 0,-1-1 0,0 1 0,0-1 0,-1 1 0,0-1 0,0 0 0,0 1 0,0-1 0,-1 0 0,0 1 0,0-1 0,0 0 0,-1 0 0,0-1 0,0 1 0,0-1 0,0 1 0,-1-1 0,1 0 0,-1 0 0,-6 4 0,-1 1 0,0 0 0,-1-1 0,0-1 0,-1 0 0,0 0 0,-26 8 0,-87 19 0,88-26 0,-68 24 0,83-23-1365,4 0-5461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5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24575,'-2'166'0,"5"182"0,-2-320-227,1 0-1,2 1 1,1-1-1,1 0 1,17 45-1,-15-54-6598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53 241 24575,'0'6'0,"1"-1"0,0 1 0,0-1 0,0 0 0,1 1 0,-1-1 0,2 0 0,-1 0 0,6 9 0,34 46 0,-6-11 0,-28-33 0,0 0 0,0 0 0,-2 0 0,0 1 0,-1 0 0,5 30 0,-9-42 0,0 0 0,-1-1 0,0 1 0,0 0 0,-1 0 0,1 0 0,-1 0 0,0 0 0,0-1 0,-1 1 0,1 0 0,-4 6 0,3-8 0,-1 0 0,1-1 0,0 1 0,0-1 0,-1 1 0,0-1 0,1 0 0,-1 0 0,0 0 0,0 0 0,0 0 0,0-1 0,-1 1 0,1-1 0,0 0 0,-1 0 0,1 0 0,0-1 0,-7 1 0,5 0 0,0-1 0,-1 0 0,1 0 0,0 0 0,0-1 0,-1 0 0,1 0 0,0 0 0,0-1 0,0 0 0,0 0 0,0 0 0,1 0 0,-1-1 0,1 0 0,-1 0 0,1 0 0,0 0 0,-6-7 0,8 8 0,-1-1 0,1 0 0,0 0 0,0-1 0,0 1 0,0 0 0,0-1 0,1 1 0,-1-1 0,1 1 0,0-1 0,0 0 0,0 0 0,1 1 0,0-1 0,-1 0 0,1 0 0,0 0 0,1 0 0,-1 1 0,1-1 0,0 0 0,0 0 0,0 1 0,0-1 0,0 1 0,3-6 0,12-14 0,0-1 0,2 2 0,0 0 0,1 2 0,24-21 0,-17 16 0,0-1 0,37-49 0,-57 66 0,-1 1 0,0-2 0,0 1 0,0 0 0,-1-1 0,-1 0 0,0 0 0,0 0 0,-1 0 0,0-1 0,-1 1 0,0 0 0,-1-19 0,1 26 0,-2-1 0,1 0 0,0 1 0,-1-1 0,0 0 0,0 1 0,0-1 0,0 1 0,0-1 0,-1 1 0,0 0 0,1-1 0,-1 1 0,-1 0 0,1 0 0,0 0 0,-1 1 0,1-1 0,-1 0 0,0 1 0,0 0 0,0 0 0,0 0 0,0 0 0,0 0 0,-1 0 0,1 1 0,0 0 0,-1 0 0,0 0 0,1 0 0,-1 0 0,1 1 0,-8-1 0,6 1 0,-1 0 0,1 1 0,0 0 0,-1 0 0,1 0 0,0 1 0,0-1 0,0 1 0,0 0 0,0 1 0,1-1 0,-1 1 0,1 0 0,-1 0 0,1 0 0,0 1 0,0 0 0,1-1 0,-1 1 0,1 1 0,0-1 0,0 0 0,-5 10 0,-4 17 0,2 0 0,-12 59 0,2-8 0,12-52-1365,2-3-5461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24575,'-84'95'0,"51"-63"40,1 3 0,-34 48 0,57-71-164,1 1 0,1 0 1,0 0-1,1 1 0,1 0 0,0 0 1,0 1-1,2-1 0,0 1 0,0 0 1,0 16-1,3-4-6702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82 24575,'33'-2'0,"-1"-2"0,1-1 0,61-18 0,14-3 0,4 5 0,-150 48 0,-1-1 0,-55 27 0,44-26 0,-46 33 0,65-40 0,25-17 0,0 0 0,0 0 0,0 1 0,0 0 0,1 0 0,0 1 0,0-1 0,0 1 0,0 0 0,1 0 0,0 1 0,0-1 0,-6 12 0,10-16 0,0 1 0,0-1 0,0 1 0,0 0 0,0-1 0,0 1 0,0-1 0,1 1 0,-1-1 0,1 1 0,-1-1 0,1 1 0,-1-1 0,1 1 0,0-1 0,0 0 0,0 1 0,0-1 0,0 0 0,0 0 0,0 1 0,0-1 0,0 0 0,1 0 0,-1 0 0,0-1 0,1 1 0,-1 0 0,0 0 0,1-1 0,-1 1 0,3 0 0,50 16 0,131 13 0,22 4 0,-196-31 0,1 0 0,0 1 0,-1 0 0,0 1 0,15 8 0,-24-12 0,-1 0 0,1 0 0,-1 0 0,1 0 0,-1 0 0,0 0 0,1 0 0,-1 0 0,0 1 0,0-1 0,0 0 0,0 1 0,0-1 0,0 1 0,-1-1 0,1 1 0,0-1 0,-1 1 0,1 0 0,-1-1 0,0 1 0,1 0 0,-1-1 0,0 1 0,0 0 0,0 0 0,0-1 0,0 1 0,-1 0 0,1-1 0,0 1 0,-1 0 0,1-1 0,-1 1 0,0 0 0,0-1 0,1 1 0,-1-1 0,0 1 0,0-1 0,0 0 0,0 1 0,-1-1 0,1 0 0,0 0 0,-3 2 0,-5 5 0,-1 0 0,0-1 0,0 0 0,0-1 0,-1 0 0,0-1 0,0 0 0,0-1 0,-19 5 0,-4 0 0,0-2 0,-37 2 0,48-5-105,1-2 0,-1-1 0,1-1 0,-1 0 0,0-2 0,1-1 0,0-1 0,0 0 0,0-2 0,0 0 0,1-2 0,-35-16 0,30 9-6721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24575,'10'0'0,"-1"0"0,0 0 0,0 1 0,0 1 0,0 0 0,-1 0 0,1 0 0,0 1 0,-1 1 0,16 7 0,-13-3 0,0 1 0,-1-1 0,1 2 0,-2-1 0,1 1 0,11 18 0,208 289 0,-226-313-170,-1 0-1,1 1 0,-1-1 1,1 1-1,-1-1 0,0 1 1,1 6-1,-2 2-6655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9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119 250 24575,'27'29'0,"35"52"0,-12-14 0,-41-57 0,-1 0 0,0 1 0,-1-1 0,0 2 0,-1-1 0,-1 1 0,1 0 0,5 20 0,-11-28 0,1 0 0,-1 0 0,1 0 0,-1 1 0,0-1 0,-1 0 0,1 0 0,-1 0 0,0 0 0,0 0 0,0 0 0,0 0 0,-1-1 0,0 1 0,1 0 0,-1-1 0,-1 1 0,1-1 0,0 0 0,-1 1 0,0-1 0,0 0 0,1-1 0,-2 1 0,1 0 0,0-1 0,-1 0 0,1 0 0,-1 0 0,-6 3 0,1-1 0,1-1 0,-1 0 0,0 0 0,0-1 0,0 0 0,0-1 0,0 0 0,0 0 0,0-1 0,-1 0 0,1-1 0,0 0 0,0 0 0,0-1 0,0 0 0,-15-6 0,18 6 0,0 0 0,0-1 0,1 0 0,-1 0 0,1 0 0,0-1 0,0 0 0,0 0 0,1 0 0,-1 0 0,1-1 0,0 0 0,1 0 0,-1 0 0,1 0 0,0 0 0,0-1 0,0 0 0,1 1 0,0-1 0,0 0 0,0 0 0,1 0 0,0 0 0,-1-12 0,3 11 0,0 0 0,0 1 0,0-1 0,1 1 0,0-1 0,0 1 0,1 0 0,-1 0 0,2 0 0,-1 0 0,1 0 0,-1 1 0,1-1 0,1 1 0,-1 0 0,1 0 0,10-7 0,8-6 0,0 0 0,43-22 0,-44 27 0,0-1 0,-1-1 0,0-1 0,23-23 0,-38 33 0,-1 0 0,1 0 0,-1 0 0,0 0 0,-1-1 0,0 0 0,0 0 0,0 0 0,-1-1 0,0 1 0,0-1 0,-1 0 0,0 0 0,0 0 0,-1 0 0,0 0 0,0-14 0,-2 18 0,0-1 0,0 1 0,-1 0 0,1 0 0,-1 0 0,0 0 0,0 0 0,-1 0 0,1 1 0,-1-1 0,1 1 0,-1 0 0,0 0 0,0 0 0,-1 0 0,1 0 0,-1 0 0,1 1 0,-1 0 0,0 0 0,0 0 0,0 0 0,0 0 0,0 1 0,0 0 0,-6-1 0,-11-3 0,1 1 0,-1 0 0,0 2 0,-21 0 0,35 2 0,1 0 0,0 0 0,0 0 0,0 0 0,0 1 0,0 0 0,0 1 0,0-1 0,0 1 0,0 0 0,0 1 0,1-1 0,-1 1 0,-6 5 0,8-5 0,1 1 0,0 0 0,-1 0 0,1 1 0,0-1 0,1 1 0,-1-1 0,1 1 0,0 0 0,0 0 0,1 0 0,-1 0 0,1 0 0,0 0 0,1 0 0,-1 11 0,-1 3-136,1 1-1,1-1 1,1 1-1,1-1 1,0 0-1,2 1 1,0-1-1,1-1 0,13 32 1,-7-30-6690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0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97 24575,'-2'6'0,"1"-1"0,-1 1 0,0-1 0,0 1 0,-1-1 0,0 0 0,0 0 0,0 0 0,-1-1 0,1 1 0,-1-1 0,0 1 0,0-1 0,-1-1 0,-4 5 0,-29 33 0,34-35 0,0 0 0,1-1 0,0 1 0,0 0 0,0 0 0,1 1 0,0-1 0,0 1 0,0-1 0,1 1 0,0-1 0,1 1 0,-1 0 0,1-1 0,0 1 0,1 0 0,0-1 0,0 1 0,0-1 0,1 1 0,0-1 0,0 1 0,1-1 0,0 0 0,0 0 0,0 0 0,0-1 0,1 1 0,0-1 0,1 0 0,-1 0 0,1 0 0,0 0 0,0-1 0,0 0 0,0 0 0,1 0 0,0-1 0,0 0 0,0 0 0,0 0 0,0-1 0,1 0 0,-1 0 0,14 1 0,-8 0 0,0-2 0,1 1 0,-1-2 0,1 1 0,-1-2 0,1 0 0,-1 0 0,0-1 0,1-1 0,-1 0 0,0 0 0,0-1 0,11-6 0,-13 4 0,-1 0 0,0 0 0,0-1 0,0 0 0,-1-1 0,-1 1 0,1-2 0,-1 1 0,0-1 0,-1 0 0,0 0 0,0-1 0,-1 0 0,-1 0 0,5-11 0,-5 11 0,-1-1 0,1 0 0,-2 1 0,1-1 0,-1-1 0,-1 1 0,0 0 0,-1 0 0,0 0 0,-1 0 0,0-1 0,0 1 0,-6-19 0,4 23 0,0 0 0,-1 0 0,1 0 0,-1 0 0,-1 1 0,1 0 0,-1 0 0,0 0 0,0 0 0,-1 1 0,0 0 0,0 0 0,0 0 0,0 1 0,-1 0 0,0 0 0,0 1 0,0 0 0,0 0 0,-13-3 0,7 2 0,0 1 0,0 0 0,0 1 0,-1 0 0,1 1 0,-24 1 0,32 1 0,-1 0 0,0 0 0,0 0 0,1 1 0,-1-1 0,0 1 0,1 1 0,0-1 0,0 1 0,-1 0 0,2 0 0,-1 1 0,0-1 0,1 1 0,-1 0 0,1 0 0,-5 7 0,-11 19-1365,5-1-5461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7 0,0 5 0,0 4 0,0 2 0,0 1 0,0 1 0,0 0 0,0 0 0,0-1 0,0 0 0,0 0 0,0 0 0,0-6-8191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24575,'0'6'0,"-5"1"0,-2 5 0,1 0-8191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2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0,0 0 0,1 0 0,0 0 0,-1 0 0,1-1 0,-1 1 0,1 0 0,0 0 0,0 0 0,-1-1 0,1 1 0,0 0 0,0-1 0,0 1 0,0-1 0,0 1 0,0-1 0,1 1 0,30 10 0,-20-8 0,4 4-3,0 0 0,0 1-1,-1 0 1,0 1 0,0 1-1,-1 0 1,25 24 0,-3 4 69,41 56 1,-49-58-558,1-2 1,48 47-1,-62-70-6335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4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278 1 24575,'1'1'0,"0"0"0,0 0 0,0 0 0,1 0 0,-1 0 0,0 0 0,1 0 0,-1 0 0,1-1 0,-1 1 0,1 0 0,-1-1 0,1 1 0,-1-1 0,3 1 0,-26-8 0,13 6 0,0 0 0,0 1 0,0 1 0,-1-1 0,1 1 0,0 1 0,1 0 0,-1 0 0,0 0 0,0 1 0,1 1 0,0-1 0,0 1 0,0 1 0,0 0 0,0 0 0,1 0 0,0 1 0,0 0 0,1 0 0,-1 1 0,1 0 0,1 0 0,-1 0 0,1 1 0,-4 9 0,-2 3 0,1 2 0,1 0 0,1 0 0,1 0 0,1 1 0,1 0 0,0 0 0,2 0 0,0 27 0,3-45 0,0 0 0,0 1 0,1-1 0,-1 0 0,1 1 0,0-1 0,1 0 0,0 0 0,-1 0 0,1 0 0,1 0 0,-1 0 0,1-1 0,0 1 0,0-1 0,4 5 0,-1-3 0,0-1 0,0 0 0,0 0 0,1 0 0,0-1 0,0 0 0,0 0 0,0-1 0,15 5 0,-2-3 0,1 0 0,0-2 0,0 0 0,0-1 0,0-1 0,0-1 0,29-4 0,-48 4 0,0 0 0,0 0 0,0 0 0,0 0 0,0-1 0,0 1 0,1 0 0,-1-1 0,0 0 0,0 1 0,0-1 0,-1 0 0,1 0 0,0 0 0,0 0 0,0-1 0,-1 1 0,1 0 0,-1-1 0,1 1 0,-1-1 0,1 1 0,-1-1 0,0 0 0,0 0 0,0 0 0,0 1 0,0-1 0,0 0 0,0 0 0,-1 0 0,1 0 0,0-3 0,-2 2 0,1-1 0,-1 0 0,0 0 0,0 1 0,0-1 0,0 1 0,-1-1 0,0 1 0,1 0 0,-1-1 0,0 1 0,-1 0 0,1 0 0,-1 0 0,1 0 0,-1 1 0,-4-4 0,0 0 0,0 1 0,0 0 0,-1 0 0,1 1 0,-1 0 0,0 0 0,0 1 0,-1 0 0,1 1 0,-12-3 0,16 4 0,0 1 0,0-1 0,-1 1 0,1 0 0,0 0 0,-1 1 0,1-1 0,0 1 0,0 0 0,0 0 0,0 0 0,0 0 0,0 1 0,0 0 0,0 0 0,0 0 0,0 0 0,1 1 0,-1-1 0,1 1 0,0 0 0,-5 5 0,-6 10-1365,2-3-5461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24575,'1'1'0,"-1"0"0,1 0 0,-1 0 0,0 0 0,1 0 0,0 0 0,-1 0 0,1 0 0,0-1 0,-1 1 0,1 0 0,0 0 0,0-1 0,0 1 0,-1-1 0,1 1 0,0 0 0,0-1 0,0 0 0,0 1 0,0-1 0,0 0 0,0 1 0,2-1 0,30 7 0,-30-6 0,81 3 0,-55-4 0,55 8 0,-77-7 0,0 1 0,0 0 0,0 0 0,-1 0 0,1 1 0,-1 0 0,1 0 0,-1 0 0,0 1 0,0 0 0,0 1 0,8 8 0,-11-10 0,0 0 0,0 0 0,-1 0 0,0 1 0,1 0 0,-1-1 0,-1 1 0,1 0 0,0 0 0,-1 0 0,0 0 0,0 0 0,0 0 0,-1 0 0,1 0 0,-1 1 0,0-1 0,0 0 0,0 0 0,-1 0 0,1 0 0,-1 1 0,-3 6 0,-2 5 0,-1-1 0,-1 0 0,0 0 0,-17 23 0,-10 18 0,24-34 0,1 0 0,1 0 0,1 1 0,1 0 0,0 1 0,2 0 0,1-1 0,1 1 0,1 44 0,2-38-1365,1-4-5461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24575,'0'-5'0,"5"-7"0,7-7 0,6 0 0,7-1 0,2 1 0,4 5 0,0 5 0,1 3 0,0 3 0,-1 2 0,1 2 0,-6 0-8191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12 24575,'-1'0'0,"1"-1"0,0 1 0,0-1 0,0 1 0,0-1 0,0 1 0,0 0 0,1-1 0,-1 1 0,0-1 0,0 1 0,0-1 0,0 1 0,0 0 0,1-1 0,-1 1 0,0 0 0,0-1 0,1 1 0,-1 0 0,0-1 0,0 1 0,1 0 0,-1-1 0,0 1 0,1 0 0,-1 0 0,1 0 0,-1-1 0,0 1 0,1 0 0,-1 0 0,0 0 0,1 0 0,-1 0 0,1-1 0,-1 1 0,1 0 0,0 0 0,-1 1 0,1-1 0,-1 0 0,1 0 0,-1 1 0,1-1 0,-1 0 0,1 1 0,-1-1 0,1 0 0,-1 1 0,0-1 0,1 1 0,-1-1 0,1 1 0,-1-1 0,0 1 0,0-1 0,1 1 0,-1-1 0,0 1 0,0-1 0,0 1 0,1-1 0,-1 1 0,0-1 0,0 1 0,0 0 0,0-1 0,0 1 0,0-1 0,0 1 0,0 0 0,-1 0 0,-5 36 0,-2-1 0,-1 0 0,-22 53 0,17-54 0,2 1 0,2 1 0,-9 56 0,19-89 0,-1 0 0,1 0 0,0 0 0,0 0 0,1 0 0,-1 0 0,1 0 0,0 0 0,0 0 0,0 0 0,0 0 0,1 0 0,0 0 0,0-1 0,0 1 0,0-1 0,0 0 0,1 1 0,-1-1 0,1 0 0,0 0 0,0-1 0,0 1 0,7 4 0,-6-5 0,1 0 0,-1 0 0,1 0 0,-1 0 0,1-1 0,0 0 0,-1 0 0,1 0 0,0-1 0,0 0 0,0 0 0,0 0 0,-1 0 0,1-1 0,0 0 0,0 0 0,-1 0 0,1 0 0,0-1 0,7-3 0,9-6 0,1-2 0,-2 0 0,29-23 0,-40 28 0,0 0 0,0-1 0,-1 0 0,0 0 0,0-1 0,-1 0 0,-1 0 0,11-20 0,-17 28 0,1 1 0,-1 0 0,0-1 0,1 1 0,-1 0 0,0-1 0,0 1 0,0-1 0,0 1 0,0 0 0,0-1 0,0 1 0,-1-1 0,1 1 0,0 0 0,-1-1 0,1 1 0,-1 0 0,0-1 0,1 1 0,-1 0 0,0 0 0,0 0 0,0 0 0,0 0 0,1 0 0,-2 0 0,1 0 0,0 0 0,0 0 0,0 0 0,0 0 0,0 1 0,-1-1 0,1 1 0,0-1 0,-1 1 0,1-1 0,0 1 0,-1 0 0,1-1 0,-2 1 0,-7-2 0,1 0 0,-1 1 0,0 0 0,-16 1 0,12 0-195,1 2 0,-1 0 0,1 0 0,0 1 0,-1 1 0,-17 7 0,5 2-6631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1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42 122 24575,'9'0'0,"-1"2"0,1-1 0,0 1 0,-1 1 0,1-1 0,-1 2 0,1-1 0,-1 1 0,-1 0 0,1 1 0,0 0 0,-1 0 0,0 0 0,11 12 0,9 10 0,-2 1 0,24 33 0,-43-54 0,-3-4 0,-1 0 0,1 0 0,-1 1 0,0-1 0,0 0 0,0 1 0,-1-1 0,1 1 0,-1 0 0,0-1 0,0 1 0,0 0 0,0 0 0,-1-1 0,0 1 0,1 0 0,-1 0 0,-1 0 0,1 0 0,-2 6 0,1-7 0,-1-1 0,1 1 0,-1-1 0,0 1 0,0-1 0,0 0 0,0 0 0,0 0 0,-1 0 0,1 0 0,0 0 0,-1 0 0,0-1 0,1 0 0,-1 1 0,0-1 0,0 0 0,0 0 0,1 0 0,-1-1 0,0 1 0,0-1 0,0 0 0,0 0 0,0 0 0,0 0 0,-4-1 0,1 1 0,1 0 0,-1-1 0,1 1 0,0-1 0,-1-1 0,1 1 0,0-1 0,0 0 0,0 0 0,0-1 0,0 1 0,1-1 0,-1 0 0,1 0 0,-1-1 0,1 1 0,0-1 0,1 0 0,-1 0 0,1 0 0,-1-1 0,1 1 0,0-1 0,1 0 0,-1 1 0,1-1 0,0 0 0,1-1 0,-3-7 0,2 5 0,1 1 0,0-1 0,0 1 0,0-1 0,1 1 0,1-1 0,-1 1 0,1-1 0,0 1 0,1-1 0,-1 1 0,2 0 0,-1 0 0,1 0 0,0 0 0,0 0 0,1 0 0,0 1 0,0 0 0,1 0 0,4-6 0,24-15 0,21-20 0,-52 45 0,-1 0 0,1 0 0,0 0 0,-1 0 0,1 0 0,-1-1 0,0 1 0,0 0 0,0-1 0,0 1 0,0-1 0,0 1 0,-1-1 0,0 0 0,1 1 0,-1-1 0,0 0 0,0 1 0,0-1 0,0 1 0,-1-5 0,0 5 0,-1 0 0,1 0 0,0 0 0,0 0 0,-1 0 0,1 0 0,-1 1 0,1-1 0,-1 0 0,0 1 0,0-1 0,0 1 0,0 0 0,0 0 0,0-1 0,0 1 0,0 0 0,0 1 0,0-1 0,-1 0 0,1 1 0,0-1 0,-1 1 0,1 0 0,0 0 0,-4 0 0,-5 0 0,-1 0 0,1 1 0,0 0 0,-13 3 0,16-2 0,0 0 0,1 0 0,0 1 0,0 0 0,0 1 0,0-1 0,0 1 0,0 0 0,1 1 0,0 0 0,0 0 0,0 0 0,1 1 0,0-1 0,0 1 0,0 1 0,1-1 0,-1 1 0,-3 8 0,7 4-1365,7-4-5461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72 24575,'-10'10'0,"1"0"0,0 0 0,1 1 0,0 0 0,1 1 0,0-1 0,1 2 0,-5 12 0,10-22 0,0 0 0,0 0 0,0 0 0,1 0 0,-1 1 0,1-1 0,0 0 0,0 0 0,0 1 0,0-1 0,1 0 0,-1 0 0,1 0 0,0 1 0,2 4 0,-1-5 0,0 0 0,0 0 0,1 0 0,-1 0 0,1-1 0,0 1 0,-1-1 0,1 0 0,0 0 0,0 0 0,0 0 0,1-1 0,-1 1 0,0-1 0,1 0 0,-1 0 0,6 2 0,-4-3 0,-1 1 0,0-1 0,1 0 0,-1 0 0,1 0 0,-1-1 0,0 1 0,1-1 0,-1 0 0,0-1 0,0 1 0,0-1 0,0 1 0,0-1 0,0 0 0,0-1 0,-1 1 0,1-1 0,-1 1 0,1-1 0,-1 0 0,0-1 0,0 1 0,-1 0 0,1-1 0,3-6 0,3-4 0,0 0 0,-1-1 0,-1 0 0,-1 0 0,9-28 0,-13 35 0,0-1 0,-1 1 0,0-1 0,0-16 0,-1 22 0,0 1 0,0-1 0,0 1 0,0-1 0,-1 1 0,1-1 0,-1 1 0,0 0 0,0-1 0,0 1 0,0 0 0,0-1 0,0 1 0,-1 0 0,1 0 0,-1 0 0,1 0 0,-1 0 0,0 1 0,-3-4 0,4 5 0,1-1 0,0 1 0,-1 0 0,1 0 0,-1 0 0,1-1 0,0 1 0,-1 0 0,1 0 0,-1 0 0,1 0 0,-1 0 0,1 0 0,0 0 0,-1-1 0,1 1 0,-1 1 0,1-1 0,-1 0 0,1 0 0,-1 0 0,1 0 0,-1 0 0,1 0 0,0 0 0,-1 1 0,1-1 0,-1 0 0,1 0 0,0 1 0,-1-1 0,1 0 0,0 0 0,-1 1 0,1 0 0,-7 19 0,8 23 0,1-35 0,1 0 0,-1-1 0,2 1 0,-1-1 0,1 0 0,0 0 0,0 0 0,1-1 0,-1 1 0,2-1 0,-1 0 0,1 0 0,6 4 0,13 10 0,1-2 0,30 17 0,-32-21 0,-1 1 0,33 27 0,-52-38 0,0-1 0,0 1 0,-1 0 0,1 0 0,-1 1 0,0-1 0,0 1 0,-1-1 0,1 1 0,-1 0 0,3 9 0,-4-11 0,-1 0 0,0 0 0,0 0 0,0 0 0,0 0 0,-1 0 0,1 0 0,-1 0 0,1 0 0,-1 0 0,0 0 0,0-1 0,-1 1 0,1 0 0,0-1 0,-1 1 0,0-1 0,1 1 0,-1-1 0,0 0 0,0 0 0,-3 3 0,-7 4 0,1 1 0,-1-2 0,0 0 0,-1 0 0,0-1 0,-1-1 0,1 0 0,-1-1 0,0 0 0,-28 5 0,2-4 0,0-1 0,-73-1 0,94-4-195,1-1 0,-1-1 0,0-1 0,1-1 0,0 0 0,-22-9 0,10 1-6631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24575,'0'1'0,"1"0"0,-1 0 0,0-1 0,1 1 0,-1 0 0,1 0 0,-1-1 0,1 1 0,-1 0 0,1-1 0,-1 1 0,1 0 0,0-1 0,-1 1 0,1-1 0,0 1 0,-1-1 0,1 1 0,0-1 0,0 1 0,0-1 0,0 0 0,-1 0 0,3 1 0,26 6 0,-20-5 0,75 22 0,-2 4 0,97 47 0,145 99 0,-153-58 0,-144-96 0,-25-19-61,0 0-20,0 1-1,1-1 1,-1 1-1,0-1 1,0 1-1,0 0 1,0 0-1,-1 0 1,1 0-1,0 0 1,-1 1-1,1-1 1,-1 0-1,0 1 0,1 2 1,-3 8-6745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1 585 24575,'3'-1'0,"0"1"0,0-1 0,0 0 0,-1 1 0,1-1 0,0-1 0,0 1 0,-1 0 0,1-1 0,-1 1 0,1-1 0,-1 0 0,1 0 0,-1 1 0,0-2 0,0 1 0,0 0 0,0 0 0,-1-1 0,1 1 0,0-1 0,-1 1 0,0-1 0,2-4 0,4-10 0,-1 0 0,8-34 0,-7 25 0,8-36 0,8-79 0,-14 79 0,18-69 0,-17 107 120,-10 23-151,0 1 0,1 0 0,-1-1 0,0 1 0,0-1 0,1 1 0,-1 0 0,0-1 1,0 1-1,1 0 0,-1 0 0,0-1 0,1 1 0,-1 0 0,1 0 0,-1-1 0,0 1 0,1 0 0,-1 0 0,1 0 0,-1 0 0,0 0 0,1-1 0,-1 1 1,1 0-1,-1 0 0,1 0 0,-1 0 0,0 0 0,1 0 0,-1 0 0,1 1 0,-1-1 0,1 0 0,-1 0 0,0 0 0,1 0 0,-1 1 0,1-1 0,-1 0 1,0 0-1,1 0 0,-1 1 0,0-1 0,1 0 0,-1 1 0,1 0 0,7 11-6795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1 24575,'1'0'0,"7"0"0,-11 4 0,-12 11 0,-242 317 0,231-295-341,2 0 0,1 2-1,-20 48 1,33-61-6485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0 24575,'0'0'0,"1"0"0,-1 0 0,0 0 0,1 0 0,-1 0 0,0 0 0,0 0 0,1 0 0,-1 1 0,0-1 0,1 0 0,-1 0 0,0 0 0,0 0 0,1 0 0,-1 1 0,0-1 0,0 0 0,0 0 0,1 1 0,-1-1 0,0 0 0,0 0 0,0 1 0,1-1 0,-1 0 0,0 0 0,0 1 0,0-1 0,0 0 0,0 0 0,0 1 0,0-1 0,0 0 0,0 1 0,0-1 0,0 0 0,0 1 0,0-1 0,-4 19 0,-12 15 0,16-34 0,-18 30 0,3 0 0,0 2 0,2-1 0,2 2 0,1 0 0,1 0 0,2 0 0,-4 44 0,6-26-455,-1 0 0,-19 68 0,17-93-6371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24575,'5'1'0,"-1"0"0,0 0 0,0 0 0,1 0 0,-1 1 0,0 0 0,0-1 0,-1 2 0,1-1 0,0 0 0,5 5 0,42 38 0,-39-33 0,103 88 0,-68-63 0,-2 2 0,-2 2 0,-2 2 0,49 65 0,-77-84-1365,-4-4-5461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41 108 24575,'16'-2'0,"1"-1"0,-1-1 0,0 0 0,0-1 0,0 0 0,24-13 0,4-1 0,30 0 0,-57 16 0,-1 0 0,27-11 0,-35 9 0,-10 1 0,-15 6 0,-29 20 0,1 3 0,-51 36 0,74-45 0,0 2 0,1 0 0,1 1 0,1 2 0,-30 39 0,47-57 0,-1 0 0,1 1 0,0-1 0,0 0 0,1 1 0,-1-1 0,1 1 0,0 0 0,-1-1 0,2 1 0,-1 0 0,0 0 0,1-1 0,-1 7 0,2-8 0,0 0 0,0 0 0,0 0 0,0 0 0,0-1 0,0 1 0,0 0 0,0-1 0,1 1 0,-1-1 0,1 1 0,-1-1 0,1 1 0,-1-1 0,1 0 0,0 0 0,0 0 0,0 0 0,-1 0 0,1 0 0,0-1 0,0 1 0,0-1 0,0 1 0,0-1 0,1 0 0,-1 0 0,2 0 0,16 2 0,-1-1 0,40-4 0,-46 2 0,0-1 0,1 2 0,-1 0 0,0 0 0,0 1 0,1 1 0,-1 0 0,23 8 0,-28-6 0,-1 1 0,1 0 0,-1 1 0,0 0 0,0 0 0,-1 0 0,0 1 0,0 0 0,0 0 0,-1 0 0,0 1 0,7 16 0,-6-14 0,-2 1 0,1 0 0,-1 0 0,-1 0 0,0 0 0,-1 0 0,0 1 0,0-1 0,-1 21 0,-2-28 0,1 0 0,-1 0 0,0 0 0,0 0 0,0 0 0,-1 0 0,1-1 0,-1 1 0,0 0 0,0-1 0,0 0 0,0 1 0,-1-1 0,1 0 0,-1 0 0,0 0 0,0-1 0,0 1 0,0-1 0,-1 1 0,1-1 0,-1 0 0,1 0 0,-7 2 0,-8 2 0,1-1 0,-1 0 0,0-2 0,-23 3 0,1 0 0,22-3-118,-52 8 370,65-11-388,0 1-1,0-1 1,0-1 0,-1 1 0,1-1-1,0 0 1,0 0 0,0 0 0,0-1-1,-7-2 1,-8-9-6690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11 24575,'0'-1'0,"0"1"0,0 0 0,0-1 0,0 1 0,0 0 0,0-1 0,0 1 0,0 0 0,0-1 0,0 1 0,0 0 0,0-1 0,0 1 0,0 0 0,-1-1 0,1 1 0,0 0 0,0-1 0,0 1 0,0 0 0,-1-1 0,1 1 0,0 0 0,0 0 0,0-1 0,-1 1 0,1 0 0,0 0 0,-1-1 0,1 1 0,0 0 0,0 0 0,-1 0 0,1 0 0,0 0 0,-1-1 0,1 1 0,0 0 0,-1 0 0,1 0 0,0 0 0,-1 0 0,-16 9 0,-13 20 0,20-13 0,1-1 0,1 2 0,0-1 0,1 1 0,1 0 0,1 1 0,0-1 0,-2 19 0,3-10 0,1 1 0,1-1 0,2 0 0,5 52 0,-3-65 0,2 1 0,0-1 0,0 0 0,1 0 0,1-1 0,0 1 0,14 19 0,-17-26 0,1 0 0,-1-1 0,1 0 0,1 0 0,-1 0 0,1-1 0,0 1 0,0-1 0,0 0 0,0 0 0,1-1 0,0 0 0,-1 0 0,1 0 0,1 0 0,-1-1 0,0 0 0,8 1 0,-9-3 0,-1 0 0,0-1 0,0 0 0,0 1 0,0-1 0,0-1 0,0 1 0,0-1 0,0 1 0,0-1 0,0 0 0,-1 0 0,1-1 0,-1 1 0,0-1 0,1 0 0,-1 0 0,0 0 0,-1 0 0,1 0 0,-1-1 0,3-3 0,-3 5 0,0-1 0,-1 0 0,1 0 0,-1 0 0,0 0 0,0 0 0,0 0 0,0 0 0,0-1 0,-1 1 0,1 0 0,-1 0 0,0 0 0,0-1 0,0 1 0,0 0 0,-1 0 0,1-1 0,-1 1 0,0 0 0,0 0 0,0 0 0,0 0 0,-1 0 0,1 0 0,-1 0 0,0 0 0,-3-4 0,0 2-80,1 1 0,-1 0-1,0 0 1,0 0 0,0 0-1,0 1 1,0-1 0,-1 1-1,0 1 1,1-1 0,-1 1 0,0 0-1,0 1 1,-1-1 0,1 1-1,-13-1 1,0 9-6746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5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24575,'0'56'0,"-3"0"0,-13 76 0,-40 176 0,55-305 0,0 0 0,1 0 0,-1 0 0,1 1 0,-1-1 0,1 0 0,0 0 0,1 0 0,-1 0 0,0 0 0,1 0 0,-1 0 0,1 0 0,0 0 0,0 0 0,1 0 0,-1 0 0,0-1 0,1 1 0,0 0 0,3 4 0,-2-5 0,-1 0 0,1 0 0,0-1 0,0 1 0,0-1 0,0 1 0,0-1 0,1 0 0,-1 0 0,0 0 0,0-1 0,1 1 0,-1-1 0,1 0 0,-1 0 0,0 0 0,1 0 0,-1-1 0,0 1 0,5-2 0,3-1-151,0-1-1,-1 0 0,1-1 0,-1 0 1,-1 0-1,1-1 0,-1-1 1,17-13-1,-11 8-6674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24575,'5'0'0,"2"6"0,0 6 0,-2 7 0,4 5 0,0 4 0,-1 2 0,3 1 0,0 1 0,3 0 0,-1 0 0,3-1 0,-2-5-8191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24575,'0'-2'0,"1"0"0,-1 0 0,0 1 0,1-1 0,0 0 0,-1 1 0,1-1 0,0 1 0,0-1 0,0 0 0,0 1 0,0 0 0,0-1 0,0 1 0,0 0 0,1-1 0,-1 1 0,0 0 0,1 0 0,2-1 0,36-19 0,-25 15 0,-7 2 0,0 0 0,0 1 0,0 0 0,1 0 0,-1 1 0,1 0 0,-1 1 0,1 0 0,0 0 0,12 1 0,-17 1 0,0-1 0,0 1 0,0 0 0,0 0 0,0 0 0,-1 0 0,1 1 0,0-1 0,0 1 0,-1 0 0,0 0 0,1 1 0,-1-1 0,0 1 0,0-1 0,0 1 0,0 0 0,-1 0 0,1 1 0,-1-1 0,1 0 0,-1 1 0,0-1 0,2 6 0,0 6 0,1 0 0,-2 1 0,0-1 0,-1 0 0,0 1 0,-1 0 0,-1-1 0,0 1 0,-1-1 0,-1 1 0,-1-1 0,0 1 0,-1-1 0,0 0 0,-1 0 0,-1-1 0,-1 0 0,0 0 0,-11 18 0,12-25 0,2 1 0,-1 0 0,1 1 0,1-1 0,0 1 0,0 0 0,0-1 0,1 1 0,0 0 0,0 11 0,2-17 0,0-1 0,0 0 0,0 1 0,0-1 0,0 0 0,1 1 0,-1-1 0,1 0 0,0 0 0,0 0 0,0 1 0,0-1 0,0 0 0,0 0 0,0 0 0,0-1 0,1 1 0,1 2 0,-1-3 0,1 1 0,-1-1 0,1 0 0,-1 0 0,1 0 0,-1 0 0,1 0 0,0-1 0,-1 1 0,1-1 0,0 1 0,0-1 0,-1 0 0,1 0 0,0 0 0,0-1 0,-1 1 0,1-1 0,3 0 0,5-3 22,1 0 0,-1 0 0,0-1-1,0 0 1,17-12 0,30-14-1518,-34 22-5330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44 125 24575,'-23'-12'0,"3"1"0,20 7 0,11 2 0,70-4 0,-42 4 0,1-1 0,72-17 0,-36-4-90,-41 12 194,58-12-1,-82 22-251,0 1 0,-1 0-1,1 0 1,0 1 0,0 1 0,0-1 0,0 2-1,-1 0 1,21 6 0,-12-1-6678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24575,'87'-2'0,"-46"0"0,0 1 0,66 8 0,-95-4 0,-1 1 0,0 0 0,0 0 0,0 1 0,0 1 0,-1 0 0,15 10 0,33 19 0,-52-33 0,-1 0 0,0 1 0,0 0 0,0 0 0,-1 0 0,1 1 0,-1-1 0,0 1 0,0 0 0,0 0 0,0 1 0,0-1 0,-1 1 0,0 0 0,0 0 0,-1 0 0,1 0 0,-1 0 0,0 1 0,0-1 0,-1 1 0,0-1 0,0 1 0,0 0 0,0 7 0,-2-5 0,1 1 0,-2-1 0,1 0 0,-1 1 0,0-1 0,-1 0 0,0-1 0,0 1 0,-1 0 0,0-1 0,0 0 0,0 1 0,-1-2 0,0 1 0,-1-1 0,-9 9 0,-11 6 0,-1-1 0,-1-2 0,-1 0 0,-61 25 0,48-22 0,-21 4-1365,36-17-5461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24575,'1'-1'0,"1"-1"0,-1 1 0,1 0 0,-1 0 0,0-1 0,1 1 0,0 0 0,-1 1 0,1-1 0,0 0 0,-1 0 0,1 1 0,0-1 0,0 1 0,0-1 0,-1 1 0,1 0 0,0 0 0,0 0 0,0 0 0,0 0 0,2 0 0,-1 1 0,0 1 0,0-1 0,0 0 0,-1 1 0,1-1 0,0 1 0,-1 0 0,1 0 0,-1 0 0,1 0 0,-1 0 0,2 3 0,2 2 0,-1 1 0,0-1 0,0 1 0,-1 0 0,0 0 0,-1 0 0,1 0 0,2 15 0,13 130 0,-8-52 0,-3-37-118,25 160 370,-24-183-627,1-1 0,2 0 1,23 51-1,-26-71-6451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36 283 24575,'4'0'0,"0"0"0,0 1 0,0-1 0,0 1 0,-1 0 0,1 0 0,0 0 0,-1 0 0,1 1 0,-1 0 0,1-1 0,-1 1 0,0 0 0,0 1 0,0-1 0,5 5 0,-3-1 0,0 0 0,-1 0 0,0 0 0,0 1 0,0-1 0,0 1 0,4 14 0,-2 1 0,0-1 0,-2 1 0,0 0 0,0 42 0,-4-62 0,1 12 0,-1-1 0,-1 0 0,0 0 0,-3 15 0,3-27 0,1 1 0,-1-1 0,1 1 0,-1 0 0,1-1 0,-1 1 0,0-1 0,0 0 0,0 1 0,1-1 0,-1 0 0,-1 1 0,1-1 0,0 0 0,0 0 0,0 0 0,-3 2 0,2-3 0,1 0 0,-1 1 0,1-1 0,-1 0 0,1 0 0,-1 0 0,0 0 0,1-1 0,-1 1 0,1 0 0,-1-1 0,1 1 0,-1-1 0,1 1 0,-1-1 0,1 1 0,-1-1 0,1 0 0,0 0 0,0 0 0,-1 0 0,-1-2 0,-2 0 0,1-1 0,-1 0 0,0 0 0,1-1 0,0 1 0,0-1 0,0 0 0,0 0 0,1 0 0,0-1 0,0 1 0,1-1 0,-1 0 0,1 0 0,0 0 0,1 0 0,0 0 0,-1-6 0,2 4 0,0 1 0,1 0 0,0-1 0,0 1 0,0 0 0,1 0 0,0 0 0,1 0 0,0 0 0,0 0 0,0 1 0,1-1 0,0 1 0,9-11 0,12-11 0,1 0 0,50-39 0,-45 41 0,-2-1 0,35-39 0,-58 59 0,0 0 0,0-1 0,-1 0 0,0 0 0,0 0 0,5-15 0,-9 21 0,-1-1 0,1 1 0,-1 0 0,0 0 0,0 0 0,0-1 0,0 1 0,0 0 0,0 0 0,-1 0 0,1-1 0,-1 1 0,0 0 0,1 0 0,-1 0 0,0 0 0,0 0 0,0 0 0,-1 0 0,1 1 0,0-1 0,-1 0 0,1 1 0,-1-1 0,1 0 0,-1 1 0,0 0 0,0-1 0,0 1 0,1 0 0,-1 0 0,0 0 0,-4-1 0,-7-4 0,0 1 0,0 1 0,0-1 0,-1 2 0,0 0 0,1 1 0,-1 0 0,0 1 0,0 0 0,0 2 0,0-1 0,-16 4 0,22-3 0,1 0 0,0 1 0,0 0 0,0 0 0,1 0 0,-1 1 0,0 0 0,1 1 0,0-1 0,-1 1 0,2 0 0,-1 1 0,0-1 0,1 1 0,0 0 0,0 1 0,0-1 0,1 1 0,0 0 0,0 0 0,0 0 0,1 1 0,0-1 0,-4 13 0,0 13-1365,4-3-5461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202 144 24575,'16'-7'0,"-14"5"0,-8 5 0,-31 24 0,12-9 0,1 0 0,0 1 0,2 2 0,0 0 0,-25 32 0,46-52 0,0 0 0,0 0 0,0 1 0,0-1 0,0 0 0,0 1 0,0-1 0,0 0 0,0 1 0,1-1 0,-1 1 0,1-1 0,-1 1 0,1 0 0,0-1 0,0 1 0,-1-1 0,1 1 0,0 0 0,0-1 0,1 1 0,-1-1 0,0 1 0,0 0 0,1-1 0,-1 1 0,1-1 0,-1 1 0,1-1 0,0 1 0,0-1 0,0 0 0,-1 1 0,1-1 0,0 0 0,1 0 0,-1 1 0,0-1 0,0 0 0,0 0 0,1 0 0,1 0 0,1 1 0,-1 0 0,1-1 0,0 0 0,0 0 0,0 0 0,0 0 0,1 0 0,-1-1 0,0 0 0,0 0 0,0 0 0,0-1 0,0 1 0,1-1 0,-1 0 0,4-1 0,1-3 0,0 1 0,0-2 0,0 1 0,0-1 0,-1 0 0,0-1 0,0 0 0,-1 0 0,0-1 0,0 0 0,-1 0 0,9-14 0,2-6 0,-1-1 0,20-52 0,-31 68 0,-1-1 0,0 1 0,3-16 0,-7 26 0,1-1 0,-1 1 0,1 0 0,-1-1 0,0 1 0,0 0 0,0 0 0,-1-1 0,1 1 0,-1 0 0,0 0 0,0-1 0,0 1 0,0 0 0,0 0 0,-1 0 0,0 0 0,-3-4 0,5 6 0,0 1 0,-1-1 0,1 1 0,0-1 0,-1 1 0,1-1 0,-1 1 0,1-1 0,-1 1 0,1 0 0,-1-1 0,1 1 0,-1 0 0,1-1 0,-1 1 0,1 0 0,-1 0 0,1-1 0,-1 1 0,0 0 0,1 0 0,-1 0 0,0 0 0,1 0 0,-1 0 0,1 0 0,-1 0 0,0 0 0,1 0 0,-1 0 0,0 0 0,1 1 0,-1-1 0,1 0 0,-1 0 0,1 1 0,-1-1 0,1 0 0,-1 1 0,0-1 0,1 0 0,0 1 0,-1-1 0,1 1 0,-1-1 0,1 1 0,0-1 0,-1 1 0,1-1 0,0 1 0,-1-1 0,1 2 0,-1 0 0,0 1 0,0-1 0,0 0 0,1 1 0,-1-1 0,1 1 0,0 0 0,0-1 0,0 1 0,0-1 0,0 1 0,1 2 0,2 5 0,0-1 0,1 1 0,0-1 0,1 0 0,0 0 0,0-1 0,1 0 0,0 1 0,7 6 0,12 11 0,36 28 0,-36-33 0,32 35 0,-43-40 0,14 15 0,-2 2 0,23 36 0,-42-59 0,-1 1 0,-1 0 0,0-1 0,0 2 0,-1-1 0,-1 0 0,0 1 0,0 0 0,-1 0 0,-1 0 0,0 21 0,-1-28 0,-1 0 0,0 0 0,0 0 0,0 0 0,-1 0 0,0-1 0,0 1 0,0-1 0,0 1 0,-1-1 0,1 0 0,-1 0 0,0 0 0,-1 0 0,1 0 0,-1-1 0,1 0 0,-1 1 0,0-1 0,0-1 0,0 1 0,-1 0 0,1-1 0,-1 0 0,-5 2 0,-14 4 0,1-1 0,-1-1 0,-47 5 0,40-7 0,-180 30-1365,184-28-5461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2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366 1 24575,'-6'0'0,"1"1"0,0 0 0,0 0 0,0 0 0,0 1 0,0 0 0,0 0 0,0 0 0,1 1 0,-1-1 0,1 1 0,0 0 0,-1 0 0,1 1 0,-6 7 0,-7 7 0,2 0 0,-16 25 0,18-23 0,-47 71 0,-54 110 0,89-141-1365,17-35-5461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62 24575,'1'-1'0,"-1"0"0,1 0 0,-1 0 0,1-1 0,-1 1 0,1 0 0,0 0 0,0 0 0,-1 0 0,1 0 0,0 0 0,0 0 0,0 0 0,0 1 0,0-1 0,0 0 0,1 1 0,-1-1 0,0 0 0,0 1 0,0-1 0,1 1 0,-1 0 0,0-1 0,2 1 0,43-10 0,-29 6 0,4-2 0,0 0 0,1 1 0,0 1 0,-1 2 0,1 0 0,26 1 0,-48 1 0,0 0 0,1 0 0,-1 0 0,1 0 0,-1 0 0,1 0 0,-1 0 0,0 0 0,1 0 0,-1 0 0,1 0 0,-1 0 0,0 1 0,1-1 0,-1 0 0,0 0 0,1 0 0,-1 1 0,0-1 0,1 0 0,-1 0 0,0 1 0,1-1 0,-1 0 0,0 1 0,0-1 0,0 0 0,1 1 0,-1-1 0,0 1 0,0-1 0,0 0 0,0 1 0,1-1 0,-1 0 0,0 1 0,0-1 0,0 1 0,0-1 0,0 1 0,0-1 0,0 0 0,-1 2 0,-13 19 0,-26 16 0,-56 26 0,-25 13 0,116-72 0,0 0 0,0 0 0,0 1 0,1-1 0,-1 1 0,1 0 0,-6 10 0,10-14 0,-1 0 0,1 0 0,-1 1 0,1-1 0,-1 0 0,1 0 0,0 1 0,0-1 0,-1 0 0,1 0 0,0 1 0,0-1 0,0 0 0,0 1 0,1-1 0,-1 0 0,0 0 0,1 1 0,-1-1 0,0 0 0,1 0 0,-1 0 0,1 1 0,0-1 0,-1 0 0,1 0 0,0 0 0,0 0 0,0 0 0,0 0 0,0-1 0,0 1 0,0 0 0,0 0 0,0 0 0,0-1 0,0 1 0,0-1 0,0 1 0,1-1 0,-1 1 0,0-1 0,0 0 0,3 1 0,8 2 0,1 0 0,0 0 0,0-2 0,19 2 0,-24-4 0,0 1 0,1 1 0,-1 0 0,0 0 0,0 0 0,0 1 0,0 1 0,-1-1 0,1 1 0,0 0 0,-1 1 0,0 0 0,0 0 0,7 6 0,-6-3 0,0 1 0,0 1 0,-1-1 0,0 1 0,-1 0 0,0 1 0,-1-1 0,0 1 0,0 1 0,-1-1 0,0 0 0,-1 1 0,0 0 0,-1 0 0,0 0 0,-1 0 0,0 0 0,0 13 0,-2-20 5,0 0-1,0-1 1,0 1 0,-1 0-1,1-1 1,-1 1-1,0-1 1,0 1 0,0-1-1,0 0 1,0 1 0,-1-1-1,0-1 1,1 1-1,-1 0 1,0-1 0,0 1-1,-1-1 1,1 0-1,0 0 1,-1 0 0,1 0-1,-1-1 1,0 0-1,-5 2 1,-7 2-302,-1 0 0,0-2 0,0 0 0,-23 1 0,10-2-6529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24575,'5'0'0,"2"6"0,4 6 0,2 7 0,2 5 0,0 4 0,2 2 0,-2 1 0,2-4 0,-2-2 0,1 0 0,4 1 0,-2 1 0,1-3 0,-2-2 0,-5-3-8191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0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519 86 24575,'2'-24'0,"-1"20"0,0 0 0,0 1 0,-1-1 0,1 0 0,-1 0 0,0 1 0,0-1 0,0 0 0,-1 0 0,1 1 0,-1-1 0,0 0 0,-2-4 0,2 8 0,-1-1 0,0 0 0,1 1 0,-1-1 0,0 1 0,1-1 0,-1 1 0,0 0 0,0 0 0,1 0 0,-1 0 0,0 0 0,0 0 0,0 0 0,1 1 0,-1-1 0,0 0 0,1 1 0,-1 0 0,0-1 0,-1 2 0,-35 18 0,-205 157 0,234-168 0,-1 2 0,1-1 0,1 1 0,0 0 0,1 1 0,0 0 0,0 0 0,2 0 0,-1 1 0,1 0 0,1 0 0,-4 21 0,1 5 0,2 1 0,1-1 0,2 44 0,2-78 0,0 0 0,0 0 0,1 0 0,0 0 0,0 0 0,0 0 0,1 0 0,-1 0 0,1 0 0,0-1 0,1 1 0,-1-1 0,1 0 0,0 1 0,0-1 0,0 0 0,0-1 0,1 1 0,0 0 0,0-1 0,0 0 0,0 0 0,0 0 0,0-1 0,1 1 0,-1-1 0,1 0 0,0 0 0,0-1 0,0 1 0,7 0 0,10 2 0,1-1 0,-1-1 0,1-1 0,0-1 0,40-6 0,-48 4 0,-1 0 0,-1-1 0,1-1 0,14-5 0,-25 7 0,1 1 0,0 0 0,0-1 0,-1 0 0,1 0 0,-1 0 0,1-1 0,-1 1 0,0-1 0,0 0 0,0 1 0,0-1 0,-1-1 0,1 1 0,-1 0 0,0-1 0,0 1 0,2-6 0,-3 8 0,-1-1 0,0 0 0,0 0 0,0 0 0,0 0 0,-1 0 0,1 1 0,0-1 0,-1 0 0,1 0 0,-1 0 0,0 1 0,0-1 0,0 0 0,1 1 0,-1-1 0,-1 1 0,1-1 0,0 1 0,0-1 0,-1 1 0,1 0 0,0 0 0,-1 0 0,1 0 0,-1 0 0,0 0 0,-2-1 0,-51-21 0,19 16 0,0 1 0,0 2 0,0 2 0,-1 1 0,-44 5 0,6-2 0,73-2-41,-2-1-47,-1 1 0,0 0-1,0 0 1,0 1 0,0 0 0,1-1-1,-1 1 1,0 1 0,1-1-1,-1 1 1,1 0 0,-1 0 0,1 0-1,-5 3 1,-4 9-6738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3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24575,'0'4'0,"1"0"0,1 0 0,-1 0 0,1-1 0,-1 1 0,1 0 0,0-1 0,0 1 0,1-1 0,-1 0 0,1 1 0,-1-1 0,5 3 0,43 38 0,41 19 0,-59-44 0,-1 3 0,-2 0 0,0 2 0,-1 1 0,30 34 0,-28-21 0,-3-6 0,36 56 0,-55-75-119,-1-2-89,0 1 0,-1-1 1,-1 1-1,1 0 1,3 16-1,-4-5-6618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151 247 24575,'66'66'0,"-28"-30"0,-2 2 0,47 63 0,-81-99 0,0 0 0,-1 0 0,1 0 0,-1 1 0,1-1 0,-1 0 0,0 1 0,0-1 0,0 1 0,0-1 0,-1 1 0,1-1 0,0 1 0,-1 0 0,0-1 0,0 1 0,0 0 0,0-1 0,0 1 0,0 0 0,-1-1 0,1 1 0,-1-1 0,0 1 0,0 0 0,0-1 0,0 0 0,0 1 0,0-1 0,-1 0 0,1 1 0,-1-1 0,0 0 0,1 0 0,-1 0 0,0-1 0,0 1 0,0 0 0,-1-1 0,1 1 0,0-1 0,-1 0 0,1 0 0,-3 2 0,-9 2 0,1 1 0,-1-2 0,0 0 0,0-1 0,-1 0 0,-26 2 0,28-5 0,1 0 0,0 0 0,-1-1 0,1-1 0,0 0 0,0-1 0,0 0 0,0-1 0,0 0 0,-14-7 0,21 8 0,0 0 0,0 0 0,0-1 0,0 1 0,0-1 0,1 0 0,0 0 0,0-1 0,0 1 0,0-1 0,1 0 0,0 0 0,0 0 0,0 0 0,0-1 0,1 1 0,0-1 0,0 1 0,0-1 0,1 0 0,0 0 0,0 0 0,0-7 0,2 8 0,-1 1 0,1 0 0,0-1 0,0 1 0,1 0 0,-1-1 0,1 1 0,0 0 0,0 0 0,0 0 0,1 1 0,-1-1 0,1 0 0,0 1 0,0 0 0,0 0 0,1 0 0,4-4 0,7-5 0,2 0 0,28-14 0,-43 25 0,28-14 0,44-14 0,-43 18 0,-1-2 0,29-16 0,-51 25 0,0-1 0,0-1 0,-1 1 0,0-1 0,0-1 0,0 1 0,-1-1 0,1 0 0,-2-1 0,1 0 0,6-11 0,-11 16 0,0 0 0,1 1 0,-1-1 0,0 0 0,0 0 0,0 0 0,-1 0 0,1 0 0,-1 0 0,0 0 0,0 0 0,0 0 0,0 0 0,0 0 0,0 0 0,-1 0 0,0 0 0,0 0 0,1 0 0,-3-3 0,1 2 0,-1 0 0,0 0 0,0 0 0,0 1 0,0-1 0,-1 1 0,1 0 0,-1 0 0,0 0 0,0 0 0,-7-3 0,-5-2 0,-1 1 0,0 1 0,0 0 0,-1 2 0,-33-6 0,36 8 0,0 0 0,0 1 0,0 1 0,0 0 0,0 1 0,1 1 0,-28 6 0,37-6 0,0-1 0,0 1 0,0 1 0,1-1 0,-1 1 0,1 0 0,-1 0 0,1 0 0,0 0 0,1 1 0,-1-1 0,0 1 0,1 0 0,0 0 0,0 1 0,0-1 0,1 0 0,-1 1 0,1 0 0,0 0 0,0-1 0,1 1 0,-1 0 0,1 1 0,-1 8 0,1-5-80,1 0 0,0 0-1,0 1 1,1-1 0,0 0-1,0 0 1,1 0 0,0 0-1,1 0 1,0-1 0,0 1 0,1-1-1,0 1 1,0-1 0,1-1-1,6 9 1,8 4-6746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116 191 24575,'-1'27'0,"-2"1"0,-9 36 0,8-44 0,0 0 0,1 0 0,1 0 0,1 0 0,2 36 0,0-53 0,-1 0 0,1-1 0,0 1 0,0 0 0,0-1 0,0 1 0,0-1 0,1 1 0,-1-1 0,1 0 0,-1 0 0,1 0 0,0 1 0,0-2 0,0 1 0,0 0 0,0 0 0,3 1 0,1 0 0,-1 0 0,1 0 0,0-1 0,-1 0 0,1 0 0,0-1 0,13 2 0,-8-1 0,1-2 0,0 1 0,0-2 0,0 0 0,0 0 0,0-1 0,0 0 0,13-5 0,-13 1 0,0 0 0,-1 0 0,0-1 0,0-1 0,-1 0 0,0 0 0,0-1 0,-1 0 0,0-1 0,-1 0 0,0 0 0,9-16 0,-5 6 0,0-1 0,-2 0 0,-1 0 0,-1-1 0,0 0 0,4-26 0,-10 42 0,-1 0 0,0 0 0,-1-1 0,1 1 0,-1 0 0,-1 0 0,1-1 0,-1 1 0,0 0 0,0 0 0,-1 0 0,0 0 0,0 0 0,0 0 0,-1 1 0,0-1 0,-4-6 0,1 5 0,0 0 0,0 1 0,0-1 0,-1 1 0,0 0 0,-1 1 0,1 0 0,-1 0 0,0 1 0,-15-7 0,1 3 0,-1 1 0,0 1 0,0 1 0,0 1 0,0 1 0,-1 1 0,0 1 0,-32 3 0,46-2-97,0 1-1,1 1 1,-1 0-1,1 0 1,-1 1-1,1 0 1,0 1-1,0 0 1,0 0-1,1 1 1,-1 0-1,1 0 0,-11 10 1,6 0-6729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7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24575,'15'0'0,"1"0"0,0 1 0,-1 0 0,0 2 0,1 0 0,-1 0 0,0 2 0,0-1 0,-1 2 0,1 0 0,-1 1 0,-1 0 0,1 1 0,-1 1 0,14 12 0,-8-6-97,0 2-1,-2 0 1,0 1-1,-1 0 1,-1 2-1,0-1 1,-2 2-1,0 0 1,-2 1-1,0 0 1,-1 0-1,-2 1 0,9 35 1,-10-31-6729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0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24575,'0'5'0,"0"7"0,0 12 0,0 7 0,0 3 0,0 2 0,0-1 0,0-1 0,-5-6 0,-2-2 0,0-1 0,-3 0 0,-1 2 0,2 1 0,-3 1 0,1-4-8191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1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 24575,'0'-5'0,"0"8"0,-6 5 0,-1 10 0,1 8 0,-5 10 0,0 3 0,2 7 0,-2-1 0,-1 4 0,3-2 0,3-4 0,2-4 0,2-3 0,1-2 0,1-3 0,0 0 0,1-7-8191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9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0,4-1 0,2 2 0,2-2 0,0 1 0,1 4 0,5 2 0,-3 3 0,2-2 0,-3-1 0,1 1 0,-3 2 0,-3 1 0,-5 2 0,-2-5-8191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80 24575,'15'-2'0,"0"0"0,0-1 0,0 0 0,0-1 0,-1-1 0,1 0 0,-1-1 0,-1-1 0,1 0 0,-1 0 0,16-13 0,-28 19 0,15-6 0,-17 14 0,-24 19 0,4-10 0,0 0 0,1 1 0,1 1 0,1 1 0,0 0 0,2 2 0,0 0 0,1 0 0,-13 28 0,27-48 0,0 1 0,0 0 0,1-1 0,-1 1 0,0 0 0,1 0 0,-1 0 0,1 0 0,-1 0 0,1 0 0,0 0 0,0 0 0,0 0 0,0 0 0,0 0 0,0 0 0,1-1 0,-1 1 0,1 0 0,-1 0 0,1 0 0,0 0 0,1 2 0,0-1 0,0-1 0,1 0 0,-1 0 0,0 0 0,1-1 0,-1 1 0,1 0 0,0-1 0,-1 0 0,1 1 0,0-1 0,0 0 0,5 0 0,11 3 0,1-2 0,-1 0 0,36-3 0,-46 1 0,6-1 0,-2 1 0,0-1 0,-1 2 0,1 0 0,21 4 0,-31-5 0,0 1 0,0 0 0,0 0 0,0 1 0,0-1 0,0 1 0,0-1 0,-1 1 0,1 0 0,-1 0 0,1 0 0,-1 0 0,0 0 0,0 1 0,0-1 0,0 1 0,0-1 0,0 1 0,-1 0 0,1 0 0,-1 0 0,0 0 0,0 0 0,1 3 0,-1 1 0,0-1 0,-1 1 0,0-1 0,0 1 0,0-1 0,-1 1 0,0-1 0,0 1 0,0-1 0,-1 0 0,0 0 0,0 1 0,-1-1 0,0-1 0,0 1 0,0 0 0,-1-1 0,0 0 0,0 1 0,0-1 0,0-1 0,-1 1 0,-9 6 0,0 1 0,-1-1 0,0-1 0,-1 0 0,0-1 0,-1-1 0,0 0 0,-24 6 0,35-12-170,0 0-1,0-1 0,0 0 1,0 0-1,0 0 0,0-1 1,-10 0-1,-5-5-6655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0 24575,'-19'19'0,"1"2"0,1 0 0,1 1 0,0 0 0,2 1 0,0 1 0,2 0 0,1 1 0,1 0 0,1 1 0,1 0 0,1 0 0,-5 40 0,12-62 0,-1 0 0,1 0 0,0 0 0,0 0 0,0 0 0,1 0 0,-1 0 0,1 0 0,0 0 0,0 0 0,1 0 0,-1 0 0,1 0 0,0-1 0,0 1 0,0-1 0,0 1 0,0-1 0,1 0 0,0 0 0,0 0 0,0 0 0,0 0 0,0-1 0,0 1 0,1-1 0,-1 0 0,1 0 0,-1 0 0,6 1 0,-4-1 0,1-1 0,0 0 0,0 0 0,0 0 0,0-1 0,0 0 0,0 0 0,0 0 0,0-1 0,0 0 0,0 0 0,-1-1 0,1 0 0,0 0 0,-1 0 0,1 0 0,-1-1 0,0 0 0,0 0 0,5-4 0,-2 0 0,0 0 0,0 0 0,-1-1 0,0 0 0,-1 0 0,0-1 0,0 0 0,-1 0 0,0 0 0,-1 0 0,6-18 0,-9 24 0,0 0 0,0 0 0,-1 0 0,1 0 0,-1 0 0,0 0 0,0 0 0,0-1 0,0 1 0,-1 0 0,1 0 0,-1 0 0,0 0 0,0 0 0,0 0 0,0 0 0,-2-3 0,0 3 0,1 1 0,-1-1 0,1 0 0,-1 1 0,0 0 0,0 0 0,0 0 0,0 0 0,0 0 0,-1 1 0,1-1 0,0 1 0,-1 0 0,1 0 0,-1 0 0,0 1 0,1-1 0,-6 1 0,3-1 8,0 1 0,0 0 0,1 0 0,-1 1 0,0 0 0,1 0 0,-1 0 0,0 1 0,1-1 0,-1 1 0,1 1 0,0-1 0,0 1 0,-8 5 0,4-1-220,1 0 0,-1 0 0,1 1-1,1 0 1,-1 1 0,-7 12 0,-7 14-6614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6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266 0 24575,'-5'0'0,"-8"6"0,-6 11 0,-5 8 0,2 6 0,-2 2 0,5 6 0,-1-4 0,4-2 0,-1-2 0,2 0 0,4-1 0,-1-6 0,1-1 0,2 1 0,-1-5 0,-1 1 0,3-4-8191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282 0 24575,'0'4'0,"-1"0"0,0 0 0,-1 0 0,1 0 0,-1-1 0,1 1 0,-1-1 0,-4 6 0,-3 7 0,-97 170 0,69-128 0,-49 106 0,81-151 0,0 1 0,1 0 0,0 0 0,1 0 0,0 0 0,0 19 0,3-30 0,-1 1 0,1 0 0,0-1 0,1 1 0,-1-1 0,0 1 0,1 0 0,0-1 0,0 1 0,0-1 0,0 0 0,0 1 0,1-1 0,0 0 0,-1 0 0,1 0 0,0 0 0,1 0 0,-1 0 0,0 0 0,1-1 0,0 1 0,-1-1 0,1 0 0,0 0 0,0 0 0,0 0 0,1 0 0,3 1 0,9 1 17,1-1 0,-1 0 1,0-1-1,1-1 0,-1 0 0,33-4 0,96-22-1502,-119 20-5341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24575,'0'10'0,"0"9"0,-5 7 0,-2 3 0,0 3 0,2 0 0,-4-4 0,0-3 0,1 1 0,2 0 0,2 1 0,2 1 0,6-3 0,3-7-8191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24575,'1'-10'0,"1"1"0,-1-1 0,2 1 0,-1 0 0,1 0 0,1 0 0,0 0 0,0 0 0,1 1 0,0 0 0,0 0 0,1 0 0,0 0 0,0 1 0,1 0 0,0 0 0,0 1 0,1 0 0,-1 0 0,1 1 0,0 0 0,1 0 0,0 1 0,10-4 0,-17 8 0,0-1 0,0 0 0,0 1 0,0 0 0,0-1 0,1 1 0,-1 0 0,0 0 0,0 0 0,0 0 0,1 1 0,-1-1 0,0 1 0,0-1 0,0 1 0,0 0 0,0-1 0,0 1 0,0 0 0,2 2 0,0 0 0,-1 0 0,0 0 0,0 0 0,0 0 0,0 0 0,-1 1 0,0-1 0,1 1 0,2 7 0,0 2 0,0 1 0,-1-1 0,0 1 0,-1 0 0,1 19 0,-3-22 0,-2 0 0,1-1 0,-2 1 0,1 0 0,-1-1 0,-1 1 0,0-1 0,0 0 0,-6 12 0,-9 16 0,-25 37 0,10-16 0,17-31 0,-22 47 0,36-70 0,0 0 0,0 0 0,1 0 0,-1 0 0,1 1 0,0-1 0,1 0 0,0 1 0,-1-1 0,2 1 0,-1-1 0,1 6 0,0-8 0,0-1 0,0 0 0,0 1 0,1-1 0,-1 0 0,1 0 0,-1 0 0,1 0 0,-1 0 0,1 0 0,0 0 0,0 0 0,0-1 0,0 1 0,0-1 0,1 0 0,-1 1 0,0-1 0,1 0 0,-1 0 0,1-1 0,-1 1 0,1 0 0,-1-1 0,1 1 0,-1-1 0,1 0 0,-1 0 0,1 0 0,0 0 0,2-1 0,3 0 0,0 0 0,0 0 0,-1-1 0,1 0 0,0 0 0,-1 0 0,0-1 0,1-1 0,6-3 0,22-23-1365,-24 14-5461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9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24575,'10'-10'0,"4"-9"0,4-1 0,5 3 0,3-1 0,3 2 0,1 5 0,1 3 0,1 4 0,-1 2 0,0 1 0,0 1 0,1 6 0,-2 7 0,-4 7 0,-2-1 0,-6-2-8191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0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24575,'36'0'0,"-1"-1"0,0 1 0,0 1 0,0 2 0,0 2 0,63 17 0,-74-14 0,0 0 0,0 2 0,-1 1 0,0 1 0,28 20 0,-45-27 0,0 0 0,0-1 0,-1 2 0,0-1 0,0 1 0,0 0 0,0 0 0,-1 0 0,0 1 0,0-1 0,-1 1 0,0 0 0,0 0 0,-1 0 0,1 1 0,-2-1 0,1 0 0,-1 1 0,0-1 0,0 1 0,-1 0 0,-1 12 0,0-15 0,0 0 0,0-1 0,-1 1 0,1 0 0,-1 0 0,0-1 0,-1 1 0,1-1 0,-1 1 0,0-1 0,0 0 0,0 0 0,0 0 0,-1-1 0,0 1 0,0-1 0,0 0 0,0 0 0,0 0 0,-6 2 0,-11 6 0,0-1 0,-1-1 0,-27 7 0,-3 2 0,20-4-170,0 2-1,1 1 0,1 1 1,1 2-1,1 1 0,0 1 1,-45 48-1,54-48-6655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1 0,0-1 0,-1 0 0,1 0 0,0 0 0,0 0 0,0 0 0,0 0 0,1 0 0,-1 0 0,0 0 0,0 0 0,0-1 0,1 1 0,-1 0 0,0-1 0,1 1 0,-1-1 0,1 0 0,-1 1 0,1-1 0,-1 0 0,3 0 0,46 6 0,-45-6 0,9 0 0,-1-1 0,0-1 0,0 0 0,17-5 0,-22 5 0,1-1 0,-1 1 0,1 1 0,-1-1 0,1 1 0,-1 1 0,1 0 0,0 0 0,-1 1 0,1 0 0,-1 0 0,14 4 0,-18-2 0,-1-1 0,1 1 0,-1 1 0,1-1 0,-1 0 0,0 1 0,-1-1 0,1 1 0,-1 0 0,1 0 0,-1 0 0,0 0 0,0 0 0,-1 1 0,0-1 0,1 0 0,-1 1 0,-1-1 0,1 1 0,0 8 0,0 9 0,0 0 0,-5 43 0,-5-9 0,-19 65 0,5-26 0,12-45-72,3-17-359,1 1 0,-2 40 0,8-48-6395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1 205 24575,'5'0'0,"2"-10"0,5-9 0,0-7 0,3-3 0,5-3 0,4 0 0,3 4 0,2 8 0,-4 12 0,-6 8-8191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 24575,'5'-2'0,"0"1"0,0-1 0,0 0 0,0 0 0,0 0 0,0-1 0,4-2 0,11-6 0,-15 9 0,0 0 0,-1 0 0,1 1 0,0-1 0,0 1 0,0 0 0,0 1 0,0-1 0,0 1 0,0 0 0,1 1 0,-1-1 0,0 1 0,0 0 0,6 2 0,-9-3 0,0 1 0,-1 0 0,1 0 0,0 0 0,-1 0 0,1 0 0,-1 1 0,1-1 0,-1 0 0,1 1 0,-1-1 0,0 1 0,0-1 0,0 1 0,0 0 0,0 0 0,1 1 0,-1 1 0,0-1 0,-1 1 0,1-1 0,-1 1 0,0-1 0,0 1 0,0-1 0,0 1 0,0-1 0,-1 1 0,0-1 0,-1 6 0,-1 1 0,-1-1 0,0 0 0,0 0 0,-1 0 0,0-1 0,-1 1 0,1-1 0,-8 7 0,-63 59 0,53-54 0,-31 37 0,47-48 0,0 0 0,1 0 0,0 0 0,0 1 0,1 0 0,1 0 0,-1 0 0,2 0 0,-1 1 0,2 0 0,-1 0 0,0 16 0,3-22 0,0 0 0,0 0 0,1 1 0,0-1 0,0 0 0,0 0 0,1 0 0,-1 0 0,1-1 0,1 1 0,-1 0 0,1-1 0,-1 1 0,1-1 0,0 0 0,1 0 0,-1 0 0,1-1 0,0 1 0,0-1 0,0 0 0,0 0 0,0 0 0,1 0 0,-1-1 0,1 0 0,0 0 0,8 3 0,46 7-1365,-33-10-5461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1 24575,'-4'0'0,"0"1"0,1 0 0,-1 0 0,1 1 0,-1-1 0,1 1 0,0-1 0,0 1 0,0 0 0,0 0 0,0 1 0,0-1 0,0 1 0,1-1 0,-1 1 0,1 0 0,-4 6 0,-3 3 0,2 0 0,-1 0 0,-6 16 0,6-3 0,1 0 0,1 0 0,1 0 0,1 1 0,1 0 0,2 0 0,0 0 0,2-1 0,1 1 0,9 46 0,-9-63 0,1-1 0,0 1 0,0-1 0,1 0 0,0 0 0,1 0 0,0-1 0,0 1 0,1-1 0,-1 0 0,1-1 0,1 0 0,11 10 0,-13-12 0,1 0 0,0 0 0,-1 0 0,1-1 0,1 0 0,-1 0 0,0-1 0,1 1 0,-1-1 0,1-1 0,0 1 0,0-1 0,0-1 0,-1 1 0,1-1 0,0 0 0,0 0 0,9-3 0,-14 3 0,1-1 0,0 1 0,0-1 0,-1 0 0,1 0 0,0 0 0,-1 0 0,1-1 0,-1 1 0,0-1 0,1 1 0,-1-1 0,0 0 0,0 0 0,0 0 0,0 0 0,-1 0 0,1-1 0,0 1 0,-1 0 0,1-1 0,-1 1 0,0-1 0,0 0 0,0 1 0,0-1 0,-1 0 0,1 1 0,-1-1 0,1 0 0,-1 0 0,0 0 0,0 1 0,0-1 0,-1-3 0,0 0 0,0 1 0,-1 0 0,0 0 0,1 0 0,-1 0 0,-1 0 0,1 1 0,-1-1 0,0 1 0,0-1 0,0 1 0,0 0 0,-1 0 0,0 1 0,0-1 0,0 1 0,0 0 0,-6-4 0,3 3 12,0 1 0,0 1 0,0-1 0,-1 1 0,1 0 0,-1 0 0,1 1 0,-1 0 0,-14 1 0,18 0-86,0 0-1,0 0 1,0 1 0,-1 0 0,1 0-1,0 0 1,0 0 0,0 0 0,0 1-1,0 0 1,1 0 0,-1 0 0,0 0-1,1 1 1,0-1 0,-1 1 0,1 0-1,0 0 1,-3 4 0,-5 11-6752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1 322 24575,'0'-1'0,"1"-1"0,-1 1 0,1 0 0,-1-1 0,1 1 0,0 0 0,0-1 0,0 1 0,-1 0 0,1 0 0,0 0 0,1 0 0,-1 0 0,0 0 0,0 0 0,0 0 0,0 0 0,1 0 0,-1 1 0,0-1 0,1 0 0,-1 1 0,1-1 0,-1 1 0,1 0 0,-1 0 0,1-1 0,-1 1 0,1 0 0,-1 0 0,1 0 0,-1 0 0,2 1 0,5-1 0,-1 0 0,0 0 0,1 1 0,-1 0 0,10 3 0,-4 1 0,-1 1 0,0 0 0,0 1 0,-1 1 0,0 0 0,0 0 0,-1 1 0,13 14 0,-17-17 0,0 0 0,0 0 0,-1 1 0,0 0 0,0 0 0,-1 1 0,0-1 0,0 1 0,-1 0 0,0 0 0,0 0 0,-1 0 0,0 1 0,1 10 0,-3-17 0,0 0 0,0 1 0,0-1 0,0 0 0,0 0 0,-1 0 0,1 0 0,-1 0 0,0 0 0,1 0 0,-1 0 0,0 0 0,0 0 0,0 0 0,0 0 0,0-1 0,-1 1 0,1 0 0,-1-1 0,1 1 0,-4 1 0,2-1 0,0-1 0,0 1 0,0-1 0,0 0 0,0 0 0,0 0 0,-1-1 0,1 1 0,0-1 0,-1 0 0,1 0 0,-6 0 0,-2-2 0,-1 1 0,1-2 0,-1 0 0,1 0 0,0-1 0,-19-10 0,22 11 0,2-1 0,-1-1 0,0 1 0,1-1 0,0 0 0,0 0 0,0-1 0,1 0 0,-8-9 0,12 12 0,-1 0 0,0 0 0,1 0 0,0 0 0,0 0 0,0 0 0,0-1 0,1 1 0,-1 0 0,1 0 0,-1-1 0,1 1 0,0 0 0,1 0 0,-1-1 0,0 1 0,1 0 0,0 0 0,0 0 0,0-1 0,0 1 0,0 0 0,1 0 0,-1 1 0,4-5 0,9-13 0,2 0 0,0 1 0,33-28 0,-25 25 0,39-48 0,-57 63 0,-1-1 0,0 0 0,0 0 0,-1 0 0,0-1 0,0 1 0,-1-1 0,0 0 0,-1 0 0,0 0 0,1-10 0,-3 16 0,0 0 0,1 0 0,-1 0 0,0 1 0,-1-1 0,1 0 0,0 0 0,-1 1 0,0-1 0,0 0 0,1 1 0,-1-1 0,-1 0 0,1 1 0,0-1 0,-1 1 0,1 0 0,-1 0 0,0-1 0,0 1 0,0 0 0,0 0 0,0 1 0,0-1 0,0 0 0,-1 1 0,1-1 0,0 1 0,-1 0 0,0 0 0,1 0 0,-1 0 0,0 0 0,1 0 0,-4 0 0,1 1 0,-1-1 0,1 1 0,0 0 0,-1 0 0,1 0 0,0 1 0,0 0 0,-1 0 0,1 0 0,0 1 0,0-1 0,0 1 0,0 1 0,1-1 0,-1 1 0,0-1 0,-6 7 0,5-4 9,1 1 1,0 0-1,1 0 0,0 0 0,0 0 1,0 0-1,0 1 0,1 0 0,0 0 0,1 0 1,-1 0-1,-1 10 0,1 2-380,1-1-1,0 1 1,2 32 0,2-23-6455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0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51 24575,'-6'4'0,"-1"0"0,1 1 0,0 0 0,0 0 0,1 0 0,-1 1 0,1-1 0,0 1 0,1 1 0,0-1 0,0 1 0,-7 13 0,10-17 0,0-1 0,0 0 0,0 1 0,0-1 0,0 0 0,0 1 0,1-1 0,-1 1 0,1 0 0,0-1 0,0 1 0,0-1 0,0 1 0,0-1 0,0 1 0,1-1 0,-1 1 0,1-1 0,0 1 0,0-1 0,0 1 0,0-1 0,0 0 0,0 1 0,1-1 0,-1 0 0,1 0 0,-1 0 0,1 0 0,0 0 0,0-1 0,0 1 0,0 0 0,0-1 0,0 0 0,0 1 0,0-1 0,1 0 0,-1 0 0,5 1 0,-4-1 0,-1 0 0,1-1 0,0 1 0,-1-1 0,1 1 0,0-1 0,0 0 0,-1 0 0,1-1 0,0 1 0,0 0 0,-1-1 0,1 0 0,0 0 0,-1 1 0,1-1 0,-1-1 0,5-1 0,-3-1 0,1 1 0,-1-1 0,1 0 0,-1 0 0,0 0 0,-1 0 0,1-1 0,4-8 0,-2 3 0,-1-1 0,0 0 0,0 0 0,-1 0 0,-1 0 0,0 0 0,0-1 0,0-16 0,-3 23 0,0 0 0,-1 0 0,0 0 0,0 0 0,0 0 0,-1 0 0,1 0 0,-4-5 0,5 10 0,0-1 0,0 1 0,0 0 0,0 0 0,0-1 0,0 1 0,0 0 0,0 0 0,0-1 0,0 1 0,0 0 0,0 0 0,-1 0 0,1-1 0,0 1 0,0 0 0,0 0 0,0 0 0,-1-1 0,1 1 0,0 0 0,0 0 0,0 0 0,-1 0 0,1-1 0,0 1 0,0 0 0,-1 0 0,1 0 0,0 0 0,0 0 0,-1 0 0,1 0 0,0 0 0,0 0 0,-1 0 0,1 0 0,0 0 0,0 0 0,-1 0 0,1 0 0,-1 0 0,0 26 0,2-17 0,0-1 0,1 1 0,1 0 0,-1-1 0,1 1 0,1-1 0,0 0 0,0 0 0,7 11 0,58 68 0,-50-65 0,31 47 0,-41-56 0,-2 2 0,0-1 0,0 1 0,-1-1 0,-1 2 0,-1-1 0,0 1 0,3 23 0,-7-33 0,0-1 0,0 0 0,0 1 0,-1-1 0,1 0 0,-1 0 0,-1 1 0,1-1 0,-1 0 0,0 0 0,0 0 0,0-1 0,-1 1 0,1 0 0,-1-1 0,0 0 0,-1 1 0,1-1 0,-1-1 0,0 1 0,1 0 0,-2-1 0,1 0 0,0 0 0,-1 0 0,1 0 0,-1-1 0,-9 4 0,3-3-62,0 1 0,1-1 0,-1-1 0,0 0 0,-1-1 0,1 0 0,0 0 0,0-1 0,0-1 0,0 0 0,-1 0 0,1-1-1,0-1 1,1 0 0,-1 0 0,0-1 0,1 0 0,0-1 0,0 0 0,0-1 0,-14-11 0,-3-6-6764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1 0,0 1 0,0 0 0,0 0 0,0-1 0,0 1 0,0 4 0,0 1 0,0 1 0,0-2 0,0-7-8191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24575,'8'0'0,"-1"1"0,1 0 0,-1 0 0,0 1 0,1 0 0,-1 0 0,0 1 0,0-1 0,0 2 0,8 4 0,61 48 0,-25-15 0,-35-30 0,-1 0 0,-1 2 0,0-1 0,-1 2 0,0 0 0,-1 1 0,0 0 0,11 21 0,-22-35 0,0 1 0,0-1 0,0 0 0,0 1 0,0-1 0,0 1 0,-1-1 0,1 1 0,0-1 0,-1 1 0,0-1 0,1 1 0,-1 0 0,0-1 0,0 1 0,0 0 0,0-1 0,0 1 0,0 0 0,0-1 0,-1 1 0,1 0 0,0-1 0,-1 1 0,0-1 0,1 1 0,-1-1 0,0 1 0,0-1 0,0 1 0,0-1 0,0 0 0,0 0 0,0 1 0,0-1 0,0 0 0,-1 0 0,1 0 0,0 0 0,-1 0 0,1-1 0,-1 1 0,1 0 0,-1-1 0,1 1 0,-1-1 0,0 1 0,-1-1 0,-4 2 0,-1 0 0,0-1 0,0-1 0,0 1 0,1-1 0,-1 0 0,0-1 0,0 0 0,-10-3 0,7 1 0,-1-2 0,1 1 0,0-2 0,0 1 0,1-2 0,-1 1 0,2-1 0,-12-11 0,15 13 0,0 0 0,1 0 0,-1-1 0,1 0 0,1-1 0,-1 1 0,1-1 0,0 1 0,1-1 0,-1 0 0,1-1 0,1 1 0,-4-13 0,6 17 0,0 1 0,0-1 0,0 0 0,1 1 0,-1-1 0,1 1 0,-1-1 0,1 0 0,0 1 0,0 0 0,0-1 0,0 1 0,1 0 0,-1-1 0,1 1 0,-1 0 0,1 0 0,0 0 0,-1 0 0,1 0 0,0 1 0,0-1 0,1 1 0,-1-1 0,0 1 0,0 0 0,1-1 0,-1 1 0,1 1 0,-1-1 0,1 0 0,-1 0 0,4 1 0,11-4 0,0 0 0,0 2 0,29-1 0,-42 3 0,112 2 0,11 0 0,-124-3 0,-1 1 0,1 0 0,0-1 0,0 0 0,-1 0 0,1 0 0,0 0 0,-1 0 0,1 0 0,-1-1 0,1 1 0,-1-1 0,0 1 0,0-1 0,4-4 0,-5 5 0,-1 1 0,1-1 0,-1 0 0,1 0 0,-1 0 0,1-1 0,-1 1 0,0 0 0,1 0 0,-1 0 0,0 0 0,0 0 0,0 0 0,0 0 0,0-1 0,0 1 0,0 0 0,0 0 0,0 0 0,0 0 0,-1 0 0,1 0 0,-1 0 0,1 0 0,-1 0 0,1 0 0,-1 0 0,1 0 0,-1 0 0,0 0 0,1 0 0,-1 0 0,0 0 0,0 1 0,0-1 0,0 0 0,0 1 0,1-1 0,-1 1 0,0-1 0,-2 0 0,-21-11 0,0 0 0,0 2 0,-1 1 0,-33-8 0,30 10 0,-12-2-227,0 2-1,-1 2 1,1 2-1,-1 1 1,-42 4-1,57-1-6598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24575,'-5'0'0,"-2"10"0,-10 4 0,-2 4 0,-3 0 0,-3 6 0,-3 5 0,-1 3 0,-1 1 0,4 0 0,2-6 0,-1-2 0,-1 0 0,4-4-8191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1 820 24575,'11'-29'0,"-3"11"0,241-675 0,-245 685 0,-1-1 0,1 1 0,-1 0 0,2 0 0,-1 1 0,11-14 0,-14 20 0,-1 0 0,1 0 0,0 0 0,1 1 0,-1-1 0,0 0 0,0 0 0,0 1 0,0-1 0,1 1 0,-1-1 0,0 1 0,0-1 0,1 1 0,-1 0 0,0 0 0,1-1 0,1 1 0,-1 1 0,0-1 0,0 1 0,0-1 0,0 1 0,0 0 0,0 0 0,-1 0 0,1 0 0,0 0 0,-1 1 0,1-1 0,0 0 0,-1 1 0,0-1 0,1 1 0,0 1 0,11 15 0,-2 0 0,0 1 0,-2 0 0,0 0 0,12 38 0,17 35 0,155 228 0,-157-265 0,-1-5 0,-24-37 0,-1 0 0,0 1 0,-1 0 0,0 1 0,-2 0 0,1 0 0,-2 1 0,0 0 0,4 19 0,-10-34 0,0 1 0,0 0 0,1 0 0,-1 0 0,0 0 0,0 0 0,-1 0 0,1 0 0,0 0 0,-1 0 0,1-1 0,-1 1 0,0 0 0,1 0 0,-1 0 0,0-1 0,0 1 0,0 0 0,0-1 0,-1 1 0,-2 2 0,2-2 0,-1-1 0,0 1 0,0 0 0,0-1 0,0 0 0,0 0 0,0 0 0,0 0 0,-1 0 0,1 0 0,-6 0 0,-9-1 0,1-1 0,-1 0 0,-31-7 0,41 6 0,-119-30 0,88 21 0,0 1 0,-68-9 0,102 19-52,0 0-1,-1 0 1,1 1-1,0-1 1,0 1-1,0 0 1,0 1-1,0-1 1,0 1-1,0 0 1,1 0-1,-1 1 1,1-1-1,-1 1 1,1 0-1,0 0 1,0 0-1,0 1 1,1-1-1,-1 1 1,1 0-1,0 0 0,0 0 1,0 1-1,-4 8 1,-6 16-6774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3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24575,'6'0'0,"0"0"0,0 1 0,0 0 0,0-1 0,0 2 0,-1-1 0,1 1 0,0 0 0,-1 0 0,1 1 0,-1-1 0,1 1 0,-1 0 0,0 1 0,7 6 0,-3-2 0,-2 1 0,1 1 0,-1-1 0,0 1 0,-1 1 0,0-1 0,4 13 0,155 409 93,-81-196-1551,-72-205-5368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248 300 24575,'11'14'0,"-1"1"0,0-1 0,-1 1 0,-1 1 0,-1 0 0,0 0 0,8 28 0,-12-36 0,0 1 0,-1-1 0,0 1 0,-1 0 0,0-1 0,0 1 0,-1 0 0,0 0 0,-1 0 0,0-1 0,0 1 0,-4 14 0,2-17 0,1-1 0,-1 0 0,0 0 0,0 0 0,0 0 0,-1-1 0,0 1 0,1-1 0,-2 0 0,1 0 0,0 0 0,-1-1 0,0 0 0,0 0 0,0 0 0,0 0 0,0-1 0,0 0 0,-1 0 0,-7 2 0,2-1 0,0 0 0,-1-1 0,1 0 0,-1 0 0,0-1 0,0-1 0,1 0 0,-1-1 0,0 0 0,-21-6 0,28 6 0,0 0 0,1-1 0,-1 0 0,1 0 0,-1-1 0,1 1 0,0-1 0,0 0 0,0 0 0,0 0 0,1 0 0,-1-1 0,1 1 0,0-1 0,0 0 0,0 0 0,0 0 0,1-1 0,0 1 0,0-1 0,0 1 0,0-1 0,1 1 0,0-1 0,0 0 0,0 0 0,0 0 0,1-5 0,-1 4 0,1 0 0,1 0 0,-1 0 0,1 0 0,0 1 0,0-1 0,1 0 0,-1 1 0,1-1 0,1 1 0,-1-1 0,1 1 0,0 0 0,0 0 0,0 0 0,1 1 0,-1-1 0,1 1 0,7-6 0,5-3 0,2 0 0,0 1 0,0 1 0,22-9 0,38-25 0,-63 35 0,-1-1 0,0 0 0,0-2 0,-2 1 0,1-1 0,13-20 0,-23 29 0,-1 1 0,1-1 0,-1 0 0,0 0 0,0 0 0,-1 0 0,1-1 0,-1 1 0,0 0 0,0-1 0,0 1 0,-1-1 0,1 1 0,-1-1 0,0 1 0,0-1 0,-1 1 0,0-1 0,1 1 0,-1 0 0,-1-1 0,1 1 0,-1 0 0,1 0 0,-1 0 0,-1 0 0,1 0 0,0 0 0,-1 0 0,-4-4 0,-1 0 0,0-1 0,-1 1 0,0 0 0,-1 1 0,0 0 0,0 1 0,0 0 0,-1 0 0,0 1 0,0 1 0,0 0 0,-1 0 0,1 1 0,-1 1 0,-12-2 0,21 4 0,-1 0 0,1 0 0,0 1 0,0-1 0,0 1 0,0 0 0,0-1 0,0 2 0,0-1 0,1 0 0,-1 0 0,0 1 0,1-1 0,-1 1 0,1 0 0,-1 0 0,-2 3 0,1 0 0,0 0 0,0-1 0,1 2 0,0-1 0,0 0 0,1 1 0,-1-1 0,-2 9 0,0 5 0,1 1 0,1 0 0,1 0 0,-1 26 0,4-36-91,0 0 0,0 0 0,1 0 0,1-1 0,-1 1 0,2-1 0,-1 1 0,1-1 0,1 0 0,-1 0 0,1-1 0,1 1 0,0-1 0,11 12 0,-1-1-6735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64 24575,'-4'2'0,"1"0"0,-1 0 0,1 0 0,-1 1 0,1 0 0,0-1 0,0 1 0,0 0 0,-4 5 0,-4 4 0,-4 2 0,2 0 0,0 0 0,1 1 0,0 1 0,-17 31 0,23-37 0,0 1 0,1 0 0,1 1 0,0-1 0,0 1 0,1 0 0,0 0 0,1 0 0,1 0 0,-1 18 0,3-24 0,1-1 0,-1 1 0,1-1 0,0 1 0,0-1 0,1 0 0,0 0 0,0 0 0,0 0 0,0 0 0,1-1 0,0 1 0,0-1 0,0 0 0,0 0 0,1-1 0,-1 1 0,1-1 0,0 0 0,0 0 0,0-1 0,1 1 0,8 2 0,-5-2 0,0 1 0,0-2 0,0 1 0,0-1 0,1-1 0,-1 0 0,1 0 0,-1 0 0,0-2 0,1 1 0,-1-1 0,1 0 0,-1-1 0,9-3 0,-11 2 0,0-1 0,-1 0 0,0 0 0,0-1 0,0 0 0,0 0 0,-1 0 0,1-1 0,-2 0 0,1 0 0,0 0 0,-1 0 0,-1-1 0,1 0 0,5-14 0,-1 1 0,-2-1 0,0 0 0,-1 0 0,3-30 0,-6 43 0,-2-1 0,1 1 0,-1 0 0,0-1 0,-1 1 0,0 0 0,0 0 0,-1 0 0,0 0 0,-1 0 0,1 0 0,-1 0 0,-1 0 0,0 1 0,0 0 0,0 0 0,-1 0 0,0 0 0,0 1 0,-1 0 0,0 0 0,0 0 0,0 1 0,0-1 0,-1 2 0,0-1 0,0 1 0,-1 0 0,-13-5 0,-10-1-227,1 2-1,-1 1 1,0 1-1,0 2 1,-59-1-1,63 6-6598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9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24575,'3'-2'0,"0"1"0,0-1 0,0 0 0,-1 0 0,1-1 0,-1 1 0,1 0 0,-1-1 0,0 0 0,0 1 0,0-1 0,0 0 0,0 0 0,1-3 0,15-19 0,-13 21 0,0 1 0,0 0 0,1 0 0,-1 0 0,1 0 0,0 1 0,0 0 0,0 0 0,0 1 0,0 0 0,0 0 0,0 0 0,0 0 0,1 1 0,-1 0 0,0 1 0,0-1 0,8 3 0,-10-2 0,-1-1 0,1 1 0,-1 0 0,1 0 0,-1 0 0,0 1 0,0-1 0,0 1 0,0 0 0,0 0 0,0 0 0,0 0 0,0 0 0,-1 1 0,1-1 0,-1 1 0,0-1 0,0 1 0,0 0 0,0 0 0,0 0 0,-1 0 0,1 1 0,-1-1 0,0 0 0,0 1 0,0-1 0,0 0 0,-1 1 0,1-1 0,-1 1 0,0-1 0,0 5 0,-1-1 0,-1-1 0,1 0 0,-1 1 0,-1-1 0,1 0 0,-1 0 0,0 0 0,0 0 0,-7 8 0,-43 52 0,35-45 0,2-2 0,2-3 0,1 0 0,0 1 0,1 0 0,-14 30 0,24-43 0,0 0 0,0 0 0,1 0 0,-1 1 0,1-1 0,0 0 0,1 1 0,-1-1 0,1 0 0,0 1 0,0-1 0,0 1 0,1-1 0,-1 0 0,1 1 0,0-1 0,0 0 0,1 0 0,-1 0 0,1 1 0,0-2 0,0 1 0,0 0 0,1 0 0,-1-1 0,1 1 0,4 4 0,2-1-24,-1-1 1,1 1-1,0-1 0,0-1 0,0 0 0,1 0 1,0-1-1,0 0 0,0-1 0,1 0 0,-1-1 1,17 2-1,7 4-1032,-7-2-5770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55 24575,'-1'-2'0,"0"0"0,1 0 0,-1 0 0,0 0 0,0 0 0,0 0 0,-1 1 0,1-1 0,0 0 0,-1 1 0,1-1 0,-1 1 0,1-1 0,-1 1 0,0 0 0,1-1 0,-1 1 0,0 0 0,0 0 0,0 0 0,-4-1 0,-44-15 0,45 16 0,0 1 0,-1-1 0,1 1 0,0 0 0,-1 0 0,1 0 0,0 1 0,0-1 0,0 1 0,-1 1 0,1-1 0,0 1 0,0 0 0,1 0 0,-1 0 0,0 1 0,1-1 0,-1 1 0,1 1 0,0-1 0,0 0 0,0 1 0,-5 6 0,-8 10 0,1 1 0,1 1 0,-20 39 0,-3 2 0,22-42-120,-38 60 373,52-77-353,-1 1 0,1-1 1,0 1-1,0 0 0,0-1 0,1 1 0,0 0 0,0 0 0,0 0 0,0 0 0,1 0 1,0 0-1,0 0 0,1 9 0,7 6-6726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24575,'6'1'0,"0"-1"0,0 1 0,0 1 0,-1-1 0,1 1 0,0 0 0,-1 1 0,1-1 0,-1 1 0,0 0 0,0 1 0,0-1 0,0 1 0,-1 0 0,0 0 0,1 0 0,3 6 0,10 11 0,-2 2 0,20 33 0,-23-35 0,12 20 0,-10-15 0,1 0 0,2-1 0,28 32 0,-22-23-1365,-16-17-5461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1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97 192 24575,'0'9'0,"1"-1"0,0 1 0,1-1 0,0 1 0,0-1 0,1 0 0,-1 0 0,8 12 0,39 61 0,-35-61 0,-1 0 0,13 29 0,-17-28 0,26 70 0,-31-81 0,-2 1 0,1-1 0,-1 0 0,-1 1 0,0-1 0,0 21 0,-2-29 0,1 1 0,0-1 0,-1 1 0,0-1 0,0 1 0,1-1 0,-1 1 0,-1-1 0,1 0 0,0 1 0,0-1 0,-1 0 0,0 0 0,1 0 0,-1 0 0,0 0 0,0-1 0,0 1 0,-3 2 0,0-2 0,1 1 0,-1-1 0,1 0 0,-1-1 0,0 1 0,0-1 0,0 0 0,0 0 0,-9 0 0,6-1 0,-1 0 0,1 0 0,-1-1 0,1 0 0,0-1 0,0 0 0,0 0 0,0 0 0,0-1 0,0-1 0,0 1 0,-7-6 0,8 3 0,0 0 0,0-1 0,1 0 0,-1-1 0,2 0 0,-1 0 0,1 0 0,0 0 0,1-1 0,0 0 0,0 0 0,1 0 0,0 0 0,1 0 0,0-1 0,0 1 0,1-1 0,0 1 0,1-1 0,1-16 0,-1 17 0,1 1 0,0 0 0,1-1 0,0 1 0,0 0 0,1 0 0,0 0 0,1 1 0,-1-1 0,1 1 0,1 0 0,-1 0 0,1 0 0,1 0 0,-1 1 0,1 0 0,0 0 0,0 0 0,1 1 0,0 0 0,0 0 0,0 1 0,15-7 0,23-4 0,61-13 0,-78 23 0,-1-1 0,1-2 0,-2 0 0,1-2 0,-1-1 0,-1-1 0,45-29 0,-67 39 0,0 0 0,0 0 0,0-1 0,0 1 0,-1-1 0,1 0 0,-1 0 0,0 0 0,0 0 0,0 0 0,0 0 0,0-1 0,-1 1 0,1 0 0,-1-1 0,0 0 0,0 1 0,-1-1 0,1 1 0,-1-1 0,1 0 0,-2-6 0,0 6 0,0 0 0,0 1 0,0-1 0,-1 0 0,0 0 0,0 1 0,0-1 0,0 1 0,0 0 0,-1 0 0,0 0 0,1 0 0,-1 0 0,0 0 0,0 1 0,-1-1 0,1 1 0,-1 0 0,1 0 0,-1 0 0,-3-1 0,-15-4 0,0 0 0,0 1 0,0 2 0,-1 0 0,0 1 0,0 1 0,0 2 0,1 0 0,-30 4 0,44-2 7,0-1-1,1 1 0,-1 1 0,0 0 1,1 0-1,-1 0 0,1 1 1,0 0-1,0 0 0,1 1 1,-1-1-1,1 2 0,0-1 0,1 1 1,-1 0-1,1 0 0,0 0 1,-4 8-1,5-9-65,1 0-1,0 0 1,0 0-1,0 1 1,1 0 0,0-1-1,0 1 1,1 0-1,-1 0 1,1 0 0,0 0-1,1 0 1,0 0-1,0 0 1,0 0 0,0 0-1,1 0 1,0 0-1,0 0 1,1-1 0,0 1-1,0 0 1,0-1-1,4 7 1,8 9-6767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2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51 24575,'-1'7'0,"0"0"0,-1-1 0,0 1 0,0-1 0,0 0 0,-1 0 0,0 0 0,0 0 0,-6 8 0,4-6 0,0 0 0,1 1 0,0-1 0,-4 14 0,6-12 0,0-1 0,1 1 0,0 0 0,1-1 0,0 1 0,0 0 0,1 0 0,1-1 0,-1 1 0,1 0 0,7 17 0,-7-22 0,0-1 0,0 1 0,1-1 0,-1 0 0,1 0 0,0 0 0,0 0 0,1 0 0,-1-1 0,1 1 0,-1-1 0,1 0 0,0 0 0,1 0 0,-1-1 0,0 0 0,1 1 0,-1-1 0,1-1 0,0 1 0,-1-1 0,1 0 0,0 0 0,0 0 0,8 0 0,-6-2 0,1 0 0,-1 0 0,1 0 0,-1-1 0,0 0 0,0-1 0,0 1 0,0-1 0,-1-1 0,1 1 0,-1-1 0,1 0 0,-1-1 0,-1 1 0,1-1 0,-1-1 0,0 1 0,7-10 0,-1 2 0,0-1 0,-2-1 0,0 0 0,0 0 0,-2-1 0,12-31 0,-17 42 0,-1-1 0,1 1 0,-1-1 0,0 1 0,0-1 0,-1 1 0,1-1 0,-1 0 0,-1 1 0,1-1 0,-1 0 0,0 1 0,0-1 0,0 1 0,-1 0 0,0-1 0,0 1 0,-1 0 0,1 0 0,-1 0 0,0 0 0,0 1 0,-1-1 0,1 1 0,-1 0 0,0 0 0,0 0 0,0 0 0,-1 1 0,0 0 0,1 0 0,-1 0 0,0 0 0,0 1 0,-7-3 0,8 3 0,0 1 0,0 0 0,0-1 0,0 1 0,0 1 0,0-1 0,-1 0 0,1 1 0,-6 0 0,9 0 0,1 0 0,-1 1 0,0-1 0,1 0 0,-1 0 0,0 0 0,1 0 0,-1 1 0,0-1 0,1 0 0,-1 1 0,1-1 0,-1 1 0,1-1 0,-1 0 0,1 1 0,-1-1 0,1 1 0,-1-1 0,1 1 0,-1 0 0,1-1 0,-1 2 0,1-1 0,0 1 0,0-1 0,0 1 0,0-1 0,0 1 0,0-1 0,0 1 0,0-1 0,1 1 0,-1-1 0,1 1 0,-1-1 0,1 0 0,-1 1 0,1-1 0,1 2 0,11 17 0,2 0 0,0 0 0,2-2 0,0 0 0,0 0 0,41 28 0,-30-23 0,-1 0 0,35 41 0,-54-55 0,-2 0 0,1 0 0,-1 1 0,-1 0 0,1 0 0,-2 0 0,1 0 0,-2 1 0,1 0 0,-1 0 0,-1 0 0,1 12 0,-2-17 0,-2-1 0,1 1 0,0-1 0,-1 1 0,0-1 0,-1 1 0,1-1 0,-1 0 0,0 0 0,0 0 0,0 0 0,-1 0 0,0 0 0,0-1 0,0 1 0,0-1 0,-1 0 0,0 0 0,0 0 0,0 0 0,0-1 0,0 1 0,-1-1 0,0 0 0,-7 3 0,-13 7 0,-1-2 0,0-1 0,-48 12 0,61-18 0,-204 42 123,79-18-1611,99-20-5338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11 24575,'-41'-7'0,"27"4"0,26 4 0,148 9 0,-181-11 0,0 2 0,1 0 0,-1 2 0,0 0 0,-36 11 0,46-9 0,1-1 0,-1 1 0,1 0 0,0 1 0,0 1 0,0-1 0,1 2 0,0-1 0,0 1 0,1 0 0,0 1 0,-7 11 0,5-7 0,-10 13 0,-24 44 0,41-64 0,0 0 0,0 0 0,0 0 0,1 0 0,0 1 0,0-1 0,0 1 0,1-1 0,0 1 0,0 0 0,1-1 0,0 1 0,1 13 0,1-16 0,0 1 0,0-1 0,0 0 0,1 0 0,-1 0 0,1 0 0,0 0 0,0 0 0,1-1 0,-1 0 0,1 1 0,-1-1 0,1-1 0,0 1 0,0 0 0,1-1 0,-1 0 0,7 3 0,4 1 0,1-1 0,0 0 0,-1-1 0,20 3 0,25-3 0,-45-3 0,0-1 0,0 2 0,0 0 0,0 1 0,0 0 0,14 6 0,-25-7 0,-1 0 0,1 0 0,-1 0 0,0 0 0,0 0 0,0 1 0,0-1 0,0 1 0,0 0 0,-1 0 0,1 0 0,-1 0 0,0 0 0,0 1 0,0-1 0,-1 1 0,1-1 0,-1 1 0,1 0 0,-1 0 0,-1-1 0,1 1 0,0 0 0,-1 0 0,0 0 0,0 0 0,0 0 0,-1 5 0,1-4 0,-1 0 0,0 0 0,0 0 0,0 1 0,0-1 0,-1 0 0,0-1 0,0 1 0,0 0 0,-1 0 0,0-1 0,1 1 0,-2-1 0,-4 5 0,2-2 0,-1-1 0,0 0 0,0-1 0,-1 1 0,0-2 0,0 1 0,-15 6 0,4-4 0,-1-1 0,-1 0 0,1-2 0,-1 0 0,1-1 0,-34-1 0,-1-8-1365,35-1-5461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0 24575,'11'30'0,"-10"-27"0,1-1 0,-1 1 0,1 0 0,-1 0 0,0-1 0,0 1 0,0 0 0,-1 0 0,2 6 0,-4 0 0,-1 0 0,1 0 0,-1 0 0,-1 0 0,0 0 0,0-1 0,0 0 0,-11 15 0,-2 5 0,-7 15 0,4-10 0,2 2 0,-25 68 0,41-99 0,1 1 0,0-1 0,0 0 0,1 1 0,-1-1 0,1 0 0,0 1 0,0-1 0,0 0 0,1 1 0,0-1 0,0 0 0,0 0 0,0 1 0,0-1 0,1 0 0,0 0 0,0 0 0,0-1 0,0 1 0,1 0 0,-1-1 0,1 1 0,0-1 0,0 0 0,0 0 0,1 0 0,-1-1 0,1 1 0,-1-1 0,1 1 0,0-1 0,0 0 0,6 2 0,-1-1 0,0 0 0,0 0 0,0-1 0,0 0 0,1 0 0,-1-1 0,1 0 0,-1-1 0,1 0 0,-1 0 0,1-1 0,-1-1 0,0 1 0,1-2 0,9-3 0,-13 4 0,-1-1 0,0 0 0,0 0 0,0 0 0,-1-1 0,1 0 0,-1 0 0,0 0 0,0 0 0,0-1 0,-1 0 0,1 0 0,-1 1 0,0-2 0,-1 1 0,3-6 0,-3 8 0,-1 0 0,0-1 0,0 1 0,-1 0 0,1-1 0,-1 1 0,1 0 0,-1-1 0,0 1 0,0-1 0,-1 1 0,1 0 0,-1-1 0,1 1 0,-1 0 0,0 0 0,-1-1 0,1 1 0,0 0 0,-1 0 0,0 0 0,1 0 0,-1 0 0,0 1 0,-1-1 0,1 1 0,0-1 0,-1 1 0,-2-2 0,-9-5-105,0 1 0,-1 1 0,1 0 0,-1 1 0,0 1 0,-1 0 0,0 1 0,1 1 0,-1 1 0,0 0 0,0 0 0,-18 2 0,5 0-6721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1 24575,'-10'5'0,"-14"7"0,-8 2 0,-4 8 0,-7 1 0,0 1 0,1 3 0,4 1 0,1 1 0,4 2 0,1-1 0,6 1 0,8-5-8191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24575,'3'1'0,"0"-1"0,0 1 0,0 0 0,0 0 0,0 0 0,0 0 0,0 1 0,-1-1 0,1 1 0,0 0 0,-1 0 0,1 0 0,-1 0 0,4 3 0,31 37 0,-32-35 0,41 53 0,-4 2 0,-2 2 0,51 110 0,-70-115-1365,-14-34-5461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0.8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0 24575,'-1'3'0,"-1"0"0,1 0 0,-1-1 0,0 1 0,0-1 0,0 0 0,0 0 0,-1 0 0,-2 3 0,-11 10 0,-31 54 0,3 1 0,4 3 0,-44 104 0,79-163 0,0 0 0,0 0 0,2 1 0,0-1 0,0 1 0,0 29 0,3-40 0,1 1 0,-1-1 0,1 0 0,-1 0 0,1 0 0,0 0 0,1 0 0,-1-1 0,1 1 0,-1 0 0,1-1 0,5 7 0,-5-8 0,0 0 0,0 0 0,0 0 0,0 0 0,1-1 0,-1 1 0,1-1 0,0 1 0,-1-1 0,1 0 0,0 0 0,0 0 0,-1-1 0,1 1 0,0-1 0,0 1 0,0-1 0,0 0 0,0 0 0,3-1 0,6 0-33,-1-1 1,1-1-1,-1 0 0,1-1 0,-1 0 1,0-1-1,-1 0 0,1 0 0,12-10 0,2 1-1004,-3 1-5789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0 24575,'0'6'0,"0"11"0,0 9 0,0 5 0,-5 2 0,-1 1 0,-1-1 0,2 1 0,1-2 0,2 0 0,1-1 0,0 0 0,1-1 0,0 1 0,6-6 0,1-1 0,5-5 0,0-6-8191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616 1 24575,'-1'11'0,"0"1"0,-1-1 0,0 0 0,-1 0 0,0 0 0,-1-1 0,0 1 0,0-1 0,-1 0 0,-1 0 0,-12 18 0,-8 6 0,-55 55 0,44-51 0,-239 245 0,236-235-3,32-37-191,-1 0-1,0 0 1,0-1-1,-1 0 0,0 0 1,-19 12-1,10-12-6631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 24575,'0'-7'0,"0"-4"0,0 0 0,0 0 0,1 0 0,5-19 0,-6 28 0,1 1 0,-1-1 0,1 1 0,-1-1 0,1 0 0,-1 1 0,1 0 0,0-1 0,0 1 0,0-1 0,0 1 0,0 0 0,0 0 0,0 0 0,0 0 0,1 0 0,-1 0 0,0 0 0,1 0 0,-1 0 0,0 0 0,1 0 0,-1 1 0,1-1 0,0 1 0,-1-1 0,1 1 0,-1 0 0,1 0 0,0-1 0,-1 1 0,1 0 0,-1 0 0,1 1 0,0-1 0,-1 0 0,1 1 0,-1-1 0,1 0 0,2 2 0,2 1 0,0 0 0,0 1 0,-1 0 0,0 0 0,0 0 0,0 0 0,0 1 0,0 0 0,-1 0 0,0 0 0,0 0 0,0 1 0,-1-1 0,0 1 0,0 0 0,0 0 0,-1 1 0,0-1 0,0 0 0,1 8 0,1 1 0,-1 0 0,-1 0 0,0 0 0,-1 1 0,-1-1 0,0 0 0,-5 29 0,0-29 0,0 0 0,-1 0 0,0-1 0,-2 0 0,1 0 0,-2-1 0,0 0 0,-10 12 0,4-6 0,1 1 0,-13 25 0,25-42 0,1 0 0,0-1 0,-1 1 0,1 0 0,0-1 0,1 1 0,-1 0 0,0 0 0,1 0 0,-1 0 0,1 0 0,0 0 0,0 0 0,0 0 0,1 0 0,-1 0 0,1-1 0,-1 1 0,1 0 0,0 0 0,2 3 0,-1-3 0,0 0 0,0 0 0,1-1 0,0 1 0,-1-1 0,1 1 0,0-1 0,0 0 0,0 0 0,0 0 0,1-1 0,-1 1 0,0-1 0,7 2 0,3 1 0,1-1 0,-1-1 0,1-1 0,-1 0 0,1 0 0,0-1 0,26-4 0,-28 2-341,0-1 0,-1 0-1,20-8 1,-9-1-6485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0,6 0 0,3 0 0,-2 0 0,0 0 0,-2 0 0,-2 0 0,-6 0-8191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24575,'1'3'0,"-1"-1"0,1 1 0,0-1 0,0 1 0,0-1 0,0 0 0,1 1 0,-1-1 0,1 0 0,-1 0 0,1 0 0,0 0 0,0-1 0,0 1 0,0 0 0,4 2 0,37 23 0,-19-15 0,1-1 0,49 13 0,-46-15 0,49 21 0,-67-25 0,0 0 0,-1 1 0,0 1 0,0-1 0,0 1 0,-1 1 0,0 0 0,11 13 0,-9-8 0,-1 1 0,0 1 0,0-1 0,-2 1 0,7 18 0,-12-30 0,-1 1 0,1 0 0,-1 0 0,0-1 0,0 1 0,0 0 0,-1 0 0,1 0 0,-1 0 0,0 0 0,0 0 0,0 0 0,-1 0 0,1 0 0,-1 0 0,0 0 0,0 0 0,-1 0 0,1-1 0,-1 1 0,1 0 0,-1-1 0,-1 1 0,1-1 0,0 0 0,-1 0 0,-2 3 0,-20 11-170,0-1-1,-2-2 0,1-1 1,-37 13-1,51-20-341,-20 6-6314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24575,'0'6'0,"-6"1"0,-1 5 0,6 0 0,8 3 0,13 0 0,8 2 0,5-2 0,2-3 0,0-5 0,0 3 0,-2 0 0,0-3 0,-1-1 0,-1-3 0,-6-2-8191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24575,'201'87'0,"-158"-69"0,-21-8 0,-1 1 0,0 1 0,0 0 0,-2 2 0,0 1 0,0 0 0,-1 1 0,-1 1 0,-1 1 0,0 0 0,-2 1 0,15 23 0,-24-32 0,-1-1 0,1 1 0,-2-1 0,1 1 0,-1 0 0,-1 0 0,0 1 0,0-1 0,-1 1 0,0-1 0,-1 1 0,0-1 0,-1 0 0,0 1 0,-1-1 0,0 1 0,0-1 0,-6 13 0,4-11 0,0-2 0,-1 1 0,0-1 0,-1 1 0,0-1 0,-1-1 0,0 1 0,0-1 0,-1-1 0,0 1 0,-1-1 0,1-1 0,-2 1 0,1-2 0,-1 1 0,-12 5 0,-39 17-1365,44-20-5461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0,0-1 0,0 1 0,0 0 0,0-1 0,0 1 0,0 0 0,0 0 0,-1 0 0,1 0 0,0 0 0,0 0 0,-1 0 0,1 0 0,-1 0 0,1 0 0,-1 0 0,0 0 0,1 0 0,-1 0 0,0 1 0,1 1 0,4 38 0,-4-34 0,7 171 0,7 60 0,8-114 0,46 137 0,-63-236-1365,-2-3-5461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24575,'25'-8'0,"-23"7"0,-1 0 0,0 1 0,1-1 0,0 0 0,-1 1 0,1-1 0,-1 0 0,1 1 0,0 0 0,-1-1 0,1 1 0,0 0 0,-1 0 0,1 0 0,0 0 0,-1 0 0,1 1 0,0-1 0,-1 0 0,1 1 0,0-1 0,1 2 0,9 4 0,-1 1 0,1 0 0,-1 1 0,-1 0 0,0 1 0,0 0 0,-1 0 0,0 1 0,0 0 0,10 17 0,9 17 0,28 59 0,-48-85 0,0-1 0,9 36 0,-15-47 0,0 0 0,-1-1 0,0 1 0,0 0 0,-1 0 0,0 0 0,0-1 0,0 1 0,0 0 0,-1 0 0,0 0 0,-1-1 0,-2 9 0,4-14 0,0 1 0,0 0 0,-1-1 0,1 1 0,0-1 0,-1 1 0,1-1 0,0 1 0,-1-1 0,1 1 0,-1-1 0,1 0 0,-1 1 0,1-1 0,-1 0 0,1 1 0,-1-1 0,1 0 0,-1 1 0,0-1 0,1 0 0,-1 0 0,1 0 0,-1 0 0,0 0 0,1 0 0,-1 1 0,0-1 0,1-1 0,-1 1 0,0 0 0,-19-13 0,-10-26 0,21 23 0,1 0 0,0-1 0,1 0 0,1 0 0,1-1 0,-3-18 0,6 27 0,1 0 0,0 0 0,0 1 0,1-1 0,1 0 0,-1 0 0,1 0 0,1 0 0,0 0 0,0 0 0,1 1 0,0-1 0,0 1 0,6-10 0,29-42 0,-19 32 0,-2-1 0,23-48 0,-39 74 0,0-1 0,0 0 0,0 0 0,0 1 0,0-1 0,-1 0 0,1 0 0,-1 0 0,0 0 0,0 1 0,-1-1 0,1 0 0,-1 0 0,0 0 0,0 1 0,0-1 0,0 0 0,-4-6 0,1 4 0,1 1 0,-2-1 0,1 1 0,-1 0 0,0 0 0,0 0 0,0 1 0,0-1 0,-13-6 0,5 4 0,-1 0 0,0 0 0,0 2 0,-1 0 0,0 0 0,1 2 0,-1 0 0,-1 0 0,-15 0 0,27 3-76,0 0 1,0 0-1,0 0 0,0 1 0,0-1 0,0 1 0,0 0 0,0 0 1,0 1-1,0-1 0,1 1 0,-1 0 0,0 0 0,1 0 1,0 0-1,-1 0 0,-4 6 0,-7 12-6750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8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1 24575,'-43'58'0,"-4"28"0,32-56 0,-2-1 0,0 0 0,-2-1 0,-41 46 0,-138 110 0,179-163-1365,4-2-5461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83 24575,'18'1'0,"0"-1"0,0-1 0,0 0 0,-1-1 0,1-1 0,0-1 0,-1 0 0,0-1 0,0-1 0,20-10 0,40-21 0,-61 32 0,-52 26 0,-68 30 0,45-24 0,-76 49 0,129-72 0,0 1 0,0 0 0,1 0 0,-1 0 0,1 1 0,-8 11 0,12-16 0,0 0 0,0 1 0,0-1 0,0 1 0,0-1 0,1 1 0,-1 0 0,0-1 0,1 1 0,-1 0 0,1-1 0,0 1 0,0 0 0,-1-1 0,1 1 0,0 0 0,0 0 0,0-1 0,1 1 0,-1 0 0,0 0 0,1-1 0,-1 1 0,1 0 0,0-1 0,-1 1 0,1-1 0,0 1 0,0-1 0,0 1 0,0-1 0,0 0 0,0 1 0,3 1 0,8 5 0,0-1 0,1-1 0,0 0 0,0-1 0,0 0 0,1-1 0,24 5 0,49 17 0,-70-19 0,0 1 0,-1 0 0,22 16 0,-32-20 0,-1 1 0,0 0 0,0 0 0,0 0 0,-1 1 0,0 0 0,0 0 0,0 0 0,0 0 0,-1 0 0,4 14 0,-2-8 0,-2 1 0,0 0 0,0 0 0,-1 0 0,-1 0 0,0 0 0,-1 0 0,0 0 0,-1 0 0,-1 0 0,-5 23 0,5-28 0,-1-1 0,1 1 0,-2-1 0,1 0 0,-1 0 0,0 0 0,0-1 0,0 1 0,-1-1 0,0 0 0,-1-1 0,1 1 0,-1-1 0,0 0 0,-1 0 0,1-1 0,-1 0 0,0 0 0,0 0 0,-14 5 0,-4-1-455,-1-1 0,-39 6 0,38-11-6371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24575,'0'35'0,"-1"0"0,7 55 0,-4-78 0,0 0 0,1 0 0,1 0 0,0 0 0,0-1 0,1 0 0,1 1 0,8 11 0,1 3 0,2-1 0,1-1 0,1-1 0,1 0 0,1-2 0,1 0 0,1-1 0,1-2 0,0 0 0,30 16 0,-33-23-455,0-1 0,29 10 0,-23-13-6371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94 24575,'0'0'0,"-1"0"0,0 0 0,1 0 0,-1 0 0,0 0 0,1 0 0,-1 0 0,0 0 0,1 0 0,-1 0 0,0-1 0,1 1 0,-1 0 0,0-1 0,1 1 0,-1 0 0,1-1 0,-1 1 0,1-1 0,-1 1 0,1 0 0,-1-1 0,1 1 0,-1-1 0,1 0 0,0 1 0,-1-1 0,1 1 0,0-1 0,-1 0 0,1 1 0,0-1 0,0 0 0,0 1 0,0-1 0,-1 0 0,1 1 0,0-1 0,0 0 0,0 1 0,1-1 0,-1 0 0,0 1 0,0-1 0,0 0 0,0 1 0,1-1 0,-1 0 0,1 0 0,0-2 0,0 0 0,0 0 0,0 0 0,1 0 0,0 0 0,-1 0 0,1 0 0,5-4 0,-1 2 0,0 1 0,0-1 0,0 2 0,1-1 0,-1 1 0,1 0 0,0 0 0,0 1 0,0 0 0,0 0 0,0 1 0,1 0 0,13-1 0,-17 2 0,0 0 0,0 0 0,0 0 0,0 1 0,0-1 0,0 1 0,0 0 0,0 0 0,0 1 0,0-1 0,-1 1 0,1-1 0,0 1 0,-1 0 0,0 1 0,1-1 0,-1 1 0,0-1 0,0 1 0,0 0 0,0 0 0,-1 0 0,1 1 0,-1-1 0,0 0 0,2 5 0,-2-2 0,0-1 0,0 1 0,-1 0 0,1 0 0,-1 0 0,-1-1 0,1 1 0,-1 0 0,0 0 0,0 0 0,-1 0 0,0 0 0,0 0 0,-2 8 0,-1-5 0,0 1 0,0-1 0,-1 0 0,0 0 0,-1 0 0,0-1 0,-12 14 0,-8 4 0,-2-1 0,-1-2 0,-50 33 0,66-47 0,-23 13 0,16-9 0,-37 28 0,52-37 0,1 0 0,-1 1 0,1 0 0,0-1 0,0 2 0,0-1 0,1 0 0,0 1 0,0-1 0,0 1 0,1 0 0,-2 6 0,3-10 5,1 0-1,-1 0 1,1 0 0,0 0-1,0 0 1,0 0-1,0 0 1,0 0 0,0 0-1,1 0 1,-1 0-1,1 0 1,-1 0 0,1 0-1,0-1 1,0 1-1,0 0 1,0 0 0,0-1-1,0 1 1,0 0-1,0-1 1,1 1 0,2 1-1,1 1-215,0 0-1,1 0 1,0-1-1,0 0 1,-1 0-1,9 2 1,17 5-6615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403 13 24575,'0'-1'0,"0"1"0,0-1 0,0 1 0,0 0 0,0-1 0,0 1 0,0 0 0,0-1 0,0 1 0,0-1 0,0 1 0,0 0 0,0-1 0,0 1 0,0 0 0,0-1 0,0 1 0,0-1 0,-1 1 0,1 0 0,0-1 0,0 1 0,0 0 0,-1-1 0,1 1 0,0 0 0,0 0 0,-1-1 0,1 1 0,0 0 0,-1 0 0,1-1 0,0 1 0,-1 0 0,1 0 0,0 0 0,-1 0 0,1 0 0,-1-1 0,1 1 0,0 0 0,-1 0 0,1 0 0,0 0 0,-1 0 0,1 0 0,-1 0 0,1 0 0,0 0 0,-1 1 0,1-1 0,0 0 0,-1 0 0,1 0 0,-1 0 0,1 0 0,0 1 0,-1-1 0,1 0 0,0 0 0,0 1 0,-1-1 0,-24 21 0,18-15 0,-40 37 0,1 2 0,2 2 0,3 1 0,-59 89 0,89-118 0,0 0 0,1 0 0,1 1 0,-12 35 0,17-42 0,1 0 0,0 1 0,1-1 0,0 1 0,1-1 0,1 1 0,0-1 0,3 23 0,-1-27 0,1-1 0,1 0 0,-1 0 0,1 0 0,1 0 0,-1-1 0,1 0 0,0 0 0,1 0 0,0-1 0,0 1 0,0-1 0,1-1 0,10 8 0,-4-3 0,2-1 0,-1 0 0,1-1 0,0-1 0,1 0 0,23 6 0,-29-10 0,1-1 0,0 0 0,-1-1 0,1-1 0,-1 1 0,1-2 0,20-2 0,-24 1 0,0 1 0,-1-1 0,1 0 0,-1 0 0,0-1 0,0 0 0,0 0 0,0 0 0,0-1 0,-1 0 0,0 0 0,1 0 0,7-9 0,-12 12 0,0-1 0,0 1 0,0 0 0,0-1 0,0 0 0,0 1 0,0-1 0,0 1 0,0-1 0,-1 0 0,1 0 0,-1 1 0,1-1 0,-1 0 0,0 0 0,0 0 0,0 0 0,0 1 0,0-1 0,0 0 0,0 0 0,0 0 0,-1-1 0,-1 0 0,1 0 0,-1 0 0,0 0 0,1 1 0,-1-1 0,0 1 0,-1-1 0,1 1 0,0 0 0,-1 0 0,1 0 0,-4-2 0,-6-3 0,0 0 0,-1 1 0,0 0 0,-26-7 0,17 8 43,-1 1 0,-22-1-1,-36-7-1535,60 6-5333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24575,'0'-1'0,"-1"0"0,1-1 0,0 1 0,0 0 0,0-1 0,0 1 0,0-1 0,0 1 0,1 0 0,-1-1 0,0 1 0,1 0 0,-1 0 0,1-1 0,-1 1 0,1 0 0,0 0 0,-1 0 0,3-2 0,-3 3 0,1 0 0,0 0 0,0 0 0,-1 1 0,1-1 0,0 0 0,0 0 0,-1 1 0,1-1 0,0 0 0,0 1 0,-1-1 0,1 1 0,-1-1 0,1 1 0,0-1 0,-1 1 0,1 0 0,-1-1 0,1 1 0,-1 0 0,0-1 0,1 2 0,34 59 0,-31-52 0,192 385 0,-188-376-273,1-1 0,1 0 0,1-1 0,24 29 0,-20-31-6553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5 0,0 1 0,0-1 0,0-1 0,0-2 0,5-1 0,2-1 0,-1-6-8191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24575,'21'0'0,"0"0"0,-1 1 0,1 1 0,-1 1 0,29 8 0,-44-9 0,1 0 0,-1 0 0,0 1 0,0-1 0,0 1 0,0 0 0,0 1 0,-1-1 0,1 1 0,-1 0 0,0 0 0,0 0 0,-1 1 0,1-1 0,-1 1 0,0 0 0,0 0 0,0 0 0,-1 0 0,0 1 0,0-1 0,0 1 0,-1-1 0,2 8 0,-2-4 0,-1 0 0,1-1 0,-2 1 0,1 0 0,-1-1 0,0 1 0,-1-1 0,0 1 0,0-1 0,-7 16 0,-5 5 0,-29 46 0,3-4 0,34-58 0,1-6 0,2 0 0,-1 1 0,1-1 0,0 1 0,1 0 0,0 0 0,-2 9 0,4-15 0,0 0 0,1 0 0,-1 1 0,0-1 0,1 0 0,-1 0 0,1 0 0,0 0 0,0 0 0,0 0 0,0 0 0,0 0 0,0 0 0,0 0 0,1-1 0,-1 1 0,1 0 0,-1-1 0,1 1 0,0-1 0,0 0 0,-1 1 0,1-1 0,0 0 0,0 0 0,0 0 0,0 0 0,0-1 0,1 1 0,-1 0 0,3 0 0,3 0 9,-1 1 1,0-1-1,1 0 0,-1-1 0,1 1 1,0-1-1,-1-1 0,1 0 0,-1 0 0,1 0 1,-1-1-1,13-5 0,1-1-380,0-2-1,-1 0 1,19-13 0,-19 10-6455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28 24575,'-2'0'0,"1"-1"0,0 0 0,0 1 0,-1-1 0,1 0 0,0 1 0,0-1 0,0 0 0,0 0 0,0 0 0,0 0 0,0 0 0,0 0 0,0 0 0,1 0 0,-1 0 0,0-1 0,-1-1 0,2-6 0,14 16 0,52 58 0,-51-49 0,1 0 0,0-1 0,36 26 0,-51-41 0,227 153 0,-211-137-1365,-3-2-5461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1 635 24575,'0'-14'0,"-1"-54"0,3 0 0,16-95 0,-14 143 0,0 0 0,2 0 0,0 0 0,1 1 0,1 0 0,1 1 0,0 0 0,2 0 0,0 1 0,1 0 0,0 1 0,23-23 0,-28 33 0,0 0 0,0 0 0,0 0 0,1 1 0,-1 0 0,1 1 0,0 0 0,1 0 0,-1 1 0,1 0 0,-1 0 0,16-2 0,-18 5 0,1-1 0,-1 1 0,0 1 0,1-1 0,-1 1 0,0 0 0,1 1 0,-1-1 0,0 1 0,0 1 0,0-1 0,0 1 0,-1 0 0,1 0 0,-1 0 0,0 1 0,0 0 0,7 7 0,27 28 0,-2 3 0,44 64 0,-54-70 0,139 152 0,-61-74 0,-103-112 0,-1-1 0,1 1 0,-1-1 0,0 1 0,1-1 0,-1 1 0,0 0 0,0 0 0,0-1 0,0 1 0,-1 0 0,1 0 0,0 0 0,-1 0 0,0 0 0,1 0 0,-1 0 0,0 0 0,0 0 0,0 0 0,0 0 0,0 0 0,-1 3 0,-1-2 0,1-1 0,-1 1 0,0 0 0,0-1 0,0 1 0,-1-1 0,1 0 0,-1 0 0,1 0 0,-1 0 0,0 0 0,0 0 0,1-1 0,-7 3 0,-21 9 0,0-1 0,-1-1 0,-1-2 0,1-1 0,-51 5 0,1-6 0,-86-4 0,107-3-1365,33 0-5461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24575,'1'-1'0,"-1"0"0,1-1 0,0 1 0,-1 0 0,1-1 0,0 1 0,0 0 0,0 0 0,0-1 0,0 1 0,0 0 0,0 0 0,0 0 0,0 0 0,0 1 0,1-1 0,-1 0 0,0 0 0,1 1 0,-1-1 0,3 0 0,37-13 0,-34 12 0,19-4 0,0 0 0,1 2 0,-1 1 0,1 1 0,0 2 0,-1 0 0,1 2 0,0 1 0,-1 1 0,0 1 0,0 1 0,25 10 0,-3-1 0,0-3 0,1-1 0,0-3 0,0-1 0,62-1 0,106-9-1365,-190 3-5461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24575,'7'1'0,"0"0"0,0 0 0,0 0 0,0 1 0,9 4 0,22 5 0,11-4 0,-28-5 0,0 1 0,0 0 0,0 1 0,0 2 0,-1 0 0,0 1 0,-1 1 0,37 20 0,-42-18 0,-1 0 0,0 1 0,-1 0 0,0 1 0,0 0 0,-1 1 0,-1 0 0,0 0 0,-1 1 0,-1 1 0,0 0 0,9 25 0,-12-29 0,-2 1 0,0 0 0,0 0 0,-1 0 0,0 0 0,-1 0 0,-1 1 0,0-1 0,0 0 0,-1 0 0,-1 1 0,0-1 0,-1 0 0,0 0 0,0-1 0,-2 1 0,-9 20 0,2-10 0,-1-1 0,0-1 0,-1 0 0,-2 0 0,0-1 0,-1-1 0,0-1 0,-2-1 0,-35 25 0,-33 23-1365,60-42-5461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32 24575,'-8'-10'0,"-11"-10"0,19 20 0,-1 0 0,1 0 0,-1-1 0,1 1 0,-1 0 0,0 0 0,1 0 0,-1 0 0,1 0 0,-1 0 0,0 0 0,1 0 0,-1 0 0,1 0 0,-1 0 0,0 0 0,1 1 0,-1-1 0,1 0 0,-1 0 0,1 0 0,-1 1 0,1-1 0,-1 0 0,1 1 0,-1-1 0,1 1 0,-1-1 0,1 0 0,0 1 0,-1-1 0,1 1 0,0-1 0,-1 1 0,1-1 0,0 1 0,0-1 0,-1 1 0,1 0 0,0 0 0,-4 9 0,0 0 0,1 1 0,0-1 0,1 1 0,0 0 0,1-1 0,0 1 0,1 0 0,1 22 0,3 1 0,14 63 0,15 12 0,89 199 0,-60-164 0,-50-118-1365,-1-7-5461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154 341 24575,'4'2'0,"0"-1"0,1 1 0,-1 0 0,0 0 0,-1 1 0,1-1 0,0 1 0,-1 0 0,1 0 0,-1 0 0,0 0 0,0 0 0,0 1 0,2 4 0,4 2 0,37 37 0,31 35 0,-70-73 0,0 0 0,-1 0 0,0 0 0,-1 0 0,0 1 0,0 0 0,5 18 0,-10-27 0,1 1 0,-1-1 0,1 1 0,-1 0 0,1-1 0,-1 1 0,0 0 0,0-1 0,0 1 0,0 0 0,0-1 0,0 1 0,-1 0 0,1-1 0,0 1 0,-1-1 0,1 1 0,-1 0 0,0-1 0,1 1 0,-1-1 0,0 0 0,0 1 0,0-1 0,0 0 0,0 1 0,0-1 0,-1 0 0,1 0 0,0 0 0,-1 0 0,1 0 0,0 0 0,-1 0 0,1-1 0,-1 1 0,0 0 0,1-1 0,-1 1 0,1-1 0,-1 0 0,0 1 0,1-1 0,-1 0 0,0 0 0,1 0 0,-4-1 0,-4 1 0,-1-1 0,1 0 0,-1 0 0,1-1 0,0-1 0,0 1 0,-10-5 0,7 1 0,1 1 0,0-2 0,0 1 0,1-1 0,-1-1 0,1 0 0,1-1 0,0 0 0,0 0 0,-8-12 0,14 17 0,1 0 0,-1 1 0,1-1 0,0 0 0,0 0 0,1-1 0,-1 1 0,1 0 0,0 0 0,0-1 0,0 1 0,1 0 0,0-1 0,0 1 0,0-1 0,0 1 0,0-1 0,1 1 0,0 0 0,0-1 0,0 1 0,1 0 0,-1 0 0,1 0 0,0 0 0,0 0 0,0 0 0,1 0 0,0 1 0,-1-1 0,1 1 0,5-5 0,22-20 0,34-25 0,-46 40 0,0 0 0,-1-2 0,-1 0 0,0 0 0,-1-2 0,-1 0 0,0 0 0,18-33 0,-31 48 0,0-1 0,0 0 0,0 1 0,-1-1 0,1 0 0,-1 1 0,1-1 0,-1 0 0,0 0 0,0 1 0,0-1 0,0 0 0,-1 0 0,1 1 0,-1-1 0,0 0 0,0 1 0,0-1 0,-1-2 0,-1-1 0,0 1 0,-1 0 0,0 0 0,0 0 0,0 1 0,0-1 0,-1 1 0,-6-6 0,0 3 0,0-1 0,-1 1 0,0 1 0,0 0 0,0 1 0,-1 0 0,-20-5 0,23 8 0,-1 0 0,1 1 0,-1 0 0,1 1 0,-1 0 0,1 0 0,-1 1 0,1 0 0,-1 1 0,-10 4 0,14-4 0,1 1 0,0 0 0,0 0 0,1 1 0,-1 0 0,1 0 0,-1 0 0,1 1 0,0-1 0,1 1 0,0 1 0,-1-1 0,1 0 0,1 1 0,-1 0 0,-4 11 0,0 0-273,2 0 0,-1 1 0,2 0 0,-6 33 0,8-25-6553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2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34 24575,'1'-9'0,"-1"1"0,-14 6 0,6 3 0,1 1 0,0 0 0,0 0 0,0 1 0,0 0 0,0 0 0,1 0 0,-1 1 0,1 0 0,0 1 0,0-1 0,1 1 0,-1 0 0,1 0 0,0 1 0,0 0 0,1-1 0,0 2 0,0-1 0,0 0 0,1 1 0,0 0 0,-4 11 0,4-12 0,1 0 0,1-1 0,-1 1 0,1 0 0,0 0 0,0 0 0,0 0 0,1 0 0,0 0 0,0 0 0,1 0 0,-1 0 0,1-1 0,1 1 0,-1 0 0,1 0 0,0-1 0,0 1 0,1-1 0,0 1 0,0-1 0,0 0 0,0 0 0,1 0 0,0-1 0,0 1 0,0-1 0,0 0 0,10 6 0,-2-3 0,0-1 0,1-1 0,0 0 0,0-1 0,0 0 0,1-1 0,-1 0 0,1-1 0,0-1 0,-1 0 0,1-1 0,0-1 0,0 0 0,19-4 0,-24 3 0,1 0 0,-1-1 0,-1 0 0,1 0 0,0-1 0,-1 0 0,0-1 0,0 0 0,14-11 0,-17 12 0,-1-1 0,1 0 0,-1 0 0,0 0 0,0 0 0,-1-1 0,0 0 0,0 1 0,0-1 0,0 0 0,-1-1 0,0 1 0,0 0 0,-1-1 0,1-7 0,-2 10 0,0-1 0,-1 1 0,1 0 0,-1-1 0,0 1 0,0 0 0,-1-1 0,1 1 0,-1 0 0,0 0 0,0 0 0,0 0 0,-1 0 0,1 1 0,-1-1 0,0 1 0,0-1 0,0 1 0,0 0 0,-1 0 0,1 1 0,-1-1 0,0 1 0,0 0 0,-6-3 0,-13-7 0,0 2 0,-1 0 0,-28-7 0,38 13 0,1 0-95,-17-6-329,0 1 1,-59-8 0,63 15-6403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12 24575,'0'-1'0,"0"1"0,0-1 0,0 1 0,0-1 0,0 1 0,-1-1 0,1 1 0,0-1 0,0 1 0,0 0 0,-1-1 0,1 1 0,0-1 0,-1 1 0,1-1 0,0 1 0,-1 0 0,1-1 0,-1 1 0,1 0 0,0-1 0,-1 1 0,1 0 0,-1 0 0,1 0 0,-1-1 0,1 1 0,-1 0 0,1 0 0,-1 0 0,1 0 0,-1 0 0,1 0 0,-1 0 0,1 0 0,-1 0 0,1 0 0,-1 0 0,0 0 0,1 0 0,-1 0 0,1 0 0,0 1 0,-1-1 0,1 0 0,-1 0 0,1 1 0,-1-1 0,1 0 0,-1 1 0,1-1 0,-28 16 0,21-9 0,0 0 0,0 0 0,1 0 0,-1 1 0,2 0 0,-1 1 0,1-1 0,-5 13 0,-30 84 0,10-22 0,8-35-107,6-17-144,2 1-1,2 0 0,1 1 1,-7 34-1,14-40-6574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6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17 24575,'1'0'0,"0"0"0,0 0 0,0 0 0,0 0 0,0 0 0,0 0 0,0 0 0,0-1 0,0 1 0,0-1 0,0 1 0,0-1 0,0 1 0,0-1 0,0 1 0,0-1 0,-1 0 0,1 1 0,0-1 0,0 0 0,-1 0 0,2-1 0,-5-3 0,-12 7 0,-4 5 0,0 1 0,1 1 0,0 0 0,1 1 0,-1 1 0,2 1 0,0 1 0,0 0 0,1 1 0,1 0 0,1 1 0,0 1 0,0 0 0,2 0 0,0 2 0,1-1 0,0 1 0,2 1 0,0 0 0,1 0 0,1 0 0,1 1 0,1 0 0,1 0 0,-2 33 0,4-35 0,1-1 0,1 0 0,0 1 0,1-1 0,1 0 0,6 19 0,-7-31 0,0 1 0,0-1 0,1 0 0,0 0 0,0 0 0,0 0 0,1 0 0,-1-1 0,1 1 0,0-1 0,0 0 0,1 0 0,-1-1 0,1 1 0,0-1 0,0 0 0,0 0 0,0-1 0,1 1 0,-1-1 0,10 2 0,-2-1 0,-1-1 0,1 0 0,0-1 0,-1-1 0,1 0 0,0-1 0,0 0 0,-1-1 0,1 0 0,17-6 0,-23 6 0,0 0 0,-1 0 0,1-1 0,-1 0 0,1-1 0,-1 1 0,0-1 0,0 0 0,-1-1 0,1 1 0,-1-1 0,0 0 0,0-1 0,-1 1 0,1-1 0,-1 0 0,0 0 0,-1 0 0,6-14 0,-9 19 0,1-1 0,-1 0 0,0 0 0,0 0 0,0 0 0,0 1 0,0-1 0,0 0 0,0 0 0,-1 0 0,1 0 0,-1 1 0,1-1 0,-1 0 0,0 0 0,1 1 0,-1-1 0,0 1 0,0-1 0,0 1 0,-1-1 0,1 1 0,0-1 0,-1 1 0,1 0 0,0 0 0,-1 0 0,1 0 0,-1 0 0,0 0 0,1 0 0,-1 0 0,-3 0 0,-4-3 0,-1 0 0,1 1 0,-1 0 0,-16-2 0,0 2 40,1 0 0,-37 2 0,52 1-205,-1 1 0,0 1 0,0-1 0,1 2 0,-1-1 0,1 2 0,-1-1 0,-11 7 0,1 3-6661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 24575,'-1'5'0,"-1"1"0,0-1 0,0 1 0,0-1 0,0 1 0,-1-1 0,0 0 0,0 0 0,-1-1 0,-4 6 0,-12 21 0,-62 147-682,-72 229-1,145-380-6143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24575,'7'1'0,"0"0"0,1 0 0,-1 1 0,0 0 0,0 0 0,0 0 0,0 1 0,0 0 0,0 1 0,-1-1 0,0 1 0,1 0 0,-1 1 0,-1 0 0,1 0 0,-1 0 0,0 0 0,5 7 0,10 15 0,0 1 0,27 52 0,-28-45 0,166 232 0,-156-216-1365,-21-28-5461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0 24575,'0'2'0,"0"0"0,1 0 0,-1 0 0,0 0 0,1 0 0,-1 0 0,1-1 0,0 1 0,-1 0 0,1 0 0,0-1 0,0 1 0,0 0 0,0-1 0,1 1 0,-1-1 0,0 1 0,1-1 0,-1 0 0,1 0 0,1 2 0,2 0 0,-1-1 0,1 1 0,0-1 0,0 0 0,1 0 0,-1-1 0,9 2 0,1-1 0,1 0 0,0-1 0,0-1 0,23-3 0,19-10 0,-54 12 0,-1 0 0,1 0 0,-1 0 0,1-1 0,-1 1 0,0-1 0,0 0 0,1 0 0,-1 0 0,0-1 0,-1 1 0,6-6 0,-8 8 0,0 0 0,0-1 0,0 1 0,0 0 0,0 0 0,1-1 0,-1 1 0,0 0 0,0 0 0,0 0 0,0-1 0,0 1 0,0 0 0,0 0 0,0-1 0,0 1 0,0 0 0,0 0 0,0-1 0,0 1 0,0 0 0,0 0 0,-1-1 0,1 1 0,0 0 0,0 0 0,0 0 0,0-1 0,0 1 0,0 0 0,-1 0 0,1 0 0,0 0 0,0-1 0,0 1 0,-1 0 0,1 0 0,0 0 0,0 0 0,0 0 0,-1 0 0,1-1 0,0 1 0,-17-3 0,-14 4 0,10 4 0,0 1 0,0 0 0,1 1 0,0 2 0,1 0 0,-33 20 0,39-20 0,0-1 0,1 2 0,0 0 0,1 0 0,0 1 0,1 0 0,0 1 0,1 0 0,0 1 0,-10 18 0,18-28 0,-1 0 0,0 1 0,1 0 0,-1-1 0,1 1 0,0 0 0,0 0 0,1 0 0,-1-1 0,1 1 0,0 0 0,0 0 0,0 0 0,0 0 0,1 0 0,-1 0 0,1 0 0,0-1 0,0 1 0,1 0 0,-1-1 0,1 1 0,0 0 0,0-1 0,0 0 0,0 0 0,0 1 0,1-1 0,3 3 0,1-1 0,0 0 0,0 0 0,0-1 0,0 0 0,1 0 0,0 0 0,-1-1 0,1-1 0,1 1 0,-1-1 0,0-1 0,15 2 0,72-3 0,-71-2 0,-1 2 0,1 0 0,44 7 0,-62-6 0,1 1 0,0 0 0,-1 0 0,0 1 0,1 0 0,-1 0 0,0 0 0,0 0 0,-1 1 0,1 0 0,-1 1 0,0-1 0,0 1 0,0 0 0,-1 0 0,0 0 0,7 12 0,-5-7 0,-1 0 0,0 1 0,0 0 0,-1 0 0,-1 0 0,0 1 0,-1-1 0,0 1 0,0-1 0,-1 1 0,-1 0 0,0 0 0,-3 22 0,2-28 0,-1 1 0,1-1 0,-2 0 0,1 1 0,0-1 0,-1 0 0,0 0 0,-1-1 0,1 1 0,-1-1 0,0 1 0,0-1 0,-1 0 0,0-1 0,1 1 0,-2-1 0,1 0 0,0 0 0,-1-1 0,0 0 0,0 0 0,0 0 0,0 0 0,0-1 0,-12 3 0,-15 1 0,1-2 0,-1 0 0,0-3 0,-1 0 0,-51-7 0,60 0-1365,5-1-5461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24575,'2'37'0,"3"0"0,1 1 0,1-2 0,20 57 0,6 29 0,-28-100-195,1-1 0,2 0 0,0 0 0,1-1 0,1 0 0,22 33 0,-20-35-6631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1.1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54 24575,'5'-1'0,"1"0"0,-1-1 0,0 0 0,0 0 0,0-1 0,0 1 0,0-1 0,7-6 0,13-6 0,-21 13 0,1 0 0,-1 0 0,1 1 0,0-1 0,0 1 0,-1 0 0,1 0 0,0 0 0,0 1 0,0 0 0,0 0 0,0 0 0,0 1 0,0-1 0,6 3 0,-8-2 0,0 0 0,0 1 0,0 0 0,0-1 0,0 1 0,-1 0 0,1 0 0,-1 1 0,1-1 0,-1 1 0,0-1 0,0 1 0,0 0 0,0 0 0,0 0 0,0 0 0,-1 0 0,0 0 0,1 0 0,-1 0 0,0 0 0,0 7 0,3 20 0,-1 0 0,-1 0 0,-2 0 0,-1 0 0,-2 1 0,-1-1 0,-1-1 0,-1 1 0,-20 56 0,23-80 0,2 0 0,-1 0 0,1 0 0,0 0 0,0 0 0,0 0 0,1 1 0,0-1 0,0 0 0,1 0 0,0 1 0,0-1 0,2 7 0,-1-9 0,0-1 0,0 1 0,0-1 0,0 1 0,0-1 0,1 0 0,-1 0 0,1 0 0,0 0 0,0 0 0,0-1 0,1 0 0,-1 1 0,0-1 0,1 0 0,-1-1 0,1 1 0,0 0 0,0-1 0,-1 0 0,9 1 0,2 1 17,1 0 0,-1-2 1,1 0-1,0 0 0,-1-1 0,22-4 0,-30 4-100,1-1 1,-1-1-1,0 1 1,-1-1-1,1 0 1,0 0-1,0-1 1,-1 0-1,0 0 1,1 0-1,-1-1 1,0 1-1,-1-1 1,1 0-1,-1-1 1,1 1-1,6-10 1,0-8-6744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24575,'20'18'0,"43"30"0,12 10 0,57 49 0,15 14 0,-127-99-1365,-4-1-5461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1 649 24575,'1'0'0,"0"0"0,0-1 0,0 1 0,1-1 0,-1 1 0,0-1 0,0 1 0,0-1 0,0 0 0,-1 0 0,1 1 0,0-1 0,0 0 0,0 0 0,-1 0 0,1 0 0,0 0 0,-1 0 0,1 0 0,-1 0 0,1 0 0,-1 0 0,1 0 0,-1 0 0,0 0 0,1-1 0,-1-1 0,6-38 0,-6 34 0,2-191 0,0 8 0,-1 180 0,1 0 0,0 0 0,0 0 0,1 0 0,0 0 0,1 1 0,0-1 0,0 1 0,1 0 0,1 1 0,-1-1 0,1 1 0,1 0 0,13-14 0,-16 18 0,1 1 0,-1-1 0,1 1 0,-1 0 0,1 0 0,0 1 0,0-1 0,1 1 0,-1 0 0,0 1 0,1-1 0,-1 1 0,1 0 0,-1 0 0,1 1 0,0-1 0,-1 1 0,1 1 0,0-1 0,-1 1 0,1 0 0,-1 0 0,1 1 0,-1-1 0,0 1 0,1 0 0,-1 1 0,6 3 0,1 3 0,0 0 0,0 1 0,-1 1 0,0 0 0,-1 0 0,0 1 0,-1 0 0,13 22 0,-12-17 0,1-2 0,0 1 0,1-1 0,1-1 0,18 16 0,171 112 0,-6-5 0,-192-135 0,0 1 0,0 0 0,-1 1 0,1-1 0,-1 1 0,0-1 0,0 1 0,0 0 0,0 0 0,-1 0 0,0 0 0,0 1 0,2 4 0,-4-6 0,1-1 0,-1 0 0,0 0 0,-1 1 0,1-1 0,0 0 0,-1 0 0,1 0 0,-1 1 0,1-1 0,-1 0 0,0 0 0,0 0 0,0 0 0,0 0 0,-1 0 0,1 0 0,0-1 0,-1 1 0,1 0 0,-1-1 0,0 1 0,1-1 0,-1 0 0,0 1 0,0-1 0,0 0 0,0 0 0,-3 1 0,-12 6 0,-1 0 0,1-1 0,-1-1 0,0-1 0,-1-1 0,1 0 0,-38 2 0,-142-8 0,105-1 0,-60 2-1365,127 1-5461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24575,'6'0'0,"6"0"0,6 0 0,6 0 0,4 0 0,2-6 0,2-1 0,0-5 0,0 0 0,-1 2 0,1 2 0,-6 8 0,-8 4-8191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9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12 0,0 7 0,0 4 0,0 0 0,0 6 0,0 0 0,0-2 0,0-1 0,0-3 0,0-2 0,0-1 0,0-1 0,0 0 0,0-1 0,0 0 0,0-5-8191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24575,'1'2'0,"0"-1"0,-1 1 0,1-1 0,0 1 0,0-1 0,0 1 0,0-1 0,0 0 0,0 0 0,0 1 0,0-1 0,1 0 0,-1 0 0,0 0 0,1 0 0,-1-1 0,1 1 0,-1 0 0,1-1 0,-1 1 0,1 0 0,-1-1 0,1 0 0,0 1 0,-1-1 0,1 0 0,2 0 0,46 4 0,-26-6 0,-1-2 0,1 0 0,-1-1 0,25-10 0,-24 7 0,0 1 0,1 2 0,41-5 0,-29 8 0,15 0 0,74-13 0,-96 10-1365,-4 1-5461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24575,'0'1'0,"1"1"0,-1-1 0,1 0 0,-1 1 0,1-1 0,0 0 0,0 0 0,0 1 0,0-1 0,0 0 0,0 0 0,0 0 0,0 0 0,0 0 0,0 0 0,0-1 0,1 1 0,-1 0 0,0-1 0,1 1 0,-1-1 0,0 1 0,1-1 0,-1 1 0,1-1 0,-1 0 0,3 0 0,47 6 0,-46-6 0,42 3 0,-10-2 0,0 2 0,-1 1 0,1 2 0,69 20 0,-103-25 0,24 8 0,-1 2 0,0 0 0,26 17 0,-46-24 0,1 0 0,-1 0 0,0 1 0,-1 0 0,1 0 0,-1 1 0,0-1 0,0 1 0,0 0 0,-1 0 0,0 1 0,-1 0 0,1-1 0,-1 1 0,0 0 0,3 14 0,-5-18 0,-1 1 0,0 0 0,1-1 0,-1 1 0,-1-1 0,1 1 0,0-1 0,-1 1 0,0-1 0,0 1 0,0-1 0,0 0 0,0 1 0,-1-1 0,1 0 0,-4 5 0,0-2 0,0 0 0,0 0 0,-1 0 0,0-1 0,1 0 0,-2 0 0,-8 5 0,-7 2 0,-1-1 0,0 0 0,-41 11 0,19-8 0,-2 0 0,2 1 0,-1 2 0,-57 32 0,63-30-1365,20-12-5461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0,-1 4 0,-1 4 0,-1 3 0,-2 1 0,0 2 0,-2 0 0,0 1 0,0-1 0,0 0 0,-1 0 0,1-5-8191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6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1067 0 24575,'-5'1'0,"1"1"0,-1-1 0,1 1 0,-1 0 0,1 0 0,0 0 0,0 1 0,0-1 0,0 1 0,0 0 0,-3 4 0,-10 6 0,-434 331 0,250-196 0,93-74 0,85-56-195,-1 0 0,-1-2 0,-1-1 0,0-2 0,-1 0 0,-33 10 0,36-17-6631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3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60 24575,'1'-2'0,"0"0"0,0 0 0,0 0 0,0 0 0,0 0 0,0 1 0,0-1 0,1 0 0,-1 1 0,1-1 0,-1 1 0,1-1 0,0 1 0,0 0 0,-1 0 0,1 0 0,4-2 0,35-16 0,-35 17 0,0 0 0,0 0 0,0 1 0,0 0 0,0 0 0,1 0 0,-1 1 0,0 0 0,0 0 0,1 0 0,-1 1 0,0 0 0,0 0 0,0 1 0,0 0 0,0 0 0,6 3 0,-7-2 0,0 0 0,-1 1 0,0-1 0,0 1 0,0 0 0,0 0 0,0 1 0,-1-1 0,0 1 0,0 0 0,0 0 0,0 0 0,-1 0 0,0 0 0,0 0 0,0 1 0,-1-1 0,0 1 0,1 6 0,-1-3 0,-1 0 0,1 0 0,-2 0 0,1-1 0,-1 1 0,0 0 0,-1 0 0,0-1 0,-6 14 0,-3 7 0,-24 39 0,6-12 0,22-41 0,1 0 0,0 0 0,1 0 0,1 1 0,1 0 0,0 0 0,1 0 0,0 0 0,2 27 0,1-38 5,0 0 1,1 0-1,0 0 0,0 0 0,0 0 0,1-1 1,-1 1-1,1 0 0,0-1 0,0 0 1,1 0-1,-1 0 0,1 0 0,0-1 0,0 1 1,0-1-1,1 0 0,-1 0 0,1-1 0,0 1 1,-1-1-1,10 3 0,4 2-302,0-1 0,1-1 0,-1 0 0,39 3 0,-29-6-6529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96 214 24575,'12'-2'0,"0"0"0,0-1 0,0 0 0,-1-1 0,0 0 0,0-1 0,0 0 0,16-10 0,16-7 0,58-28 0,-63 30 0,2 1 0,81-27 0,-84 36 0,-28 6 0,-25 7 0,-19 5 0,0 2 0,0 1 0,1 2 0,1 1 0,0 2 0,1 1 0,0 2 0,2 0 0,0 2 0,2 2 0,0 1 0,1 0 0,2 2 0,-35 45 0,48-51 0,1 0 0,1 0 0,0 1 0,2 0 0,0 1 0,2 0 0,-7 38 0,7-22 0,2 0 0,2 0 0,4 71 0,26 103 0,-11-97 0,28 166 0,10 80 0,-41-233 0,14 156 0,-15-123 0,4 128 0,-16 1127 0,-3-665 0,39 8 0,-14-408 0,-2-100 0,73 342 0,-15-77 0,-34 5 0,-40-452 0,4 35 0,16 369 0,-25-406 0,17 414 0,-13-442 0,36 477 0,-43-389 0,6 144 0,0-252 0,0 0 0,2 0 0,13 33 0,-11-33 0,-1 0 0,-1 0 0,5 29 0,-8 2 0,-2-40 0,0 0 0,0 1 0,1-1 0,0 0 0,6 18 0,-6-25 0,1 0 0,-1 0 0,1 0 0,0 0 0,0 0 0,0 0 0,0-1 0,0 1 0,1-1 0,-1 1 0,1-1 0,0 0 0,0 0 0,-1 0 0,1 0 0,1-1 0,-1 1 0,0-1 0,0 1 0,0-1 0,5 0 0,14 4 0,0-1 0,0-1 0,1-1 0,-1-1 0,0-1 0,24-3 0,135-25 0,-146 21 0,-35 7-1,16-3 21,-1 0 1,0-1-1,0 0 0,0-1 0,16-8 0,-28 11-69,0 1-1,0-1 1,0 0-1,-1 0 1,1 0-1,0-1 1,-1 1-1,0-1 1,1 1-1,-1-1 1,0 0-1,0 0 1,-1 0-1,1 0 1,0 0-1,-1 0 1,0 0-1,0 0 1,0-1-1,0 1 1,0-1-1,-1 1 1,0 0-1,1-1 1,-1 1-1,0-1 0,-1 1 1,1-1-1,-1-3 1,-5-18-6777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3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24575,'1'-2'0,"-1"1"0,1 0 0,-1 0 0,1 0 0,-1 0 0,1 0 0,0-1 0,0 1 0,-1 0 0,1 1 0,0-1 0,0 0 0,0 0 0,0 0 0,0 0 0,0 1 0,0-1 0,1 0 0,-1 1 0,0-1 0,0 1 0,0 0 0,1-1 0,-1 1 0,0 0 0,3-1 0,41-5 0,-39 6 0,78-13 0,131-36 0,-17 2 0,-126 33 0,92-30 0,-161 42 0,0 1 0,0 0 0,0 0 0,0 1 0,0-1 0,0 0 0,0 1 0,1 0 0,-1 0 0,0 0 0,0 0 0,0 0 0,0 1 0,0 0 0,5 1 0,-6-1 0,0 1 0,0-1 0,0 1 0,0-1 0,-1 1 0,1 0 0,-1 0 0,1 0 0,-1 0 0,0 0 0,0 0 0,0 0 0,0 0 0,0 0 0,0 1 0,-1-1 0,1 0 0,-1 0 0,0 1 0,1-1 0,-1 4 0,5 82 0,-9 112 0,0-56 0,3 734 0,5-767 0,32 204 0,52 105 0,-44-224 0,177 982 0,-141-454 0,-50-420 0,64 280 0,40-5 0,-67-302 0,93 496 0,-45-273 0,-61-283 0,-52-208 0,103 458 0,-33 3 0,-1 100 0,-64-509 0,18 326 0,-24-364 0,2-1 0,0 1 0,2-1 0,0 0 0,2 0 0,0-1 0,1 0 0,20 35 0,-21-40 0,-5-13 0,0 1 0,-1-1 0,1 0 0,-1 1 0,0-1 0,0 1 0,0-1 0,0 1 0,0 0 0,-1-1 0,0 1 0,0 0 0,0-1 0,0 1 0,0 0 0,-1 0 0,0-1 0,0 1 0,0-1 0,0 1 0,0-1 0,-1 1 0,1-1 0,-1 0 0,0 0 0,0 0 0,0 0 0,0 0 0,-1 0 0,1 0 0,-1-1 0,0 1 0,0-1 0,0 0 0,0 0 0,0 0 0,0 0 0,0 0 0,-1-1 0,1 1 0,-5 0 0,-18 6 0,0 0 0,-1-2 0,1-1 0,-1-2 0,-1 0 0,-31-2 0,-24 4 0,-443 81 0,9 51 0,438-110-341,0 2 0,2 4-1,-115 68 1,164-85-6485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26.2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891 186 24575,'-8'-1'0,"0"1"0,0-2 0,0 1 0,0-1 0,0 0 0,0-1 0,0 0 0,0 0 0,1 0 0,0-1 0,-1-1 0,1 1 0,1-1 0,-1 0 0,1 0 0,0-1 0,0 0 0,-5-7 0,-37-30 0,38 37 0,1 0 0,-1 1 0,-1 0 0,1 0 0,-1 1 0,1 1 0,-1 0 0,0 0 0,0 1 0,0 1 0,-1 0 0,-19 0 0,7 2 0,1 0 0,-1 2 0,1 1 0,-1 1 0,-24 8 0,24-4 0,1 2 0,0 0 0,1 2 0,0 0 0,1 1 0,1 1 0,0 2 0,1-1 0,1 2 0,0 1 0,1 0 0,-20 31 0,24-28 0,1 0 0,1 1 0,1 0 0,1 1 0,1 0 0,1 0 0,2 1 0,-6 43 0,5 15 0,6 109 0,2-100 0,-1-41 0,3 0 0,1 0 0,3-1 0,14 52 0,-14-74 0,2 0 0,0-1 0,1 0 0,2-1 0,1-1 0,1 0 0,1 0 0,30 34 0,-28-40 0,1-1 0,0 0 0,1-2 0,1 0 0,1-1 0,0-2 0,47 22 0,-36-22 0,0-2 0,1-1 0,0-2 0,1-1 0,49 3 0,46-4 0,0-6 0,1-5 0,-2-6 0,0-6 0,0-6 0,-2-5 0,124-45 0,-212 61 0,-1-2 0,-1-2 0,0-1 0,-1-2 0,-1-2 0,46-34 0,-67 43 0,0 0 0,-1 0 0,0-2 0,-1 1 0,-1-2 0,0 1 0,-1-2 0,0 1 0,-1-1 0,-1-1 0,-1 0 0,0 0 0,-2 0 0,1-1 0,-2 0 0,3-25 0,-5 11 0,-1 0 0,-2 0 0,-1 1 0,-2-1 0,0 0 0,-3 1 0,0 0 0,-2 1 0,-2-1 0,0 2 0,-2-1 0,-25-41 0,7 23 0,-1 1 0,-2 2 0,-2 1 0,-2 2 0,-2 2 0,-56-44 0,32 37 0,-3 2 0,-2 4 0,-74-34 0,106 58 30,0 2 0,-1 1 0,-69-15 0,83 24-216,0 1 1,0 1-1,0 1 0,-1 1 1,1 2-1,0 0 1,-35 7-1,10 5-6640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24575,'0'2'0,"0"-1"0,1 0 0,-1 0 0,1 0 0,0 1 0,-1-1 0,1 0 0,0 0 0,0 0 0,0 0 0,0 0 0,0 0 0,0-1 0,0 1 0,0 0 0,0 0 0,0-1 0,0 1 0,0 0 0,0-1 0,1 0 0,-1 1 0,0-1 0,0 1 0,2-1 0,43 10 0,-29-7 0,174 54 0,-187-55 0,0 0 0,0 0 0,-1 0 0,1 0 0,-1 1 0,1 0 0,-1 0 0,0 0 0,0 0 0,0 0 0,0 0 0,-1 1 0,1-1 0,-1 1 0,0 0 0,0 0 0,-1 0 0,1 0 0,-1 0 0,1 0 0,-1 0 0,-1 1 0,2 7 0,0 13 0,-1-1 0,0 1 0,-4 26 0,1-18 0,-1 274-1365,3-281-5461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24575,'6'0'0,"0"-5"0,6-2 0,6 0 0,-1-4 0,2 1 0,4 1 0,2 2 0,3 3 0,-4-4 0,-1 0 0,2 1 0,-5 2-8191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5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24575,'-15'18'0,"2"1"0,0 0 0,1 1 0,0 0 0,2 1 0,1 0 0,0 0 0,-7 33 0,13-46 0,1-1 0,1 1 0,-1-1 0,1 1 0,0 0 0,1-1 0,0 1 0,0 0 0,1 0 0,0-1 0,0 1 0,0 0 0,1-1 0,1 1 0,-1-1 0,1 0 0,0 0 0,1 0 0,0 0 0,0-1 0,0 1 0,1-1 0,0 0 0,0 0 0,0-1 0,1 1 0,0-1 0,0-1 0,0 1 0,1-1 0,-1 0 0,14 6 0,-12-7 0,0 0 0,0 0 0,0 0 0,0-1 0,0 0 0,1-1 0,10 1 0,-16-2 0,0 1 0,0-1 0,0 0 0,0-1 0,0 1 0,0-1 0,0 1 0,0-1 0,0 0 0,0 0 0,0 0 0,0 0 0,-1-1 0,1 1 0,0-1 0,-1 1 0,1-1 0,-1 0 0,0 0 0,0 0 0,1-1 0,2-3 0,-4 4 0,-1 0 0,1 1 0,-1-1 0,1 0 0,-1 0 0,0 1 0,0-1 0,1 0 0,-1 0 0,0 1 0,-1-1 0,1 0 0,0 0 0,0 0 0,-1 1 0,1-1 0,-1 0 0,0 1 0,1-1 0,-1 0 0,0 1 0,0-1 0,0 1 0,0-1 0,0 1 0,0-1 0,-1 1 0,1 0 0,0 0 0,-1 0 0,1 0 0,-1 0 0,1 0 0,-1 0 0,1 0 0,-3 0 0,-5-5 0,0 2 0,0-1 0,0 1 0,-1 1 0,-10-3 0,-13 0-1365,3 2-5461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24575,'57'-4'0,"0"-3"0,105-25 0,-159 31 0,0 0 0,-1 0 0,1 0 0,0 1 0,0 0 0,0-1 0,0 1 0,-1 0 0,1 0 0,0 1 0,0-1 0,0 0 0,-1 1 0,1 0 0,0 0 0,0 0 0,-1 0 0,1 0 0,-1 0 0,1 1 0,-1-1 0,1 1 0,-1-1 0,0 1 0,0 0 0,2 3 0,0 0 0,-1 0 0,-1 0 0,1 1 0,-1 0 0,0-1 0,0 1 0,-1 0 0,1 0 0,-2 0 0,1 0 0,0 10 0,27 211 0,0 3 0,-25-199-2,1-1 1,2 0-1,14 42 0,-3-9-1356,-11-38-5468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1 110 24575,'0'-5'0,"10"-2"0,9 0 0,6 2 0,4 1 0,3 1 0,1-3 0,-1-1 0,1 0 0,-1-3 0,-1-1 0,-5-2 0,-2-1 0,-5 4-8191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6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24575,'1'0'0,"0"0"0,0 1 0,0-1 0,0 0 0,0 1 0,-1-1 0,1 0 0,0 1 0,0-1 0,0 1 0,0 0 0,-1-1 0,1 1 0,0-1 0,0 1 0,-1 0 0,1 0 0,-1 0 0,1-1 0,0 1 0,-1 0 0,0 0 0,1 0 0,-1 0 0,0 0 0,1 0 0,-1 0 0,0 0 0,0 0 0,0 0 0,1 0 0,-1 0 0,0 0 0,-1-1 0,1 1 0,0 0 0,0 2 0,-8 48 0,4-37 0,-2 29 0,2 0 0,2 0 0,2 1 0,1-1 0,8 43 0,-6-76 0,0-1 0,0 0 0,1 0 0,0 0 0,1 0 0,0-1 0,0 0 0,1 0 0,0 0 0,1 0 0,-1-1 0,1 0 0,1-1 0,12 9 0,-11-8 0,0 0 0,1-1 0,0-1 0,0 0 0,1 0 0,-1-1 0,1 0 0,0-1 0,0 0 0,0 0 0,1-1 0,14 0 0,-20-3 0,0 0 0,0 0 0,0-1 0,0 0 0,0 0 0,0 0 0,-1-1 0,0 0 0,1 0 0,-1 0 0,0-1 0,0 1 0,-1-1 0,1 0 0,-1-1 0,0 1 0,6-8 0,-6 7 0,0 0 0,0 0 0,-1-1 0,0 0 0,0 0 0,0 1 0,0-2 0,-1 1 0,0 0 0,0 0 0,-1-1 0,0 1 0,0-1 0,0 1 0,-1-1 0,0-6 0,-1 7 0,0 1 0,0 0 0,-1 0 0,0 0 0,1 0 0,-2 0 0,1 0 0,-1 0 0,1 1 0,-1-1 0,-1 1 0,1 0 0,0-1 0,-1 2 0,-7-7 0,4 5 0,0 1 0,1 0 0,-1 1 0,0-1 0,-1 1 0,1 1 0,-1-1 0,1 2 0,-1-1 0,-7 0 0,-3 0 0,1 2 0,0 0 0,0 0 0,-1 2 0,1 0 0,0 1 0,0 1 0,1 1 0,-23 9 0,9-1-1365,4-2-5461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0 269 24575,'11'0'0,"0"0"0,-1 0 0,1-1 0,0-1 0,-1 0 0,1 0 0,-1-1 0,0 0 0,0-1 0,0 0 0,0 0 0,-1-1 0,0-1 0,0 1 0,0-2 0,0 1 0,-1-1 0,0 0 0,8-10 0,10-14 0,29-43 0,-7 9 0,-48 64 0,0 0 0,1 0 0,-1 0 0,1 0 0,0 1 0,-1-1 0,1 0 0,0 0 0,-1 1 0,1-1 0,0 1 0,0-1 0,0 0 0,-1 1 0,1 0 0,0-1 0,0 1 0,0-1 0,0 1 0,0 0 0,0 0 0,0 0 0,0-1 0,1 1 0,-1 1 0,0-1 0,0 1 0,-1 0 0,1-1 0,0 1 0,-1 0 0,1-1 0,0 1 0,-1 0 0,1 0 0,-1 0 0,1-1 0,-1 1 0,0 0 0,1 0 0,-1 0 0,0 0 0,0 0 0,1 1 0,0 6 0,0 0 0,0-1 0,-1 1 0,0 0 0,-1 7 0,-50 208 0,25-122 0,20-69 0,1 0 0,2 0 0,1 0 0,2 1 0,5 48 0,-1-56-1365,3-6-5461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24575,'6'0'0,"25"0"0,0-1 0,58-9 0,-79 8 0,1-1 0,0 0 0,-1-1 0,0 0 0,0-1 0,0 0 0,-1-1 0,0 0 0,0 0 0,0-1 0,13-13 0,-9 5 0,13-11 0,-25 26 0,-1 1 0,1-1 0,-1 0 0,1 0 0,-1 0 0,1 0 0,-1 0 0,1 0 0,-1 1 0,1-1 0,-1 0 0,0 0 0,1 1 0,-1-1 0,1 0 0,-1 1 0,0-1 0,1 0 0,-1 1 0,0-1 0,0 1 0,1-1 0,-1 0 0,0 1 0,0-1 0,1 1 0,-1-1 0,0 1 0,0-1 0,0 1 0,0-1 0,0 1 0,0-1 0,0 1 0,0-1 0,0 1 0,0-1 0,0 1 0,0 0 0,2 25 0,-2-24 0,-1 25 0,-1 1 0,-1-1 0,-7 29 0,-6 53 0,15 124-1365,1-207-5461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24575,'39'-5'0,"-35"4"0,1 0 0,-1 0 0,0 0 0,0 1 0,1 0 0,-1 0 0,0 0 0,0 0 0,1 1 0,-1-1 0,0 1 0,0 0 0,5 2 0,18 6 0,1-1 0,0-1 0,0-2 0,1 0 0,28-1 0,149-5 0,-84-2 0,-68 3 0,1 2 0,-1 3 0,1 2 0,83 21 0,-78-14-1365,-35-10-5461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24575,'-9'0'0,"0"0"0,-1 1 0,1 0 0,0 1 0,0 0 0,-9 3 0,17-4 0,0-1 0,0 0 0,0 1 0,-1-1 0,1 1 0,0-1 0,0 1 0,0 0 0,0 0 0,0-1 0,0 1 0,0 0 0,0 0 0,0 0 0,1 0 0,-1 0 0,0 0 0,1 0 0,-1 0 0,0 0 0,1 0 0,-1 1 0,1-1 0,0 0 0,-1 0 0,1 0 0,0 1 0,0-1 0,0 0 0,0 1 0,0-1 0,0 0 0,0 0 0,0 1 0,0-1 0,1 0 0,-1 0 0,0 0 0,1 1 0,-1-1 0,1 0 0,0 0 0,-1 0 0,1 0 0,0 0 0,-1 0 0,1 0 0,0 0 0,0 0 0,0 0 0,0-1 0,2 2 0,15 16 0,1-1 0,1 0 0,0-2 0,1 0 0,33 16 0,-19-10 0,35 27 0,-30-17 0,-1 3 0,-2 1 0,-1 1 0,53 73 0,-82-100 0,-2 1 0,1-1 0,-1 1 0,0 0 0,-1 1 0,-1-1 0,1 1 0,-1-1 0,-1 1 0,0 0 0,-1 0 0,0 0 0,-1 0 0,0 0 0,0 0 0,-1 0 0,-1 0 0,0 0 0,0 0 0,-1 0 0,-1-1 0,1 1 0,-2-1 0,0 0 0,0 0 0,0-1 0,-1 1 0,-1-1 0,0 0 0,0-1 0,0 0 0,-1 0 0,0-1 0,-1 0 0,-11 8 0,-15 7 40,-2-1 0,-73 29 0,88-42-252,0-1 0,-1-1 0,0-1-1,0-2 1,0 0 0,-41 0 0,38-4-6614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1138 24575,'0'2'0,"0"0"0,1 0 0,-1-1 0,0 1 0,1 0 0,-1 0 0,1-1 0,-1 1 0,1 0 0,0-1 0,0 1 0,0 0 0,0-1 0,0 1 0,0-1 0,0 0 0,0 1 0,1-1 0,-1 0 0,1 0 0,-1 0 0,0 0 0,1 0 0,0 0 0,-1 0 0,1 0 0,0-1 0,-1 1 0,1 0 0,0-1 0,0 0 0,-1 1 0,1-1 0,4 0 0,1 0 0,0 1 0,-1-2 0,1 1 0,0-1 0,0 0 0,0 0 0,11-4 0,-6 0 0,-1-1 0,0 0 0,0 0 0,0-1 0,0-1 0,-1 0 0,17-17 0,60-77 0,-66 76 0,41-56 0,-4-2 0,-3-3 0,-4-2 0,-5-2 0,63-170 0,-101 239 0,-1 0 0,-1-1 0,0-1 0,-2 1 0,-1 0 0,-1-1 0,-1-35 0,-1 56 0,-1 0 0,0 0 0,0 0 0,0 0 0,0 1 0,0-1 0,0 0 0,-1 1 0,1-1 0,-1 1 0,0-1 0,1 1 0,-1 0 0,0 0 0,-1 0 0,1 0 0,0 0 0,-1 0 0,1 1 0,-1-1 0,1 1 0,-1-1 0,1 1 0,-1 0 0,0 0 0,0 0 0,0 1 0,0-1 0,0 1 0,1-1 0,-1 1 0,0 0 0,0 0 0,-5 1 0,-1-1 0,0 1 0,-1 0 0,1 1 0,0 0 0,0 0 0,0 0 0,0 1 0,1 1 0,-1 0 0,-7 5 0,4-1 0,1 2 0,0 0 0,0 0 0,1 1 0,1 0 0,0 0 0,1 1 0,0 1 0,0-1 0,1 1 0,1 1 0,-5 13 0,-7 26 0,-20 99 0,30-117 0,-5 24 0,3 1 0,2 0 0,3 0 0,3 1 0,6 79 0,-1-121-195,2-1 0,0 1 0,0-1 0,2 0 0,1 0 0,12 21 0,-5-13-6631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40 340 24575,'10'0'0,"1"0"0,0-1 0,-1 0 0,1 0 0,-1-2 0,0 1 0,1-1 0,-1-1 0,0 0 0,-1 0 0,1-1 0,-1 0 0,0 0 0,0-1 0,-1-1 0,16-13 0,-5 1 0,0-1 0,-1-1 0,-2 0 0,0-2 0,-1 1 0,21-45 0,-35 66 0,0-1 0,0 1 0,-1-1 0,1 0 0,0 0 0,-1 0 0,1 1 0,-1-1 0,0 0 0,0 0 0,1 0 0,-1 0 0,-1 0 0,1 0 0,0 1 0,0-1 0,-1 0 0,1 0 0,-1 0 0,1 0 0,-1 1 0,0-1 0,0 0 0,0 1 0,-1-2 0,0 0 0,-1 1 0,1 0 0,-1 0 0,0 0 0,0 0 0,0 0 0,0 1 0,0-1 0,0 1 0,0 0 0,-1 0 0,-5-1 0,-5-1 0,0 2 0,0 0 0,-1 0 0,1 1 0,-27 4 0,31-1 0,0 0 0,0 1 0,0-1 0,1 2 0,-1 0 0,1 0 0,0 0 0,1 1 0,-1 0 0,1 1 0,1 0 0,-1 0 0,1 1 0,0 0 0,1 0 0,0 1 0,0 0 0,1 0 0,0 0 0,0 0 0,-3 12 0,2-6 0,0 0 0,2 1 0,0 0 0,0-1 0,2 2 0,0-1 0,0 0 0,2 0 0,0 1 0,1-1 0,0 0 0,2 0 0,3 17 0,-4-28-68,1-1 0,-1 1-1,1 0 1,0 0 0,0-1 0,1 0-1,-1 0 1,1 0 0,0 0 0,0 0-1,0-1 1,1 1 0,-1-1 0,1-1-1,-1 1 1,1 0 0,0-1 0,0 0-1,8 2 1,21 7-6758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4 818 24575,'21'1'0,"-1"-2"0,0 0 0,0-1 0,34-9 0,-44 8 0,-1 0 0,0-1 0,0-1 0,0 0 0,0 0 0,-1-1 0,0 1 0,0-2 0,0 1 0,-1-1 0,10-11 0,38-45 0,-3-3 0,-2-1 0,-4-3 0,46-92 0,-84 147 0,-2 0 0,0-1 0,-1 0 0,0 0 0,-2-1 0,0 1 0,0-1 0,-1-28 0,-2 39 0,0 1 0,-1-1 0,0 1 0,0 0 0,0-1 0,-1 1 0,1 0 0,-1 0 0,-1 0 0,1 0 0,-1 0 0,0 0 0,0 1 0,0-1 0,0 1 0,-1 0 0,0 0 0,0 0 0,0 0 0,0 1 0,-1 0 0,1 0 0,-1 0 0,0 0 0,0 1 0,0 0 0,0 0 0,0 0 0,-10-2 0,11 3 0,0 0 0,0 0 0,0 0 0,0 1 0,-1 0 0,1 0 0,0 0 0,0 0 0,0 0 0,0 1 0,0 0 0,0-1 0,0 2 0,0-1 0,0 0 0,0 1 0,1 0 0,-6 3 0,5-2 0,-1 1 0,1 0 0,0 0 0,1 0 0,-1 1 0,1 0 0,-1-1 0,2 1 0,-1 0 0,0 0 0,-3 10 0,0 6 0,1 0 0,1 0 0,0 1 0,2-1 0,0 40 0,9 65 0,34 188 0,-2-23 0,-21-126 0,9 135 0,-25-248 0,-3 0 0,-2-1 0,-16 89 0,15-126 0,0 1 0,-1-2 0,-1 1 0,0 0 0,-1-1 0,0 0 0,-1-1 0,0 1 0,-1-2 0,-20 22 0,20-25 0,1 0 0,-2 0 0,1-1 0,-1 0 0,0 0 0,0-2 0,-1 1 0,0-1 0,0-1 0,0 1 0,0-2 0,-1 0 0,1 0 0,-14 0 0,21-2 0,-1-1 0,1 0 0,-1-1 0,1 1 0,-1-1 0,1 0 0,0 0 0,-1 0 0,1-1 0,0 0 0,0 0 0,0 0 0,0 0 0,0 0 0,-4-4 0,1 0 0,1 0 0,-1 0 0,1-1 0,1 1 0,-1-1 0,1-1 0,-5-10 0,0-2 0,1-1 0,1 0 0,1 0 0,0 0 0,-4-32 0,9 43 0,0 1 0,1-1 0,0 0 0,0 0 0,1 0 0,1 0 0,0 0 0,0 0 0,1 0 0,0 1 0,0-1 0,1 0 0,1 1 0,-1 0 0,1 0 0,1 0 0,0 0 0,0 1 0,1 0 0,0 0 0,0 0 0,13-11 0,8-7-195,1 1 0,1 2 0,1 1 0,0 1 0,2 2 0,60-28 0,-66 36-6631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6 0,5 1 0,2 2 0,0 3 0,-2 2 0,-1 2 0,-1 1 0,-2 2 0,-1 0 0,1 0 0,-2 0 0,1 0 0,0 0 0,-1-5-8191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0 24575,'-3'39'0,"-2"0"0,-1 0 0,-2-1 0,-24 67 0,2-2 0,17-44 24,2 0-1,-4 97 1,14 121-521,2-179-442,-1-69-5887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24575,'0'-5'0,"5"-2"0,7 0 0,7 2 0,5 1 0,-1 2-8191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8 24575,'1'0'0,"-1"0"0,0 0 0,0 0 0,0 0 0,1 0 0,-1 0 0,0 0 0,0 1 0,1-1 0,-1 0 0,0 0 0,0 0 0,0 0 0,1 0 0,-1 0 0,0 0 0,0 0 0,1 0 0,-1 0 0,0 0 0,0 0 0,1 0 0,-1 0 0,0 0 0,0-1 0,0 1 0,1 0 0,-1 0 0,0 0 0,0 0 0,0 0 0,1 0 0,-1-1 0,0 1 0,0 0 0,0 0 0,0 0 0,1 0 0,-1-1 0,0 1 0,0 0 0,0 0 0,0-1 0,0 1 0,0 0 0,0 0 0,0 0 0,0-1 0,0 1 0,0 0 0,0 0 0,0-1 0,0 1 0,0 0 0,0 0 0,0-1 0,0 1 0,0 0 0,0 0 0,0 0 0,0-1 0,10 20 0,-4 9 0,-1 0 0,-2 1 0,0-1 0,-4 47 0,-17 119 0,8-116 0,-21 137 0,-4 52 0,34-252 0,1 10 0,-1-23 0,-1-15 0,-3-28 0,-19-267 0,24 285 0,-1-6 0,1 1 0,2-1 0,1 0 0,10-41 0,-12 64 0,1-1 0,0 1 0,1 0 0,-1 0 0,1 0 0,0 0 0,1 1 0,-1-1 0,1 1 0,0 0 0,1 0 0,-1 0 0,1 0 0,0 1 0,0 0 0,0 0 0,1 0 0,-1 1 0,1 0 0,0 0 0,0 0 0,0 1 0,0 0 0,1 0 0,7-1 0,-10 2 0,0 0 0,1 1 0,-1 0 0,0 0 0,0 0 0,0 0 0,1 1 0,-1-1 0,0 1 0,0 0 0,0 1 0,0-1 0,0 1 0,0 0 0,0-1 0,6 6 0,-4-2 0,-1 0 0,1 0 0,-1 0 0,0 1 0,0 0 0,-1 0 0,0 0 0,7 13 0,-3-1 0,-1 0 0,-1 0 0,0 0 0,-2 0 0,0 1 0,3 34 0,-6-18 0,-1 1 0,-2 0 0,-1-1 0,-2 0 0,-1 1 0,-20 58 0,20-72-136,0 0-1,1 1 1,1 0-1,1-1 1,1 1-1,2 0 1,0 0-1,1 0 0,8 43 1,-2-47-6690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16 24575,'-37'-8'0,"34"6"0,1 1 0,-1 0 0,0 0 0,0 0 0,0 1 0,0-1 0,0 1 0,-1-1 0,1 1 0,0 0 0,0 0 0,0 1 0,0-1 0,-6 2 0,-1 1 0,1 1 0,-1 0 0,0 1 0,1-1 0,0 2 0,0 0 0,1 0 0,0 0 0,0 1 0,0 0 0,-11 15 0,9-9 0,1 1 0,0 0 0,1 0 0,1 1 0,0 0 0,-8 28 0,3 10 0,2 0 0,2 1 0,-1 81 0,8-121 0,-12 155 0,-2 84 0,15-232 40,1 1 0,4 28 0,-4-42-189,1-1 1,0 0-1,1 1 1,-1-1-1,1 0 1,1 0-1,0 0 1,-1-1-1,10 12 1,5 2-6678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24575,'-4'48'0,"-1"-1"0,-2 1 0,-23 75 0,4-14 0,14-50 0,-27 141 0,25-130-1365,7-42-5461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24575,'5'0'0,"2"5"0,0 12 0,-2 9 0,-1 10 0,-2 4 0,-11 6 0,-5 0 0,1-3 0,-3 3 0,2-3 0,2-2 0,-1-4 0,1-2 0,3-2 0,2-2 0,4-1 0,1-5-8191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24575,'1'0'0,"0"0"0,0 0 0,0 1 0,0-1 0,0 0 0,0 1 0,0-1 0,0 1 0,0 0 0,0-1 0,-1 1 0,1 0 0,0-1 0,0 1 0,-1 0 0,1 0 0,0 0 0,-1 0 0,1-1 0,-1 1 0,1 0 0,-1 0 0,1 2 0,10 28 0,-8-19 0,23 68 0,26 155 0,-41-136 0,-6 1 0,-9 159 0,0-204 0,-3-1 0,-1 1 0,-3-1 0,-3-1 0,-1 0 0,-28 61 0,23-63-273,-3-1 0,-2 0 0,-2-2 0,-57 76 0,61-97-6553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1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63 183 24575,'0'-11'0,"0"0"0,0 0 0,1 1 0,1-1 0,0 0 0,0 1 0,6-17 0,-5 22 0,-1 1 0,1-1 0,0 1 0,1-1 0,-1 1 0,1 0 0,-1 0 0,1 0 0,1 1 0,-1-1 0,0 1 0,1 0 0,0 0 0,-1 1 0,1 0 0,10-4 0,-7 3 0,0 0 0,0 0 0,0 1 0,1 1 0,-1-1 0,1 1 0,-1 1 0,1-1 0,-1 2 0,1-1 0,-1 1 0,1 0 0,-1 1 0,0 0 0,1 0 0,-1 1 0,0 0 0,-1 0 0,13 7 0,-12-4 0,0 0 0,-1 0 0,0 1 0,0 0 0,0 0 0,-1 0 0,0 1 0,0 0 0,-1 1 0,0-1 0,0 1 0,-1 0 0,-1 0 0,1 0 0,-1 0 0,3 20 0,-3-15 0,-1 0 0,-1 0 0,0 0 0,0 0 0,-2 0 0,0 1 0,0-1 0,-2 0 0,1 0 0,-2-1 0,0 1 0,0 0 0,-1-1 0,-1 0 0,-1-1 0,1 1 0,-2-1 0,-17 22 0,-116 122 0,91-106 0,-64 86 0,107-126 0,1 0 0,0 0 0,0 0 0,1 1 0,0 0 0,1 0 0,0 0 0,1 0 0,0 1 0,-1 14 0,3-21 0,1 0 0,0 1 0,1-1 0,-1 0 0,1 0 0,0 0 0,0 0 0,1 0 0,-1 0 0,1 0 0,0 0 0,0-1 0,1 1 0,-1-1 0,1 1 0,0-1 0,0 0 0,1 0 0,-1 0 0,1-1 0,0 1 0,0-1 0,0 0 0,0 0 0,9 4 0,3 1-85,1 0 0,0-1-1,0-1 1,1-1 0,0 0-1,0-1 1,0-1 0,0-1-1,1 0 1,-1-2 0,1 0-1,-1-1 1,1-1 0,-1 0-1,18-6 1,-9 1-6741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2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1 431 24575,'5'-17'0,"0"0"0,1 1 0,1-1 0,1 1 0,0 1 0,16-22 0,3-11 0,-13 21 0,2 0 0,1 1 0,1 0 0,27-28 0,-37 46 0,0 0 0,1 0 0,0 1 0,0 0 0,1 1 0,-1 0 0,1 0 0,1 1 0,-1 0 0,1 1 0,0 0 0,0 1 0,0 0 0,21-3 0,-4 5-1365,-2 0-5461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152 184 24575,'-2'0'0,"-1"0"0,1-1 0,0 0 0,-1 1 0,1-1 0,0 0 0,0 0 0,0 0 0,0 0 0,0-1 0,0 1 0,0 0 0,0-1 0,0 0 0,1 1 0,-1-1 0,1 0 0,-1 0 0,1 0 0,-1 0 0,1 0 0,0 0 0,0 0 0,0 0 0,0-1 0,0-2 0,0 2 0,0 0 0,0 0 0,0 0 0,1 0 0,-1 0 0,1 0 0,-1 0 0,1 0 0,0-1 0,1 1 0,-1 0 0,0 0 0,1 0 0,0 0 0,0 0 0,0 0 0,0 0 0,0 0 0,2-3 0,6-2 0,-1 0 0,2 1 0,-1 0 0,1 1 0,0 0 0,0 0 0,0 1 0,1 1 0,0-1 0,0 2 0,0 0 0,0 0 0,0 1 0,1 0 0,-1 1 0,1 0 0,-1 1 0,1 0 0,13 3 0,-22-3 0,-1 0 0,1 1 0,0-1 0,-1 1 0,1 0 0,-1 0 0,1 0 0,-1 0 0,1 0 0,-1 0 0,0 1 0,1-1 0,-1 1 0,0 0 0,0-1 0,0 1 0,-1 0 0,1 0 0,0 0 0,-1 1 0,1-1 0,-1 0 0,0 0 0,1 1 0,-1-1 0,0 1 0,-1-1 0,1 1 0,0 0 0,-1-1 0,1 1 0,-1 0 0,0-1 0,0 1 0,0 0 0,0-1 0,-1 1 0,1 0 0,-1-1 0,1 1 0,-1-1 0,0 1 0,0-1 0,-2 3 0,-4 12 0,-2-1 0,0 0 0,0-1 0,-2 0 0,-12 13 0,22-27 0,0 1 0,-1-1 0,1 1 0,0-1 0,-1 1 0,1-1 0,0 1 0,0 0 0,0 0 0,0-1 0,0 1 0,1 0 0,-1 0 0,1 0 0,-1 0 0,1 0 0,-1 0 0,1 0 0,0 0 0,0 0 0,0 0 0,0 0 0,1 0 0,-1 0 0,0 0 0,1 0 0,-1 0 0,1 0 0,0 0 0,0 0 0,0 0 0,0-1 0,0 1 0,0 0 0,0-1 0,0 1 0,1 0 0,-1-1 0,1 0 0,-1 1 0,3 0 0,7 6 0,1-1 0,0 0 0,0-1 0,1-1 0,15 5 0,7 4 0,-23-9 0,-1 1 0,0 1 0,0-1 0,-1 2 0,0 0 0,0 0 0,-1 1 0,0 0 0,0 0 0,8 12 0,-14-17 0,-1 0 0,1 1 0,-1-1 0,1 1 0,-1 0 0,-1 0 0,1-1 0,-1 1 0,1 0 0,-2 0 0,1 0 0,0 1 0,-1-1 0,0 0 0,0 0 0,0 0 0,-1 0 0,0 0 0,0 0 0,0 0 0,-1 0 0,1 0 0,-1 0 0,0-1 0,-1 1 0,1-1 0,-6 8 0,-10 12 14,-1-1-1,-1-1 0,-1-1 0,-1-1 1,-1-1-1,-1-1 0,0-1 1,-43 23-1,23-18-310,-1-3 0,-1-1 0,0-2 0,-69 14 0,89-25-6529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24575,'0'5'0,"0"8"0,0 5 0,0 6 0,0 4 0,0 2 0,0 1 0,0 1 0,0 0 0,0 0 0,0-1 0,0 1 0,0-2 0,0-4-8191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1 548 24575,'7'-14'0,"1"0"0,0 1 0,1 0 0,16-17 0,18-22 43,-1-1 1,41-73-1,-43 62-791,68-80 1,-87 120-6079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0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296 1 24575,'-4'2'0,"-1"1"0,1 0 0,0 1 0,-1-1 0,2 1 0,-1 0 0,0 0 0,1 0 0,0 0 0,-1 0 0,2 1 0,-4 5 0,-2 3 0,-69 83 0,48-61 0,0 1 0,3 1 0,-43 79 0,68-114 0,1-1 0,-1 1 0,0 0 0,0 0 0,1 0 0,-1-1 0,1 1 0,-1 0 0,1 0 0,0 0 0,0 0 0,0 0 0,0 0 0,0 0 0,0 0 0,1-1 0,-1 1 0,1 0 0,-1 0 0,1 0 0,0 0 0,1 2 0,0-2 0,0 0 0,0 0 0,0 0 0,0 0 0,0 0 0,1-1 0,-1 1 0,1-1 0,-1 1 0,1-1 0,0 0 0,-1 0 0,6 1 0,9 1 0,1 0 0,-1-1 0,36-2 0,-43 0 0,190-4-1365,-174 4-5461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3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24575,'-3'0'0,"-1"1"0,1-1 0,-1 1 0,1 0 0,0 0 0,-1 0 0,1 0 0,0 0 0,0 1 0,0 0 0,0-1 0,0 1 0,0 0 0,0 1 0,1-1 0,-1 0 0,1 1 0,0-1 0,-1 1 0,1 0 0,0 0 0,1 0 0,-1 0 0,0 0 0,-1 5 0,-4 9 0,1 1 0,1-1 0,-5 31 0,4-20 0,-15 113 0,6-33 0,-2 13-1365,10-95-5461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1 0,1 0 0,-1-1 0,0 1 0,1 0 0,-1 0 0,0 0 0,0 0 0,0 0 0,0 0 0,0 0 0,0 0 0,0 0 0,0 1 0,0-1 0,0 0 0,-1 1 0,1-1 0,0 0 0,0 3 0,13 37 0,-12-34 0,16 54 0,16 94 0,-2 49 0,-5-53-1365,-25-125-5461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1 24575,'-22'-1'0,"-1"1"0,1 1 0,-1 1 0,1 1 0,0 1 0,0 1 0,0 0 0,-37 16 0,46-15 0,1 0 0,0 1 0,0 1 0,1 0 0,0 0 0,1 1 0,-1 0 0,2 1 0,-1 0 0,2 0 0,-1 1 0,-11 21 0,12-17 0,1 1 0,0 0 0,2 0 0,-1 1 0,2-1 0,1 1 0,0 0 0,1 1 0,0 29 0,2-33 0,2 0 0,-1-1 0,2 1 0,0-1 0,1 1 0,0-1 0,1 0 0,0-1 0,1 1 0,0-1 0,1 0 0,1 0 0,0-1 0,0 0 0,1-1 0,0 0 0,1 0 0,0-1 0,1 0 0,0 0 0,0-2 0,1 1 0,0-1 0,0-1 0,1 0 0,-1-1 0,1 0 0,1-1 0,-1-1 0,0 0 0,1-1 0,0 0 0,14 0 0,-8-1 0,-1-2 0,0 0 0,1 0 0,28-8 0,-44 8 0,0 0 0,1 0 0,-1-1 0,0 0 0,0 0 0,0 0 0,0 0 0,0 0 0,0-1 0,0 0 0,-1 0 0,0 0 0,1 0 0,-1 0 0,0-1 0,-1 0 0,1 1 0,0-1 0,-1 0 0,0 0 0,0 0 0,0 0 0,-1-1 0,3-8 0,-4 11 0,0 1 0,1-1 0,-1 0 0,0 0 0,0 0 0,0 1 0,0-1 0,0 0 0,-1 0 0,1 1 0,-1-1 0,1 0 0,-1 0 0,1 1 0,-1-1 0,0 0 0,0 1 0,0-1 0,0 1 0,0-1 0,-2-1 0,1 1 0,-1 0 0,0-1 0,0 1 0,0 0 0,-1 1 0,1-1 0,0 1 0,-1-1 0,1 1 0,-5-1 0,-8-1 0,-1 0 0,0 1 0,-27 1 0,37 1 0,-73 1-1365,47 0-5461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1 881 24575,'0'0'0,"0"1"0,0-1 0,0 1 0,0 0 0,0-1 0,0 1 0,0-1 0,0 1 0,1-1 0,-1 1 0,0 0 0,0-1 0,0 1 0,1-1 0,-1 1 0,0-1 0,1 1 0,-1-1 0,0 0 0,1 1 0,-1-1 0,1 1 0,-1-1 0,1 0 0,-1 1 0,1-1 0,-1 0 0,1 0 0,-1 1 0,2-1 0,20-1 0,25-19 0,-44 18 0,53-31 0,-3-2 0,88-73 0,-105 78 0,209-186 0,-98 84 0,-28 13 24,-88 85-302,1 2 0,1 1 0,2 1 1,47-30-1,-63 49-6548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29 24575,'63'-12'0,"-51"8"0,0 1 0,0 0 0,0 1 0,0 0 0,0 1 0,0 0 0,0 1 0,0 0 0,23 4 0,-32-3 0,-1 0 0,1 0 0,-1 0 0,0 0 0,1 0 0,-1 1 0,0-1 0,0 1 0,0 0 0,0-1 0,0 1 0,0 0 0,-1 0 0,1 0 0,-1 1 0,1-1 0,-1 0 0,2 5 0,-1-2 0,0 0 0,-1 1 0,0 0 0,0-1 0,0 1 0,-1 0 0,0-1 0,0 9 0,-2 2 0,-1 1 0,0-1 0,-1 0 0,-1 0 0,-7 16 0,-33 74 0,-3 3 0,-48 168 0,86-243 0,3-10 0,1 0 0,1 0 0,1 0 0,-1 29 0,5-24-1365,0-2-5461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8.3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24575,'5'0'0,"7"0"0,7 0 0,5 0 0,4 0 0,2 0 0,2 0 0,0 0 0,-6-5 0,-1-2 0,0 1 0,1 0 0,1 3 0,1 0 0,2 7 0,-5 2-8191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24575,'37'37'0,"9"10"0,-1 1 0,66 97 0,45 134 0,-41-67 0,0 18 0,-89-192-1365,-15-22-5461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24575,'-15'42'0,"5"-20"0,0 11 0,1 0 0,1 0 0,-3 39 0,-15 107 0,11-90 0,-4 115 0,19-195-273,0-1 0,0 1 0,1-1 0,3 14 0,3-3-6553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7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0 24575,'-1'34'0,"1"-1"0,2 1 0,1-1 0,2 0 0,1 0 0,14 43 0,2-3 0,-3 1 0,-4 0 0,10 122 0,-21-158 0,-3 1 0,-4 59 0,1-79 0,-2 1 0,0-1 0,-1 1 0,0-1 0,-2-1 0,-15 32 0,13-33 0,0-1 0,-1 0 0,0 0 0,-1-1 0,-15 14 0,20-23 0,0-1 0,0 0 0,0 0 0,-1-1 0,0 1 0,0-2 0,0 1 0,-1-1 0,1 0 0,-1 0 0,0-1 0,0 0 0,0 0 0,-9 0 0,3-1 0,-1 0 0,1-1 0,-1 0 0,1-1 0,0-1 0,-1 0 0,1-1 0,-17-6 0,25 7 0,0 0 0,1-1 0,-1 0 0,0 0 0,1-1 0,0 1 0,0-1 0,0 0 0,0 0 0,1-1 0,-1 0 0,1 0 0,0 0 0,1 0 0,-1 0 0,1-1 0,0 1 0,0-1 0,1 0 0,-4-11 0,2-4 0,0 1 0,1-1 0,1 0 0,2 0 0,0 0 0,1 0 0,0 0 0,2 1 0,1-1 0,7-25 0,-8 41 0,-1 1 0,1-1 0,-1 1 0,1 0 0,0 0 0,1 0 0,-1 0 0,1 0 0,0 1 0,0-1 0,0 1 0,0 0 0,0 1 0,1-1 0,-1 1 0,1 0 0,0 0 0,-1 0 0,1 0 0,0 1 0,0 0 0,0 0 0,0 0 0,0 1 0,1 0 0,-1 0 0,9 1 0,-3-1 0,0 1 0,0 1 0,-1-1 0,1 2 0,-1-1 0,1 2 0,-1-1 0,0 2 0,0-1 0,-1 1 0,1 0 0,12 11 0,-2 5 0,-1 1 0,-1 1 0,0 1 0,-2 0 0,-1 1 0,16 37 0,22 33 0,-39-71 0,2-1 0,1-1 0,36 37 0,-42-49 0,0 0 0,1-1 0,0 0 0,1-1 0,-1 0 0,2-1 0,-1-1 0,25 9 0,-9-6-119,-18-4 6,1-1-1,0 0 1,0-1 0,0-1 0,0 0-1,1 0 1,-1-2 0,0 1-1,1-1 1,15-3 0,-2-3-6713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 3 0,-2 4 0,-1 0 0,1 1 0,-2 0 0,1 0 0,0-1 0,-1 0 0,1 0 0,0-5-8191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159 218 24575,'3'0'0,"-2"0"0,0 0 0,1 0 0,-1-1 0,1 1 0,-1 1 0,1-1 0,-1 0 0,1 0 0,-1 1 0,0-1 0,1 0 0,-1 1 0,1-1 0,-1 1 0,0 0 0,1 0 0,-1-1 0,0 1 0,0 0 0,0 0 0,0 0 0,0 0 0,0 0 0,0 0 0,0 0 0,0 1 0,0-1 0,1 3 0,12 23 0,-2 2 0,0 0 0,-2 0 0,-1 1 0,-2 0 0,7 53 0,-12-72 0,-1 1 0,-1 0 0,1-1 0,-2 1 0,0 0 0,0-1 0,-1 1 0,0-1 0,-1 1 0,-1-1 0,-7 19 0,8-24 0,-1 0 0,0 0 0,0 0 0,0-1 0,-1 1 0,1-1 0,-1 0 0,0 0 0,-1-1 0,1 0 0,-1 1 0,0-2 0,0 1 0,0-1 0,-1 0 0,1 0 0,-1-1 0,0 0 0,1 0 0,-13 2 0,14-3 0,1-1 0,-1 1 0,1-1 0,-1 0 0,0 0 0,1 0 0,-1-1 0,1 1 0,-1-1 0,0 0 0,1 0 0,0-1 0,-1 0 0,1 1 0,0-1 0,0-1 0,0 1 0,-4-4 0,4 3 0,1-1 0,-1-1 0,1 1 0,-1 0 0,1-1 0,1 0 0,-1 0 0,1 0 0,0 0 0,0 0 0,0 0 0,1 0 0,-1-1 0,0-10 0,1 6 0,0 0 0,0 0 0,1 0 0,0 0 0,0-1 0,1 1 0,1 0 0,0 0 0,3-10 0,-2 14 0,-1 1 0,1 0 0,-1 0 0,1 0 0,1 0 0,-1 1 0,1-1 0,0 1 0,0 0 0,0 0 0,0 0 0,1 1 0,0-1 0,0 1 0,-1 0 0,2 1 0,6-4 0,55-21 0,-27 12 0,-1-1 0,-1-2 0,0-2 0,-1-1 0,52-40 0,-84 57 0,0-1 0,-1 1 0,1-1 0,-1 0 0,0 0 0,0 0 0,-1 0 0,1-1 0,-1 1 0,0-1 0,-1 0 0,1 0 0,-1 0 0,-1 0 0,1-1 0,-1 1 0,0 0 0,0-13 0,-1 12 0,-2 1 0,1 0 0,-1-1 0,1 1 0,-2 0 0,1 0 0,-1 0 0,0 1 0,0-1 0,0 1 0,-1-1 0,0 1 0,0 0 0,0 0 0,-1 1 0,0-1 0,0 1 0,-9-6 0,6 4 0,0 1 0,0 0 0,0 0 0,-1 1 0,0 0 0,0 1 0,0 0 0,0 0 0,0 1 0,-1 0 0,1 0 0,-1 1 0,1 0 0,-1 1 0,0 0 0,1 1 0,-1 0 0,1 1 0,-1-1 0,1 2 0,0-1 0,0 1 0,0 1 0,0 0 0,0 0 0,1 1 0,0 0 0,-15 11 0,-19 26-1365,24-25-5461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413 1 24575,'0'0'0,"1"0"0,-1 0 0,0 0 0,0 0 0,1 0 0,-1 0 0,0 0 0,1 0 0,-1 0 0,0 0 0,0 0 0,1 0 0,-1 1 0,0-1 0,1 0 0,-1 0 0,0 0 0,0 0 0,0 1 0,1-1 0,-1 0 0,0 0 0,0 0 0,0 1 0,1-1 0,-1 0 0,0 0 0,0 1 0,0-1 0,0 0 0,0 1 0,0-1 0,1 0 0,-1 0 0,0 1 0,0-1 0,0 0 0,0 1 0,-5 17 0,-16 22 0,16-32 0,-48 77 0,-80 100 0,24-37 0,26-24-1365,72-108-5461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24575,'0'5'0,"-10"7"0,-4 12 0,-4 2 0,0 1 0,4 2 0,-1 1 0,2 0 0,-2 1 0,1 0 0,4 0 0,3 0 0,2 0 0,3 0 0,-4-1 0,0 1 0,-1-6-8191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0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1 24575,'0'10'0,"0"10"0,0 5 0,-5 10 0,-2 3 0,0 1 0,2-1 0,1-2 0,-4-1 0,0-3 0,1 0 0,2-1 0,1-1 0,2 1 0,-4-6 0,-1-2 0,0-4-8191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3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1 24575,'10'8'0,"0"1"0,1-1 0,20 12 0,16 12 0,-47-32 0,1 0 0,-1 1 0,0-1 0,1 0 0,-1 0 0,0 1 0,0-1 0,0 0 0,1 0 0,-1 1 0,0-1 0,0 0 0,0 1 0,1-1 0,-1 0 0,0 1 0,0-1 0,0 0 0,0 1 0,0-1 0,0 0 0,0 1 0,0-1 0,0 0 0,0 1 0,0-1 0,0 1 0,0-1 0,0 0 0,0 1 0,0-1 0,-1 0 0,1 1 0,0-1 0,0 0 0,0 0 0,0 1 0,-1-1 0,1 0 0,0 1 0,0-1 0,-1 0 0,1 0 0,0 1 0,-1-1 0,1 0 0,0 0 0,0 0 0,-1 0 0,1 1 0,0-1 0,-1 0 0,1 0 0,0 0 0,-1 0 0,1 0 0,-1 0 0,1 0 0,0 0 0,-1 0 0,1 0 0,0 0 0,-1 0 0,1 0 0,0 0 0,-1 0 0,0-1 0,-30 4 0,29-3 0,-34 0 0,7 0 0,0 0 0,0 2 0,0 1 0,0 2 0,-44 12 0,54-11 0,0 1 0,1 1 0,0 1 0,0 0 0,1 2 0,0 0 0,-18 15 0,27-19 0,1 0 0,0 1 0,0 0 0,1 0 0,0 1 0,0 0 0,1 0 0,0 0 0,0 1 0,1-1 0,1 1 0,0 0 0,0 0 0,0 0 0,0 18 0,3-21 0,0 0 0,0 0 0,1 0 0,0-1 0,1 1 0,0 0 0,0-1 0,0 1 0,1-1 0,0 1 0,0-1 0,0 0 0,1-1 0,0 1 0,0 0 0,1-1 0,-1 0 0,1 0 0,0 0 0,0-1 0,1 0 0,0 0 0,6 4 0,7 3 0,0 0 0,0-1 0,1-1 0,0-1 0,1-1 0,23 5 0,-2-2 0,1-1 0,78 4 0,-107-13 0,-1 0 0,0 0 0,0-2 0,1 0 0,-1 0 0,0-1 0,-1-1 0,1 0 0,-1-1 0,1 0 0,-1-1 0,-1 0 0,18-12 0,1-6 0,-1-1 0,50-56 0,-66 65 0,0-1 0,0 0 0,-2-1 0,0 0 0,-2 0 0,0-1 0,7-21 0,-14 35 0,-1 1 0,0-1 0,0 1 0,0-1 0,0 0 0,-1 1 0,0-1 0,0 0 0,0 0 0,0 1 0,-1-1 0,0 0 0,0 1 0,0-1 0,0 0 0,-1 1 0,0 0 0,0-1 0,0 1 0,0 0 0,-1 0 0,1 0 0,-1 0 0,-5-4 0,2 2 0,-2 0 0,1 1 0,-1 0 0,0 0 0,0 1 0,0 0 0,-1 0 0,1 1 0,-1 0 0,0 1 0,-17-3 0,-27-1 0,0 3 0,-98 6 0,33 0 0,112-3-124,-1 0 0,1 0 0,-1 1 0,1 0 0,0 0 0,-1 0-1,1 1 1,0 0 0,0 0 0,-10 6 0,-4 5-6702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7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396 99 24575,'-33'0'0,"-1"-1"0,-66 8 0,89-6 0,0 1 0,0 1 0,0 0 0,1 0 0,-1 1 0,1 0 0,0 1 0,1 1 0,-1-1 0,-15 13 0,15-9 0,0 1 0,1 0 0,0 1 0,1 0 0,0 1 0,-12 23 0,16-26 0,0 0 0,0 0 0,1 0 0,0 0 0,1 1 0,0-1 0,0 1 0,1 0 0,0-1 0,1 18 0,2-20 0,0-1 0,0 1 0,1-1 0,0 0 0,0 1 0,0-1 0,1 0 0,0-1 0,0 1 0,0-1 0,1 0 0,0 0 0,0 0 0,0 0 0,0-1 0,7 4 0,7 5 0,0-1 0,1-1 0,32 14 0,-14-13 0,0-1 0,0-2 0,64 7 0,-89-15 0,0-1 0,0-1 0,0 0 0,-1-1 0,1 0 0,0 0 0,-1-2 0,1 0 0,-1 0 0,0-1 0,-1 0 0,1-1 0,-1-1 0,21-15 0,-16 10 0,0-1 0,0-1 0,-2-1 0,1 0 0,-2 0 0,0-2 0,-1 1 0,17-33 0,-25 41 0,-1 1 0,0-1 0,0 0 0,-1 1 0,0-1 0,-1 0 0,1 0 0,-1 0 0,-1-1 0,0 1 0,0 0 0,0 0 0,-1 0 0,-3-13 0,1 11 0,-1 0 0,0 0 0,-1 0 0,1 0 0,-2 1 0,1 0 0,-1 0 0,-1 0 0,0 1 0,-9-9 0,5 6 0,-2 0 0,1 1 0,-1 0 0,-1 1 0,0 1 0,0 0 0,-1 1 0,1 0 0,-2 1 0,1 1 0,-1 0 0,1 2 0,-1-1 0,-26-1 0,23 5-113,6-2 0,0 2-1,-1-1 0,1 2 0,0 0 0,-1 0 0,1 1 0,0 1 1,0 0-1,0 1 0,-14 6 0,7 4-6712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8.3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254 155 24575,'0'-1'0,"1"-1"0,-1 1 0,0 0 0,0-1 0,0 1 0,0-1 0,-1 1 0,1-1 0,0 1 0,0-1 0,-1 1 0,1 0 0,-1-1 0,0 1 0,1 0 0,-1-1 0,0 1 0,0 0 0,1 0 0,-1 0 0,0-1 0,0 1 0,0 0 0,-1 0 0,1 1 0,0-1 0,0 0 0,0 0 0,-1 0 0,1 1 0,0-1 0,-1 1 0,1-1 0,-1 1 0,1 0 0,0-1 0,-1 1 0,1 0 0,-1 0 0,1 0 0,-1 0 0,1 0 0,-1 0 0,1 0 0,0 1 0,-1-1 0,1 1 0,-1-1 0,1 1 0,0-1 0,-1 1 0,0 0 0,-9 4 0,0 0 0,0 0 0,1 1 0,0 0 0,-12 11 0,10-7 0,1 0 0,0 2 0,1-1 0,0 1 0,1 1 0,0 0 0,1 0 0,1 0 0,0 1 0,1 0 0,0 1 0,1-1 0,1 1 0,0 0 0,1 0 0,0 1 0,2-1 0,0 1 0,0-1 0,2 0 0,0 1 0,0-1 0,2 1 0,0-1 0,9 28 0,-9-34 0,1 0 0,0 0 0,1-1 0,0 1 0,0-1 0,0 0 0,1 0 0,1-1 0,-1 0 0,1 0 0,0 0 0,1-1 0,0 0 0,0-1 0,0 0 0,0 0 0,1 0 0,0-1 0,0-1 0,0 1 0,0-1 0,14 2 0,2-1 0,1 0 0,0-2 0,0 0 0,0-2 0,0-1 0,0-2 0,32-6 0,-37 5 0,0-1 0,-1-1 0,0-2 0,0 0 0,0 0 0,-1-2 0,-1 0 0,26-20 0,-35 24 0,0-2 0,0 1 0,-1-1 0,0 0 0,0-1 0,-1 0 0,0 0 0,-1-1 0,1 1 0,-2-2 0,0 1 0,0 0 0,-1-1 0,0 0 0,-1 0 0,0 0 0,1-13 0,-2 11 0,-1 0 0,0-1 0,-1 1 0,0 0 0,-1-1 0,-1 1 0,0 0 0,-1 0 0,0 0 0,-1 0 0,-1 1 0,0-1 0,0 1 0,-1 0 0,-1 0 0,0 1 0,-1 0 0,0 0 0,0 1 0,-1 0 0,-17-15 0,4 8 0,0 1 0,-1 0 0,0 2 0,-2 0 0,1 2 0,-1 1 0,-1 1 0,0 1 0,-1 1 0,1 1 0,-32-3 0,54 9-114,0 1 1,0 0-1,-1 0 0,1 0 0,0 1 1,0-1-1,0 1 0,0 0 0,0 0 1,0 0-1,-6 3 0,-10 10-6712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1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55 24575,'-6'-20'0,"6"19"0,-1 1 0,1-1 0,-1 0 0,1 1 0,-1-1 0,1 0 0,-1 1 0,1-1 0,0 0 0,0 0 0,-1 0 0,1 1 0,0-1 0,0 0 0,0 0 0,0 0 0,0 0 0,0 0 0,0 1 0,0-1 0,0 0 0,0 0 0,0 0 0,0 0 0,1 1 0,-1-1 0,0 0 0,1 0 0,-1 1 0,1-1 0,-1 0 0,1 0 0,-1 1 0,1-1 0,-1 0 0,1 1 0,0-1 0,-1 1 0,1-1 0,0 1 0,-1-1 0,1 1 0,0 0 0,0-1 0,-1 1 0,1 0 0,0-1 0,0 1 0,0 0 0,0 0 0,-1 0 0,1 0 0,2 0 0,4-1 0,-1 1 0,1-1 0,0 2 0,0-1 0,0 1 0,0 0 0,0 0 0,-1 1 0,1 0 0,11 5 0,69 36 0,-56-26 0,142 66 0,53 29 0,-206-99 0,-1 1 0,-1 0 0,-1 2 0,23 24 0,-9-9 0,-22-16 110,-9-15-156,0 1-1,0-1 1,0 1 0,0-1 0,-1 1 0,1-1 0,0 0 0,0 1 0,0-1 0,-1 1 0,1-1 0,0 0 0,-1 1-1,1-1 1,0 0 0,-1 1 0,1-1 0,0 0 0,-1 0 0,1 1 0,-1-1 0,1 0 0,0 0 0,-1 0 0,1 1-1,-1-1 1,1 0 0,-1 0 0,1 0 0,0 0 0,-2 0 0,-12 3-6780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9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0 24575,'1'0'0,"-1"1"0,1-1 0,-1 0 0,0 0 0,1 0 0,-1 1 0,0-1 0,1 0 0,-1 0 0,0 1 0,1-1 0,-1 0 0,0 1 0,1-1 0,-1 0 0,0 1 0,0-1 0,0 1 0,1-1 0,-1 0 0,0 1 0,0-1 0,0 1 0,0-1 0,0 1 0,0-1 0,0 0 0,0 1 0,0-1 0,0 1 0,0-1 0,0 1 0,0-1 0,0 0 0,0 1 0,0-1 0,0 1 0,0-1 0,-1 0 0,1 1 0,0-1 0,0 1 0,-1-1 0,1 0 0,0 1 0,-1-1 0,-14 32 0,7-16 0,-159 309 0,162-316 0,-56 76-1365,50-69-5461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2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0 393 24575,'14'-1'0,"0"0"0,0-1 0,0 0 0,0-1 0,-1-1 0,1 0 0,-1-1 0,23-11 0,4-7 0,51-37 0,-56 35 0,64-35 0,-25 24 0,-4 0 0,140-49 0,-178 73-53,-26 9-48,-1 1 0,1-1 0,0 1 1,0 0-1,-1 1 0,1-1 0,0 1 0,1 0 0,-1 1 0,0-1 0,0 1 0,7 1 0,-3 4-6725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3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460 65 24575,'0'-1'0,"-1"0"0,1 0 0,-1 0 0,0 0 0,1-1 0,-1 1 0,0 0 0,0 0 0,0 0 0,1 0 0,-1 1 0,0-1 0,0 0 0,0 0 0,-1 0 0,1 1 0,0-1 0,0 1 0,0-1 0,0 1 0,-1-1 0,1 1 0,0 0 0,0-1 0,-1 1 0,-1 0 0,-42-6 0,38 5 0,-3 1 0,-1 1 0,0 0 0,0 0 0,1 1 0,-1 1 0,1-1 0,0 2 0,-1 0 0,1 0 0,1 0 0,-1 1 0,-14 11 0,8-6 0,1 1 0,1 1 0,-1 0 0,2 1 0,0 1 0,-18 23 0,15-13 0,1 1 0,1 0 0,2 1 0,0 0 0,2 1 0,1 0 0,1 0 0,1 1 0,-4 39 0,11-61 0,0 0 0,0 0 0,0 0 0,1 0 0,0-1 0,0 1 0,1 0 0,-1 0 0,1 0 0,1-1 0,-1 1 0,1-1 0,5 8 0,-2-4 0,2 0 0,-1-1 0,1 1 0,0-2 0,0 1 0,18 11 0,-6-6 0,1-2 0,1 0 0,0-1 0,0 0 0,1-2 0,27 5 0,-40-10 0,0-1 0,0-1 0,0 0 0,0-1 0,1 0 0,-1 0 0,0-1 0,0 0 0,0-1 0,0 0 0,13-5 0,-11 2 0,0-1 0,0 0 0,0-1 0,-1 0 0,0-1 0,0 0 0,-1-1 0,11-11 0,-6 4 0,0-2 0,0 0 0,-2 0 0,0-1 0,-2-1 0,0 0 0,-1-1 0,-1 0 0,11-36 0,-13 27 0,0 1 0,-3-1 0,0 0 0,-2-1 0,-1 1 0,-5-55 0,2 78 0,1-1 0,-1 1 0,0-1 0,-1 1 0,0 0 0,0 0 0,0 0 0,-1 1 0,0-1 0,-1 1 0,1 0 0,-1 0 0,0 0 0,-1 1 0,1 0 0,-1 0 0,0 0 0,0 1 0,-1 0 0,1 0 0,-9-4 0,8 5 0,0 0 0,1 1 0,-1-1 0,0 1 0,0 1 0,0-1 0,0 1 0,0 0 0,-1 1 0,1 0 0,0 0 0,0 0 0,-1 1 0,1 0 0,0 1 0,0-1 0,0 1 0,0 1 0,1-1 0,-1 1 0,1 0 0,-10 7 0,3-1-170,0 0-1,0 2 0,1-1 1,0 2-1,1 0 0,1 0 1,-11 16-1,8-6-6655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4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253 124 24575,'41'-9'0,"-39"9"0,0-1 0,-1 0 0,1 1 0,0-1 0,-1 0 0,1 0 0,-1 0 0,1 0 0,-1-1 0,1 1 0,-1 0 0,0 0 0,0-1 0,0 1 0,0-1 0,0 1 0,0-1 0,0 0 0,0 1 0,0-3 0,-1 4 0,0-1 0,1 0 0,-1 1 0,0-1 0,-1 1 0,1-1 0,0 1 0,0-1 0,0 0 0,0 1 0,0-1 0,-1 1 0,1-1 0,0 1 0,0-1 0,-1 1 0,1-1 0,0 1 0,-1-1 0,1 1 0,0 0 0,-1-1 0,1 1 0,-1-1 0,1 1 0,-1 0 0,1-1 0,-1 1 0,0 0 0,-24-7 0,-23 8 0,36 1 0,0 0 0,0 2 0,0-1 0,1 1 0,-1 1 0,1 0 0,0 1 0,1 0 0,-1 1 0,1 0 0,1 0 0,-1 1 0,1 0 0,0 1 0,1 0 0,0 0 0,1 1 0,0 0 0,0 0 0,1 1 0,0 0 0,1 0 0,1 0 0,-1 1 0,2 0 0,0-1 0,0 1 0,1 0 0,0 1 0,1 12 0,0-2 0,0-1 0,1 0 0,1 0 0,6 40 0,-5-55 0,-1-1 0,1 0 0,1 1 0,-1-1 0,1 0 0,0-1 0,0 1 0,1 0 0,0-1 0,0 0 0,0 0 0,1 0 0,-1 0 0,1-1 0,0 0 0,0 0 0,8 5 0,4 0 0,0-1 0,1 0 0,-1-2 0,2 0 0,-1-1 0,1 0 0,30 2 0,-12-4 0,0-1 0,0-3 0,37-4 0,-53 1 0,-1 0 0,1-1 0,-1-1 0,-1-1 0,1-1 0,-1-1 0,-1-1 0,23-15 0,-8 3 0,-1-2 0,-1-1 0,39-41 0,-59 54 0,0-1 0,-2 0 0,1 0 0,-2-1 0,1 0 0,7-20 0,-12 24 0,0-1 0,-1 1 0,0-1 0,-1 0 0,0 1 0,0-1 0,-1 0 0,-1 0 0,1 0 0,-3-14 0,0 19 0,1-1 0,-2 1 0,1-1 0,-1 1 0,0 0 0,0 0 0,0 0 0,-1 1 0,0-1 0,0 1 0,0 0 0,-1 0 0,0 0 0,0 1 0,0 0 0,-1 0 0,1 0 0,-1 0 0,0 1 0,-11-5 0,-6-1 0,1 1 0,-1 0 0,0 2 0,-35-5 0,-7-2 0,44 8 0,0 1 0,0 0 0,0 1 0,-1 2 0,1 0 0,-37 4 0,49-1 22,-1 1-1,1 1 1,-1 0 0,1 0-1,-10 6 1,9-4-396,0-1 0,0 0 1,-19 5-1,5-4-6452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34 24575,'7'2'0,"23"6"0,-23-11 0,-17-10 0,4 10 0,1-1 0,-1 1 0,0 0 0,0 0 0,0 1 0,0 0 0,-1 0 0,1 0 0,0 1 0,-1 0 0,1 0 0,-1 1 0,0-1 0,-10 2 0,4 0 0,1 0 0,-1 1 0,1 0 0,-1 1 0,1 1 0,-21 8 0,22-5 0,0 0 0,0 0 0,0 1 0,1 1 0,0 0 0,1 0 0,-16 21 0,9-10 0,1 2 0,2 0 0,-13 26 0,20-35 0,2 0 0,-1 0 0,2 1 0,0-1 0,0 1 0,0 22 0,4 88 0,2-65 0,-3-40 0,0-1 0,2 0 0,1 0 0,0 0 0,1 0 0,0 0 0,2-1 0,0 1 0,12 21 0,-13-31 0,0 0 0,0 0 0,1-1 0,0 0 0,1 0 0,-1-1 0,1 1 0,0-1 0,1-1 0,0 0 0,0 0 0,0 0 0,0-1 0,1 0 0,-1 0 0,1-1 0,0-1 0,0 1 0,0-1 0,11 0 0,-8 0 0,-1 0 0,1-2 0,0 1 0,0-2 0,0 1 0,0-2 0,-1 1 0,1-2 0,-1 1 0,1-2 0,-1 1 0,0-2 0,0 1 0,0-1 0,-1-1 0,0 0 0,0-1 0,0 0 0,-1 0 0,0-1 0,10-11 0,-19 19 0,32-31 0,-2-2 0,34-47 0,-56 68 0,0 0 0,-2-1 0,1 1 0,-1-1 0,-1 0 0,-1-1 0,1 1 0,-2-1 0,0 0 0,-1 0 0,1-21 0,-2 17 0,-2 0 0,0 0 0,0 0 0,-2 0 0,0 0 0,-1 1 0,-1-1 0,-12-27 0,14 38 0,-1-1 0,-1 1 0,1 0 0,-1 1 0,0-1 0,-1 1 0,0 0 0,0 0 0,0 1 0,0 0 0,-1 0 0,0 0 0,0 1 0,0 0 0,-1 0 0,1 1 0,-1 0 0,0 0 0,0 1 0,0 0 0,-9-1 0,-8 0-97,1 1-1,-1 1 1,1 1-1,-1 1 1,1 2-1,0 0 1,0 1-1,0 2 1,0 0-1,1 2 1,0 0-1,0 1 0,-30 19 1,36-19-6729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312 125 24575,'2'0'0,"-1"-1"0,1 1 0,-1-1 0,0 0 0,0 1 0,1-1 0,-1 0 0,0 0 0,0 0 0,0 0 0,0 0 0,0 0 0,0 0 0,0-1 0,0 1 0,0 0 0,-1 0 0,1-1 0,0 1 0,-1 0 0,1-1 0,-1 1 0,1-1 0,-1 1 0,0-1 0,0 1 0,0-1 0,0-2 0,1-1 0,0-1 0,-1 1 0,0 0 0,0-1 0,0 1 0,-2-10 0,0 12 0,0 0 0,0 0 0,0 0 0,0 1 0,0-1 0,0 1 0,-1-1 0,1 1 0,-1 0 0,0 0 0,0 0 0,0 0 0,0 0 0,0 1 0,0 0 0,0-1 0,0 1 0,0 0 0,-1 0 0,1 1 0,0-1 0,-1 1 0,1 0 0,-7 0 0,-1-1 0,0 1 0,0 1 0,0-1 0,0 2 0,0 0 0,-17 5 0,18-3 0,0 1 0,0 1 0,0-1 0,0 2 0,1-1 0,0 1 0,0 1 0,1-1 0,0 2 0,1-1 0,-1 1 0,2 0 0,-1 0 0,1 1 0,1 0 0,-1 0 0,2 0 0,-1 1 0,2 0 0,-1 0 0,2 0 0,-1 0 0,-1 18 0,3-18 0,0 0 0,0 0 0,1 0 0,0 1 0,1-1 0,1 0 0,0 0 0,0 0 0,1 0 0,0 0 0,1-1 0,0 1 0,0-1 0,2 0 0,-1-1 0,1 1 0,0-1 0,1 0 0,0 0 0,1-1 0,0 0 0,0 0 0,16 11 0,-6-8 0,0-2 0,0 0 0,1-1 0,0 0 0,0-2 0,31 6 0,-39-9 0,0-2 0,0 1 0,0-2 0,1 1 0,-1-2 0,0 1 0,0-2 0,0 1 0,0-2 0,0 1 0,0-1 0,-1-1 0,14-6 0,-9 1 0,0-1 0,-1 0 0,0-1 0,0-1 0,-1 0 0,-1-1 0,0 0 0,10-16 0,-15 21 0,-1-1 0,-1 1 0,0-2 0,0 1 0,-1 0 0,0-1 0,0 0 0,-1 0 0,0 0 0,-1 0 0,-1 0 0,1 0 0,-1-1 0,-1 1 0,-1-14 0,-1 14 0,-1 0 0,0 1 0,-1-1 0,0 0 0,-1 1 0,0 0 0,0 0 0,-1 1 0,0-1 0,-1 1 0,0 1 0,0-1 0,0 1 0,-1 0 0,0 1 0,-1-1 0,-13-6 0,-1-1 0,-1 1 0,-1 2 0,1 0 0,-2 2 0,-41-11 0,60 18-85,0 1 0,0-1-1,1 1 1,-1 0 0,0 0-1,0 1 1,0 0 0,0 0-1,0 1 1,0 0 0,0 0-1,0 0 1,0 1 0,1 0-1,-11 5 1,-2 7-6741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95 24575,'-17'-1'0,"0"1"0,-1 1 0,1 1 0,0 1 0,0 0 0,-20 7 0,30-8 0,1 1 0,0 0 0,0 1 0,0-1 0,0 1 0,1 1 0,0-1 0,-1 0 0,2 1 0,-1 0 0,0 1 0,1-1 0,0 1 0,0-1 0,1 1 0,0 0 0,0 1 0,-4 10 0,3-5 0,0 0 0,1 1 0,0-1 0,1 1 0,1 0 0,0 0 0,1 0 0,0 0 0,0 0 0,2-1 0,0 1 0,0 0 0,1-1 0,0 1 0,7 14 0,-6-19 0,0 0 0,0 0 0,1 0 0,0-1 0,0 1 0,1-1 0,0 0 0,0-1 0,1 0 0,0 0 0,0 0 0,0-1 0,1 0 0,0 0 0,0-1 0,0 0 0,0 0 0,0-1 0,1 0 0,0 0 0,0-1 0,9 1 0,-8-1 0,1 0 0,-1-1 0,0 0 0,1-1 0,-1 0 0,1-1 0,-1 0 0,0-1 0,1 0 0,-1 0 0,0-1 0,0 0 0,0-1 0,-1 0 0,0-1 0,1 0 0,-1 0 0,-1-1 0,1 0 0,-1-1 0,0 0 0,-1 0 0,0 0 0,0-1 0,7-11 0,-5 8 0,-2 0 0,0-1 0,0 0 0,-1 0 0,0-1 0,-1 0 0,5-21 0,-8 27 0,-1-1 0,0 0 0,0 1 0,-1-1 0,0 0 0,0 0 0,-1 1 0,0-1 0,-1 1 0,1-1 0,-1 1 0,-1-1 0,1 1 0,-8-13 0,0 3 0,-1 1 0,0 0 0,-1 1 0,-1 0 0,0 1 0,-1 0 0,-1 1 0,0 1 0,-17-11 0,20 15 0,-1 1 0,0 0 0,0 1 0,-1 0 0,0 1 0,0 0 0,0 1 0,0 1 0,-1 0 0,0 1 0,1 1 0,-23 0 0,34 1 6,1 0 0,0 0-1,-1 1 1,1-1 0,0 1-1,-1 0 1,1 0 0,0 0-1,0 0 1,0 0 0,0 0-1,0 0 1,0 1-1,0-1 1,0 1 0,0 0-1,0-1 1,1 1 0,-1 0-1,-2 4 1,2-1-191,-1 0-1,1 1 1,-1-1-1,2 1 1,-1 0-1,1 0 0,-1 7 1,-2 16-6641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8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91 24575,'-11'0'0,"1"-1"0,-1-1 0,-19-5 0,25 5 0,-1 1 0,1-1 0,-1 1 0,1 0 0,-1 0 0,1 1 0,-1 0 0,1 0 0,-1 0 0,0 0 0,1 1 0,-1 0 0,1 0 0,-1 1 0,1 0 0,0-1 0,-6 4 0,-4 4 0,0 0 0,1 1 0,0 0 0,1 1 0,1 1 0,-1 0 0,2 1 0,0 0 0,0 0 0,1 2 0,1-1 0,0 1 0,1 0 0,1 1 0,0 0 0,1 0 0,1 0 0,1 1 0,0-1 0,-2 28 0,6-36 0,0 0 0,1 0 0,1 0 0,-1 0 0,1 0 0,1 0 0,-1 0 0,1 0 0,1-1 0,-1 0 0,1 0 0,0 0 0,1 0 0,0 0 0,0-1 0,0 0 0,1 0 0,0 0 0,0-1 0,1 0 0,-1 0 0,14 7 0,-7-5 0,0 0 0,0-1 0,1 0 0,0-1 0,1-1 0,-1 0 0,1-1 0,-1 0 0,1-1 0,0-1 0,27-1 0,-30-2 0,-1 0 0,0-1 0,1 0 0,-1-1 0,0 0 0,0-1 0,-1 0 0,1 0 0,-1-1 0,-1-1 0,1 0 0,-1 0 0,0-1 0,0 0 0,-1 0 0,0-1 0,-1 0 0,0 0 0,0-1 0,5-11 0,-4 6 0,0 0 0,-1-1 0,0 0 0,-1 0 0,-1 0 0,-1-1 0,0 0 0,-1 0 0,-1 0 0,-1 0 0,0 0 0,-1 0 0,-3-21 0,1 30 0,0 0 0,-1 0 0,0 0 0,-1 0 0,0 1 0,0-1 0,0 1 0,-1 0 0,0 0 0,0 0 0,-1 1 0,0 0 0,0 0 0,-1 1 0,-7-7 0,-7-2 0,1 1 0,-2 0 0,-44-19 0,54 27 17,0 0 0,0 1 1,0 1-1,-1 0 0,1 0 0,-24-1 0,32 4-82,-1 0 1,1 0-1,0 1 1,-1 0-1,1 0 1,0 0-1,0 0 0,0 0 1,0 1-1,0 0 1,0 0-1,0 0 1,0 0-1,1 1 0,-1-1 1,1 1-1,0 0 1,0 0-1,0 0 1,0 1-1,0-1 1,-4 7-1,-6 15-6761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9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278 134 24575,'2'-1'0,"1"1"0,-1-1 0,1 0 0,-1 0 0,1 0 0,-1 0 0,0 0 0,0-1 0,1 1 0,-1-1 0,0 1 0,0-1 0,-1 0 0,1 0 0,0 0 0,0 0 0,-1 0 0,1 0 0,-1 0 0,0 0 0,0-1 0,0 1 0,1-3 0,-1 3 0,0 0 0,0-1 0,0 1 0,0 0 0,0 0 0,-1-1 0,1 1 0,-1 0 0,0-1 0,0 1 0,1 0 0,-2-1 0,1 1 0,0 0 0,0-1 0,-1 1 0,1 0 0,-1-1 0,0 1 0,0 0 0,0 0 0,0-1 0,0 1 0,0 0 0,-2-2 0,1 2 0,-1 0 0,0 0 0,0 0 0,0 1 0,0-1 0,0 0 0,0 1 0,0 0 0,0 0 0,-1 0 0,1 0 0,0 1 0,-1-1 0,1 1 0,0 0 0,-5 0 0,1 0 0,0 1 0,0 1 0,-1-1 0,1 1 0,0 0 0,0 1 0,-8 4 0,1 0 0,1 1 0,-1 0 0,1 1 0,1 1 0,0 0 0,-17 19 0,18-16 0,1 1 0,1 1 0,0-1 0,1 2 0,0-1 0,1 1 0,1 0 0,1 0 0,0 1 0,1 0 0,1 0 0,0 0 0,1 0 0,1 30 0,2-40 0,0 0 0,1-1 0,-1 1 0,1 0 0,1-1 0,-1 1 0,1-1 0,0 0 0,1 0 0,-1 0 0,1 0 0,0-1 0,1 1 0,-1-1 0,1 0 0,0 0 0,0-1 0,1 0 0,-1 0 0,1 0 0,0 0 0,0-1 0,0 0 0,1 0 0,11 3 0,-3-1 0,0-1 0,0 0 0,0-1 0,0-1 0,0 0 0,0-1 0,1-1 0,-1-1 0,0 0 0,27-5 0,-30 3 0,-1 0 0,0 0 0,-1-1 0,1-1 0,-1 0 0,0 0 0,0-1 0,0 0 0,-1-1 0,0 0 0,0 0 0,0-1 0,-1-1 0,-1 1 0,10-14 0,-9 9 0,-1-1 0,0 1 0,-1-1 0,-1-1 0,0 1 0,-1-1 0,0 0 0,-1 0 0,-1 0 0,-1 0 0,0-17 0,-1 21 0,0 0 0,-2 0 0,1 1 0,-1-1 0,-1 1 0,0-1 0,0 1 0,-1 0 0,-1 0 0,1 0 0,-2 1 0,-5-9 0,6 10 0,-1 1 0,1 0 0,-1 1 0,0-1 0,-1 1 0,0 1 0,0-1 0,0 1 0,0 0 0,-1 1 0,0-1 0,0 2 0,0-1 0,0 1 0,-10-2 0,14 4 5,-1 0 0,1 0 0,-1 1-1,1 0 1,-1 0 0,1 0 0,-1 1 0,0-1-1,1 1 1,0 0 0,-1 0 0,1 1 0,0-1-1,-1 1 1,1 0 0,0 0 0,0 1-1,1-1 1,-1 1 0,0 0 0,1 0 0,0 0-1,-1 0 1,-4 7 0,2-2-129,1 0 0,0 0 1,1 0-1,0 0 0,0 1 0,1-1 1,0 1-1,1 0 0,0 0 0,0 0 1,-1 12-1,2 8-6702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9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222 153 24575,'1'-2'0,"-1"0"0,0 0 0,0 0 0,0 1 0,0-1 0,0 0 0,-1 0 0,1 0 0,0 0 0,-1 0 0,0 0 0,1 0 0,-1 1 0,0-1 0,0 0 0,0 1 0,0-1 0,0 0 0,0 1 0,0-1 0,-1 1 0,1 0 0,-1-1 0,1 1 0,-1 0 0,1 0 0,-1 0 0,0 0 0,1 0 0,-1 0 0,0 1 0,0-1 0,0 0 0,1 1 0,-1 0 0,0-1 0,0 1 0,0 0 0,0 0 0,0 0 0,0 0 0,0 0 0,0 0 0,0 1 0,0-1 0,-2 2 0,-3-1 0,0 1 0,0 1 0,0-1 0,0 1 0,0 1 0,1-1 0,0 1 0,-1 0 0,1 1 0,1-1 0,-7 7 0,3 0 0,1 1 0,0-1 0,0 2 0,2-1 0,-1 1 0,1 0 0,1 0 0,1 1 0,-5 22 0,6-25 0,1 1 0,0-1 0,1 1 0,1 0 0,0 0 0,1-1 0,0 1 0,0 0 0,1-1 0,1 1 0,0-1 0,5 12 0,-5-17 0,1 0 0,0 0 0,1 0 0,-1-1 0,1 0 0,0 0 0,1 0 0,-1 0 0,1-1 0,0 0 0,0 0 0,0-1 0,0 1 0,1-1 0,-1-1 0,1 1 0,0-1 0,13 2 0,7 1 0,0-1 0,1-1 0,42-1 0,-58-3 0,0 0 0,0 0 0,-1-1 0,1 0 0,0-1 0,-1-1 0,0 0 0,0 0 0,0-1 0,0 0 0,-1-1 0,0 0 0,0-1 0,0 0 0,-1-1 0,0 0 0,12-13 0,-10 7 0,-1 0 0,0 0 0,-1-1 0,0 0 0,-1-1 0,-1 0 0,0 0 0,-2-1 0,1 1 0,-2-1 0,3-23 0,-6 32 0,-1 0 0,0 0 0,0 0 0,-1 1 0,0-1 0,0 0 0,-1 0 0,0 0 0,0 1 0,-1-1 0,0 1 0,0 0 0,-1 0 0,0 0 0,0 0 0,-1 1 0,1-1 0,-2 1 0,1 0 0,0 1 0,-1-1 0,0 1 0,-13-8 0,3 2 0,-1 1 0,0 1 0,-1 0 0,0 1 0,0 1 0,0 1 0,-1 1 0,-33-6 0,44 11-54,0 0-1,0 1 0,0 0 1,0 0-1,0 1 1,1 0-1,-1 0 0,1 1 1,-1 0-1,1 0 1,0 0-1,0 1 0,0 0 1,1 1-1,-1 0 0,1 0 1,0 0-1,0 0 1,1 1-1,0 0 0,0 0 1,0 1-1,1 0 1,-4 7-1,-1 7-6771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0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68 24575,'1'0'0,"1"0"0,-1 0 0,0 0 0,0 1 0,0-1 0,1 0 0,-1-1 0,0 1 0,0 0 0,0 0 0,1 0 0,-1-1 0,0 1 0,0-1 0,0 1 0,0-1 0,0 1 0,0-1 0,0 0 0,0 1 0,0-1 0,0 0 0,0 0 0,0 1 0,-1-1 0,1 0 0,0 0 0,0 0 0,-1 0 0,1 0 0,-1 0 0,1-1 0,-1 1 0,1 0 0,-1-1 0,0 0 0,0 0 0,-1 1 0,1-1 0,-1 1 0,1-1 0,-1 1 0,0 0 0,0-1 0,0 1 0,1 0 0,-1-1 0,0 1 0,-1 0 0,1 0 0,0 0 0,0 0 0,0 0 0,-1 0 0,1 0 0,0 0 0,-1 0 0,1 1 0,-1-1 0,1 1 0,-1-1 0,-1 0 0,-8-1 0,0-1 0,0 2 0,0 0 0,0 0 0,0 1 0,0 0 0,-1 1 0,1 0 0,0 0 0,1 2 0,-1-1 0,0 1 0,1 1 0,-1 0 0,1 0 0,0 1 0,0 1 0,1-1 0,-1 2 0,1-1 0,1 1 0,-1 1 0,-9 10 0,6-6 0,1 0 0,0 1 0,1 1 0,0 0 0,1 0 0,0 1 0,1 0 0,1 0 0,0 1 0,2 0 0,-1 0 0,2 1 0,0-1 0,-2 30 0,5-37 0,1 0 0,0 0 0,1 0 0,0-1 0,0 1 0,1 0 0,0-1 0,0 1 0,1-1 0,7 15 0,-7-18 0,1 0 0,0 0 0,0 0 0,0 0 0,1-1 0,0 0 0,0 0 0,0 0 0,0-1 0,0 0 0,1 1 0,-1-2 0,1 1 0,0-1 0,11 3 0,-3-1 0,0-1 0,1-1 0,-1-1 0,0 0 0,1 0 0,-1-1 0,1-1 0,-1-1 0,0 0 0,0-1 0,0 0 0,0-1 0,0-1 0,-1 0 0,1-1 0,-1 0 0,-1-1 0,1 0 0,-1-1 0,-1-1 0,1 0 0,-1 0 0,-1-1 0,0-1 0,0 1 0,-1-2 0,-1 1 0,0-1 0,0-1 0,-1 1 0,-1-1 0,0 0 0,-1-1 0,0 1 0,-1-1 0,0 0 0,-2 0 0,2-16 0,-2 19 0,-1-1 0,-1 1 0,0 0 0,-1-1 0,0 1 0,-1 0 0,0 0 0,0 0 0,-7-18 0,6 23 0,0 1 0,0-1 0,-1 1 0,0 0 0,0 0 0,0 0 0,0 0 0,-1 1 0,1 0 0,-1-1 0,0 2 0,0-1 0,-1 1 0,1 0 0,-1 0 0,0 0 0,0 1 0,-9-3 0,1 1 15,0 0 0,0 2 0,0 0 0,0 0 0,-1 1 0,1 1 0,-27 3 0,35-3-83,1 1 1,-1 0-1,0 0 1,0 1-1,1 0 1,-1 0-1,1 0 1,0 1-1,-1 0 1,1 0-1,0 0 1,1 0-1,-1 1 1,1 0-1,-1 0 1,1 0-1,0 0 1,0 1-1,1 0 1,0 0-1,-5 8 1,1 6-6759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4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332 80 24575,'0'-1'0,"0"0"0,-1 0 0,1 0 0,-1-1 0,1 1 0,-1 0 0,0 0 0,1 0 0,-1 0 0,0 0 0,0 0 0,1 0 0,-1 0 0,0 0 0,0 0 0,0 1 0,0-1 0,-1 0 0,1 1 0,0-1 0,0 1 0,0-1 0,0 1 0,-1-1 0,1 1 0,0 0 0,0-1 0,-1 1 0,1 0 0,0 0 0,0 0 0,-1 0 0,1 0 0,-2 1 0,-48 4 0,49-5 0,-13 3 0,-1 0 0,1 2 0,0-1 0,0 2 0,0 0 0,1 1 0,0 1 0,-13 8 0,19-10 0,0 0 0,0 1 0,0 0 0,1 0 0,0 0 0,0 1 0,1 0 0,0 1 0,1-1 0,-1 1 0,2 0 0,-1 0 0,-4 15 0,8-21 0,1-1 0,-1 0 0,1 0 0,-1 0 0,1 0 0,0 0 0,0 1 0,-1-1 0,2 0 0,-1 0 0,0 1 0,0-1 0,1 0 0,-1 0 0,1 0 0,0 0 0,0 0 0,0 0 0,0 0 0,0 0 0,0 0 0,3 3 0,-1-2 0,0 0 0,0-1 0,1 1 0,0-1 0,-1 0 0,1 0 0,0 0 0,0 0 0,0-1 0,0 0 0,6 2 0,12 0 0,1 0 0,0-1 0,37-3 0,-47 1 0,-4 0 0,-1-1 0,1 0 0,0 0 0,0 0 0,0-2 0,-1 1 0,1-1 0,-1 0 0,0-1 0,0 1 0,0-2 0,0 1 0,-1-1 0,1 0 0,-1-1 0,11-11 0,-10 8 0,-1-1 0,0 0 0,0 0 0,-1-1 0,0 0 0,-1 0 0,0 0 0,-1-1 0,0 1 0,-1-1 0,4-21 0,-1-78 0,-6 111 0,0-1 0,1 1 0,-1 0 0,0 0 0,0-1 0,1 1 0,-1 0 0,0 0 0,1-1 0,-1 1 0,0 0 0,1 0 0,-1 0 0,1 0 0,-1-1 0,0 1 0,1 0 0,-1 0 0,1 0 0,-1 0 0,0 0 0,1 0 0,-1 0 0,1 0 0,-1 0 0,0 0 0,1 1 0,-1-1 0,0 0 0,1 0 0,-1 0 0,1 0 0,-1 1 0,0-1 0,1 0 0,-1 0 0,0 1 0,0-1 0,1 0 0,-1 0 0,0 1 0,1-1 0,20 15 0,-18-13 0,18 16 0,0 0 0,0 1 0,-2 0 0,0 2 0,-2 0 0,0 2 0,15 26 0,-22-31 0,0 1 0,-1 0 0,-1 0 0,-1 1 0,-1 0 0,-1 0 0,0 1 0,-2 0 0,0-1 0,0 24 0,-4-30 0,0-1 0,0 1 0,-2-1 0,1 1 0,-2-1 0,0 0 0,0 0 0,-1 0 0,-1-1 0,0 1 0,-1-1 0,0-1 0,-1 1 0,0-2 0,-1 1 0,0-1 0,0 0 0,-1-1 0,-1 0 0,-15 11 0,2-5 0,-1 0 0,0-2 0,0-1 0,-1 0 0,-1-3 0,0 0 0,-1-1 0,-52 7 0,6-3-11,33-5-666,-65 4 0,80-10-6149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0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63 24575,'0'0'0,"-1"0"0,1 0 0,0-1 0,-1 1 0,1 0 0,0 0 0,-1 0 0,1-1 0,0 1 0,0 0 0,-1-1 0,1 1 0,0 0 0,0-1 0,-1 1 0,1 0 0,0-1 0,0 1 0,0 0 0,0-1 0,0 1 0,0-1 0,-1 1 0,1 0 0,0-1 0,0 1 0,0 0 0,0-1 0,0 1 0,0-1 0,1 1 0,-1 0 0,0-1 0,0 1 0,0-1 0,0 1 0,0 0 0,1-1 0,-31 16 0,1 1 0,0 1 0,2 1 0,-28 25 0,47-36 0,0 1 0,1-1 0,0 2 0,1-1 0,0 1 0,0 0 0,-7 14 0,11-17 0,-1 1 0,1-1 0,1 0 0,-1 0 0,1 1 0,0-1 0,1 1 0,0-1 0,0 0 0,0 1 0,0-1 0,1 1 0,3 9 0,-3-10 0,2 0 0,-1 0 0,1 0 0,-1 0 0,1 0 0,1-1 0,-1 1 0,1-1 0,0 0 0,1 0 0,-1 0 0,1-1 0,10 8 0,-6-6 0,0 0 0,1-1 0,0 0 0,0-1 0,0 0 0,0 0 0,1-1 0,10 2 0,-8-3 0,0 0 0,1-1 0,-1 0 0,0-1 0,1 0 0,-1-1 0,0-1 0,0 0 0,1 0 0,-1-2 0,-1 1 0,1-2 0,-1 0 0,14-7 0,-9 1 0,0-1 0,-1 0 0,0-1 0,-1-1 0,-1 0 0,0-1 0,-1 0 0,14-22 0,-22 29 0,0-1 0,-1 1 0,0-1 0,0 0 0,-1 0 0,0 0 0,0 0 0,-1 0 0,-1-1 0,1 1 0,-2-1 0,1 1 0,-1-1 0,-1 0 0,0 1 0,0-1 0,-1 1 0,0 0 0,-5-14 0,5 17 0,-1 0 0,0 1 0,0-1 0,-1 1 0,0 0 0,0 0 0,0 0 0,0 1 0,-1 0 0,1-1 0,-1 2 0,-1-1 0,1 0 0,0 1 0,-1 0 0,1 0 0,-1 1 0,0 0 0,0 0 0,0 0 0,0 0 0,-9 0 0,3 0 0,1 1 0,-1 0 0,1 1 0,-1 0 0,1 1 0,-1 0 0,1 1 0,-1 0 0,1 1 0,0 0 0,-13 6 0,-1 3-455,2 2 0,-34 23 0,37-21-6371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1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588 63 24575,'0'-1'0,"-1"0"0,0-1 0,1 1 0,-1 0 0,0-1 0,0 1 0,0 0 0,0 0 0,0 0 0,0 0 0,0 0 0,0 0 0,-1 0 0,1 0 0,0 0 0,-1 0 0,1 1 0,0-1 0,-3 0 0,-37-15 0,29 12 0,0-1 0,-1 1 0,1 1 0,-1 0 0,0 0 0,0 2 0,-1 0 0,1 0 0,0 1 0,0 0 0,0 2 0,-1-1 0,1 2 0,0-1 0,1 2 0,-1 0 0,-14 6 0,-2 5 0,0 0 0,1 2 0,1 1 0,0 1 0,-32 31 0,52-43 0,0 1 0,0 0 0,0 0 0,1 1 0,0 0 0,1 0 0,0 0 0,1 1 0,-1-1 0,2 1 0,0 0 0,0 1 0,0-1 0,-1 18 0,2 4 0,0 0 0,2 0 0,7 48 0,-5-70 0,0 0 0,1 0 0,1-1 0,0 1 0,0-1 0,0 0 0,1 0 0,1 0 0,0 0 0,0-1 0,0 0 0,1-1 0,0 1 0,1-1 0,0-1 0,13 10 0,-3-3 0,1-1 0,0-2 0,0 1 0,1-2 0,0-1 0,39 11 0,-20-13 0,0-1 0,-1-2 0,1-2 0,0-1 0,43-7 0,-70 5 0,0-1 0,0 0 0,0 0 0,0-2 0,-1 1 0,1-2 0,-1 1 0,0-2 0,-1 1 0,1-1 0,-1-1 0,-1 0 0,0 0 0,0-1 0,10-12 0,-12 12 0,0 1 0,-1-1 0,0 0 0,0 0 0,-1-1 0,0 0 0,0 0 0,-2 0 0,1 0 0,-1-1 0,0 1 0,-1-1 0,-1 0 0,1 1 0,-2-1 0,0 0 0,0 0 0,-2-11 0,-6-4 0,-1 0 0,-1 1 0,-1 0 0,-2 1 0,-17-26 0,9 13 0,14 26 0,1 0 0,-2 1 0,0 0 0,0 0 0,-1 1 0,0 0 0,0 0 0,-1 1 0,0 0 0,-1 1 0,1 0 0,-2 1 0,1 0 0,-1 1 0,-18-6 0,8 5 0,-1 1 0,1 1 0,-1 1 0,1 1 0,-1 1 0,0 1 0,-40 5 0,53-4-105,0 0 0,0 1 0,0 1 0,0 0 0,1 0 0,-1 1 0,1 0 0,0 1 0,0 0 0,0 0 0,1 1 0,-8 6 0,3 2-6721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2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342 150 24575,'1'0'0,"1"0"0,-1-1 0,0 0 0,1 1 0,-1-1 0,0 0 0,0 0 0,0 1 0,0-1 0,1 0 0,-1 0 0,0 0 0,-1 0 0,1-1 0,0 1 0,0 0 0,0 0 0,-1 0 0,1-1 0,0 1 0,-1 0 0,1-1 0,-1 1 0,0-1 0,1 1 0,-1 0 0,0-1 0,0 1 0,0-3 0,0-44 0,0 45 0,0 0 0,-1 0 0,1 0 0,-1 0 0,0 0 0,1 0 0,-1 0 0,-1 1 0,1-1 0,0 0 0,-1 1 0,1-1 0,-1 1 0,0-1 0,0 1 0,0 0 0,0-1 0,0 1 0,0 1 0,-1-1 0,1 0 0,-1 0 0,1 1 0,-1-1 0,0 1 0,1 0 0,-1 0 0,0 0 0,0 0 0,0 0 0,0 1 0,0 0 0,0-1 0,0 1 0,0 0 0,0 0 0,0 0 0,-4 2 0,-5 0 0,1 1 0,0 1 0,1 0 0,-1 1 0,1 0 0,0 0 0,0 1 0,-17 13 0,13-7 0,0 1 0,1 0 0,0 1 0,1 1 0,1 0 0,0 0 0,1 1 0,1 0 0,0 1 0,1 0 0,1 0 0,-7 28 0,6-15 0,2 0 0,1 0 0,2 1 0,0-1 0,2 1 0,6 56 0,-4-80 0,0-1 0,0 0 0,1 0 0,0 0 0,0 0 0,0-1 0,1 1 0,0 0 0,0-1 0,0 0 0,1 0 0,-1 0 0,1 0 0,0 0 0,1-1 0,-1 0 0,1 0 0,0 0 0,0 0 0,0-1 0,1 0 0,11 5 0,1-1 0,1 0 0,0-2 0,0 0 0,0-2 0,0 0 0,22 0 0,-32-3 0,0 0 0,0-1 0,0 0 0,-1-1 0,1 0 0,0-1 0,-1 1 0,1-1 0,-1-1 0,0 0 0,0 0 0,-1-1 0,1 0 0,-1 0 0,10-9 0,-4 2 0,0 0 0,0-2 0,-1 1 0,-1-1 0,-1-1 0,16-27 0,-13 12 0,-2-2 0,0 1 0,-2-2 0,-2 1 0,4-39 0,-9 58 0,0-1 0,-2-1 0,0 1 0,0 0 0,-1 0 0,-1 0 0,0 0 0,-1 1 0,-1-1 0,-6-17 0,7 24 0,0 1 0,0 0 0,0 0 0,-1 1 0,0-1 0,0 1 0,0-1 0,-1 1 0,0 1 0,0-1 0,0 1 0,0 0 0,-1 0 0,1 0 0,-1 1 0,0-1 0,-1 2 0,1-1 0,0 1 0,-1 0 0,1 0 0,-1 0 0,-10 0 0,0 0 17,1 1 0,-1 1 1,0 0-1,0 1 0,0 1 0,-19 5 0,27-5-131,0 1 0,0 0-1,1 1 1,-1 0 0,1 0 0,0 0-1,0 1 1,1 1 0,-1-1 0,1 1-1,1 1 1,-12 12 0,4 0-6712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3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24575,'7'1'0,"1"0"0,-1 1 0,0 0 0,1 0 0,-1 1 0,0 0 0,0 0 0,-1 0 0,1 1 0,-1 0 0,1 0 0,-1 1 0,10 9 0,7 9 0,38 45 0,32 60 0,-75-85-1365,-14-22-5461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1 373 24575,'12'-1'0,"0"-1"0,0 0 0,0-1 0,0-1 0,0 0 0,20-10 0,9-3 0,7-3 0,-2-2 0,83-53 0,-76 42 0,75-34 0,-106 58 0,-1 0 0,1 2 0,0 1 0,1 0 0,23-2 0,-30 6-170,-1 0-1,0-2 0,0 0 1,0-1-1,0 0 0,-1-1 1,27-15-1,-21 6-6655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0 853 24575,'2'0'0,"-1"1"0,0-1 0,1 0 0,-1 1 0,0-1 0,0 1 0,1 0 0,-1-1 0,0 1 0,0 0 0,0 0 0,0 0 0,0 0 0,0-1 0,0 2 0,0-1 0,0 0 0,0 0 0,-1 0 0,1 0 0,1 3 0,-2-3 0,1 0 0,-1 0 0,1 1 0,-1-1 0,1 0 0,0 0 0,0 0 0,0 0 0,0 0 0,0 0 0,0 0 0,0 0 0,0 0 0,0 0 0,0 0 0,0-1 0,0 1 0,1-1 0,-1 1 0,0-1 0,1 1 0,-1-1 0,0 1 0,1-1 0,-1 0 0,0 0 0,1 0 0,-1 0 0,1 0 0,-1 0 0,3-1 0,6-4 0,1-1 0,-1 0 0,0-1 0,-1 0 0,1-1 0,-1 0 0,-1 0 0,1-1 0,10-15 0,-6 8 0,74-84 0,93-97 0,-95 123 0,35-35 0,-77 68 0,3 2 0,1 2 0,1 2 0,3 2 0,0 3 0,64-28 0,-96 50-67,-12 5-150,1 0 1,-1-1 0,-1 1 0,1-1-1,8-6 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24575,'0'-2'0,"0"0"0,0 0 0,0 0 0,0 1 0,0-1 0,0 0 0,1 0 0,-1 0 0,1 0 0,-1 0 0,1 1 0,0-1 0,-1 0 0,1 1 0,0-1 0,0 0 0,0 1 0,1-1 0,-1 1 0,0-1 0,1 1 0,-1 0 0,0 0 0,1 0 0,-1 0 0,1 0 0,0 0 0,-1 0 0,1 0 0,0 0 0,0 1 0,0-1 0,-1 1 0,1-1 0,0 1 0,0 0 0,0 0 0,0 0 0,0 0 0,0 0 0,-1 0 0,1 0 0,0 0 0,0 1 0,0-1 0,0 1 0,-1 0 0,1-1 0,0 1 0,0 0 0,-1 0 0,1 0 0,-1 0 0,1 1 0,-1-1 0,1 0 0,-1 0 0,0 1 0,0-1 0,1 1 0,-1-1 0,1 3 0,10 19 0,-2 1 0,0-1 0,12 49 0,-15-44 0,2-1 0,23 51 0,2-7 0,44 129 0,-25-72 0,7 20 0,-29-75 0,-23-57 0,-1 0 0,0 1 0,-1-1 0,4 18 0,-9-8-1365,-3-5-5461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1327 24575,'0'-33'0,"2"0"0,1 0 0,1 1 0,2-1 0,1 1 0,1 0 0,23-54 0,1-2 0,-23 59 0,2 1 0,0 0 0,25-43 0,-27 58 0,1 0 0,-1-1 0,-1 0 0,0 0 0,0-1 0,-2 1 0,0-1 0,0-1 0,-2 1 0,0-1 0,0 0 0,0-17 0,0-16 0,2-1 0,2 1 0,24-78 0,-25 107 0,1 1 0,1 0 0,12-19 0,-12 25 0,-1-2 0,0 1 0,-2-1 0,0 0 0,0-1 0,4-20 0,5-17 0,-15 53 0,0-1 0,1 0 0,-1 0 0,1 0 0,-1 1 0,1-1 0,-1 0 0,1 1 0,-1-1 0,1 0 0,0 1 0,-1-1 0,1 1 0,0-1 0,0 1 0,-1-1 0,1 1 0,0-1 0,0 1 0,0 0 0,1-1 0,-1 1 0,1 1 0,-1-1 0,0 1 0,0-1 0,0 1 0,1-1 0,-1 1 0,0 0 0,0-1 0,0 1 0,0 0 0,0 0 0,0 0 0,-1 0 0,1 0 0,0 0 0,0 0 0,0 0 0,-1 0 0,2 3 0,10 20 0,-1 0 0,0 1 0,-2 0 0,11 54 0,-14-52 0,2 0 0,0 0 0,2-1 0,22 45 0,80 139 0,-97-173 0,20 74 0,-27-78 0,3 0 0,0-1 0,20 39 0,-13-32 0,-1 2 0,-3 0 0,15 64 0,-2-8 0,10 36-1365,-31-107-5461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0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1316 24575,'0'-1286'0,"-1"1285"0,1 0 0,0-1 0,0 1 0,0 0 0,0 0 0,0-1 0,0 1 0,0 0 0,0 0 0,0-1 0,0 1 0,1 0 0,-1 0 0,1 0 0,-1-1 0,1 1 0,-1 0 0,1 0 0,0 0 0,-1 0 0,1 0 0,0 0 0,1-1 0,-1 2 0,0 0 0,0 0 0,0 1 0,1-1 0,-1 0 0,0 1 0,0-1 0,0 0 0,0 1 0,-1 0 0,1-1 0,0 1 0,0-1 0,0 1 0,0 0 0,0 0 0,-1-1 0,1 1 0,0 0 0,0 1 0,37 56 0,149 300 0,-148-287 0,57 113 0,87 264 0,-174-427 0,1-1 0,19 30 0,-18-33 0,-1 1 0,0 0 0,9 27 0,-8-20-71,-9-21-15,1 0-1,-1 1 1,0 0 0,0-1 0,0 1-1,-1 0 1,0 0 0,0 0-1,0 0 1,0 0 0,-1 0 0,0 0-1,0 0 1,-1 5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2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1398 24575,'2'-1'0,"-1"1"0,0-1 0,0 0 0,0 1 0,1-1 0,-1 0 0,0 0 0,0 1 0,0-1 0,0 0 0,0 0 0,0 0 0,-1 0 0,1 0 0,0-1 0,0 1 0,-1 0 0,1 0 0,-1 0 0,1-1 0,-1 1 0,0 0 0,1-1 0,-1 1 0,0 0 0,0-3 0,6-44 0,-6 41 0,3-34 0,-2 0 0,-1-1 0,-3 1 0,-1 0 0,-2 0 0,-2 0 0,-2 1 0,-15-40 0,9 24 0,1-1 0,3-1 0,-4-64 0,14 109 0,-5-83 0,6-150 0,4 100 0,-3 135 0,-1 1 0,1 0 0,1 0 0,0-1 0,0 1 0,4-12 0,-5 21 0,0-1 0,1 1 0,-1-1 0,1 1 0,0 0 0,-1-1 0,1 1 0,0 0 0,0-1 0,0 1 0,0 0 0,0 0 0,0 0 0,0 0 0,0 0 0,1 0 0,-1 0 0,0 1 0,0-1 0,1 0 0,-1 1 0,1-1 0,-1 1 0,1-1 0,-1 1 0,0 0 0,1-1 0,-1 1 0,1 0 0,-1 0 0,1 0 0,0 0 0,-1 0 0,1 1 0,-1-1 0,0 0 0,1 1 0,-1-1 0,1 1 0,-1-1 0,0 1 0,3 1 0,20 12 0,-1 0 0,0 1 0,-2 2 0,0 0 0,0 1 0,-2 1 0,25 30 0,72 77 0,20 23 0,-93-101 0,3-1 0,84 66 0,-87-78 0,-20-12 0,-1 0 0,-1 1 0,-1 1 0,25 40 0,-5-7 0,82 144 0,-90-156 0,67 108 0,-91-142 0,1 0 0,0 0 0,19 18 0,15 20 0,-37-37 120,-6-13-147,1 0 1,-1 0-1,0 1 1,0-1-1,0 0 1,0 0-1,0 0 1,0 1-1,0-1 1,0 0-1,0 0 1,0 0-1,0 1 1,0-1-1,0 0 1,0 0-1,0 0 1,0 1-1,0-1 1,0 0-1,0 0 1,0 0-1,-1 1 1,1-1-1,0 0 0,0 0 1,0 0-1,0 1 1,0-1-1,-1 0 1,1 0-1,0 0 1,0 0-1,0 0 1,0 1-1,-1-1 1,1 0-1,0 0 1,0 0-1,0 0 1,-1 0-1,1 0 1,0 0-1,0 0 1,0 0-1,-1 0 1,1 0-1,0 0 1,0 0-1,0 0 1,-1 0-1,1 0 0,0 0 1,0 0-1,-1 0 1,-8-2-6800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1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24575,'0'-2'0,"0"0"0,0 0 0,1 0 0,-1 0 0,1 0 0,-1 0 0,1 1 0,0-1 0,0 0 0,-1 0 0,1 1 0,1-1 0,-1 0 0,0 1 0,0-1 0,0 1 0,1 0 0,-1-1 0,1 1 0,-1 0 0,1 0 0,0 0 0,-1 0 0,1 0 0,0 0 0,0 1 0,0-1 0,-1 0 0,1 1 0,2-1 0,2 0 0,-1 0 0,0 0 0,1 1 0,-1-1 0,0 1 0,1 1 0,-1-1 0,0 1 0,9 2 0,8 6 0,-1 1 0,-1 1 0,0 1 0,-1 0 0,0 2 0,-1 0 0,28 28 0,13 9 0,-20-19 0,100 73 0,-81-64 0,85 81 0,-62-50 0,39 41 0,-109-104-227,0 1-1,-1 0 1,-1 1-1,1 0 1,7 15-1,-6-10-6598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3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24575,'0'-1'0,"0"0"0,0 0 0,1 1 0,-1-1 0,0 0 0,1 1 0,-1-1 0,0 0 0,1 1 0,-1-1 0,1 0 0,-1 1 0,1-1 0,-1 1 0,1-1 0,-1 1 0,1-1 0,0 1 0,-1 0 0,1-1 0,0 1 0,-1 0 0,1-1 0,0 1 0,0 0 0,-1 0 0,1 0 0,0 0 0,0 0 0,-1-1 0,1 1 0,0 0 0,0 1 0,-1-1 0,1 0 0,0 0 0,1 1 0,30 5 0,-12 1 0,-1 0 0,0 1 0,-1 2 0,0-1 0,-1 2 0,0 1 0,25 20 0,6 13 0,44 52 0,-55-54 0,82 69 0,53 31 0,-161-134-118,-5-5 5,1 0-1,-1 1 1,-1 0 0,1 0-1,-1 1 1,0 0-1,0-1 1,0 2 0,-1-1-1,7 13 1,-7 3-6713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24575,'2'-2'0,"0"1"0,0-1 0,0 0 0,0 0 0,0 0 0,-1 0 0,1-1 0,-1 1 0,1 0 0,-1-1 0,0 1 0,0-1 0,0 1 0,0-1 0,1-4 0,2-4 0,134-261 0,-129 256 0,4-15-70,10-19 247,-22 48-264,1 0 1,-1 0-1,1 0 1,-1 0-1,1 0 1,0 0-1,-1 0 0,1 1 1,0-1-1,0 0 1,0 1-1,0 0 0,1-1 1,-1 1-1,0 0 1,4-1-1,7 1-6739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4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24575,'0'2'0,"0"1"0,1-1 0,-1 0 0,1 1 0,-1-1 0,1 0 0,0 0 0,0 1 0,0-1 0,0 0 0,0 0 0,0 0 0,1 0 0,-1 0 0,1 0 0,-1-1 0,1 1 0,0 0 0,0-1 0,-1 1 0,1-1 0,0 0 0,0 1 0,1-1 0,-1 0 0,0 0 0,0-1 0,1 1 0,2 0 0,11 3 0,-1-1 0,1-1 0,26 1 0,2 1 0,62 14 0,126 27 0,-42-10-1365,-164-28-5461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24575,'16'3'0,"0"-1"0,0 2 0,0 0 0,-1 1 0,0 1 0,0 0 0,28 17 0,-14-9 0,5 3 0,105 56 0,-125-64 0,-1 0 0,0 1 0,0 1 0,-1 0 0,0 1 0,-1 0 0,14 20 0,-23-30 0,0 1 0,-1 0 0,1 0 0,0 0 0,-1 0 0,0 1 0,1-1 0,-1 0 0,-1 1 0,1-1 0,0 0 0,-1 1 0,0-1 0,0 1 0,0-1 0,0 1 0,0-1 0,-1 1 0,1-1 0,-3 6 0,1-4 0,-1 0 0,0 0 0,0 0 0,0 0 0,-1 0 0,0-1 0,1 0 0,-2 1 0,1-1 0,0-1 0,-7 5 0,-12 7 0,-1-2 0,-1 0 0,0-2 0,-28 9 0,52-19 0,-55 16 51,-74 15-1,24-8-1516,85-19-5360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1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282 191 24575,'4'0'0,"0"0"0,0-1 0,-1 1 0,1-1 0,0 0 0,-1 1 0,1-2 0,-1 1 0,1 0 0,-1-1 0,0 1 0,0-1 0,1 0 0,3-3 0,-7 4 0,0 1 0,0 0 0,0 0 0,0-1 0,0 1 0,0 0 0,0-1 0,0 1 0,0 0 0,0 0 0,0-1 0,0 1 0,0 0 0,0-1 0,0 1 0,0 0 0,0 0 0,0-1 0,0 1 0,-1 0 0,1 0 0,0-1 0,0 1 0,0 0 0,0 0 0,-1-1 0,1 1 0,0 0 0,0 0 0,-1 0 0,1-1 0,0 1 0,0 0 0,-1 0 0,1 0 0,0 0 0,0 0 0,-1 0 0,1 0 0,0-1 0,0 1 0,-1 0 0,1 0 0,0 0 0,-1 0 0,1 0 0,0 0 0,-1 0 0,1 1 0,0-1 0,-1 0 0,-17-3 0,5 3 0,-1 0 0,1 0 0,0 2 0,0 0 0,-1 0 0,1 1 0,1 1 0,-1 0 0,1 1 0,-1 0 0,1 1 0,1 0 0,-1 1 0,1 0 0,0 1 0,1 0 0,0 1 0,-14 14 0,17-16 0,1 1 0,-1 0 0,1 0 0,1 1 0,-1 0 0,1 0 0,1 0 0,0 0 0,0 1 0,1 0 0,0 0 0,1 0 0,0 0 0,0 0 0,1 0 0,0 0 0,1 1 0,1-1 0,-1 0 0,1 1 0,1-1 0,0 0 0,1 0 0,5 16 0,-2-16 0,-1 0 0,1 0 0,1-1 0,0 0 0,0 0 0,1 0 0,0-1 0,0 0 0,1-1 0,15 10 0,3 1 0,1-1 0,44 18 0,-57-29 0,1-1 0,0-1 0,0 0 0,0-1 0,0-1 0,31 0 0,100-10 0,-134 7 0,0-2 0,-1 0 0,1 0 0,-1-1 0,0-1 0,0 0 0,0-1 0,-1 0 0,0 0 0,0-2 0,-1 1 0,0-1 0,0-1 0,0 1 0,9-13 0,-9 10 0,-2-1 0,1 1 0,-1-2 0,-1 1 0,0-1 0,-1 0 0,0 0 0,-1-1 0,0 1 0,-1-1 0,-1 0 0,0 0 0,1-21 0,-5 18 0,1 0 0,-2 0 0,0 0 0,-1 0 0,-1 1 0,0-1 0,-1 1 0,-1 0 0,-1 0 0,0 1 0,-1 0 0,-1 0 0,0 1 0,-1 0 0,0 0 0,-1 1 0,0 1 0,-2 0 0,1 0 0,-1 1 0,-1 1 0,0 0 0,-28-14 0,24 16 0,-1 0 0,0 1 0,0 1 0,-1 1 0,0 1 0,0 1 0,0 0 0,0 2 0,0 0 0,-1 1 0,1 1 0,0 1 0,-25 5 0,40-5-72,0 0 1,0 0-1,0 1 0,0-1 0,0 1 0,0 0 0,1 1 0,-1-1 1,1 1-1,0 0 0,0 0 0,0 0 0,1 0 0,0 1 0,-1-1 1,2 1-1,-1 0 0,-2 5 0,-4 8-6754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483 36 24575,'0'-1'0,"-1"0"0,1 0 0,0 0 0,0 0 0,-1 1 0,1-1 0,-1 0 0,1 0 0,0 0 0,-1 1 0,0-1 0,1 0 0,-1 1 0,1-1 0,-1 0 0,0 1 0,0-1 0,1 1 0,-1-1 0,0 1 0,0-1 0,1 1 0,-1 0 0,0-1 0,0 1 0,-1-1 0,-37-6 0,25 7 0,1-1 0,-1 2 0,1 0 0,-15 3 0,0 6 0,1 0 0,-1 2 0,2 1 0,0 2 0,0 0 0,-42 35 0,55-41 0,2 1 0,-1 1 0,1 0 0,1 1 0,0-1 0,1 2 0,0 0 0,-8 15 0,15-24 0,0 1 0,0 0 0,0 0 0,1-1 0,-1 1 0,1 0 0,1 0 0,-1 0 0,1 0 0,-1 0 0,2 0 0,-1 0 0,0 0 0,1 0 0,0 0 0,0 0 0,1 0 0,-1 0 0,1-1 0,0 1 0,0-1 0,1 1 0,-1-1 0,1 0 0,0 1 0,0-2 0,0 1 0,5 4 0,5 4 0,1 0 0,1-1 0,0-1 0,0 0 0,1-1 0,0-1 0,1 0 0,0-1 0,25 7 0,-10-6 0,-1-1 0,2-1 0,-1-2 0,47 0 0,-68-5 0,1 0 0,-1-1 0,1-1 0,-1 0 0,0 0 0,0-1 0,0 0 0,-1-1 0,19-12 0,-10 5 0,-1 0 0,0-2 0,0 0 0,18-20 0,-29 25 0,1 0 0,-1-1 0,-1 0 0,0 0 0,0 0 0,-1 0 0,0-1 0,-1 0 0,0 0 0,0 0 0,-2-1 0,4-20 0,-6 25 0,1-1 0,-1 1 0,0-1 0,-1 0 0,0 1 0,0-1 0,0 1 0,-1-1 0,0 1 0,-1 0 0,0 0 0,0 0 0,0 0 0,-1 0 0,0 0 0,0 1 0,-1 0 0,0 0 0,0 0 0,-8-6 0,0 2 0,0 0 0,-1 1 0,0 1 0,-1 0 0,1 1 0,-1 1 0,-1 0 0,0 1 0,1 1 0,-19-3 0,5 3 0,-1 1 0,1 1 0,-1 1 0,-49 6 0,71-3-65,0-1 0,0 1 0,0 1 0,1-1 0,-1 1 0,1 1 0,0-1 0,0 1 0,0 0 0,0 1 0,1 0 0,-1 0 0,1 0 0,0 1 0,1 0 0,0 0 0,0 0 0,0 1 0,0 0 0,-4 11 0,1 1-6761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5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424 129 24575,'-1'-4'0,"1"0"0,-1 1 0,0-1 0,0 1 0,0-1 0,-1 0 0,1 1 0,-1 0 0,0-1 0,1 1 0,-2 0 0,1 0 0,0 0 0,-1 0 0,1 1 0,-1-1 0,0 1 0,0-1 0,0 1 0,0 0 0,0 0 0,0 0 0,0 1 0,-1-1 0,1 1 0,-1-1 0,-6 0 0,-6-3 0,-1 1 0,0 1 0,0 0 0,-27 0 0,35 3 0,1 1 0,-1 0 0,1 0 0,-1 1 0,1-1 0,0 2 0,-1-1 0,1 2 0,1-1 0,-1 1 0,0 0 0,1 0 0,0 1 0,0 0 0,0 0 0,1 1 0,-1 0 0,1 0 0,-8 11 0,3-2 0,0 0 0,2 1 0,0 1 0,0-1 0,1 1 0,2 1 0,-1 0 0,-3 20 0,9-34 0,0-1 0,1 0 0,0 1 0,-1-1 0,1 1 0,0-1 0,1 1 0,-1-1 0,0 1 0,1-1 0,0 1 0,0-1 0,0 0 0,0 0 0,1 1 0,-1-1 0,1 0 0,0 0 0,2 3 0,1-1 0,0 0 0,0 0 0,0 0 0,1-1 0,0 1 0,0-1 0,0-1 0,0 1 0,7 2 0,8 2 0,0-1 0,0-1 0,0-1 0,0-1 0,32 3 0,-35-6 0,0 0 0,0-1 0,0-1 0,0-1 0,0-1 0,0 0 0,-1-1 0,1-1 0,-1-1 0,0 0 0,-1-1 0,0-1 0,0-1 0,0 0 0,-1-1 0,22-18 0,-32 24 0,16-13 0,0-1 0,-2-1 0,0-1 0,24-32 0,-40 48 0,0-1 0,0 1 0,0-1 0,0 0 0,-1 0 0,0 0 0,0 0 0,0 0 0,-1 0 0,1 0 0,-1-1 0,0 1 0,-1-1 0,0 1 0,1-1 0,-2 1 0,1 0 0,-1-1 0,0 1 0,0-1 0,0 1 0,-1 0 0,1 0 0,-1 0 0,-1 0 0,1 0 0,-1 0 0,0 0 0,-4-5 0,2 5 0,-1 0 0,1 1 0,0 0 0,-1 0 0,0 0 0,0 1 0,0 0 0,-1 0 0,1 0 0,-1 1 0,1 0 0,-1 0 0,0 1 0,0 0 0,0 0 0,-7 0 0,0 0 0,0 1 0,-1 0 0,1 1 0,0 1 0,-1 0 0,-25 8 0,25-3-170,-1 1-1,1 1 0,1 0 1,0 1-1,0 0 0,1 1 1,-21 22-1,15-13-6655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24575,'5'1'0,"0"1"0,0 0 0,0 0 0,0 0 0,0 1 0,0-1 0,-1 1 0,1 0 0,-1 1 0,7 6 0,9 5 0,79 47 0,61 44 0,-101-63-103,-28-22 216,47 43 0,-70-57-248,0 1 0,-1 0-1,0 0 1,-1 1 0,0 0-1,-1 0 1,1 0 0,-2 1 0,1 0-1,4 15 1,-3 1-6691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0 468 24575,'4'-1'0,"-1"-1"0,0 0 0,1 0 0,-1 0 0,0 0 0,0-1 0,0 1 0,-1-1 0,1 0 0,-1 0 0,1 0 0,-1 0 0,0 0 0,3-5 0,8-11 0,211-236 0,-206 236 20,-1 2 0,2 0 0,0 0 0,1 2 0,33-19 0,-44 29-103,-1 0 1,1 1-1,0 0 1,0 1-1,1 0 1,-1 1-1,1 0 1,-1 0-1,1 1 1,0 0-1,0 0 1,-1 1-1,1 1 1,0 0-1,-1 0 1,1 1-1,11 3 1,-2 3-6744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24575,'5'0'0,"7"0"0,7 0 0,5 0 0,4-5 0,2-2 0,1 0 0,-4 2-8191</inkml:trace>
  <inkml:trace contextRef="#ctx0" brushRef="#br0" timeOffset="1">1 31 24575,'10'0'0,"9"0"0,1-5 0,3-2 0,2 0 0,2 2 0,2 1 0,-4 2-8191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0 24575,'-37'48'0,"29"-25"0,0 1 0,2 0 0,1 0 0,-4 45 0,0-4 0,-20 150 0,24-186-1365,1-3-5461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3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24575,'-16'217'0,"0"-19"0,17-3 0,-4-337 0,7-145 0,-4 281 0,1 1 0,0-1 0,0 1 0,0-1 0,1 1 0,0 0 0,0-1 0,0 1 0,0 0 0,1 0 0,0 1 0,0-1 0,1 1 0,-1-1 0,1 1 0,0 0 0,0 0 0,0 1 0,0-1 0,1 1 0,0 0 0,-1 0 0,1 0 0,0 1 0,7-3 0,-5 3 0,0 0 0,1 0 0,0 1 0,-1 0 0,1 1 0,-1-1 0,1 1 0,0 1 0,-1-1 0,1 1 0,0 1 0,-1 0 0,1 0 0,-1 0 0,0 1 0,0 0 0,12 6 0,18 13 0,0 2 0,56 48 0,-79-59 0,-1-1 0,-1 2 0,0 0 0,-1 0 0,0 1 0,-1 0 0,-1 1 0,-1 0 0,8 20 0,-8-16 0,-4-11 0,-1 1 0,1-1 0,-2 1 0,1-1 0,-1 1 0,0 10 0,-2-17 0,0 1 0,0-1 0,-1 0 0,1 0 0,-1 0 0,0 0 0,0 0 0,0 0 0,0 0 0,-1 0 0,1 0 0,-1-1 0,0 1 0,0 0 0,0-1 0,0 0 0,0 1 0,0-1 0,0 0 0,-1 0 0,1 0 0,-1 0 0,-4 2 0,-7 3 0,1 0 0,-1-1 0,0 0 0,-1-1 0,0-1 0,-22 4 0,-95 5 0,8-2 0,25 3-1365,72-12-5461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24575,'0'-1'0,"0"1"0,0-1 0,0 1 0,0-1 0,0 1 0,0-1 0,0 1 0,0-1 0,0 1 0,0-1 0,0 1 0,0-1 0,0 1 0,1 0 0,-1-1 0,0 1 0,0-1 0,1 1 0,-1-1 0,0 1 0,0 0 0,1-1 0,-1 1 0,0 0 0,1-1 0,-1 1 0,1 0 0,-1-1 0,1 1 0,-1 0 0,0 0 0,1 0 0,-1-1 0,1 1 0,-1 0 0,1 0 0,-1 0 0,1 0 0,-1 0 0,1 0 0,-1 0 0,1 0 0,-1 0 0,1 0 0,-1 0 0,1 0 0,-1 0 0,1 1 0,-1-1 0,1 0 0,-1 0 0,0 0 0,1 1 0,-1-1 0,1 0 0,-1 0 0,0 1 0,1-1 0,-1 0 0,0 1 0,1-1 0,-1 1 0,1 0 0,25 23 0,-18-15 0,0 1 0,-1 0 0,-1 0 0,0 1 0,0 0 0,-1 0 0,0 0 0,-1 1 0,5 20 0,-4 0 0,-1 0 0,0 42 0,-2-18 0,0-43 0,1 23 0,-5-29 0,-5-18 0,0-4 0,2 0 0,0 0 0,0-1 0,2 0 0,0 0 0,0 0 0,2 0 0,0-1 0,1 1 0,0 0 0,1 0 0,1-1 0,1 1 0,0 0 0,1 1 0,1-1 0,1 1 0,0 0 0,0 0 0,13-19 0,-9 18 0,-5 7 0,1 0 0,0 1 0,0-1 0,1 1 0,9-9 0,-13 14 0,1 1 0,0-1 0,0 1 0,0 0 0,0 0 0,0 1 0,0-1 0,1 1 0,-1 0 0,0 0 0,1 0 0,-1 0 0,1 1 0,-1 0 0,9 0 0,-4 2 0,-1-1 0,1 1 0,0 1 0,0 0 0,-1 0 0,0 1 0,0 0 0,0 0 0,0 1 0,0 0 0,-1 0 0,0 1 0,0 0 0,0 0 0,-1 0 0,0 1 0,0 0 0,-1 1 0,0-1 0,0 1 0,-1 0 0,0 0 0,0 0 0,-1 1 0,0-1 0,0 1 0,-1 0 0,2 16 0,-4-22 0,0 1 0,0-1 0,-1 1 0,0-1 0,1 1 0,-1-1 0,0 1 0,-1-1 0,1 0 0,0 1 0,-1-1 0,0 0 0,0 0 0,0 0 0,0 0 0,0-1 0,-1 1 0,1 0 0,-1-1 0,0 0 0,0 0 0,1 0 0,-1 0 0,-1 0 0,1 0 0,-5 1 0,-4 2 0,1-2 0,-1 0 0,0 0 0,0-1 0,0 0 0,-14-1 0,40 0 0,1 1 0,-1 0 0,0 1 0,0 1 0,0 0 0,0 0 0,-1 2 0,20 9 0,-27-11 0,0 0 0,1 0 0,-1 0 0,-1 0 0,1 1 0,-1 0 0,0 1 0,0-1 0,7 10 0,-10-11 0,0 0 0,0-1 0,-1 1 0,1 0 0,-1-1 0,0 1 0,0 0 0,-1 0 0,1 0 0,-1 0 0,1 0 0,-1 0 0,-1 0 0,1 0 0,0 0 0,-1 0 0,0 0 0,0 0 0,-2 4 0,0-1 0,0 0 0,-1 0 0,0-1 0,-1 0 0,1 1 0,-1-1 0,0-1 0,-1 1 0,1-1 0,-1 0 0,0 0 0,-1-1 0,1 0 0,-1 0 0,1 0 0,-13 4 0,-12 4 0,0-1 0,-48 9 0,77-19 0,-86 18-1365,68-11-5461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1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24575,'14'1'0,"0"0"0,0 1 0,-1 1 0,1 0 0,-1 1 0,1 1 0,-1 0 0,0 1 0,16 9 0,18 14 0,45 36 0,-44-31 0,12 6 0,-28-19 0,0 0 0,52 49 0,-63-42 120,-21-27-170,1 0 1,-1 0-1,0 0 1,1-1-1,-1 1 1,0 1-1,0-1 1,0 0-1,0 0 1,0 0-1,0 0 1,0 0-1,0 0 1,0 0-1,0 0 1,0 0-1,-1 0 1,1 0-1,0 0 1,-1 0-1,1 0 1,-1-1-1,1 1 1,-1 0-1,0 0 1,1 0-1,-1 0 1,0-1-1,-1 2 1,-14 9-6777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1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24575,'2'-4'0,"0"2"0,-1-1 0,1 0 0,0 0 0,0 0 0,0 1 0,1-1 0,-1 1 0,1 0 0,-1 0 0,1 0 0,0 0 0,0 0 0,-1 0 0,8-2 0,2-4 0,47-33 0,-12 6 0,0 3 0,3 2 0,68-31 0,-91 50 0,0-1 0,0-1 0,-2-2 0,33-23 0,-54 35-108,-3 1 65,1 1-1,-1-1 1,1 1 0,-1-1-1,1 1 1,-1 0 0,1 0-1,0 0 1,-1 0 0,1 0-1,0 0 1,0 0 0,0 1-1,0-1 1,0 1 0,0-1-1,-1 1 1,1 0-1,0-1 1,0 1 0,0 0-1,0 1 1,0-1 0,0 0-1,0 0 1,0 1 0,0-1-1,2 2 1,7 9-6783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0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24575,'17'1'0,"0"0"0,-1 1 0,1 1 0,-1 1 0,0 0 0,0 1 0,0 0 0,-1 2 0,0 0 0,16 9 0,-3 2 0,-1 1 0,-1 1 0,0 1 0,24 27 0,5 4-73,25 25 255,-72-68-393,0 1 1,-1 0-1,0 0 1,-1 0-1,0 0 0,8 21 1,-6-7-6616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0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0 512 24575,'1'-7'0,"1"0"0,-1 0 0,1 0 0,0 0 0,1 1 0,-1-1 0,1 1 0,1-1 0,-1 1 0,6-6 0,45-59 0,136-135 0,-172 186 0,1 2 0,1 0 0,0 1 0,2 1 0,0 1 0,0 1 0,38-17 0,-58 30-72,0 0 1,0 0-1,0 1 0,0-1 0,1 0 0,-1 1 0,0-1 0,0 1 1,0 0-1,0 0 0,1 0 0,-1 0 0,0 0 0,0 0 0,0 1 1,1-1-1,-1 1 0,2 0 0,12 9-6754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6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221 115 24575,'-8'0'0,"-1"0"0,1 0 0,0 1 0,0 0 0,0 0 0,0 1 0,0 0 0,0 1 0,0-1 0,0 1 0,1 1 0,0 0 0,-1 0 0,2 0 0,-1 1 0,0 0 0,1 0 0,0 1 0,0-1 0,0 1 0,1 1 0,0-1 0,-5 9 0,3-4 0,1 1 0,0 1 0,1-1 0,0 1 0,1 0 0,1 0 0,0 1 0,0-1 0,2 1 0,-1 26 0,1-35 0,2 1 0,-1-1 0,0 1 0,1 0 0,0-1 0,0 1 0,1-1 0,-1 0 0,1 1 0,0-1 0,1 0 0,-1 0 0,1 0 0,0 0 0,0-1 0,1 1 0,0-1 0,-1 0 0,1 0 0,0 0 0,1-1 0,-1 1 0,1-1 0,0 0 0,-1 0 0,1 0 0,1-1 0,7 3 0,3-1 0,1 0 0,-1-1 0,1-1 0,-1-1 0,1 0 0,0-1 0,0-1 0,-1 0 0,32-7 0,-37 5 0,-1 0 0,0 0 0,0-1 0,0-1 0,0 1 0,-1-1 0,0-1 0,0 0 0,0 0 0,-1-1 0,0 0 0,0 0 0,-1-1 0,0 0 0,0-1 0,7-11 0,-6 6 0,0 0 0,-1 0 0,-1 0 0,-1-1 0,0 0 0,-1 0 0,0 0 0,-1 0 0,-1-1 0,1-24 0,-4 31 0,1 0 0,-1 0 0,-1 0 0,0 1 0,0-1 0,0 0 0,-1 1 0,-1-1 0,1 1 0,-1 0 0,-1 0 0,0 0 0,0 1 0,0 0 0,-1 0 0,0 0 0,0 1 0,0-1 0,-12-7 0,10 8 0,0 0 0,0 0 0,0 1 0,-1 1 0,1-1 0,-1 1 0,-17-5 0,23 9 0,0-1 0,0 1 0,0 0 0,0 0 0,0 0 0,0 1 0,-1-1 0,1 1 0,0-1 0,1 1 0,-1 0 0,0 0 0,0 0 0,0 1 0,0-1 0,1 1 0,-1-1 0,1 1 0,-1 0 0,1 0 0,0 0 0,0 0 0,-1 0 0,2 1 0,-1-1 0,0 1 0,0-1 0,-1 4 0,-2 3 15,1 0 0,0 1 0,0-1 0,1 1 0,0 0 0,0 0 0,-1 18 0,0 73-1500,4-72-5341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7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157 255 24575,'0'-4'0,"0"-1"0,0 1 0,0 0 0,-1 0 0,0-1 0,0 1 0,0 0 0,0 0 0,0 0 0,-1 0 0,0 0 0,0 0 0,0 0 0,0 1 0,-6-7 0,7 9 0,-1-1 0,0 1 0,0 0 0,-1 0 0,1 0 0,0 0 0,0 0 0,0 0 0,-1 0 0,1 1 0,0-1 0,-1 1 0,1 0 0,0 0 0,-1-1 0,1 2 0,-1-1 0,1 0 0,0 0 0,-1 1 0,1-1 0,0 1 0,-1 0 0,1 0 0,0 0 0,0 0 0,0 0 0,0 0 0,-4 3 0,1-1 0,1 1 0,0-1 0,0 1 0,0 0 0,0 0 0,0 1 0,1-1 0,-1 1 0,1 0 0,1-1 0,-1 1 0,1 1 0,-1-1 0,2 0 0,-1 0 0,0 1 0,0 10 0,-2 8 0,2 1 0,2 43 0,0-55 0,1-6 0,-1 0 0,1 0 0,0-1 0,1 1 0,-1 0 0,2-1 0,-1 0 0,0 1 0,1-1 0,0 0 0,1 0 0,0-1 0,-1 1 0,2-1 0,-1 0 0,1 0 0,-1 0 0,1 0 0,1-1 0,-1 0 0,1 0 0,-1 0 0,1-1 0,0 0 0,0 0 0,1 0 0,-1-1 0,0 0 0,11 2 0,-6-1 0,0-1 0,0-1 0,0 0 0,0 0 0,0-1 0,0 0 0,0-1 0,0 0 0,0-1 0,0 0 0,-1-1 0,1 0 0,-1-1 0,1 0 0,-1 0 0,0-1 0,15-10 0,-8 2 0,-1 0 0,0-2 0,-1 1 0,0-2 0,20-27 0,-29 33 0,0-1 0,0 0 0,-1 0 0,-1 0 0,0-1 0,0 1 0,-1-1 0,0 0 0,-1 0 0,-1 0 0,1-15 0,-2 17 0,-1-1 0,0 1 0,0-1 0,-1 1 0,0 0 0,-1 0 0,0 0 0,-1 0 0,0 0 0,0 1 0,-1-1 0,-1 1 0,1 0 0,-1 1 0,-1 0 0,1 0 0,-1 0 0,-1 0 0,0 1 0,-16-11 0,15 11 0,-1 1 0,-1 0 0,1 1 0,-1 0 0,0 1 0,0 0 0,0 1 0,0 0 0,-1 0 0,1 1 0,-1 1 0,0 0 0,1 1 0,-1 0 0,0 1 0,0 0 0,1 0 0,-20 6 0,26-4 0,-1 0 0,0 0 0,1 0 0,-1 1 0,1 0 0,0 0 0,0 0 0,1 1 0,-1-1 0,1 1 0,0 0 0,1 0 0,-1 1 0,1-1 0,0 1 0,0 0 0,0 0 0,1 0 0,0 0 0,0 0 0,1 0 0,-1 7 0,-2 8 0,0 0 0,2 0 0,1 0 0,1 1 0,3 29 0,-3-45-124,1 0 0,0 0 0,1-1 0,-1 1 0,1 0 0,0-1-1,0 1 1,1-1 0,0 0 0,5 8 0,4 1-6702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7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0 24575,'-3'1'0,"-1"0"0,1 0 0,-1 0 0,1 0 0,-1 0 0,1 1 0,0 0 0,-1 0 0,1 0 0,0 0 0,1 0 0,-1 0 0,0 1 0,0 0 0,1-1 0,-3 4 0,-33 49 0,31-39 0,0 1 0,2 0 0,0 1 0,1-1 0,0 1 0,1 0 0,2 0 0,-1 0 0,2 0 0,1 0 0,0 0 0,1-1 0,7 30 0,-7-41 0,0 0 0,0-1 0,1 1 0,0 0 0,0-1 0,0 0 0,1 0 0,0 0 0,0 0 0,0-1 0,0 1 0,1-1 0,-1 0 0,1 0 0,0-1 0,1 1 0,-1-1 0,0 0 0,1-1 0,0 1 0,0-1 0,-1 0 0,1-1 0,0 1 0,1-1 0,-1-1 0,0 1 0,0-1 0,8 0 0,1 0 0,0-1 0,-1-1 0,1 0 0,0-1 0,-1 0 0,1-1 0,-1-1 0,0 0 0,-1-1 0,1-1 0,15-10 0,-18 9 0,-1-1 0,1 0 0,-2 0 0,1-1 0,-1 0 0,-1-1 0,0 0 0,0 0 0,-1-1 0,8-18 0,-13 24 0,1 0 0,-1 0 0,1-1 0,-2 1 0,1 0 0,-1-1 0,0 1 0,0-1 0,-1 1 0,1-1 0,-2 0 0,1 1 0,-1-1 0,0 1 0,0-1 0,-1 1 0,0 0 0,0-1 0,0 1 0,-1 0 0,0 0 0,0 1 0,-6-9 0,0 4-62,0 1 0,-1 1 0,0 0 0,0 0 0,-1 1 0,0 0 0,0 1 0,-1 0 0,0 1 0,0 0 0,0 1 0,0 0-1,-1 1 1,1 1 0,-1 0 0,0 0 0,0 1 0,0 1 0,0 0 0,1 1 0,-25 4 0,10 3-6764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8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23 24575,'-1'-1'0,"1"0"0,0 0 0,-1-1 0,1 1 0,0 0 0,-1 0 0,0 0 0,1 0 0,-1 0 0,0 0 0,1 0 0,-1 0 0,0 1 0,0-1 0,0 0 0,0 0 0,0 1 0,0-1 0,0 0 0,0 1 0,0-1 0,0 1 0,0-1 0,0 1 0,0 0 0,0-1 0,0 1 0,-1 0 0,1 0 0,0 0 0,0 0 0,0 0 0,-1 0 0,0 0 0,-43 5 0,38-1 0,-1-1 0,1 1 0,0 1 0,0-1 0,1 1 0,-1 0 0,1 1 0,0-1 0,0 1 0,1 0 0,0 1 0,0-1 0,0 1 0,-6 14 0,4-7 0,0 1 0,1 0 0,1 0 0,0 0 0,1 1 0,-3 27 0,4-14 0,1 0 0,1 0 0,2 0 0,1 0 0,8 42 0,-8-65 0,0-1 0,1 1 0,0-1 0,0 1 0,0-1 0,1 0 0,0 0 0,0 0 0,0-1 0,1 0 0,-1 1 0,1-2 0,0 1 0,0 0 0,0-1 0,1 0 0,-1 0 0,1-1 0,0 1 0,0-1 0,0 0 0,0-1 0,8 2 0,-5-1 0,1-1 0,-1 1 0,1-2 0,0 1 0,-1-1 0,1-1 0,-1 0 0,1 0 0,-1-1 0,0 0 0,1 0 0,-1-1 0,0-1 0,13-6 0,-10 2 0,-2-1 0,1 0 0,-1 0 0,0-1 0,-1-1 0,0 1 0,-1-1 0,0-1 0,-1 0 0,0 0 0,6-15 0,-5 8 0,0-1 0,-2 1 0,0-1 0,-2 0 0,0 0 0,2-41 0,-6 55 0,-1 0 0,0-1 0,0 1 0,0 0 0,-1 0 0,0 0 0,0 0 0,0 0 0,-1 0 0,0 0 0,0 1 0,-1 0 0,0-1 0,1 1 0,-2 0 0,1 1 0,0-1 0,-1 1 0,0 0 0,-10-7 0,9 7 0,0 1 0,0-1 0,-1 1 0,1 0 0,-1 0 0,0 1 0,0 0 0,1 0 0,-2 0 0,1 1 0,0 0 0,0 1 0,0-1 0,0 1 0,-1 1 0,1-1 0,0 1 0,-10 3 0,13-2-72,0 0 1,-1 0-1,1 1 0,0 0 0,1-1 0,-1 1 0,0 1 0,1-1 1,0 0-1,-1 1 0,1 0 0,1-1 0,-1 1 0,1 1 0,-1-1 1,1 0-1,0 0 0,-2 9 0,-5 16-6754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73 24575,'1'0'0,"0"0"0,0 0 0,0 1 0,0-1 0,0 1 0,0-1 0,0 1 0,0-1 0,0 1 0,0 0 0,0 0 0,0-1 0,-1 1 0,1 0 0,0 0 0,0 0 0,-1 0 0,1 0 0,0 0 0,-1 0 0,1 0 0,-1 0 0,0 0 0,1 0 0,-1 0 0,0 0 0,0 0 0,1 1 0,-1-1 0,0 2 0,0 37 0,-3-19 0,-2 0 0,-1 0 0,0-1 0,-15 30 0,14-34 0,0-1 0,1 2 0,1-1 0,0 0 0,1 1 0,1 0 0,1 0 0,-1 19 0,3-34 0,0 1 0,0-1 0,0 1 0,1 0 0,-1-1 0,1 1 0,-1-1 0,1 1 0,0-1 0,0 1 0,0-1 0,0 1 0,1-1 0,-1 0 0,1 0 0,-1 0 0,1 0 0,0 0 0,0 0 0,0 0 0,3 2 0,-2-2 0,0-1 0,1 0 0,-1 0 0,1 0 0,-1 0 0,1 0 0,-1 0 0,1-1 0,0 0 0,-1 0 0,1 0 0,-1 0 0,8-2 0,-1 0 0,0 0 0,0-1 0,0-1 0,-1 0 0,1 0 0,-1-1 0,0 0 0,0 0 0,0-1 0,9-8 0,-3-2 0,-1-1 0,0-1 0,-1 0 0,-1-1 0,-1 0 0,0-1 0,-2 0 0,0-1 0,-1 0 0,-1 0 0,-1-1 0,-1 0 0,3-39 0,-7 54 0,-2-1 0,1 1 0,-1-1 0,0 1 0,0-1 0,-1 1 0,-5-14 0,5 17 0,1 0 0,-1 1 0,0-1 0,0 0 0,0 1 0,0 0 0,-1-1 0,1 1 0,-1 0 0,0 0 0,0 1 0,0-1 0,0 1 0,0-1 0,-1 1 0,-3-2 0,7 4 0,0-1 0,-1 1 0,1 0 0,0 0 0,0-1 0,-1 1 0,1 0 0,0 0 0,0 0 0,-1 0 0,1-1 0,0 1 0,-1 0 0,1 0 0,0 0 0,-1 0 0,1 0 0,0 0 0,-1 0 0,1 0 0,0 0 0,-1 0 0,1 0 0,0 0 0,-1 0 0,1 0 0,0 0 0,-1 1 0,1-1 0,0 0 0,-1 0 0,1 0 0,0 0 0,-1 1 0,1-1 0,0 0 0,0 0 0,-1 0 0,1 1 0,0-1 0,0 0 0,0 0 0,-1 1 0,1-1 0,0 1 0,7 18 0,18 19 0,50 52 0,-43-54 0,-2 1 0,39 63 0,-61-87 0,-1 1 0,-1 0 0,0 0 0,-1 0 0,0 1 0,-1 0 0,-1 0 0,0 0 0,-1 0 0,-1 1 0,0-1 0,-2 17 0,1-26 2,-1-1 1,0 1-1,0-1 0,-1 1 0,0-1 0,0 0 1,0 0-1,0 0 0,-1 0 0,1 0 1,-1 0-1,-1 0 0,1-1 0,-1 0 0,0 0 1,0 0-1,0 0 0,0 0 0,0-1 0,-1 0 1,0 0-1,-8 4 0,-8 2-60,-1 0 0,0-2 0,0-1 0,-30 5 0,-13 4-1068,39-8-5700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9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78 24575,'-3'0'0,"-1"1"0,1 0 0,0 0 0,0 0 0,0 1 0,0-1 0,0 1 0,0 0 0,0 0 0,0 0 0,1 0 0,-1 0 0,1 0 0,-3 4 0,-31 37 0,30-35 0,0 1 0,1 0 0,0 1 0,1-1 0,0 1 0,0 0 0,1 0 0,0 0 0,1 0 0,0 1 0,1-1 0,0 1 0,1-1 0,0 1 0,0-1 0,1 1 0,0-1 0,5 18 0,-3-19 0,0-1 0,0 1 0,1-1 0,0 0 0,0 0 0,1 0 0,0 0 0,0-1 0,1 0 0,0 0 0,0 0 0,1-1 0,-1 0 0,1 0 0,1-1 0,-1 0 0,1 0 0,0-1 0,0 0 0,0 0 0,17 4 0,-21-6 0,1-1 0,0 0 0,0-1 0,0 1 0,0-1 0,0 0 0,0 0 0,0 0 0,0-1 0,0 0 0,0 0 0,0 0 0,0 0 0,-1-1 0,7-2 0,-4 0 0,0-1 0,0 0 0,0 0 0,-1 0 0,0 0 0,0-1 0,0 0 0,7-10 0,4-10 0,0-2 0,-2 1 0,21-55 0,-31 70 0,4-9 0,-3 8 0,-1 0 0,0 0 0,0 0 0,2-20 0,-6 29 0,-1 0 0,0 0 0,0 0 0,0-1 0,0 1 0,-1 0 0,1 0 0,-1 0 0,0 0 0,-1 0 0,1 0 0,-1 0 0,1 0 0,-1 1 0,0-1 0,-1 0 0,1 1 0,-1 0 0,-2-4 0,-3-1 0,0 0 0,0 1 0,0 0 0,-1 0 0,0 1 0,0 0 0,-1 0 0,0 1 0,-13-5 0,19 9 0,0-1 0,0 1 0,0 0 0,0 1 0,-1-1 0,1 1 0,0 0 0,0 0 0,0 0 0,0 0 0,0 1 0,-1 0 0,1 0 0,0 0 0,0 0 0,1 0 0,-1 1 0,0 0 0,0 0 0,1 0 0,-1 0 0,1 0 0,-1 1 0,1 0 0,0 0 0,0-1 0,-3 5 0,-12 21-1365,4 0-5461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9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75 24575,'-11'0'0,"0"1"0,0 1 0,0-1 0,0 2 0,0 0 0,0 0 0,1 0 0,-1 2 0,1-1 0,0 1 0,0 1 0,1 0 0,-1 0 0,1 1 0,1 0 0,-1 0 0,1 1 0,-8 11 0,6-7 0,1 1 0,1-1 0,0 1 0,1 1 0,0 0 0,1 0 0,0 0 0,2 0 0,-1 1 0,2 0 0,0 0 0,1 0 0,-1 15 0,2-16 0,1-1 0,0 1 0,1-1 0,1 1 0,0-1 0,0 0 0,8 23 0,-7-30 0,0-1 0,0 0 0,0 0 0,0 0 0,1 0 0,0 0 0,0-1 0,0 0 0,1 1 0,-1-2 0,1 1 0,0-1 0,0 1 0,0-1 0,0 0 0,1-1 0,-1 0 0,1 0 0,11 3 0,-8-2 0,1-1 0,0 1 0,0-2 0,0 0 0,0 0 0,1 0 0,-1-1 0,0-1 0,0 0 0,0 0 0,0-1 0,0-1 0,0 1 0,0-1 0,-1-1 0,1 0 0,-1 0 0,0-1 0,0 0 0,-1-1 0,1 0 0,-1 0 0,-1-1 0,1 0 0,-1 0 0,0-1 0,-1 0 0,0 0 0,10-16 0,-4 3 0,-2 1 0,0-1 0,-1-1 0,-1 0 0,5-23 0,-11 34 0,0 1 0,-1-1 0,0 1 0,0-1 0,-2 0 0,1 0 0,-1 1 0,-1-1 0,0 1 0,0-1 0,-1 1 0,0 0 0,-6-12 0,2 8 0,-1-1 0,-1 1 0,0 1 0,-1 0 0,-1 0 0,0 1 0,-1 0 0,-18-15 0,26 23 0,-1 1 0,0-1 0,0 1 0,0-1 0,0 1 0,-1 1 0,1-1 0,-1 1 0,0 0 0,1 0 0,-1 1 0,0-1 0,0 1 0,0 1 0,0-1 0,0 1 0,0 0 0,-1 0 0,1 1 0,0 0 0,0 0 0,1 0 0,-1 1 0,0 0 0,-9 4 0,10-2-52,0-1-1,1 1 1,0 1-1,0-1 1,0 0-1,0 1 1,0 0-1,1 0 1,0 0-1,0 0 1,1 1-1,-1-1 1,1 1-1,0-1 1,0 1-1,1 0 1,0 0-1,0 0 1,0-1-1,1 1 1,0 0-1,0 0 1,0 0-1,1 0 0,2 10 1,5 13-6774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0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279 146 24575,'0'-1'0,"0"0"0,-1 0 0,1 0 0,-1 0 0,1 0 0,-1 0 0,1 1 0,-1-1 0,0 0 0,1 0 0,-1 0 0,0 1 0,0-1 0,0 0 0,1 1 0,-1-1 0,0 1 0,0-1 0,0 1 0,0 0 0,0-1 0,0 1 0,0 0 0,-2-1 0,-29-6 0,29 7 0,-3-1 0,-1 0 0,1 0 0,0 1 0,-1 0 0,1 1 0,0-1 0,0 1 0,-1 0 0,1 1 0,0 0 0,0 0 0,0 0 0,1 0 0,-1 1 0,-9 6 0,7-3 0,0 0 0,1 0 0,0 1 0,0 1 0,0-1 0,1 1 0,0 0 0,0 0 0,-5 13 0,4-6 0,0 0 0,1 0 0,0 1 0,2-1 0,0 2 0,0-1 0,2 0 0,0 0 0,1 1 0,0-1 0,1 1 0,3 16 0,-1-24 0,1-1 0,0 1 0,0-1 0,0 0 0,1 0 0,1-1 0,-1 1 0,1-1 0,0 0 0,1 0 0,0 0 0,0-1 0,0 0 0,1 0 0,0-1 0,0 0 0,0 0 0,1 0 0,-1-1 0,1 0 0,0-1 0,1 0 0,-1 0 0,0 0 0,1-1 0,0-1 0,-1 1 0,1-1 0,0-1 0,0 0 0,-1 0 0,1-1 0,0 0 0,-1 0 0,1-1 0,0 0 0,-1 0 0,10-5 0,-12 3 0,0 0 0,1 0 0,-2-1 0,1 0 0,0 0 0,-1 0 0,0-1 0,0 1 0,-1-1 0,1-1 0,-1 1 0,-1-1 0,1 1 0,2-10 0,4-6 0,-2-1 0,-1 0 0,5-28 0,-5 14 30,-2 0 0,-2-1 0,-1-43 0,-2 69-129,0 1 0,-1-1 0,0 1 0,-1-1 0,-1 1 0,0 0 0,0 0 0,-1 0 0,0 0 0,-1 0 0,0 1 0,-1 0 0,0 0 0,-11-13 0,2 10-6727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7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314 123 24575,'1'0'0,"0"0"0,0 0 0,0-1 0,0 1 0,0-1 0,0 1 0,0-1 0,-1 1 0,1-1 0,0 0 0,0 1 0,0-1 0,-1 0 0,1 1 0,0-1 0,-1 0 0,1 0 0,-1 0 0,1 0 0,-1 0 0,1 0 0,-1 0 0,0 0 0,0 0 0,1 0 0,-1 0 0,0 0 0,0 0 0,0 0 0,0 0 0,0 0 0,0 0 0,0 0 0,0 0 0,0 0 0,-1 0 0,1 0 0,0 0 0,-1 0 0,1 1 0,-1-1 0,1 0 0,-1 0 0,1 0 0,-1 0 0,1 0 0,-1 1 0,0-1 0,0 0 0,1 0 0,-2 0 0,-3-2 0,0 1 0,0-1 0,0 1 0,-1 0 0,1 0 0,-1 1 0,1 0 0,-1 0 0,0 0 0,1 1 0,-1-1 0,0 1 0,1 1 0,-1-1 0,0 1 0,1 0 0,-1 0 0,1 0 0,-1 1 0,1 0 0,0 0 0,0 1 0,-1-1 0,-6 6 0,-1 0 0,1 0 0,0 1 0,0 0 0,1 1 0,0 0 0,0 1 0,2 1 0,-12 15 0,11-11 0,2 0 0,0 0 0,1 1 0,0 0 0,1 0 0,1 0 0,1 1 0,1 0 0,0 0 0,1 0 0,1 0 0,1 0 0,3 30 0,-3-43 0,1 1 0,0-1 0,1 1 0,-1-1 0,1 0 0,0 0 0,0 0 0,0 0 0,1 0 0,0 0 0,0 0 0,0-1 0,0 0 0,1 1 0,0-1 0,5 4 0,-2-3 0,0 0 0,0-1 0,0 0 0,0 0 0,1-1 0,-1 0 0,1 0 0,0-1 0,0 0 0,10 1 0,-3-1 0,-1-1 0,1-1 0,0 0 0,0-1 0,-1 0 0,1-1 0,-1-1 0,1-1 0,-1 0 0,0 0 0,-1-1 0,17-9 0,-19 7 0,1 0 0,-1-1 0,0 0 0,-1-1 0,0 0 0,0-1 0,-1 0 0,-1 0 0,1-1 0,-2 0 0,1 0 0,-1-1 0,6-16 0,-9 18 0,-1 0 0,0 0 0,-1-1 0,1 1 0,-2-1 0,0 0 0,0 1 0,-1-1 0,0 0 0,-1 0 0,0 1 0,-1-1 0,0 0 0,-1 1 0,0 0 0,0 0 0,-6-11 0,1 6 0,-1 1 0,0 0 0,-1 1 0,0 0 0,-1 1 0,0 0 0,-1 1 0,0 0 0,-1 0 0,0 2 0,-1-1 0,0 2 0,-1 0 0,1 1 0,-1 0 0,-1 1 0,1 1 0,-1 0 0,0 1 0,-17-2 0,28 6 5,0-1 0,-1 2 0,1-1 0,0 0 1,1 1-1,-1 0 0,0 0 0,0 0 0,0 1 0,0 0 0,1-1 0,-1 2 0,1-1 0,-1 0 0,1 1 0,0 0 0,0 0 0,0 0 0,-6 8 0,-3 4-249,0 1 0,1 0 0,-15 28 0,19-31-246,-10 17-6336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7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220 162 24575,'2'0'0,"-1"-1"0,0 1 0,1-1 0,-1 1 0,0-1 0,0 1 0,0-1 0,1 0 0,-1 0 0,0 1 0,0-1 0,0 0 0,0 0 0,-1 0 0,1 0 0,0 0 0,0-1 0,0 1 0,-1 0 0,1 0 0,-1 0 0,1-1 0,-1 1 0,1 0 0,-1-1 0,0 1 0,0 0 0,1-1 0,-1 1 0,0 0 0,0-1 0,0 1 0,-1-2 0,1 2 0,1-1 0,-1 0 0,0 1 0,-1-1 0,1 0 0,0 1 0,0-1 0,-1 1 0,1-1 0,-1 0 0,1 1 0,-1-1 0,0 1 0,1 0 0,-1-1 0,0 1 0,0-1 0,0 1 0,0 0 0,0 0 0,0 0 0,-1-1 0,1 1 0,0 0 0,-1 0 0,1 1 0,0-1 0,-1 0 0,-1 0 0,-2 0 0,0 1 0,-1 0 0,1 1 0,0-1 0,0 1 0,0 0 0,0 1 0,0-1 0,0 1 0,0 0 0,0 0 0,1 0 0,-1 1 0,1-1 0,-1 1 0,1 0 0,0 1 0,0-1 0,-4 6 0,-6 5 0,0 1 0,1 1 0,-17 28 0,23-33 0,0 1 0,1 0 0,1 1 0,0-1 0,0 1 0,1 0 0,1 0 0,1 1 0,-1-1 0,1 22 0,2-28 0,0-1 0,0 1 0,1-1 0,0 0 0,0 1 0,0-1 0,1 0 0,0 0 0,0 0 0,1 0 0,0 0 0,0-1 0,0 1 0,1-1 0,-1 1 0,1-1 0,0-1 0,1 1 0,-1 0 0,1-1 0,0 0 0,0 0 0,11 5 0,-1-1 0,0-1 0,0-1 0,0 0 0,1-1 0,0-1 0,0 0 0,0-1 0,1-1 0,-1 0 0,0-2 0,1 0 0,-1 0 0,1-2 0,-1 0 0,0-1 0,0 0 0,0-1 0,0-1 0,0-1 0,-1 0 0,0-1 0,-1-1 0,1 0 0,-1-1 0,15-12 0,-18 12 0,0 0 0,-1-1 0,0 0 0,-1 0 0,0-1 0,-1 0 0,0-1 0,0 0 0,-1 0 0,-1-1 0,0 0 0,4-15 0,-7 19 0,-1 1 0,0-1 0,-1 1 0,0-1 0,-1 0 0,1 0 0,-2 0 0,1 1 0,-1-1 0,0 0 0,-1 0 0,0 1 0,-1-1 0,0 1 0,0 0 0,0 0 0,-1 0 0,0 0 0,-1 1 0,-8-12 0,2 7 0,0 0 0,0 0 0,-2 2 0,1-1 0,-1 1 0,-1 1 0,0 0 0,-19-9 0,25 14 0,-1 0 0,1 1 0,-1 0 0,0 0 0,0 1 0,0 0 0,0 1 0,0 0 0,0 0 0,0 1 0,-1 0 0,1 0 0,0 1 0,0 1 0,0-1 0,-14 5 0,15-1 8,1-1 0,-1 1 0,1 0 0,0 0 0,0 1 0,1 0 0,0 0 0,0 1 0,0 0 0,1 0 0,0 0 0,0 1 0,1-1 0,-4 10 0,4-9-107,0 0 0,1-1 0,0 2 0,0-1 0,1 0 0,0 0 0,1 1 0,0-1 0,0 1 0,1-1 0,0 1 0,0-1 0,1 1 0,3 13 0,8 8-6727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282 149 24575,'-21'0'0,"0"0"0,0 2 0,0 0 0,0 1 0,0 2 0,-23 7 0,38-10 0,-1 1 0,1-1 0,0 1 0,0 1 0,1-1 0,-1 1 0,1 0 0,0 0 0,0 1 0,0-1 0,0 1 0,1 0 0,0 1 0,0-1 0,0 1 0,1 0 0,0-1 0,0 1 0,0 1 0,1-1 0,0 0 0,0 1 0,-1 8 0,0-1 0,1 1 0,1-1 0,0 1 0,1 0 0,0-1 0,1 1 0,1 0 0,5 18 0,-6-27 0,1 0 0,0-1 0,1 0 0,0 1 0,0-1 0,0 0 0,0 0 0,1 0 0,-1-1 0,1 1 0,1-1 0,-1 0 0,0 0 0,1 0 0,0-1 0,0 0 0,0 0 0,0 0 0,1 0 0,-1-1 0,1 0 0,10 3 0,-3-2 0,0 0 0,1-1 0,-1 0 0,0-1 0,1 0 0,-1-1 0,0-1 0,1 0 0,-1-1 0,0 0 0,0-1 0,0-1 0,0 0 0,0 0 0,-1-1 0,0-1 0,0 0 0,0-1 0,-1 0 0,0-1 0,0 0 0,-1-1 0,0 0 0,-1 0 0,0-1 0,0 0 0,-1-1 0,0 0 0,-1 0 0,-1-1 0,1 0 0,6-19 0,-6 12 0,0-1 0,-1-1 0,-1 1 0,-1-1 0,2-30 0,-6 44 0,0 0 0,-1 1 0,1-1 0,-2 0 0,1 1 0,-1-1 0,0 1 0,0 0 0,0-1 0,-1 1 0,0 0 0,-1 0 0,1 1 0,-1-1 0,0 1 0,0 0 0,-1 0 0,0 0 0,1 0 0,-2 1 0,-5-4 0,0-1 0,-1 1 0,-1 1 0,1 0 0,-1 1 0,0 0 0,-1 1 0,1 1 0,-1 0 0,0 0 0,0 2 0,0-1 0,-20 1 0,27 2 0,-1 0 0,1 1 0,0 0 0,0 0 0,0 1 0,0 0 0,0 0 0,1 1 0,-1 0 0,0 0 0,1 0 0,0 1 0,0 0 0,0 0 0,0 0 0,1 1 0,0 0 0,0 0 0,0 0 0,0 1 0,1 0 0,0 0 0,0 0 0,1 0 0,-1 1 0,-2 7 0,-4 10 60,-13 48 0,22-65-184,-1 0 0,1 1 1,0-1-1,0 0 0,1 1 0,0-1 1,1 0-1,-1 1 0,1-1 0,1 0 1,3 11-1,7 9-6702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98 24575,'-10'1'0,"0"0"0,0 0 0,0 1 0,0 1 0,0-1 0,1 2 0,-1-1 0,1 1 0,0 1 0,0 0 0,0 0 0,1 0 0,-1 1 0,1 1 0,1-1 0,-1 1 0,-8 11 0,7-8 0,1 1 0,0 0 0,1 0 0,0 0 0,1 1 0,1 0 0,-1 1 0,2-1 0,0 1 0,0 0 0,1 0 0,1 0 0,-2 23 0,4-23 0,-1 1 0,2-1 0,0 1 0,1-1 0,0 1 0,7 21 0,-7-29 0,1-1 0,-1 1 0,1-1 0,0 0 0,1 0 0,-1 0 0,1-1 0,0 1 0,0-1 0,0 0 0,1 0 0,-1 0 0,1-1 0,0 1 0,0-1 0,0-1 0,10 5 0,9 0 0,-1-1 0,1-1 0,0-1 0,1-2 0,-1 0 0,0-1 0,1-2 0,-1 0 0,48-10 0,-57 7 0,-1 0 0,0-1 0,0-1 0,0 0 0,-1-1 0,0 0 0,0-1 0,-1-1 0,0 0 0,0 0 0,-1-1 0,0-1 0,-1 0 0,0 0 0,-1-1 0,13-20 0,-15 21 0,-1 0 0,0 0 0,0-1 0,-1 0 0,-1 0 0,0 0 0,0 0 0,-1-1 0,-1 1 0,0-1 0,-1 0 0,0 1 0,-1-1 0,0 0 0,-1 0 0,-1 0 0,0 1 0,0-1 0,-9-21 0,7 24 0,-2 1 0,1 0 0,-1 0 0,-1 1 0,1 0 0,-2 0 0,1 1 0,-1-1 0,0 2 0,0-1 0,-1 1 0,0 0 0,-11-5 0,6 4 0,-1 0 0,0 1 0,-1 0 0,0 1 0,1 1 0,-1 1 0,-31-3 0,33 6-114,0 1 1,0 0-1,0 2 0,0-1 0,1 2 1,-1 0-1,1 0 0,0 1 0,0 1 1,0 0-1,-22 15 0,9-5-6712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2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23 301 24575,'-1'3'0,"0"0"0,0 0 0,0 0 0,0-1 0,-1 1 0,1 0 0,-1 0 0,0-1 0,0 1 0,0-1 0,0 0 0,-3 3 0,6-5 0,17-15 0,42-35 0,3 3 0,126-71 0,16 23 0,-202 94-57,0-1 0,0 0 1,0 1-1,0 0 0,0-1 0,1 1 0,-1 0 0,0 1 0,0-1 0,1 1 0,-1-1 1,0 1-1,1 0 0,-1 0 0,0 0 0,1 1 0,-1-1 0,0 1 0,1 0 1,-1 0-1,0 0 0,0 0 0,6 4 0,3 7-6769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3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24575,'8'2'0,"-1"1"0,0 0 0,1 0 0,-2 0 0,1 1 0,0 0 0,-1 0 0,0 1 0,12 10 0,11 16 0,0 2 0,-2 1 0,-2 1 0,-1 1 0,32 65 0,17 25 0,-9-27-1365,-52-80-5461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4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0 609 24575,'1'-10'0,"-1"0"0,2 0 0,-1 0 0,1 0 0,1 0 0,0 0 0,0 0 0,1 1 0,0 0 0,1 0 0,11-17 0,4-1 0,2 1 0,33-30 0,-37 39 0,-1-1 0,0-1 0,-1 0 0,-1-1 0,20-34 0,-9-3 0,-12 25 0,36-61 0,-49 90 0,1 1 0,-1-1 0,1 1 0,0-1 0,0 1 0,0 0 0,1 0 0,-1 0 0,0 0 0,1 0 0,0 0 0,-1 1 0,1-1 0,0 1 0,0 0 0,-1 0 0,1 0 0,0 0 0,0 0 0,0 1 0,0-1 0,0 1 0,1 0 0,-1 0 0,0 0 0,0 0 0,0 0 0,0 1 0,0-1 0,0 1 0,0 0 0,0 0 0,0 0 0,3 2 0,9 6 0,0 0 0,0 1 0,-1 0 0,0 1 0,12 13 0,8 6 0,226 187 0,-248-207 0,0 0 0,2-1 0,-1 0 0,25 11 0,-23-13 0,1 1 0,-2 1 0,24 19 0,31 29-63,-45-40-123,0 2 0,-2 1 0,0 1 0,-1 0 0,-1 2 0,18 27 0,-29-33-6640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24575,'3'1'0,"0"-1"0,-1 1 0,1 0 0,-1 0 0,1 0 0,-1 0 0,1 0 0,-1 0 0,0 1 0,0-1 0,1 1 0,-1-1 0,0 1 0,0 0 0,2 3 0,29 37 0,-23-29 0,8 11 0,0 0 0,-2 0 0,-1 2 0,-1 0 0,-1 0 0,17 53 0,-11-21 0,-7-24 0,-2-1 0,-1 2 0,-1-1 0,4 48 0,2 21 134,-2-23-1633,-9-54-5327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1 836 24575,'4'-1'0,"-1"1"0,1-1 0,-1-1 0,0 1 0,1 0 0,-1-1 0,0 0 0,1 0 0,-1 0 0,0 0 0,-1 0 0,1 0 0,0-1 0,-1 1 0,1-1 0,-1 0 0,0 0 0,3-5 0,38-65 0,-36 59 0,8-9 0,0 1 0,1 0 0,1 1 0,1 1 0,40-34 0,-36 35 0,0-2 0,-2-1 0,0 0 0,25-38 0,-36 45 0,2 1 0,0 0 0,0 0 0,2 1 0,-1 1 0,2 0 0,-1 1 0,25-16 0,-26 19 0,0-2 0,-1 1 0,0-1 0,-1-1 0,0 0 0,16-23 0,-7 3 0,24-55 0,-40 82 0,-1 0 0,1 0 0,0 0 0,0 0 0,0 0 0,0 1 0,0 0 0,1-1 0,0 1 0,0 0 0,0 1 0,0-1 0,0 1 0,0 0 0,1 0 0,-1 0 0,1 0 0,-1 1 0,9-2 0,-12 4 0,0-1 0,1 1 0,-1-1 0,0 1 0,0-1 0,0 1 0,0 0 0,1 0 0,-1 0 0,0-1 0,0 1 0,-1 0 0,1 0 0,0 1 0,0-1 0,0 0 0,-1 0 0,1 0 0,0 0 0,-1 1 0,1-1 0,-1 0 0,0 1 0,1-1 0,-1 0 0,0 1 0,0-1 0,0 0 0,0 1 0,0 0 0,2 52 0,-3-46 0,3 40 0,10 66 0,3 38 0,-13-125 0,1 0 0,9 38 0,0 0 0,-6-34 0,2-1 0,1 0 0,2 0 0,26 54 0,8 24 0,-28-64 0,40 74 0,-51-105-1365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7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1010 24575,'1'-1'0,"1"1"0,0-1 0,0 0 0,0 0 0,0 0 0,0 0 0,-1 0 0,1 0 0,0 0 0,-1 0 0,1-1 0,-1 1 0,0 0 0,1-1 0,-1 0 0,0 1 0,0-1 0,0 0 0,0 1 0,1-4 0,20-43 0,-17 36 0,88-227 0,-32 77 0,-29 70 0,-23 60 0,2 1 0,1 0 0,17-31 0,-19 42 0,-2 0 0,0-1 0,-1 0 0,-1 0 0,6-41 0,4-13 0,-16 73 0,1 1 0,-1-1 0,0 0 0,1 1 0,-1-1 0,1 0 0,-1 1 0,1-1 0,0 1 0,-1-1 0,1 1 0,0-1 0,0 1 0,0 0 0,0 0 0,1-1 0,-1 1 0,0 0 0,0 0 0,3-2 0,-3 4 0,0-1 0,0 0 0,0 0 0,0 0 0,0 1 0,0-1 0,0 1 0,0-1 0,0 0 0,0 1 0,-1 0 0,1-1 0,0 1 0,0-1 0,0 1 0,-1 0 0,1 0 0,0 0 0,-1-1 0,1 1 0,-1 0 0,1 0 0,0 1 0,5 10 0,0-1 0,-1 1 0,6 22 0,17 73 0,-16-54 0,3-1 0,34 83 0,-10-52 0,47 144 0,-39-102 0,-3-6 0,-34-95-67,-8-21-5,0 0 0,0 1 0,-1-1-1,1 0 1,-1 1 0,0 0 0,0-1 0,0 1 0,0-1 0,-1 1 0,0 0 0,1 0-1,-1-1 1,0 1 0,-1 0 0,1 0 0,-3 7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9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1197 24575,'0'-1043'0,"0"1032"0,1 1 0,0-1 0,0 1 0,1-1 0,0 1 0,1-1 0,0 1 0,0 0 0,1 0 0,1 1 0,0-1 0,6-9 0,-10 18 0,0 0 0,-1 0 0,1 0 0,0 1 0,0-1 0,-1 0 0,1 0 0,0 1 0,0-1 0,0 1 0,0-1 0,0 1 0,0-1 0,0 1 0,0-1 0,0 1 0,0 0 0,0 0 0,0 0 0,0-1 0,0 1 0,1 0 0,-1 0 0,0 0 0,0 1 0,0-1 0,0 0 0,0 0 0,0 1 0,0-1 0,0 0 0,0 1 0,0-1 0,0 1 0,0-1 0,0 1 0,0 0 0,0-1 0,-1 1 0,1 0 0,0 0 0,0-1 0,-1 1 0,1 0 0,0 0 0,-1 0 0,1 0 0,0 1 0,6 8 0,-1 1 0,0 0 0,7 16 0,-6-13 0,13 34 0,-1 0 0,-2 1 0,12 64 0,-14-53 0,37 95 0,-8-30 0,-30-81 0,2-1 0,24 46 0,-17-41 0,20 61 0,-18-42 0,58 122-1365,-75-170-5461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11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1094 24575,'18'-48'0,"-4"-10"0,-2 0 0,-4-1 0,3-88 0,-11 112 0,-2 0 0,-1 1 0,-12-57 0,10 65 0,1 0 0,2-1 0,1-48 0,2 50 0,-1 0 0,-1 0 0,-2 0 0,-7-33 0,-9-37 0,17 86 0,2 0 0,-1 1 0,1-1 0,0 0 0,1 0 0,0 0 0,0 1 0,5-16 0,-5 23 0,-1-1 0,0 1 0,1-1 0,-1 1 0,1 0 0,0-1 0,-1 1 0,1 0 0,0-1 0,0 1 0,0 0 0,0 0 0,0 0 0,0 0 0,0 0 0,0 0 0,1 0 0,-1 0 0,0 0 0,1 1 0,-1-1 0,0 0 0,1 1 0,-1-1 0,4 0 0,-3 2 0,0-1 0,0 1 0,0-1 0,0 1 0,1 0 0,-1-1 0,0 1 0,0 0 0,-1 1 0,1-1 0,0 0 0,0 0 0,0 1 0,-1-1 0,3 3 0,6 7 0,-1 1 0,0 0 0,14 25 0,100 223 0,-35-66 0,-65-143 0,-3 2 0,15 58 0,-30-93 0,15 34 0,2 0 0,3-1 0,55 86 0,51 39 0,-115-157 0,-14-16-48,-2-2-315,-2-2-591,-5-4-5872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9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774 34 24575,'-10'0'0,"0"-2"0,1 1 0,-1-1 0,1-1 0,-10-3 0,-36-8 0,-30 9 0,-89 5 0,63 2 0,97-2 0,-1 1 0,1 0 0,0 1 0,0 1 0,0 0 0,0 1 0,1 1 0,-1 0 0,1 0 0,0 1 0,1 1 0,-1 0 0,1 1 0,1 0 0,0 1 0,0 0 0,0 1 0,-10 13 0,17-16 0,0 1 0,1-1 0,-1 1 0,2 0 0,-1 0 0,1 0 0,0 0 0,1 0 0,-1 0 0,2 1 0,-1-1 0,1 0 0,1 1 0,-1-1 0,2 0 0,1 11 0,-1-9 0,1-1 0,-1 1 0,2-1 0,-1 0 0,1 0 0,1 0 0,-1 0 0,1-1 0,1 0 0,0 0 0,0 0 0,0-1 0,12 11 0,-9-13 0,-1 0 0,1 0 0,0 0 0,0-1 0,0-1 0,1 0 0,-1 0 0,1 0 0,0-1 0,-1-1 0,11 1 0,20-1 0,59-4 0,-31 0 0,-31 1 0,1-2 0,-1-1 0,0-2 0,0-1 0,-1-2 0,65-27 0,-90 33 0,0-1 0,0 0 0,-1-1 0,0-1 0,0 1 0,-1-1 0,0-1 0,0 0 0,11-13 0,-17 18 0,0-1 0,0 0 0,-1 0 0,0 0 0,0 0 0,0 0 0,0 0 0,-1-1 0,1 1 0,-1-1 0,0 1 0,-1-1 0,1 1 0,-1-1 0,0 0 0,0 1 0,0-1 0,-1 0 0,1 1 0,-1-1 0,0 1 0,-1-1 0,1 1 0,-1 0 0,0-1 0,-4-6 0,-1 1 0,1 2 0,-1-1 0,-1 1 0,0 0 0,0 0 0,-1 1 0,1 0 0,-2 1 0,1 0 0,-1 0 0,0 1 0,0 0 0,0 1 0,0 0 0,-13-2 0,22 5-52,-1 1-1,1 0 1,-1 0-1,1 0 1,-1 0-1,1 0 1,0 0-1,-1 0 1,1 1-1,-1-1 1,1 0-1,0 1 1,-1-1-1,1 1 1,0 0-1,-1-1 1,1 1-1,0 0 1,0 0-1,0 0 0,0 0 1,0 0-1,0 0 1,0 0-1,-2 2 1,-7 13-6774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0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243 160 24575,'-1'1'0,"1"-1"0,-1 1 0,1 0 0,-1 0 0,1 0 0,-1 0 0,1 0 0,-1 0 0,0-1 0,1 1 0,-1 0 0,0-1 0,0 1 0,1 0 0,-1-1 0,0 1 0,0-1 0,0 1 0,0-1 0,0 0 0,0 1 0,0-1 0,0 0 0,-1 1 0,-30 5 0,28-5 0,-46 1 0,-31 4 0,78-6 0,1 1 0,-1-1 0,0 1 0,0 0 0,0 0 0,1 0 0,-1 0 0,1 0 0,-1 1 0,1-1 0,-1 1 0,1 0 0,0-1 0,-1 1 0,1 0 0,0 0 0,0 1 0,1-1 0,-1 0 0,0 1 0,-1 2 0,3-2 0,-1 0 0,0 1 0,1-1 0,0 0 0,0 1 0,0-1 0,0 0 0,1 1 0,-1-1 0,1 0 0,-1 0 0,1 1 0,1-1 0,-1 0 0,0 0 0,1 0 0,-1 0 0,1 0 0,0-1 0,0 1 0,0 0 0,0-1 0,0 1 0,1-1 0,-1 0 0,1 0 0,4 3 0,5 4 0,1 0 0,1 0 0,0-1 0,20 8 0,-8-6 0,1-1 0,1-1 0,0-2 0,0 0 0,0-2 0,0-2 0,1 0 0,-1-2 0,1-1 0,-1-1 0,0-1 0,0-2 0,34-9 0,-49 9 0,1 0 0,-1-1 0,0 0 0,-1-1 0,1-1 0,-1 1 0,-1-2 0,1 0 0,-2 0 0,16-17 0,-19 18 0,-1 0 0,0 0 0,0-1 0,0 0 0,-1-1 0,0 1 0,-1-1 0,0 0 0,-1 0 0,0 0 0,0 0 0,-1 0 0,0-1 0,0-19 0,-2 27 0,-1-1 0,1 1 0,-1-1 0,0 1 0,1 0 0,-1-1 0,-1 1 0,1 0 0,0 0 0,-1 0 0,0 0 0,0 0 0,0 0 0,0 0 0,-4-4 0,0 2 0,0 0 0,0 0 0,0 1 0,0 0 0,-1 0 0,1 1 0,-8-4 0,-5 1 0,0 0 0,0 0 0,0 2 0,-35-4 0,19 5 24,1 2 0,-1 1 0,1 2 0,-42 7 0,63-7-130,-1 1 0,1 1 0,0 0 0,1 0 0,-1 2 0,1-1-1,0 2 1,0-1 0,1 2 0,-1 0 0,2 0 0,-1 1 0,-14 16 0,10-7-6720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53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97 24575,'1'12'0,"-3"-2"0,-18-14 0,13 2 0,0 0 0,0 0 0,-1 1 0,1-1 0,-1 2 0,1-1 0,0 1 0,-1 0 0,1 0 0,-1 1 0,1 0 0,0 1 0,-9 2 0,6 0 0,1 1 0,0 0 0,0 0 0,0 1 0,1 0 0,0 0 0,0 1 0,0 0 0,-6 9 0,7-8 0,0 1 0,1 0 0,1 0 0,-1 1 0,1 0 0,1 0 0,0 0 0,0 0 0,1 1 0,1-1 0,-1 1 0,2 0 0,-1 0 0,2 0 0,-1-1 0,2 1 0,-1 0 0,4 16 0,-3-18 0,1-1 0,0 1 0,0-1 0,1 1 0,0-1 0,0 0 0,1 0 0,0 0 0,0-1 0,1 0 0,0 1 0,0-1 0,1-1 0,0 1 0,0-1 0,1 0 0,-1-1 0,1 1 0,1-1 0,-1-1 0,1 1 0,-1-1 0,12 4 0,3-1 0,0-1 0,1 0 0,-1-2 0,1-1 0,38 1 0,-50-4 0,0-1 0,-1 0 0,1-1 0,-1 0 0,1-1 0,-1 0 0,0 0 0,0-1 0,-1 0 0,1-1 0,-1 0 0,0-1 0,0 0 0,12-11 0,-6 4 0,-2-1 0,1 0 0,-2-1 0,0-1 0,-1 0 0,0-1 0,-1 0 0,-1 0 0,-1-1 0,0 0 0,-2 0 0,0-1 0,-1 0 0,4-23 0,-9 35 0,0 0 0,0 0 0,0 0 0,-1-1 0,0 1 0,0 0 0,-1 1 0,0-1 0,0 0 0,-1 0 0,0 1 0,0 0 0,0-1 0,-1 1 0,0 0 0,0 1 0,0-1 0,-1 1 0,0 0 0,0 0 0,-9-7 0,0 1 0,-2-1 0,0 2 0,0 0 0,-1 1 0,0 0 0,-34-10 0,24 12 0,1 1 0,-1 2 0,0 1 0,0 1 0,-1 1 0,1 1 0,-28 4 0,52-3-105,-1-1 0,1 1 0,0-1 0,-1 1 0,1 0 0,0 1 0,0-1 0,0 0 0,0 1 0,0 0 0,0-1 0,-3 4 0,-7 8-6721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4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 24575,'-78'0'0,"67"0"0,0 1 0,0 0 0,0 1 0,0 0 0,1 1 0,-1 0 0,0 1 0,1 0 0,0 0 0,-13 9 0,11-3 0,1 1 0,1 0 0,0 1 0,0 1 0,2-1 0,-1 1 0,-7 16 0,-1 6 0,-20 62 0,30-75 0,2 1 0,0 0 0,2 0 0,0 0 0,2 0 0,0 0 0,2 1 0,0-1 0,8 37 0,-5-49 0,1 0 0,-1-1 0,2 0 0,-1 0 0,2 0 0,-1 0 0,1-1 0,0 0 0,1-1 0,0 0 0,1 0 0,11 8 0,-4-4 0,0 0 0,0-2 0,1 0 0,1-1 0,-1-1 0,28 9 0,-19-11 0,1-1 0,0-1 0,0-2 0,0-1 0,0-1 0,0-1 0,0-1 0,35-8 0,-48 7 0,0-2 0,0 1 0,-1-2 0,0 0 0,0 0 0,0-2 0,-1 1 0,0-1 0,0-1 0,-1 0 0,0-1 0,-1 0 0,0-1 0,16-21 0,-16 17 0,0-1 0,-2 1 0,1-1 0,-2-1 0,0 0 0,-1 0 0,-1 0 0,0 0 0,-1-1 0,-1 0 0,1-28 0,-3 30 0,-1 0 0,-1 0 0,0 0 0,-1 0 0,-8-30 0,7 39 0,1 0 0,-2 0 0,1 0 0,-1 0 0,0 1 0,-1-1 0,0 1 0,0 0 0,0 1 0,0-1 0,-1 1 0,0 0 0,0 0 0,-9-5 0,-1 2 0,0-1 0,0 2 0,-1 0 0,0 1 0,0 1 0,-1 0 0,0 2 0,-34-4 0,-18-5-94,46 6 147,1 2 0,-1 1 1,-29-1-1,47 4-140,-1 1 0,1-1-1,0 1 1,-1 0 0,1 0-1,0 1 1,0 0 0,0 0-1,0 1 1,0-1 0,0 1-1,1 1 1,-1-1 0,1 1 0,0 0-1,-7 7 1,-4 6-6739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24575,'1'0'0,"0"0"0,-1 0 0,1 0 0,-1 0 0,1 0 0,-1 0 0,1 0 0,0 0 0,-1 0 0,1 1 0,-1-1 0,1 0 0,-1 0 0,1 1 0,-1-1 0,1 0 0,-1 0 0,1 1 0,-1-1 0,0 1 0,1-1 0,-1 0 0,0 1 0,1-1 0,-1 1 0,0-1 0,1 1 0,-1-1 0,0 1 0,0-1 0,0 1 0,1-1 0,-1 1 0,0 0 0,0-1 0,0 1 0,0-1 0,0 1 0,0-1 0,0 1 0,0 0 0,0-1 0,0 1 0,0-1 0,-1 1 0,1-1 0,0 1 0,0-1 0,-1 1 0,1-1 0,0 1 0,0-1 0,-1 1 0,1-1 0,0 1 0,-1 0 0,-23 34 0,20-29 0,-39 58 0,-2-2 0,-78 80 0,105-122-1365,4-2-5461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24575,'1'3'0,"1"1"0,0-1 0,-1 0 0,1-1 0,1 1 0,-1 0 0,0 0 0,1-1 0,-1 0 0,1 1 0,0-1 0,0 0 0,0 0 0,4 2 0,3 3 0,35 32 0,-3 2 0,-1 1 0,-2 2 0,-2 2 0,-2 2 0,52 94 0,-85-139-124,0 0 0,-1 1 0,1-1 0,-1 0 0,0 1 0,0-1-1,0 1 1,0-1 0,-1 1 0,1 3 0,-3 9-6702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6 0,0 6 0,0 4 0,0 2 0,0 1 0,0 1 0,0 0 0,0-5-8191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63 24575,'-52'-8'0,"52"8"0,-1 0 0,0 0 0,0 0 0,1 0 0,-1-1 0,0 1 0,1 0 0,-1-1 0,0 1 0,1-1 0,-1 1 0,1 0 0,-1-1 0,0 1 0,1-1 0,-1 0 0,1 1 0,0-1 0,-1 1 0,1-1 0,-1 0 0,1-1 0,0 1 0,0 0 0,1 0 0,-1 0 0,1 0 0,-1 0 0,1 0 0,0 0 0,-1 1 0,1-1 0,0 0 0,0 0 0,-1 0 0,1 1 0,0-1 0,0 0 0,0 1 0,0-1 0,0 1 0,0-1 0,0 1 0,2-1 0,7-4 0,1 1 0,1 0 0,-1 0 0,0 1 0,1 1 0,-1 0 0,1 0 0,14 1 0,-21 1 0,0 0 0,-1 1 0,1-1 0,0 1 0,0 0 0,-1 0 0,1 1 0,0-1 0,-1 1 0,5 3 0,-6-4 0,-1 1 0,0 0 0,0-1 0,0 1 0,0 0 0,-1 0 0,1 0 0,0 0 0,-1 0 0,1 0 0,-1 1 0,0-1 0,0 0 0,0 1 0,0-1 0,0 1 0,-1-1 0,1 1 0,0 4 0,-1-2 0,0 0 0,-1 0 0,1 0 0,-1-1 0,0 1 0,0 0 0,-1 0 0,1 0 0,-1-1 0,0 1 0,0-1 0,-1 0 0,1 1 0,-6 5 0,-53 58 0,38-44 0,9-9 0,-9 10 0,-37 49 0,55-66 0,0 0 0,0 1 0,1-1 0,0 1 0,0 0 0,1 0 0,0 1 0,1-1 0,0 1 0,0-1 0,0 11 0,2-17 6,0 0-1,1 0 1,-1 0-1,1 0 0,-1 0 1,1 0-1,0-1 1,0 1-1,1 0 1,-1-1-1,0 1 1,1 0-1,0-1 0,-1 0 1,1 1-1,0-1 1,0 0-1,0 0 1,1 0-1,-1 0 1,5 2-1,1 1-253,0 0 1,0-1-1,0-1 1,1 1-1,15 3 1,-1-2-6579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2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24575,'0'-5'0,"11"9"0,3 3-8191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570 30 24575,'-3'-29'0,"-12"41"0,-1 4 0,-9 11 0,-2-2 0,0-1 0,-2-1 0,0-1 0,-1-2 0,-2-1 0,0-1 0,-1-2 0,-69 24 0,93-37-75,-11 2 126,0 1 1,0 0-1,-36 19 0,53-23-72,-1 0 1,0 1-1,1-1 1,0 1-1,-1 0 1,1 0-1,0 0 1,1 0-1,-1 0 1,0 1-1,-2 4 1,4-6-37,0 0 0,1 0 1,-1 1-1,1-1 0,-1 1 0,1-1 0,0 0 1,-1 1-1,1-1 0,1 0 0,-1 1 1,0-1-1,0 1 0,1-1 0,0 0 1,-1 1-1,1-1 0,0 0 0,0 0 1,0 0-1,2 3 0,7 10-6769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4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24575,'7'1'0,"1"0"0,-1 1 0,1 0 0,-1 0 0,0 0 0,0 1 0,0 0 0,0 0 0,-1 1 0,1 0 0,-1 0 0,0 1 0,0-1 0,0 1 0,5 7 0,8 8 0,0 1 0,26 40 0,97 164 0,-87-136 0,-52-84-114,0 0 1,0 1-1,0-1 0,0 1 0,-1-1 1,0 1-1,0 0 0,-1 0 0,0-1 1,0 1-1,1 7 0,-4 5-6712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07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24575,'6'2'0,"-1"-1"0,0 1 0,0 0 0,0 0 0,0 0 0,0 0 0,4 4 0,11 4 0,19 8 0,41 24 0,-67-35 0,-1 1 0,-1 1 0,1 0 0,-2 0 0,1 1 0,-1 0 0,12 16 0,-21-24-105,1 0 0,-1 1 0,1-1 0,-1 1 0,0-1 0,0 1 0,0-1 0,-1 1 0,1-1 0,-1 1 0,1 0 0,-1 3 0,-2 9-6721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07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0 347 24575,'5'0'0,"7"-11"0,7-8 0,5-6 0,-1-5 0,0-1 0,2-2 0,-4 1 0,0 4 0,-3 3 0,0 6 0,-3 0 0,1 3 0,-2 0 0,2 3 0,-2-3 0,-3 2-8191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1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24575,'0'-1'0,"0"1"0,0 0 0,0 0 0,0 0 0,0 0 0,0-1 0,0 1 0,0 0 0,0 0 0,0 0 0,0 0 0,0-1 0,0 1 0,0 0 0,0 0 0,1 0 0,-1 0 0,0 0 0,0 0 0,0 0 0,0-1 0,0 1 0,1 0 0,-1 0 0,0 0 0,0 0 0,0 0 0,0 0 0,0 0 0,1 0 0,-1 0 0,0 0 0,0 0 0,0 0 0,0 0 0,1 0 0,-1 0 0,0 0 0,0 0 0,0 0 0,0 0 0,1 0 0,-1 0 0,0 0 0,0 0 0,0 0 0,0 0 0,0 0 0,1 0 0,-1 1 0,0-1 0,0 0 0,0 0 0,0 0 0,1 0 0,14 11 0,14 15 0,-3 3 0,-2 1 0,-2 1 0,-1 2 0,-1-1 0,-1 2 0,22 59 0,36 64 0,-11-23 0,-4-6 0,-50-103 120,-12-24-150,1-1 1,-1 0-1,0 1 0,0-1 0,1 1 1,-1-1-1,0 0 0,0 1 1,0-1-1,1 1 0,-1-1 1,0 1-1,0-1 0,0 1 0,0-1 1,0 1-1,0-1 0,0 1 1,0-1-1,0 0 0,0 1 1,0-1-1,0 1 0,-1-1 0,1 1 1,0-1-1,0 1 0,0-1 1,-1 0-1,1 1 0,0-1 1,0 1-1,-1-1 0,1 0 0,0 1 1,-1-1-1,1 0 0,0 1 1,-1-1-1,1 0 0,-1 0 1,1 1-1,0-1 0,-1 0 0,1 0 1,-1 0-1,1 0 0,-1 1 1,0-1-1,-9-2-6796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0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48 24575,'0'-40'0,"0"33"0,0 26 0,-1 12 0,-2-1 0,-1 1 0,-1 0 0,-1-1 0,-2 0 0,-16 42 0,6-29 0,-2-1 0,-2-1 0,-44 63 0,54-84 0,1-1 0,1 2 0,-15 41 0,15-34 0,-21 40 0,11-26-69,-11 19 244,28-57-288,1 0 0,-1-1 0,0 1 0,0-1 0,0 0-1,0 0 1,0 0 0,-1 0 0,0-1 0,1 1-1,-1-1 1,-5 3 0,-11 1-6713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1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218 151 24575,'2'0'0,"1"0"0,-1-1 0,1 1 0,-1-1 0,1 1 0,-1-1 0,1 0 0,-1 0 0,0 0 0,1 0 0,-1-1 0,0 1 0,0 0 0,0-1 0,0 0 0,0 1 0,0-1 0,0 0 0,0 0 0,-1 0 0,1 0 0,-1 0 0,0-1 0,1 1 0,-1 0 0,0-1 0,0 1 0,-1 0 0,1-1 0,0 1 0,-1-1 0,0 0 0,1 1 0,-1-1 0,0 1 0,0-1 0,-1-3 0,1 2 0,0 1 0,0-1 0,-1 1 0,0-1 0,1 1 0,-1-1 0,0 1 0,0 0 0,-1 0 0,1-1 0,-1 1 0,0 0 0,1 0 0,-1 0 0,-1 1 0,1-1 0,0 0 0,-1 1 0,1-1 0,-1 1 0,0 0 0,1 0 0,-1 0 0,0 0 0,-1 1 0,1-1 0,0 1 0,-4-2 0,0 2 0,0 1 0,0 0 0,0 0 0,1 0 0,-1 1 0,0 0 0,0 1 0,1-1 0,-1 1 0,1 0 0,-1 1 0,1 0 0,0 0 0,0 0 0,0 0 0,1 1 0,-1 0 0,1 0 0,0 1 0,0 0 0,0 0 0,1 0 0,-1 0 0,-4 8 0,1-2 0,1 1 0,0 0 0,0 1 0,1-1 0,1 1 0,0 0 0,1 1 0,0-1 0,1 1 0,-3 27 0,5-23 0,1 0 0,1 0 0,1-1 0,0 1 0,1 0 0,1-1 0,10 28 0,-10-35 0,1 0 0,0-1 0,0 1 0,1-1 0,1 0 0,-1 0 0,1-1 0,1 0 0,0 0 0,0-1 0,0 0 0,1 0 0,15 8 0,-6-4 0,1-1 0,0-1 0,1-1 0,0 0 0,0-1 0,1-2 0,39 6 0,-54-10 0,1 0 0,0-1 0,-1 0 0,1 0 0,0-1 0,-1 0 0,1 0 0,-1-1 0,1 1 0,-1-1 0,0-1 0,0 1 0,0-1 0,0 0 0,0-1 0,0 1 0,-1-1 0,0 0 0,0-1 0,0 1 0,0-1 0,-1 0 0,1 0 0,-1 0 0,0-1 0,-1 1 0,0-1 0,4-9 0,-1 3 0,-2 1 0,0-1 0,0 0 0,-1 0 0,0 0 0,-1 0 0,-1-1 0,0 1 0,0 0 0,-2-1 0,1 1 0,-1 0 0,-1-1 0,0 1 0,-1 0 0,-1 0 0,1 0 0,-2 1 0,0-1 0,0 1 0,-1 0 0,0 0 0,-1 1 0,-8-10 0,6 7 17,-1 1 0,0 0 1,-1 0-1,0 1 0,0 1 0,-25-18 0,30 25-95,0 0 0,0 0 0,0 0-1,0 1 1,0-1 0,0 2 0,-1-1 0,1 1 0,-1 0-1,1 0 1,-1 1 0,0-1 0,1 1 0,-1 1 0,1 0-1,-1 0 1,1 0 0,-12 4 0,-2 2-6748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2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24575,'0'0'0,"0"0"0,0 0 0,0 0 0,0-1 0,0 1 0,0 0 0,0 0 0,0 0 0,0 0 0,0-1 0,0 1 0,0 0 0,0 0 0,0 0 0,0 0 0,0-1 0,0 1 0,1 0 0,-1 0 0,0 0 0,0 0 0,0 0 0,0 0 0,0-1 0,0 1 0,1 0 0,-1 0 0,0 0 0,0 0 0,0 0 0,0 0 0,1 0 0,-1 0 0,0 0 0,0 0 0,0 0 0,0 0 0,1 0 0,-1 0 0,0 0 0,0 0 0,0 0 0,0 0 0,1 0 0,-1 0 0,0 0 0,0 0 0,0 0 0,0 0 0,1 0 0,-1 0 0,0 0 0,0 1 0,15 8 0,12 15 0,-12-8 0,0 2 0,-1 0 0,-1 1 0,-1 0 0,19 40 0,37 114 0,-39-94 0,1 5 0,31 140 0,-48-175 53,4 23-1471,-15-48-5408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3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161 333 24575,'3'-1'0,"0"0"0,0 0 0,-1 0 0,1 0 0,0 0 0,-1 0 0,1-1 0,0 0 0,-1 1 0,0-1 0,1 0 0,-1 0 0,0 0 0,0 0 0,0-1 0,0 1 0,-1 0 0,1-1 0,0 1 0,-1-1 0,0 0 0,0 1 0,0-1 0,0 0 0,0 0 0,0 0 0,-1 0 0,1-5 0,0 3 0,0 1 0,0 0 0,0-1 0,-1 1 0,0-1 0,0 1 0,0-1 0,-1 1 0,1 0 0,-1-1 0,0 1 0,0 0 0,0 0 0,-1-1 0,0 1 0,1 0 0,-2 0 0,1 1 0,-3-6 0,3 8 0,0 0 0,0 0 0,0 1 0,0-1 0,1 0 0,-1 1 0,0-1 0,0 1 0,0 0 0,0-1 0,0 1 0,0 0 0,0 0 0,0 1 0,0-1 0,0 0 0,0 1 0,0-1 0,0 1 0,0-1 0,0 1 0,0 0 0,1 0 0,-4 2 0,-40 27 0,36-22 0,0 1 0,0 0 0,1 1 0,1 0 0,0 0 0,0 0 0,1 1 0,0 0 0,1 0 0,0 1 0,0-1 0,2 1 0,-5 23 0,4-6 0,1 0 0,1-1 0,2 1 0,6 54 0,-6-79 0,1 0 0,-1 0 0,1 0 0,0 0 0,0 0 0,0 0 0,0 0 0,1 0 0,-1-1 0,1 1 0,0-1 0,1 1 0,-1-1 0,0 0 0,1 0 0,0 0 0,-1 0 0,1 0 0,0 0 0,1-1 0,-1 0 0,0 1 0,1-1 0,-1 0 0,8 2 0,2-1 0,2 0 0,-1 0 0,0-2 0,0 0 0,29-1 0,-36 0 0,1 0 0,0-1 0,0 0 0,0 0 0,-1-1 0,1 0 0,0 0 0,-1 0 0,0-1 0,1-1 0,-1 1 0,8-7 0,-7 4 0,-1 0 0,-1 0 0,1-1 0,-1 0 0,0-1 0,-1 1 0,0-1 0,0 0 0,7-18 0,-2 5 0,-1-1 0,-2 0 0,0-1 0,-1 1 0,-2-2 0,0 1 0,-1 0 0,-1-1 0,-2 1 0,0-1 0,-5-26 0,4 37 0,-2 1 0,0-1 0,0 1 0,-1 0 0,-1 0 0,0 0 0,0 0 0,-1 1 0,-1 0 0,0 0 0,0 1 0,-1 0 0,-1 0 0,1 0 0,-2 1 0,1 1 0,-1 0 0,0 0 0,-1 1 0,0 0 0,-22-10 0,27 14 10,-1 0 0,0 1 0,-1 0 0,1 0 0,0 0 0,0 1 0,-1 0 0,1 0 0,-1 1 0,1 0 0,-9 1 0,12 0-84,-1 0-1,1 0 1,0 1 0,0-1 0,-1 1-1,1 0 1,0 0 0,1 1 0,-1-1-1,0 1 1,1 0 0,-1 0 0,1 0-1,0 0 1,0 0 0,0 1 0,0-1-1,1 1 1,-3 5 0,-7 13-6752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28 24575,'-24'-5'0,"23"5"0,1 0 0,0 0 0,0 0 0,0-1 0,0 1 0,0 0 0,0 0 0,0-1 0,0 1 0,-1 0 0,1 0 0,0-1 0,0 1 0,0 0 0,0 0 0,0-1 0,0 1 0,0 0 0,0 0 0,1-1 0,-1 1 0,0 0 0,0 0 0,0-1 0,0 1 0,0 0 0,0 0 0,0 0 0,1-1 0,-1 1 0,0 0 0,0 0 0,0 0 0,0-1 0,1 1 0,-1 0 0,0 0 0,0 0 0,0 0 0,1 0 0,-1 0 0,0-1 0,1 1 0,2-2 0,1 0 0,-1 1 0,1-1 0,-1 1 0,1-1 0,0 1 0,0 0 0,0 1 0,-1-1 0,6 0 0,-6 1 0,1 0 0,0 0 0,-1 1 0,1-1 0,-1 1 0,1 0 0,0 0 0,-1 0 0,0 0 0,1 0 0,-1 1 0,0 0 0,1 0 0,-1 0 0,0 0 0,0 0 0,-1 0 0,4 4 0,-2-2 0,-1 1 0,0-1 0,0 1 0,0 0 0,-1 0 0,0 0 0,0 1 0,0-1 0,0 0 0,1 12 0,-1-5 0,-1 1 0,-1 0 0,0 0 0,0 0 0,-1 0 0,-1 0 0,-1 0 0,1 0 0,-9 20 0,-32 48 0,35-70 0,1 0 0,0 0 0,1 1 0,0 0 0,0 1 0,2-1 0,0 1 0,0 0 0,1 0 0,0 0 0,0 18 0,3-28 0,1 0 0,-1 0 0,1 0 0,0 0 0,0-1 0,0 1 0,1 0 0,-1-1 0,0 1 0,1-1 0,0 1 0,-1-1 0,1 0 0,0 1 0,0-1 0,1 0 0,-1-1 0,0 1 0,1 0 0,-1 0 0,1-1 0,-1 0 0,1 1 0,0-1 0,0 0 0,-1 0 0,1-1 0,0 1 0,0-1 0,4 1 0,12 2 0,0-1 0,0-1 0,29-2 0,-36 1 0,53-2-1365,-37 1-5461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6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12 24575,'0'0'0,"0"0"0,0-1 0,0 1 0,0-1 0,0 1 0,0-1 0,0 1 0,0-1 0,-1 1 0,1 0 0,0-1 0,0 1 0,0-1 0,0 1 0,-1 0 0,1-1 0,0 1 0,0-1 0,-1 1 0,1 0 0,0-1 0,-1 1 0,1 0 0,0 0 0,-1-1 0,1 1 0,0 0 0,-1 0 0,1-1 0,-1 1 0,1 0 0,-1 0 0,0 0 0,1 0 0,0 0 0,-1 0 0,1 1 0,0-1 0,0 0 0,-1 1 0,1-1 0,0 0 0,0 1 0,0-1 0,0 0 0,-1 1 0,1-1 0,0 0 0,0 1 0,0-1 0,0 1 0,0-1 0,0 0 0,0 1 0,0-1 0,0 1 0,0-1 0,0 0 0,0 1 0,0-1 0,0 0 0,0 1 0,1-1 0,-1 1 0,0-1 0,0 0 0,0 1 0,0-1 0,1 0 0,-1 1 0,0-1 0,0 0 0,1 0 0,-1 1 0,0-1 0,1 0 0,-1 0 0,0 1 0,1-1 0,22 29 0,0-2 0,2 0 0,2-2 0,37 30 0,26 23 0,55 48 0,-84-75 0,63 65 0,-119-110-195,-1-1 0,0 1 0,0 0 0,0 0 0,-1 0 0,4 9 0,1 7-6631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7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2 744 24575,'-1'1'0,"1"-1"0,0 0 0,0 0 0,0 1 0,0-1 0,0 0 0,0 1 0,0-1 0,0 0 0,0 0 0,0 1 0,0-1 0,0 0 0,0 0 0,0 1 0,0-1 0,0 0 0,0 1 0,0-1 0,1 0 0,-1 0 0,0 0 0,0 1 0,0-1 0,0 0 0,0 0 0,1 1 0,-1-1 0,0 0 0,0 0 0,0 0 0,1 0 0,-1 1 0,0-1 0,0 0 0,1 0 0,-1 0 0,0 0 0,0 0 0,1 0 0,-1 0 0,0 0 0,0 1 0,1-1 0,-1 0 0,0 0 0,0 0 0,1-1 0,14-10 0,10-22 0,164-484 0,-180 486 0,19-54 0,-25 78 0,0 0 0,1 0 0,0 1 0,0-1 0,0 1 0,1 0 0,0 0 0,9-10 0,-13 16 0,0-1 0,0 0 0,0 0 0,0 1 0,0-1 0,0 0 0,0 1 0,1-1 0,-1 1 0,0 0 0,0-1 0,0 1 0,0 0 0,1 0 0,-1-1 0,0 1 0,0 0 0,0 0 0,1 0 0,-1 1 0,0-1 0,0 0 0,0 0 0,2 1 0,-1 0 0,1 1 0,-1-1 0,0 1 0,0-1 0,0 1 0,0 0 0,0 0 0,0 0 0,0 0 0,2 4 0,3 5 0,-1 1 0,0 1 0,7 17 0,-12-27 0,59 176 0,-31-87 0,50 107 0,-31-90 0,-47-108 0,0 0 0,-1 0 0,0 0 0,1 1 0,-1-1 0,0 0 0,0 0 0,0 0 0,1 1 0,-1-1 0,-1 0 0,1 0 0,0 1 0,0-1 0,0 0 0,-1 0 0,1 0 0,0 1 0,-1-1 0,1 0 0,-1 0 0,1 0 0,-1 0 0,-1 1 0,0 0 0,1-1 0,-1 1 0,0-1 0,0 0 0,0 0 0,0 1 0,0-2 0,-1 1 0,1 0 0,0 0 0,0-1 0,-4 1 0,-8 1 0,-1-1 0,0 0 0,-21-3 0,21 1 0,-27 3 32,-1 1 0,1 2-1,-56 14 1,53-9-529,0-2-1,-74 3 1,92-11-6329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8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24575,'0'5'0,"6"2"0,6-1 0,12 0 0,7-3 0,3 0 0,1-2 0,0-1 0,0 0 0,-2 0 0,-1 0 0,-1 0 0,0-1 0,0 1 0,0 0 0,-1 0 0,-5 0-8191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9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24575,'6'5'0,"1"-1"0,-1 1 0,1-1 0,0 0 0,0-1 0,1 0 0,11 4 0,20 10 0,65 37 0,-37-20 0,0 3 0,75 55 0,-132-84 0,0 1 0,0-1 0,-1 2 0,0-1 0,8 12 0,-16-19 0,1 0 0,0 0 0,-1 1 0,1-1 0,-1 1 0,0-1 0,0 1 0,0-1 0,0 1 0,-1-1 0,1 1 0,-1 0 0,1-1 0,-1 1 0,0 0 0,0 0 0,0-1 0,0 1 0,-1 0 0,1-1 0,-1 1 0,1 0 0,-1-1 0,0 1 0,0-1 0,0 1 0,-1-1 0,1 1 0,0-1 0,-4 4 0,-3 2 0,0-1 0,-1 0 0,0 0 0,0 0 0,-1-1 0,1-1 0,-20 8 0,-84 27 0,71-26 0,2-1-341,-1-1 0,-1-2-1,-50 6 1,66-14-6485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42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98 24575,'10'0'0,"-7"0"0,0 1 0,0-1 0,0 0 0,0 0 0,-1 0 0,1 0 0,0-1 0,0 1 0,0-1 0,0 1 0,-1-1 0,1 0 0,0 0 0,-1 0 0,1-1 0,-1 1 0,4-3 0,-5 3 0,-1 0 0,0 0 0,0 1 0,0-1 0,0 0 0,0 0 0,0 1 0,0-1 0,0 0 0,0 0 0,0 0 0,0 1 0,-1-1 0,1 0 0,0 1 0,-1-1 0,1 0 0,0 0 0,-1 1 0,1-1 0,-1 0 0,1 1 0,-1-1 0,1 1 0,-1-1 0,1 1 0,-1-1 0,1 1 0,-1-1 0,0 1 0,1-1 0,-1 1 0,0 0 0,0-1 0,-26-13 0,-5 3 0,0 2 0,-1 0 0,0 3 0,0 0 0,-1 2 0,1 2 0,-1 1 0,0 1 0,-62 10 0,83-7 0,1 0 0,1 1 0,-1 0 0,0 1 0,1 0 0,0 1 0,0 0 0,1 1 0,0 0 0,0 0 0,0 1 0,1 1 0,0 0 0,1 0 0,-13 18 0,16-20 0,1 0 0,0 1 0,0 0 0,0 0 0,1 0 0,1 0 0,-1 1 0,1-1 0,1 1 0,0-1 0,0 1 0,0 0 0,1-1 0,0 1 0,1 0 0,0-1 0,0 1 0,1-1 0,0 1 0,1-1 0,0 0 0,0 0 0,5 9 0,-2-6 0,1-1 0,0 1 0,1-2 0,0 1 0,1-1 0,-1 0 0,2-1 0,-1 0 0,1-1 0,0 0 0,1 0 0,0-1 0,0 0 0,0-1 0,0 0 0,1-1 0,0 0 0,21 3 0,17 1 0,-1-3 0,1-1 0,66-4 0,-84-1 0,-19 0 0,1 0 0,-1-1 0,1-1 0,-1 0 0,0-1 0,0 0 0,0-1 0,-1 0 0,0-1 0,20-12 0,1-5 0,-1-2 0,38-37 0,-66 58 0,0 0 0,0 0 0,-1-1 0,1 1 0,-1-1 0,0 0 0,-1 0 0,1 0 0,-1-1 0,0 1 0,-1 0 0,1-1 0,-1 1 0,0-1 0,0 1 0,-1-1 0,1 0 0,-1 1 0,0-1 0,-1 0 0,-1-7 0,1 6 0,-1 0 0,0 1 0,0-1 0,-1 1 0,1 0 0,-2-1 0,1 1 0,0 0 0,-1 1 0,0-1 0,-1 1 0,1 0 0,-1 0 0,0 0 0,0 0 0,-1 1 0,-5-4 0,-11-5 0,12 5 0,-2 1 0,1 0 0,-1 1 0,0 0 0,0 1 0,0 0 0,-1 1 0,1 1 0,-1 0 0,-21-2 0,-129 5 77,81 1-1519,56-1-5384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3.8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1751 153 24575,'0'1'0,"0"-1"0,0 1 0,0 0 0,-1-1 0,1 1 0,0-1 0,0 1 0,0-1 0,0 1 0,-1-1 0,1 1 0,0-1 0,-1 1 0,1-1 0,0 1 0,-1-1 0,1 1 0,0-1 0,-1 1 0,1-1 0,-1 0 0,1 1 0,-1-1 0,1 0 0,-1 1 0,1-1 0,-1 0 0,1 0 0,-1 0 0,0 1 0,1-1 0,-1 0 0,1 0 0,-1 0 0,1 0 0,-1 0 0,0 0 0,1 0 0,-1 0 0,1 0 0,-1-1 0,1 1 0,-1 0 0,0 0 0,0-1 0,-32-10 0,25 8 0,-22-6 0,-1 1 0,0 2 0,-1 2 0,1 0 0,-1 2 0,0 1 0,-57 7 0,75-4 0,1 1 0,0 0 0,0 1 0,1 0 0,-1 1 0,1 0 0,0 1 0,-21 14 0,-8 9 0,-40 36 0,5-2 0,-230 199 0,49-35 0,218-193 0,30-28 0,0 1 0,0 1 0,1 0 0,1 0 0,-1 0 0,-8 13 0,-47 79 0,-82 99 0,123-169 0,1 2 0,2 0 0,1 1 0,2 1 0,1 1 0,2 0 0,1 1 0,-7 39 0,12-31 0,1 0 0,3 0 0,2 0 0,4 51 0,0 2 0,-1-70 0,2-1 0,0-1 0,2 1 0,1 0 0,1-1 0,1-1 0,1 1 0,25 42 0,62 80 0,-57-89 0,-22-31 0,1-2 0,2 0 0,0-2 0,2 0 0,38 30 0,5-3 0,3-3 0,1-3 0,86 40 0,-130-72 0,-1-1 0,2-1 0,-1-1 0,1-1 0,1-1 0,-1-2 0,1-1 0,52 2 0,3-5 0,111-5 0,-180 2 0,1-1 0,0 0 0,-1-1 0,0-1 0,0 0 0,0-1 0,19-11 0,85-62 0,-105 70 0,28-20 0,-22 17 0,-1 0 0,-1-2 0,0 0 0,0 0 0,-2-2 0,0 0 0,21-29 0,-18 20 0,0 2 0,30-31 0,-32 38 0,-1-1 0,0 0 0,-1 0 0,-2-2 0,22-37 0,61-182 0,-85 214 0,-1 0 0,-1-1 0,-1 1 0,-1-2 0,-1 1 0,-2 0 0,0-1 0,-2-27 0,1 28 0,0 0 0,9-36 0,-6 33 0,4-49 0,-7 51 0,2 0 0,6-27 0,-5 26 0,0 1 0,1-30 0,-5-405 0,-3 218 0,0 222 0,-1 0 0,-1 0 0,-1 0 0,-1 1 0,-1 0 0,0 0 0,-16-28 0,15 29 0,1 6 0,-1 0 0,0 1 0,-1-1 0,-10-11 0,10 14 0,1 0 0,0 0 0,1 0 0,1-1 0,0 0 0,-8-19 0,5 6 0,-1 0 0,0 1 0,-2 0 0,-1 1 0,-1 1 0,-1 0 0,0 0 0,-2 2 0,-25-25 0,30 34-136,-1 1-1,1 0 1,-1 1-1,0 0 1,-1 2-1,0-1 1,0 1-1,-1 1 0,-22-5 1,10 5-6690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5.15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0 652 24575,'5'-3'0,"0"0"0,0 0 0,0-1 0,-1 0 0,1 0 0,-1 0 0,0 0 0,7-10 0,-6 8 0,14-19 0,-1-1 0,-1-1 0,19-43 0,7-9 0,-20 35 0,26-68 0,-37 79 0,2 0 0,1 1 0,2 1 0,35-52 0,-51 83 0,-1-1 0,1 0 0,-1 1 0,1-1 0,-1 1 0,1-1 0,0 1 0,-1 0 0,1-1 0,0 1 0,-1-1 0,1 1 0,0 0 0,-1 0 0,1-1 0,0 1 0,0 0 0,-1 0 0,1 0 0,0 0 0,-1 0 0,1 0 0,0 0 0,0 0 0,-1 0 0,1 0 0,0 0 0,0 1 0,-1-1 0,1 0 0,0 0 0,-1 1 0,1-1 0,0 0 0,-1 1 0,1-1 0,0 1 0,-1-1 0,1 1 0,-1-1 0,1 1 0,-1 0 0,1-1 0,-1 1 0,0-1 0,1 2 0,21 36 0,-20-33 0,27 54 0,62 96 0,-77-135 0,1 0 0,1-1 0,1-1 0,0-1 0,2 0 0,0-1 0,40 26 0,-46-35-104,-9-5-22,0 0 0,0 0 0,0 1 0,0-1 0,0 1-1,-1 0 1,1 0 0,-1 0 0,5 7 0,-2 0-6700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6.5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24575,'2'5'0,"-1"1"0,1-1 0,0 1 0,0-1 0,0 0 0,1 0 0,0 0 0,5 7 0,7 12 0,64 166 0,-40-93 0,-24-61 0,3-2 0,0 0 0,45 60 0,-44-71 0,2-1 0,0-1 0,2-1 0,35 25 0,110 62 0,-76-51 0,-19-8 0,-34-20 0,83 42 0,-83-52 0,11 6 0,1-1 0,1-3 0,86 21 0,347 26 0,-366-54 0,56 3 0,615-17 0,-736-2 0,-1-3 0,79-17 0,-77 12 0,0 2 0,66-2 0,56 13 0,94-3 0,-223-5 0,1-1 0,49-15 0,-78 16 0,-1-1 0,0-1 0,24-15 0,38-15 0,74-7 0,44-17 0,-139 39 0,-23 10 0,64-33 0,-51 20 0,55-20 0,-54 26 0,60-35 0,-71 32 0,1 3 0,1 0 0,0 3 0,56-15 0,-66 22 0,0-2 0,39-21 0,-37 16 0,47-15 0,-27 13 0,-2-1 0,0-3 0,-2-2 0,-1-2 0,54-40 0,56-30 0,-124 78 0,-35 19 1,0 0 0,-1 0-1,1 0 1,0-1 0,0 1 0,-1 0-1,1 0 1,0 0 0,-1 0-1,1 0 1,0 0 0,0 0 0,-1-1-1,1 1 1,0 0 0,0 0-1,-1 0 1,1-1 0,0 1 0,0 0-1,0 0 1,0-1 0,-1 1-1,1 0 1,0 0 0,0-1 0,0 1-1,0 0 1,0 0 0,0-1-1,0 1 1,-1 0 0,1-1-1,0 1 1,0 0 0,0-1 0,0 1-1,0 0 1,1 0 0,-1-1-1,0 1 1,0 0 0,0-1 0,0 1-1,0 0 1,0 0 0,0-1-1,0 1 1,1 0 0,-1 0 0,0-1-1,0 1 1,0 0 0,1 0-1,-1-1 1,0 1 0,0 0 0,1 0-1,-1 0 1,0 0 0,0 0-1,1-1 1,-1 1 0,0 0 0,1 0-1,-33-6-447,22 4-518,-20-4-5861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4.7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1014 32 24575,'-1'1'0,"1"1"0,-1-1 0,1 0 0,-1 1 0,0-1 0,0 0 0,1 0 0,-1 1 0,0-1 0,0 0 0,0 0 0,0 0 0,-1 0 0,1-1 0,0 1 0,0 0 0,0 0 0,-1-1 0,1 1 0,0 0 0,-1-1 0,1 0 0,0 1 0,-1-1 0,1 0 0,-1 1 0,-1-1 0,-48 5 0,46-4 0,-126-1 0,-19 1 0,132 2 0,-1 1 0,1 0 0,0 1 0,0 1 0,1 1 0,0 1 0,-23 13 0,-109 77 0,138-89 0,-2 2 0,0 1 0,1 1 0,1 0 0,0 0 0,1 1 0,0 0 0,1 1 0,1 0 0,0 1 0,-8 25 0,6-17 0,-1-1 0,-1 0 0,-23 33 0,28-46 0,0 0 0,1 0 0,0 1 0,1 0 0,0 0 0,1 1 0,0 0 0,-2 12 0,-1 11 0,-2 50 0,7-51 0,-27 123 0,16-85 0,5-33 0,-4 72 0,12-98 0,0-1 0,1 0 0,0 1 0,1-1 0,0 1 0,1-1 0,0 0 0,1 0 0,1-1 0,6 13 0,1 3 0,0 0 0,11 41 0,-14-40 0,0 0 0,20 37 0,8 7 0,-25-43 0,3-2 0,0 1 0,1-2 0,2 0 0,1-1 0,24 25 0,-30-37 0,0-2 0,0 1 0,20 11 0,-26-19 0,0 0 0,0-1 0,1 0 0,-1 0 0,1-1 0,0 0 0,-1-1 0,1 1 0,13-1 0,146-3 0,36 3 0,-101 14 0,-65-9 0,69 4 0,-77-10 0,0 1 0,0 2 0,46 9 0,-63-9 0,-1 1 0,1 0 0,-1 1 0,0 0 0,0 1 0,0 0 0,-1 1 0,0 0 0,0 0 0,-1 1 0,11 12 0,-1-1 0,-1 1 0,-1 1 0,-1 0 0,0 1 0,15 32 0,-16-24 0,-2 0 0,-2 1 0,12 46 0,-20-62 0,0 0 0,-1 0 0,-1 1 0,0-1 0,-1 1 0,-1-1 0,0 1 0,-1-1 0,-6 24 0,-17 64 0,16-60 0,-20 57 0,24-86 0,1 0 0,1 0 0,0 0 0,1 1 0,0-1 0,1 1 0,1-1 0,0 1 0,1-1 0,0 1 0,7 25 0,-1-14 0,2-1 0,1 0 0,0-1 0,2 0 0,23 34 0,-13-19 0,19 45 0,-26-51 0,2 0 0,30 46 0,-22-44 0,1-1 0,2-1 0,1-1 0,53 44 0,-58-57 0,0-1 0,1-1 0,1-1 0,0-1 0,2-1 0,-1-2 0,1-1 0,1-1 0,0-1 0,47 7 0,-13-10 0,117-5 0,-85-3 0,-61-1 0,0-1 0,0-1 0,61-20 0,-18 5 0,-5 1 0,-1-2 0,-1-4 0,-2-3 0,78-44 0,-137 68 0,-1-2 0,1 1 0,-1-1 0,-1-1 0,1 1 0,-1-1 0,-1-1 0,1 1 0,-1-1 0,0 0 0,-1-1 0,0 1 0,0-1 0,-1 0 0,0 0 0,-1-1 0,0 1 0,3-15 0,0-10 0,-2-1 0,-2 0 0,-4-66 0,0 42 0,1 40 0,-1-1 0,-1 1 0,-6-20 0,-7-48 0,14 62 0,-2 0 0,-1 0 0,-1 1 0,-1 0 0,-2 0 0,-20-43 0,-85-127 0,-28-60 0,125 225 0,-2 1 0,0 1 0,-29-30 0,39 46 0,0-1 0,1-1 0,0 1 0,1-1 0,1-1 0,0 1 0,-5-19 0,4 11 0,-2 1 0,-12-23 0,-4 3 0,10 18 0,1-1 0,1 0 0,1-2 0,0 1 0,2-1 0,-10-41 0,-61-268 0,41 177 0,7 7 0,27 119 0,-2 0 0,-1 0 0,-1 0 0,-24-49 0,-73-107 0,95 171 0,-1 0 0,0 1 0,-1 1 0,-1 0 0,0 1 0,-25-17 0,-23-19 0,51 35 0,-1 1 0,2-2 0,0 1 0,1-2 0,-13-23 0,11 18 0,0 0 0,-22-25 0,-15-16 0,37 44 0,-1 1 0,-1 1 0,0 0 0,-1 1 0,0 1 0,-28-20 0,-1 7 0,0 1 0,-71-29 0,89 45 0,-1 2 0,1 1 0,-1 0 0,-1 2 0,1 2 0,-38-2 0,-426 7 0,486-2-72,0-1 1,0 1-1,0 1 0,0-1 0,0 1 0,0 0 0,0 0 0,0 0 1,0 1-1,0 0 0,0 0 0,1 0 0,-1 0 0,1 1 0,-1-1 1,1 1-1,0 1 0,-7 6 0,-3 8-6754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0 24575,'-1'1'0,"-1"0"0,1 0 0,0 0 0,-1 0 0,1 0 0,0 0 0,-1 0 0,1 0 0,0 0 0,0 1 0,0-1 0,0 0 0,0 1 0,1-1 0,-1 1 0,-1 2 0,-2 4 0,-219 300 0,179-247 0,2 3 0,-37 74 0,55-94 0,-31 71-1365,43-95-5461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6.1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229 435 24575,'0'1'0,"1"1"0,-1-1 0,0 0 0,0 1 0,0-1 0,0 1 0,0-1 0,0 0 0,0 1 0,-1-1 0,1 0 0,0 1 0,-1-1 0,1 0 0,-1 1 0,1-1 0,-1 0 0,0 0 0,1 1 0,-1-1 0,0 0 0,0 0 0,0 0 0,-2 1 0,2-2 0,0 0 0,-1 0 0,1 0 0,0-1 0,0 1 0,-1-1 0,1 1 0,0-1 0,0 1 0,-1-1 0,1 0 0,0 1 0,0-1 0,0 0 0,0 0 0,0 0 0,0 0 0,0 0 0,-1-2 0,-8-9 0,1-1 0,-15-25 0,-11-24 0,2-2 0,4-1 0,-22-72 0,50 135 0,1 1 0,0-1 0,-1 1 0,1-1 0,0 0 0,0 1 0,0-1 0,0 0 0,0 1 0,0-1 0,0 1 0,0-1 0,1 0 0,-1 1 0,1-1 0,-1 1 0,1-1 0,0 1 0,0-1 0,-1 1 0,1 0 0,0-1 0,2-1 0,0 1 0,-1 0 0,1 0 0,0 0 0,0 0 0,0 1 0,0-1 0,1 1 0,-1 0 0,0 0 0,7-1 0,8-1 0,1 1 0,-1 1 0,26 2 0,-32-1 0,12 0-136,1 1-1,-1 2 1,1 0-1,-1 1 1,0 2-1,0 0 1,-1 2-1,0 0 0,24 14 1,-26-9-6690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8.3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24575,'0'1'0,"0"1"0,1-1 0,-1 0 0,1 0 0,-1 0 0,1 0 0,-1 0 0,1 0 0,0 0 0,0 0 0,-1 0 0,1-1 0,0 1 0,0 0 0,0 0 0,0-1 0,0 1 0,0 0 0,0-1 0,0 1 0,0-1 0,0 0 0,0 1 0,3 0 0,37 9 0,-21-6 0,17 11 0,50 28 0,11 5 0,-90-45 0,8 5 0,1-1 0,0-1 0,1-1 0,-1 0 0,1-1 0,27 2 0,18 0 0,119 27 0,-91-14 0,-33-6 0,-34-6 0,0-2 0,1-1 0,28 1 0,6-1 0,1 3 0,63 15 0,35 6 0,91 3 0,3 0 0,-143-18 0,66 3 0,10 0 0,-2-1 0,-100-17 0,162-27 0,-63 4 0,111-1 0,-55 9 0,-47 4 0,831-103 0,-886 102 0,0 6 0,138 10 0,-87 0 0,5709-2 0,-5883 1 0,1 1 0,0 1 0,-1 0 0,0 0 0,0 1 0,22 11 0,-19-9 0,0 0 0,1 0 0,-1-2 0,18 3 0,18-3 0,66-4 0,-75-1 0,0 1 0,75 10 0,-64-2 0,82-1 0,-26-2 0,-14 10 0,-64-9 0,53 4 0,47-10 0,-67-1 0,0 2 0,102 16 0,-96-8 0,1-3 0,141-6 0,-79-3 0,-6 1 0,141 5 0,-268-3 0,1 0 0,0 0 0,-1 0 0,1 0 0,0 0 0,0 0 0,-1 1 0,1-1 0,0 1 0,-1-1 0,1 1 0,-1 0 0,1-1 0,-1 1 0,1 0 0,-1 0 0,1 0 0,-1 0 0,0 1 0,0-1 0,1 0 0,1 3 0,-3-3 0,-1 1 0,1-1 0,0 1 0,-1-1 0,1 0 0,0 1 0,-1-1 0,0 0 0,1 0 0,-1 1 0,0-1 0,0 0 0,1 0 0,-1 0 0,0 0 0,0 0 0,0 0 0,0 0 0,0 0 0,-1 0 0,1-1 0,0 1 0,0 0 0,-1-1 0,1 1 0,0-1 0,-2 1 0,-20 12-1365,2-1-5461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44 283 24575,'0'0'0,"1"-1"0,-1 1 0,1 0 0,-1-1 0,1 1 0,-1-1 0,1 1 0,-1-1 0,0 0 0,1 1 0,-1-1 0,0 1 0,1-1 0,-1 0 0,0 1 0,0-1 0,0 1 0,0-1 0,0 0 0,0 1 0,1-1 0,-1 0 0,-1 1 0,1-1 0,0 0 0,0 1 0,0-2 0,-2-29 0,0 19 0,2 1 0,-1 1 0,1-1 0,1 1 0,0-1 0,0 1 0,1-1 0,4-11 0,-4 17 0,0 0 0,1 1 0,-1-1 0,1 0 0,0 1 0,1-1 0,-1 1 0,1 0 0,0 0 0,0 1 0,0-1 0,0 1 0,1 0 0,-1 0 0,10-4 0,11-4 0,0 1 0,1 1 0,1 2 0,0 0 0,-1 2 0,2 1 0,-1 1 0,0 1 0,1 1 0,-1 2 0,1 1 0,-1 1 0,0 1 0,0 2 0,48 16 0,-55-14 0,-1 0 0,0 2 0,-1 1 0,0 0 0,-1 1 0,29 25 0,-34-26 0,0 1 0,0 0 0,-2 1 0,1 0 0,-1 1 0,-1 0 0,-1 1 0,14 30 0,-20-38 0,1 0 0,-1 0 0,-1 0 0,1 0 0,-1 0 0,-1 0 0,1 1 0,-1-1 0,0 0 0,-1 0 0,0 1 0,0-1 0,0 0 0,-1 0 0,0 0 0,-1 0 0,-3 7 0,0-4 0,-1 1 0,0-1 0,0-1 0,-2 0 0,1 0 0,-1 0 0,0-1 0,0 0 0,-15 8 0,0-1 0,0-1 0,-1-1 0,-1-2 0,0 0 0,0-2 0,-1-1 0,0-1 0,-1-1 0,0-1 0,1-2 0,-1-1 0,-37-1 0,56-2 0,1 1 0,-1-1 0,0-1 0,0 1 0,1-1 0,-1-1 0,1 0 0,0 0 0,-1-1 0,1 1 0,1-2 0,-1 1 0,1-1 0,0 0 0,0-1 0,-11-11 0,-3-6 0,2-2 0,1 1 0,-23-44 0,26 42 0,0 0 0,-2 2 0,-27-32 0,21 33-1365,4 4-5461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7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24575,'23'2'0,"0"0"0,0 1 0,23 8 0,23 3 0,-55-12 0,1 2 0,-1-1 0,0 2 0,0 0 0,0 1 0,-1 0 0,0 1 0,0 1 0,-1 0 0,19 16 0,4 7 0,61 72 0,-63-64 0,-30-37-62,-1 1 0,1-1 0,-1 1 0,0 0 0,0 0 0,0 0 0,0 0 0,-1 0 0,1 0 0,-1 0 0,0 1 0,0-1-1,0 0 1,0 1 0,0-1 0,-1 1 0,0-1 0,0 1 0,0-1 0,0 1 0,-1 6 0,-4 6-6764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1 894 24575,'1'0'0,"1"-1"0,-1 0 0,0 1 0,0-1 0,1 0 0,-1 1 0,0-1 0,0 0 0,0 0 0,0 0 0,0 0 0,0 0 0,0 0 0,0 0 0,0-1 0,0 1 0,-1 0 0,1 0 0,0-1 0,-1 1 0,1 0 0,-1-1 0,1 1 0,-1-1 0,0 1 0,0 0 0,0-3 0,6-46 0,-6 44 0,3-80 0,-3 44 0,10-74 0,0 61 0,12-75 0,47-152 0,-68 277 0,1 0 0,0 0 0,0 0 0,0 0 0,0 0 0,1 1 0,0-1 0,0 1 0,0-1 0,1 1 0,-1 0 0,1 0 0,0 1 0,0-1 0,0 1 0,1 0 0,-1 0 0,1 0 0,0 1 0,0 0 0,0-1 0,0 2 0,0-1 0,0 1 0,0-1 0,1 1 0,-1 1 0,0-1 0,1 1 0,-1 0 0,0 0 0,1 1 0,-1-1 0,0 1 0,1 0 0,-1 1 0,0-1 0,0 1 0,0 0 0,5 3 0,1 1 0,0 0 0,-1 0 0,0 1 0,0 0 0,-1 1 0,1 0 0,9 13 0,56 71 0,-60-73 0,145 222 0,-63-89 0,-5-34 0,-66-89 0,-2 1 0,-1 1 0,36 66 0,-58-95 0,0-1 0,0 1 0,0-1 0,0 1 0,-1 0 0,1-1 0,-1 1 0,1 0 0,-1-1 0,1 1 0,-1 0 0,0-1 0,0 1 0,0 0 0,0 0 0,0-1 0,0 1 0,-1 0 0,1 0 0,-1-1 0,1 1 0,-1 0 0,1-1 0,-1 1 0,0-1 0,0 1 0,0-1 0,0 1 0,0-1 0,0 1 0,0-1 0,0 0 0,-1 0 0,1 0 0,0 0 0,-1 0 0,1 0 0,-1 0 0,1 0 0,-1 0 0,0-1 0,1 1 0,-1 0 0,0-1 0,1 0 0,-1 1 0,0-1 0,-2 0 0,-12 2 0,-1 0 0,1-1 0,-1-1 0,-19-3 0,17 2 0,-442-3-69,305 4-1227,129 0-5530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247 191 24575,'1'0'0,"1"-1"0,0 1 0,0-1 0,-1 0 0,1 1 0,0-1 0,-1 0 0,1 0 0,-1 0 0,1 0 0,-1 0 0,0-1 0,1 1 0,-1 0 0,0-1 0,0 1 0,0-1 0,0 1 0,1-3 0,20-39 0,-14 27 0,-7 14 0,0 1 0,0-1 0,0 0 0,0 0 0,0 0 0,0 1 0,-1-1 0,1 0 0,0 0 0,-1 0 0,0 0 0,1 0 0,-1 0 0,0 0 0,0 0 0,0 0 0,0 0 0,-1 0 0,1 0 0,-1 0 0,0-2 0,0 2 0,0 1 0,0 0 0,0 0 0,0 0 0,-1 0 0,1 0 0,0 0 0,-1 1 0,1-1 0,0 0 0,-1 1 0,1-1 0,-1 1 0,1-1 0,-1 1 0,0 0 0,1-1 0,-1 1 0,1 0 0,-3 0 0,-6 1 0,0 0 0,0 0 0,0 1 0,0 0 0,1 0 0,-1 1 0,-10 5 0,8-2 0,1 0 0,0 0 0,0 1 0,1 1 0,0 0 0,0 0 0,0 1 0,1 0 0,1 1 0,0 0 0,0 0 0,1 1 0,0 0 0,-10 22 0,8-9 0,1-1 0,1 1 0,1 0 0,1 1 0,1-1 0,-1 47 0,6-59 0,0-1 0,1 0 0,0 0 0,1 0 0,0 0 0,1 0 0,0 0 0,0-1 0,1 0 0,1 0 0,0 0 0,0 0 0,1-1 0,0 0 0,0-1 0,1 0 0,0 0 0,1 0 0,0-1 0,0 0 0,0-1 0,1 0 0,0 0 0,0-1 0,0-1 0,1 0 0,0 0 0,0-1 0,11 2 0,-12-4 0,0-1 0,0 0 0,0 0 0,0-1 0,0-1 0,0 0 0,-1 0 0,1-1 0,-1 0 0,1-1 0,-1 0 0,11-6 0,-7 2 0,0-1 0,-1 0 0,0-1 0,-1 0 0,0-1 0,-1 0 0,15-20 0,-13 13 0,0-1 0,0-1 0,-2 0 0,-1-1 0,0 1 0,-2-2 0,0 1 0,-2-1 0,0 0 0,-1 0 0,1-24 0,-4 24 0,-1-1 0,-1 1 0,0 0 0,-9-40 0,8 56 0,0-1 0,0 1 0,-1 0 0,1 0 0,-1 0 0,-1 1 0,1-1 0,-1 1 0,0-1 0,0 1 0,-1 0 0,1 1 0,-1-1 0,0 1 0,0 0 0,-1 0 0,1 1 0,-1-1 0,0 1 0,-10-4 0,0 2 17,-2 0 0,1 1 1,0 0-1,-1 2 0,0 0 0,-24 1 0,34 0-104,1 1-1,-1 1 1,0-1 0,0 1-1,1 1 1,-1 0 0,1 0-1,-1 0 1,1 1-1,0 0 1,0 0 0,0 1-1,0-1 1,1 2 0,-1-1-1,-9 10 1,3 4-6739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3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24575,'5'0'0,"-1"1"0,1 0 0,-1 0 0,0 0 0,1 0 0,-1 1 0,0-1 0,0 1 0,0 0 0,0 1 0,7 4 0,41 38 0,-26-21 0,-4-3 0,-1 1 0,-1 0 0,0 2 0,-2 0 0,-1 2 0,-1 0 0,23 50 0,-33-64 0,2 0 0,0-1 0,0 1 0,18 17 0,13 18 0,-38-47 3,-1 1-1,1-1 0,-1 0 0,0 1 1,1 0-1,-1-1 0,0 1 0,1-1 1,-1 1-1,0-1 0,0 1 1,0 0-1,0-1 0,1 1 0,-1-1 1,0 1-1,0 0 0,0-1 0,0 1 1,0 0-1,0-1 0,-1 1 1,1-1-1,0 1 0,0 0 0,0-1 1,-1 1-1,1-1 0,0 1 1,0-1-1,-1 1 0,1 0 0,-1-1 1,1 0-1,0 1 0,-2 0 0,-21 9-1451,1-5-5377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5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388 20 24575,'0'-1'0,"0"0"0,0 0 0,1 0 0,-1 0 0,1 0 0,-1 1 0,1-1 0,-1 0 0,1 0 0,-1 0 0,1 0 0,0 1 0,-1-1 0,1 0 0,0 1 0,-1-1 0,1 1 0,0-1 0,0 1 0,0-1 0,0 1 0,0-1 0,0 1 0,-1 0 0,1-1 0,0 1 0,2 0 0,-3 0 0,1-1 0,-1 1 0,0 0 0,1 0 0,-1 0 0,1 0 0,-1 0 0,0 0 0,1 0 0,-1-1 0,1 1 0,-1 0 0,0 1 0,1-1 0,-1 0 0,1 0 0,-1 0 0,1 0 0,-1 0 0,0 0 0,1 0 0,-1 1 0,0-1 0,1 0 0,-1 0 0,1 0 0,-1 1 0,0-1 0,0 0 0,1 1 0,-1-1 0,0 0 0,1 1 0,-1-1 0,0 0 0,0 1 0,0-1 0,1 0 0,-1 1 0,0-1 0,0 1 0,0-1 0,0 0 0,0 1 0,0-1 0,0 1 0,0-1 0,0 1 0,0-1 0,0 0 0,0 1 0,0-1 0,0 1 0,0-1 0,0 0 0,0 1 0,-1-1 0,1 1 0,-9 23 0,-74 165 0,69-163 0,-1 0 0,-1-1 0,-1 0 0,-39 42 0,17-19 0,33-39 0,0 0 0,-1 0 0,-1-1 0,1 0 0,-1 0 0,-11 7 0,1-3-273,1 1 0,0 1 0,1 0 0,-15 17 0,20-16-6553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53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589 65 24575,'105'0'0,"-105"0"0,0 0 0,0 0 0,0 0 0,0 0 0,0 0 0,1 0 0,-1 0 0,0 0 0,0 0 0,0 0 0,0 0 0,0 0 0,1 0 0,-1 0 0,0 0 0,0 0 0,0 0 0,0 0 0,0 0 0,1 0 0,-1 0 0,0 0 0,0 0 0,0 0 0,0 0 0,0 0 0,0 0 0,1 0 0,-1 0 0,0-1 0,0 1 0,0 0 0,0 0 0,0 0 0,0 0 0,0 0 0,0 0 0,0 0 0,1-1 0,-1 1 0,0 0 0,0 0 0,0 0 0,0 0 0,0 0 0,0 0 0,0-1 0,0 1 0,0 0 0,0 0 0,0 0 0,0 0 0,0 0 0,0-1 0,0 1 0,0 0 0,0 0 0,0 0 0,0 0 0,-1 0 0,1 0 0,0-1 0,0 1 0,0 0 0,0 0 0,0 0 0,0 0 0,-13-12 0,-20-7 0,17 13 0,0 0 0,0 2 0,0 0 0,-1 0 0,-33-1 0,-89 6 0,68 1 0,51-1 0,1 1 0,-1 1 0,1 0 0,0 2 0,0 0 0,0 1 0,1 1 0,0 1 0,0 0 0,1 2 0,0 0 0,-29 22 0,42-28 0,0 1 0,0-1 0,1 1 0,-1 0 0,1 0 0,1 0 0,-1 0 0,1 1 0,0-1 0,0 1 0,0-1 0,1 1 0,-1 0 0,1 10 0,-1 11 0,2-1 0,2 28 0,1-12 0,-3-35 0,0 1 0,1 0 0,0-1 0,0 1 0,1-1 0,0 0 0,0 1 0,0-1 0,1 0 0,1 0 0,-1-1 0,1 1 0,7 9 0,-4-9 0,0 0 0,0 0 0,1-1 0,0 0 0,0 0 0,1 0 0,-1-1 0,1-1 0,18 7 0,11 4 0,0-2 0,1-2 0,1-1 0,0-2 0,0-2 0,0-2 0,42 0 0,-36-4 0,-22 1 0,1-1 0,37-6 0,-54 5 0,0-1 0,0 0 0,-1 0 0,1-1 0,-1 0 0,0-1 0,0 1 0,0-1 0,0-1 0,0 1 0,11-11 0,27-23 0,-36 32 0,-1 0 0,0 0 0,-1-1 0,1 0 0,-1 0 0,-1-1 0,1 0 0,-1 0 0,6-12 0,-4 6 0,-2-1 0,0 1 0,0-1 0,-1-1 0,-1 1 0,-1 0 0,3-27 0,-6 36 0,0-1 0,0 1 0,-1 0 0,0 0 0,0 0 0,0-1 0,-1 1 0,0 0 0,0 0 0,0 1 0,-1-1 0,0 0 0,0 1 0,-1 0 0,1 0 0,-1 0 0,0 0 0,-1 0 0,1 1 0,-1 0 0,0 0 0,-7-5 0,-122-68 0,76 45 0,54 30 7,0 0 0,0 0 0,-1 0 0,1 0 0,0 1 1,-1 0-1,1-1 0,-1 2 0,1-1 0,-1 0 0,1 1 0,-1 0 0,1 0 0,-1 0 0,0 1 0,-7 1 0,4 1-172,1 0 0,-1 1 0,1 0 0,0 0 0,0 1 0,0-1 0,0 1 0,-7 8 0,-3 2-6661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0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24575,'1'0'0,"0"0"0,0 0 0,0 0 0,0 0 0,-1-1 0,1 1 0,0 0 0,0-1 0,0 1 0,-1-1 0,1 1 0,0-1 0,0 1 0,-1-1 0,1 1 0,0-1 0,-1 0 0,1 1 0,-1-1 0,1 0 0,-1 1 0,1-1 0,-1 0 0,1 0 0,-1 0 0,0 0 0,0 1 0,1-1 0,-1 0 0,0 0 0,0 0 0,0 0 0,0 0 0,0 0 0,0 1 0,0-1 0,0 0 0,0 0 0,0 0 0,-1-1 0,1-1 0,-1 0 0,1 0 0,-1 0 0,0 0 0,0 0 0,0 0 0,0 0 0,-1 0 0,1 0 0,-3-3 0,10 36 0,74 119 0,-41-81 0,-5-9 0,38 97 0,-65-136 0,0-1 0,2 1 0,0-1 0,24 34 0,-33-53-22,1 1-46,1 0 1,-1 0 0,0 1 0,0-1 0,-1 0 0,1 1 0,0-1 0,0 0-1,-1 1 1,1-1 0,-1 1 0,1-1 0,-1 1 0,1 0 0,-1-1-1,0 1 1,0-1 0,0 1 0,0 2 0,-6 7-6759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29 118 24575,'-1'0'0,"0"-1"0,0 1 0,0 0 0,0 0 0,0 0 0,0-1 0,0 1 0,1 0 0,-1-1 0,0 1 0,0-1 0,0 1 0,0-1 0,0 0 0,1 1 0,-1-1 0,0 0 0,1 1 0,-1-1 0,0 0 0,1 0 0,-1 0 0,1 0 0,-1 1 0,1-1 0,0 0 0,-1 0 0,1 0 0,0 0 0,-1 0 0,1 0 0,0 0 0,0 0 0,0 0 0,0 0 0,0 0 0,0 0 0,0 0 0,1 0 0,-1 0 0,0 0 0,1-2 0,0-2 0,0 1 0,0-1 0,1 0 0,-1 1 0,1-1 0,0 1 0,4-7 0,-3 8 0,-1-1 0,1 1 0,1 0 0,-1 0 0,0 0 0,1 0 0,-1 1 0,1 0 0,0-1 0,0 1 0,0 0 0,0 1 0,0-1 0,1 1 0,-1 0 0,0 0 0,1 0 0,-1 0 0,9 1 0,-10 0 0,0 0 0,0 1 0,0-1 0,1 1 0,-1 0 0,0-1 0,0 1 0,0 1 0,-1-1 0,1 0 0,0 1 0,0 0 0,-1-1 0,1 1 0,-1 0 0,1 0 0,-1 1 0,0-1 0,0 0 0,0 1 0,0-1 0,0 1 0,-1 0 0,1-1 0,-1 1 0,0 0 0,0 0 0,2 5 0,-1-1 0,-1 0 0,1 1 0,-1-1 0,-1 0 0,1 1 0,-1-1 0,-1 1 0,1-1 0,-1 1 0,0-1 0,-1 0 0,0 1 0,0-1 0,-1 0 0,-4 9 0,-3 2 0,-2 1 0,0-2 0,-27 31 0,-22 30 0,56-70 0,1-1 0,0 1 0,0 0 0,1 0 0,0 1 0,0-1 0,1 1 0,-2 16 0,3-23-42,1 1-1,0-1 0,1 0 1,-1 1-1,0-1 0,1 0 1,-1 0-1,1 1 0,0-1 1,-1 0-1,1 0 0,0 0 1,0 0-1,1 0 0,-1 0 1,0 0-1,1 0 0,-1 0 1,1 0-1,0-1 0,-1 1 1,1-1-1,0 1 0,0-1 1,0 0-1,0 0 0,0 0 1,0 0-1,0 0 0,1 0 1,2 0-1,21 7-6783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0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495 130 24575,'0'-1'0,"-1"-1"0,1 1 0,-1 0 0,0 0 0,1-1 0,-1 1 0,0 0 0,0 0 0,0 0 0,0 0 0,0 0 0,0 0 0,0 0 0,0 0 0,0 0 0,-1 0 0,1 1 0,0-1 0,-1 0 0,1 1 0,0-1 0,-1 1 0,1-1 0,0 1 0,-1 0 0,1 0 0,-3 0 0,-46-6 0,44 6 0,-8-2 0,-1 2 0,0 0 0,0 1 0,1 0 0,-1 1 0,1 0 0,-1 2 0,1-1 0,0 2 0,0 0 0,1 1 0,-1 0 0,1 1 0,1 0 0,-1 1 0,1 0 0,1 1 0,-1 1 0,1 0 0,-9 12 0,6-8 0,1 1 0,0 0 0,2 1 0,0 0 0,0 1 0,-13 30 0,20-36 0,0 0 0,1 0 0,1 0 0,-1 0 0,2 0 0,-1 1 0,2-1 0,0 1 0,0-1 0,1 0 0,0 1 0,6 21 0,-4-23 0,1-1 0,0 0 0,1 0 0,0 0 0,1-1 0,-1 1 0,2-1 0,-1 0 0,1-1 0,0 0 0,1 0 0,0-1 0,0 1 0,0-2 0,11 7 0,10 4 0,0-1 0,1-1 0,44 13 0,-59-22 0,0-1 0,0 0 0,0-1 0,0-1 0,1-1 0,28 0 0,-36-1 0,0-1 0,0-1 0,-1 1 0,1-1 0,0 0 0,0-1 0,-1 0 0,0 0 0,1-1 0,-1 0 0,-1 0 0,1-1 0,0 1 0,10-11 0,-3 2 0,1 0 0,1 2 0,18-11 0,-19 12 0,1 0 0,-2-1 0,15-13 0,-24 19 0,0-1 0,-1 1 0,0-1 0,1 0 0,-2 0 0,1-1 0,-1 1 0,0-1 0,0 1 0,-1-1 0,3-11 0,-2 5 0,0-1 0,-2 0 0,1 0 0,-2 0 0,1 0 0,-2 0 0,0 0 0,-1 0 0,0 0 0,-1 0 0,-1 1 0,0 0 0,-1-1 0,0 1 0,-10-17 0,-21-37 0,27 47 0,-1 0 0,-1 1 0,-1 0 0,0 1 0,-2 0 0,-24-25 0,32 39 4,0 0-1,0 1 1,0-1-1,0 1 1,-1 1 0,1-1-1,-1 1 1,0 0-1,1 1 1,-1 0-1,0 0 1,-9 0-1,-15 0-127,-46 5-1,27-1-1037,23-3-5664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3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24575,'0'-2'0,"1"0"0,0 1 0,0-1 0,1 1 0,-1-1 0,0 0 0,1 1 0,-1 0 0,0-1 0,1 1 0,0 0 0,-1 0 0,1 0 0,0 0 0,-1 0 0,1 0 0,0 0 0,3 0 0,38-15 0,-42 16 0,4-1 0,-1 1 0,1-1 0,-1 1 0,1 0 0,-1 0 0,1 1 0,-1-1 0,0 1 0,1 0 0,-1 0 0,0 1 0,1-1 0,-1 1 0,0 0 0,0 0 0,-1 0 0,1 1 0,0-1 0,-1 1 0,1 0 0,-1 0 0,0 0 0,0 0 0,0 1 0,4 5 0,8 11 0,-1 1 0,0 1 0,11 25 0,-22-40 0,21 33 0,2-1 0,47 56 0,-39-63-49,-28-27 78,0 0 0,-1 1 0,1-1 0,8 13 0,-12-15-115,-1 0 0,1-1 0,-1 1 0,0 0 0,0 0 0,0 0 0,-1 0 0,1 0 1,-1 0-1,1 1 0,-1-1 0,0 0 0,0 0 0,0 0 0,-1 0 0,0 4 0,-5 11-6740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6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375 15 24575,'2'2'0,"0"0"0,0-1 0,1 1 0,-1 0 0,0-1 0,0 0 0,1 0 0,-1 0 0,1 0 0,-1 0 0,1 0 0,0 0 0,-1-1 0,1 1 0,0-1 0,-1 0 0,5 0 0,-50-14 0,15 11 0,-1 2 0,1 0 0,0 2 0,-33 5 0,45-3 0,1 0 0,-1 1 0,1 1 0,0 0 0,0 2 0,1-1 0,0 2 0,-26 17 0,36-21 0,-1 1 0,1-1 0,0 1 0,1 0 0,-1 1 0,1-1 0,0 1 0,0-1 0,1 1 0,0 0 0,0 0 0,0 0 0,1 0 0,0 0 0,0 0 0,0 1 0,1 8 0,-1 14 0,2 0 0,5 37 0,-5-59 0,0 0 0,0 0 0,1-1 0,0 1 0,1 0 0,-1-1 0,1 1 0,1-1 0,-1 0 0,1 0 0,0 0 0,0-1 0,1 1 0,-1-1 0,1 0 0,0 0 0,1-1 0,-1 0 0,1 0 0,0 0 0,0 0 0,0-1 0,1 0 0,-1 0 0,1-1 0,0 0 0,12 3 0,15 1 0,0-2 0,0 0 0,1-3 0,49-3 0,-39 1 0,-24 1 0,-1 0 0,1-2 0,-1 0 0,0-1 0,0-1 0,30-11 0,-43 12 0,-1 0 0,0 0 0,0 0 0,0-1 0,-1 0 0,1 0 0,-1-1 0,0 0 0,0 0 0,0 0 0,-1 0 0,0-1 0,0 1 0,0-1 0,-1 0 0,1 0 0,-2-1 0,1 1 0,-1-1 0,0 1 0,0-1 0,0 0 0,0-7 0,-1 5 0,1-1 0,-2 1 0,1-1 0,-1 1 0,0 0 0,-1-1 0,0 1 0,-1 0 0,-5-17 0,5 20 0,-1 0 0,0 0 0,-1 0 0,0 0 0,0 1 0,0 0 0,0-1 0,-1 1 0,0 1 0,0-1 0,0 1 0,-1 0 0,1 0 0,-9-4 0,-22-13 0,17 8 0,-1 1 0,-1 1 0,0 1 0,0 0 0,-1 2 0,0 1 0,0 0 0,-31-4 0,3 3 0,44 7 0,0-1 0,0 1 0,0 0 0,0 0 0,0 0 0,-1 1 0,1 0 0,0 0 0,0 1 0,-1 0 0,1 0 0,0 0 0,0 1 0,0 0 0,0 0 0,0 0 0,1 1 0,-1 0 0,-7 5 0,4-1-118,0 1-1,1 0 0,0 1 1,0-1-1,1 2 0,-7 10 1,9-13-417,-7 9-6291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6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59 24575,'2'-2'0,"0"1"0,0 0 0,-1 0 0,1-1 0,0 1 0,-1-1 0,1 0 0,-1 1 0,1-1 0,-1 0 0,0 0 0,0 0 0,0 0 0,0 0 0,0 0 0,0 0 0,-1 0 0,1 0 0,-1-1 0,1 1 0,-1 0 0,0 0 0,0-1 0,0 1 0,0 0 0,0 0 0,-1-5 0,0 7 0,1 0 0,-1 0 0,0-1 0,0 1 0,1 0 0,-1 0 0,0 0 0,1 0 0,-1 0 0,0 0 0,0 0 0,1 0 0,-1 0 0,0 1 0,1-1 0,-1 0 0,0 0 0,0 1 0,1-1 0,-1 0 0,1 1 0,-1-1 0,0 0 0,1 1 0,-1-1 0,1 1 0,-1-1 0,1 1 0,-1 0 0,1-1 0,-1 1 0,1-1 0,-1 2 0,-16 21 0,16-22 0,-43 72 0,-61 142 0,90-167-21,13-41-91,1 1 0,-1 0 0,0-1 0,-1 0 0,0 0 0,0 1 0,0-1 0,-1-1 0,0 1 0,0-1 0,-11 12 0,7-14-6714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24575,'4'1'0,"0"-1"0,0 1 0,0 0 0,0 0 0,0 0 0,0 0 0,0 1 0,-1 0 0,1-1 0,-1 2 0,1-1 0,-1 0 0,0 0 0,0 1 0,0 0 0,0 0 0,0 0 0,3 4 0,6 9 0,-1 1 0,14 28 0,-7-13 0,130 207 0,-145-235-97,-1 0-1,0 1 1,0-1-1,0 0 1,-1 0-1,1 1 1,-1-1-1,0 1 1,0 0-1,-1-1 1,1 1-1,-1-1 0,-1 7 1,-3 6-6729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8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63 24575,'8'1'0,"27"-3"0,-35 1 0,1 1 0,-1 0 0,1 0 0,-1 0 0,1 0 0,-1-1 0,1 1 0,-1 0 0,0-1 0,1 1 0,-1 0 0,1-1 0,-1 1 0,0 0 0,0-1 0,1 1 0,-1-1 0,0 1 0,1-1 0,-1 1 0,0-1 0,0 1 0,0 0 0,0-1 0,0 1 0,1-1 0,-1 1 0,0-1 0,0 1 0,0-1 0,0 1 0,0-1 0,0 1 0,-1-1 0,1 1 0,0-1 0,0 1 0,0-1 0,0 1 0,-1-1 0,1 1 0,0-1 0,0 1 0,-1-1 0,1 1 0,0 0 0,-1-1 0,1 1 0,0 0 0,-1-1 0,1 1 0,-1 0 0,1-1 0,0 1 0,-1 0 0,1 0 0,-1-1 0,-4-3 0,0 0 0,0 0 0,0 1 0,0 0 0,-1-1 0,1 2 0,-1-1 0,0 1 0,0 0 0,0 0 0,0 0 0,0 1 0,0 0 0,-1 0 0,1 1 0,-11 0 0,5 0 0,0 0 0,1 2 0,-1-1 0,0 1 0,0 1 0,1 0 0,-22 9 0,24-7 0,-1 1 0,1 0 0,1 0 0,-1 1 0,1 0 0,0 1 0,1 0 0,0 0 0,0 0 0,1 1 0,0 0 0,0 0 0,1 1 0,0-1 0,1 1 0,0 0 0,1 0 0,0 1 0,0-1 0,1 1 0,0 0 0,1-1 0,1 1 0,-1 0 0,2 0 0,1 15 0,0-12 0,-1 0 0,2-1 0,0 0 0,0 0 0,2 0 0,-1 0 0,2 0 0,-1-1 0,2 0 0,0 0 0,0-1 0,1 0 0,0 0 0,1 0 0,0-1 0,1-1 0,0 0 0,0 0 0,1-1 0,22 13 0,-20-16 0,0 0 0,1-1 0,0 0 0,0-1 0,0 0 0,1-2 0,-1 1 0,0-2 0,26-2 0,-1-2 0,0-2 0,50-13 0,-79 16 0,0-1 0,0 0 0,0 0 0,0-1 0,-1 0 0,0 0 0,0-1 0,0 0 0,-1-1 0,0 0 0,0-1 0,-1 1 0,0-1 0,0-1 0,0 1 0,-2-1 0,1 0 0,-1-1 0,4-9 0,-5 11 0,-1 0 0,-1-1 0,0 1 0,0 0 0,0-1 0,-1 0 0,-1 1 0,1-1 0,-1 0 0,-1 1 0,1-1 0,-2 0 0,1 1 0,-1-1 0,0 1 0,-1-1 0,0 1 0,0 0 0,-1 0 0,0 1 0,-1-1 0,1 1 0,-9-10 0,2 4 0,1 1 0,-2 0 0,0 1 0,0 0 0,-1 1 0,-27-16 0,33 22 0,-1 1 0,1-1 0,-1 2 0,0-1 0,0 1 0,0 0 0,0 1 0,-1 0 0,1 0 0,0 1 0,-1 0 0,1 0 0,0 1 0,0 0 0,-12 3 0,10-2-136,0 1-1,1 0 1,-1 0-1,1 1 1,0 0-1,0 1 1,0-1-1,1 2 0,-15 11 1,10-3-6690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0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85 24575,'12'2'0,"-3"-1"0,-3-17 0,-5 14 0,-1 0 0,1 0 0,-1-1 0,1 1 0,-1 0 0,0-1 0,0 1 0,0-1 0,-1 1 0,1 0 0,0-1 0,-1 1 0,1 0 0,-1 0 0,0-1 0,0 1 0,0 0 0,0 0 0,0 0 0,0 0 0,-1 0 0,1 0 0,-1 1 0,1-1 0,-1 0 0,0 1 0,0-1 0,0 1 0,1-1 0,-1 1 0,-1 0 0,1 0 0,0 0 0,0 0 0,0 0 0,0 1 0,-1-1 0,1 0 0,-3 1 0,-1-1 0,1 1 0,-1 0 0,0 0 0,1 0 0,-1 1 0,1 0 0,-1 0 0,1 0 0,-1 1 0,1-1 0,0 1 0,0 1 0,0-1 0,0 1 0,0 0 0,-4 3 0,-15 13 0,2 0 0,0 2 0,-20 24 0,36-37 0,0 1 0,0-1 0,1 1 0,0 0 0,1 0 0,0 1 0,0-1 0,1 1 0,0 0 0,1 0 0,0 0 0,-1 17 0,2-16 0,1 1 0,0-1 0,1 0 0,0 0 0,1 0 0,0 0 0,1 0 0,0 0 0,0 0 0,2-1 0,7 16 0,-7-19 0,0 0 0,0 0 0,1 0 0,0-1 0,0 0 0,0 0 0,1-1 0,0 0 0,0 0 0,1 0 0,-1-1 0,1 0 0,0-1 0,0 1 0,14 2 0,-18-4 0,35 9 0,-1-1 0,1-1 0,50 3 0,-79-11 0,1-1 0,-1 0 0,1 0 0,-1-1 0,0-1 0,1 0 0,-1 0 0,0-1 0,0 0 0,0 0 0,0-2 0,-1 1 0,0-1 0,1 0 0,-2-1 0,1 0 0,11-10 0,-14 10 0,0-1 0,0 0 0,0 0 0,-1 0 0,0-1 0,0 0 0,0 0 0,-1 0 0,-1 0 0,6-17 0,-6 7 0,0 1 0,-1-1 0,-1 1 0,-2-30 0,1 35 0,0 0 0,-1 1 0,-1-1 0,0 0 0,0 1 0,-8-19 0,7 23 0,-1 0 0,0 0 0,-1 0 0,0 1 0,0-1 0,0 1 0,-1 1 0,1-1 0,-1 1 0,-10-7 0,3 2 0,0 1 0,-1 0 0,0 1 0,0 1 0,-1 0 0,-24-8 0,29 13 0,0 0 0,0 0 0,0 1 0,0 1 0,0 0 0,-1 0 0,1 1 0,0 0 0,0 0 0,0 1 0,-16 6 0,5 0-227,1 0-1,0 2 1,1 0-1,0 1 1,-18 14-1,17-9-6598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4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160 522 24575,'-4'0'0,"-1"0"0,1 0 0,0-1 0,0 0 0,0 0 0,0 0 0,0 0 0,0-1 0,0 0 0,0 0 0,1 0 0,-1 0 0,0 0 0,1-1 0,-5-3 0,2-1 0,0 1 0,1 0 0,0-1 0,0 0 0,1 0 0,0-1 0,-5-9 0,0-8 0,1 1 0,1-1 0,1 0 0,-2-29 0,-2-49 0,10 92 0,0 1 0,1 0 0,0-1 0,0 1 0,1 0 0,1 0 0,6-19 0,-6 25 0,0-1 0,1 1 0,-1 0 0,1 0 0,0 0 0,0 1 0,0-1 0,0 1 0,0 0 0,1 0 0,-1 1 0,1-1 0,0 1 0,0 0 0,0 0 0,5-1 0,8-2 0,-1 1 0,0 0 0,28-1 0,-29 4 0,0 2 0,0-1 0,0 2 0,-1 0 0,1 1 0,0 0 0,-1 2 0,1 0 0,-1 0 0,-1 1 0,1 1 0,-1 1 0,0 0 0,-1 0 0,18 16 0,-11-9 0,0 1 0,-1 1 0,-1 1 0,-1 0 0,24 33 0,-32-38 0,-1 1 0,0 1 0,-1-1 0,0 1 0,-1 1 0,-1-1 0,0 1 0,-1 0 0,3 29 0,-5-21 0,0 1 0,-1-1 0,-2 0 0,0 1 0,-7 32 0,6-49 0,0 0 0,-1 0 0,1 0 0,-2-1 0,1 1 0,-1-1 0,0 0 0,0 0 0,-1-1 0,0 1 0,0-1 0,-1 0 0,1 0 0,-1-1 0,-1 1 0,1-1 0,-1-1 0,0 1 0,-11 4 0,8-4 0,0 0 0,-1-2 0,1 1 0,-1-1 0,1-1 0,-1 0 0,0 0 0,0-1 0,0 0 0,0-1 0,-20-2 0,23 0 0,1 0 0,-1 0 0,1 0 0,0-1 0,0 0 0,0 0 0,0-1 0,1 0 0,-1 0 0,1-1 0,0 1 0,0-1 0,0-1 0,1 1 0,0-1 0,0 0 0,-7-11 0,-32-57-5,23 38-449,-1 1 1,-28-33 0,33 47-6373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44.6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24575,'0'-10'0,"1"0"0,1 0 0,0 0 0,0 0 0,1 0 0,1 1 0,-1-1 0,1 1 0,1 0 0,0 0 0,9-12 0,5-6 0,2 1 0,29-27 0,-10 17 0,2 2 0,1 2 0,1 2 0,50-25 0,58-39 0,-72 47 0,-61 37 0,0-1 0,0 0 0,-1-1 0,21-19 0,-34 27 15,-1 0 0,2 0 0,-1 0 0,0 0 0,1 1 0,0 0 0,9-4 0,-14 7-22,0 0-1,-1 0 1,1-1-1,0 1 1,0 0-1,-1 0 1,1 0-1,0 0 1,0 0 0,-1 0-1,1 0 1,0 0-1,-1 0 1,1 0-1,0 0 1,0 1-1,-1-1 1,1 0 0,0 0-1,-1 1 1,1-1-1,0 1 1,-1-1-1,1 0 1,-1 1-1,2 0 1,-1 1-69,-1 0 1,1-1-1,-1 1 1,1 0-1,-1 0 1,0-1-1,0 1 1,0 0-1,0 0 1,0-1-1,0 1 1,0 0-1,-1 0 1,1 0-1,0-1 0,-2 4 1,-3 13-6751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1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24575,'1'68'0,"2"0"0,4 0 0,27 116 0,-20-136 0,3 0 0,1-2 0,26 45 0,-20-43-455,-2 0 0,29 92 0,-45-113-6371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2 201 24575,'-1'32'0,"0"-10"0,1 1 0,1-1 0,1 0 0,1 1 0,6 23 0,-7-40 0,0 0 0,1 0 0,0 0 0,0 0 0,0 0 0,1 0 0,0-1 0,0 0 0,0 0 0,0 0 0,1 0 0,0 0 0,0-1 0,0 0 0,1 0 0,-1-1 0,1 1 0,0-1 0,0-1 0,0 1 0,12 3 0,1-2 0,0 0 0,0-1 0,0-1 0,0-1 0,1-1 0,-1 0 0,0-1 0,0-2 0,0 0 0,0-1 0,0 0 0,-1-2 0,0 0 0,25-12 0,-35 14 0,0-1 0,0 0 0,-1 0 0,1 0 0,-1-1 0,0 0 0,-1 0 0,1-1 0,-1 0 0,-1 0 0,1-1 0,-1 1 0,7-16 0,-10 18 0,0 0 0,0 0 0,-1-1 0,0 1 0,0-1 0,0 1 0,-1-1 0,1 0 0,-1 1 0,0-1 0,-1 1 0,0-1 0,0 1 0,0-1 0,0 1 0,-1-1 0,0 1 0,0 0 0,0 0 0,-1 0 0,0 0 0,0 0 0,-5-6 0,-2 0 0,0-1 0,-1 2 0,0 0 0,-1 0 0,0 1 0,-21-13 0,-89-38 0,11 5 0,81 39-1365,4 1-5461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1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24575,'0'-1'0,"0"0"0,1-1 0,-1 1 0,1 0 0,-1 0 0,1 0 0,-1 0 0,1 0 0,0 0 0,0 0 0,-1 0 0,1 1 0,0-1 0,0 0 0,0 0 0,0 1 0,0-1 0,0 0 0,0 1 0,0-1 0,0 1 0,0-1 0,0 1 0,0 0 0,0-1 0,0 1 0,3 0 0,37-6 0,-34 6 0,31-2 0,0 3 0,1 1 0,50 10 0,66 3 0,-119-16-108,-27 0 12,1 1-1,0 0 0,0 0 0,0 0 1,-1 1-1,1 1 0,0 0 1,-1 0-1,1 1 0,-1 0 0,0 1 1,9 4-1,2 5-6729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1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24575,'0'-5'0,"5"-2"0,7 0 0,7 2 0,5-4 0,4 0 0,2-5 0,1 2 0,1-4 0,0 2 0,0 3 0,-6-3 0,-2 3 0,1 1 0,0 4 0,2 2 0,1 2 0,-4 2-8191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2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 24575,'-5'0'0,"-7"5"0,-7 2 0,-5-1 0,1 5 0,5 5 0,6 5 0,4-1-8191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2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26 210 24575,'-2'0'0,"1"0"0,0-1 0,-1 1 0,1-1 0,0 1 0,0-1 0,-1 0 0,1 0 0,0 1 0,0-1 0,0 0 0,0 0 0,0 0 0,0 0 0,0 0 0,0 0 0,0 0 0,1-1 0,-1 1 0,0 0 0,1 0 0,-1-1 0,1 1 0,-1 0 0,1-1 0,0 1 0,0 0 0,-1-1 0,1 1 0,0-1 0,0 1 0,0 0 0,1-3 0,-2-2 0,1 0 0,1-1 0,-1 1 0,1-1 0,3-11 0,0 9 0,0 0 0,1 1 0,0 0 0,0 0 0,1 0 0,0 1 0,1 0 0,-1 0 0,1 0 0,0 1 0,1 0 0,0 1 0,0-1 0,9-3 0,-14 7 0,0 0 0,0 1 0,0-1 0,0 1 0,0 0 0,1 0 0,-1 0 0,0 0 0,1 1 0,-1-1 0,1 1 0,-1 0 0,1 0 0,-1 0 0,1 1 0,-1-1 0,0 1 0,1 0 0,-1 0 0,0 0 0,1 0 0,-1 0 0,0 1 0,0-1 0,0 1 0,0 0 0,0 0 0,-1 0 0,1 1 0,0-1 0,-1 0 0,0 1 0,0 0 0,1-1 0,-2 1 0,1 0 0,0 0 0,0 0 0,-1 1 0,0-1 0,2 4 0,1 6 0,-1 0 0,0 0 0,0 0 0,-1 0 0,-1 0 0,-1 0 0,1 1 0,-2-1 0,0 0 0,-4 19 0,4-27 0,0 0 0,-1 0 0,1-1 0,-1 1 0,0 0 0,0 0 0,-1-1 0,0 0 0,1 1 0,-2-1 0,1 0 0,0 0 0,-4 3 0,4-5 0,0 0 0,-1 0 0,1 0 0,0-1 0,0 1 0,-1-1 0,1 0 0,-1 0 0,1 0 0,-1-1 0,0 1 0,1-1 0,-1 1 0,0-1 0,1-1 0,-1 1 0,1 0 0,-1-1 0,0 0 0,-4-1 0,2 0-124,1 0 0,0-1 0,0 1 0,0-1 0,0 0 0,0 0-1,0-1 1,1 1 0,0-1 0,-7-7 0,-10-16-6702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24575,'7'20'0,"0"-1"0,-1 1 0,-1 0 0,4 38 0,-2-10 0,26 192 6,-27-167-280,3 0-1,4 0 1,3-1 0,26 73 0,-31-117-6552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3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1118 24575,'4'5'0,"1"0"0,1-1 0,-1 0 0,0 0 0,1 0 0,0-1 0,0 1 0,0-1 0,0-1 0,1 1 0,-1-1 0,1-1 0,-1 1 0,1-1 0,0 0 0,-1 0 0,10-1 0,-10-1 0,0 0 0,0 0 0,0-1 0,0 1 0,0-1 0,0-1 0,-1 1 0,1-1 0,-1 0 0,0-1 0,0 1 0,0-1 0,0 0 0,0 0 0,-1 0 0,0-1 0,0 1 0,0-1 0,4-7 0,-5 6 0,0 1 0,0-1 0,0 0 0,-1 0 0,0-1 0,0 1 0,1-10 0,-2 14 0,0-1 0,-1 1 0,0-1 0,0 1 0,0-1 0,0 1 0,0 0 0,0-1 0,0 1 0,-1-1 0,1 1 0,-1 0 0,0-1 0,0 1 0,0 0 0,0 0 0,0-1 0,0 1 0,0 0 0,-1 0 0,1 0 0,-3-1 0,3 2 0,0 0 0,-1 1 0,1-1 0,0 1 0,0 0 0,-1-1 0,1 1 0,-1 0 0,1 0 0,0-1 0,-1 1 0,1 0 0,-1 1 0,1-1 0,0 0 0,-1 0 0,1 1 0,0-1 0,-1 0 0,1 1 0,0-1 0,0 1 0,-1 0 0,1-1 0,0 1 0,0 0 0,0 0 0,0 0 0,0 0 0,0 0 0,0 0 0,0 0 0,0 0 0,0 0 0,1 0 0,-1 1 0,0 1 0,-4 3 0,1 0 0,1 1 0,-1 0 0,1 0 0,-3 10 0,4-10 0,0 1 0,1-1 0,0 1 0,1 0 0,0-1 0,0 1 0,0 0 0,1-1 0,0 1 0,1-1 0,0 1 0,0-1 0,5 13 0,-5-17 0,-1 0 0,1 0 0,0-1 0,0 1 0,0 0 0,0-1 0,0 1 0,1-1 0,-1 0 0,1 0 0,-1 0 0,1 0 0,0 0 0,0-1 0,0 1 0,0-1 0,0 0 0,0 0 0,0 0 0,0 0 0,1 0 0,-1-1 0,0 1 0,1-1 0,-1 0 0,0 0 0,0 0 0,1 0 0,-1-1 0,0 0 0,1 1 0,-1-1 0,0 0 0,5-3 0,-1 1 0,0 0 0,-1-1 0,1 1 0,-1-2 0,1 1 0,-1-1 0,0 0 0,-1 0 0,1-1 0,-1 1 0,0-1 0,-1 0 0,1-1 0,-1 1 0,0-1 0,-1 0 0,0 0 0,0 0 0,2-8 0,2-7 0,-2-1 0,0 1 0,-2-1 0,0 0 0,-1-27 0,-7-557 0,-1 453 0,4 138 0,0 1 0,-1 0 0,-1 0 0,0 1 0,-1-1 0,0 1 0,-2 0 0,-7-13 0,14 25 0,-1 1 0,1 0 0,-1-1 0,0 1 0,0 0 0,0 0 0,0 0 0,0 0 0,0-1 0,0 1 0,0 1 0,0-1 0,0 0 0,0 0 0,-1 0 0,1 1 0,0-1 0,-1 0 0,1 1 0,0-1 0,-1 1 0,1 0 0,-2-1 0,1 2 0,1-1 0,0 1 0,0-1 0,-1 1 0,1 0 0,0-1 0,0 1 0,0 0 0,0 0 0,0 0 0,0 0 0,0 0 0,0 0 0,0 0 0,0 0 0,1 0 0,-1 0 0,0 1 0,0 1 0,-3 6 0,0 1 0,1-1 0,1 1 0,-1 0 0,-1 14 0,1 19 0,2 1 0,2-1 0,8 60 0,33 129 0,-12-80 0,-24-114-110,2 9 232,21 77 0,-24-111-258,-1-1-1,2 1 1,0-1 0,0 0 0,1 0-1,0 0 1,1-1 0,0 0-1,1-1 1,15 14 0,1-4-6690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3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20 296 24575,'-1'-42'0,"-2"0"0,-11-55 0,13 91 0,1 0 0,-1 1 0,1-1 0,1 0 0,-1 1 0,1-1 0,0 0 0,0 1 0,1-1 0,0 1 0,0 0 0,0 0 0,0-1 0,4-4 0,-5 8 0,0 0 0,0 0 0,1 1 0,-1-1 0,1 0 0,-1 1 0,1-1 0,-1 1 0,1 0 0,0-1 0,0 1 0,0 0 0,0 0 0,0 0 0,0 0 0,0 0 0,0 1 0,0-1 0,0 1 0,0-1 0,0 1 0,0 0 0,1 0 0,-1 0 0,0 0 0,0 0 0,0 0 0,1 0 0,-1 1 0,0-1 0,0 1 0,0 0 0,0 0 0,0 0 0,0-1 0,0 2 0,0-1 0,3 2 0,3 4 0,0-1 0,-1 1 0,1 0 0,-1 1 0,-1 0 0,1 0 0,-1 0 0,-1 1 0,1 0 0,-2 0 0,8 18 0,-7-12 0,0-1 0,-1 1 0,0 0 0,-2 0 0,1 1 0,-2-1 0,0 21 0,-1-32 0,-1 0 0,1 0 0,-1 0 0,1 0 0,-1-1 0,-1 1 0,1 0 0,0 0 0,-1-1 0,0 1 0,-3 4 0,5-7 0,-1 0 0,0 0 0,0 0 0,0 0 0,0 0 0,0-1 0,-1 1 0,1 0 0,0-1 0,0 1 0,0-1 0,0 1 0,-1-1 0,1 0 0,0 1 0,-1-1 0,1 0 0,0 0 0,0 0 0,-1 0 0,1 0 0,0 0 0,-1 0 0,1 0 0,0-1 0,0 1 0,-1 0 0,1-1 0,0 1 0,0-1 0,0 0 0,-1 1 0,1-1 0,0 0 0,0 0 0,0 1 0,-1-3 0,-12-9-78,1-1-1,1-1 1,0 0 0,1-1-1,0 0 1,1-1-1,-15-32 1,15 29-660,-7-12-6088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24575,'5'1'0,"0"1"0,0 0 0,0 0 0,0 0 0,0 1 0,0-1 0,-1 1 0,1 0 0,-1 1 0,7 6 0,9 5 0,79 47 0,61 44 0,-101-63-103,-28-22 216,47 43 0,-70-57-248,0 1 0,-1 0-1,0 0 1,-1 1 0,0 0-1,-1 0 1,1 0 0,-2 1 0,1 0-1,4 15 1,-3 1-6691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0 468 24575,'4'-1'0,"-1"-1"0,0 0 0,1 0 0,-1 0 0,0 0 0,0-1 0,0 1 0,-1-1 0,1 0 0,-1 0 0,1 0 0,-1 0 0,0 0 0,3-5 0,8-11 0,211-236 0,-206 236 20,-1 2 0,2 0 0,0 0 0,1 2 0,33-19 0,-44 29-103,-1 0 1,1 1-1,0 0 1,0 1-1,1 0 1,-1 1-1,1 0 1,-1 0-1,1 1 1,0 0-1,0 0 1,-1 1-1,1 1 1,0 0-1,-1 0 1,1 1-1,11 3 1,-2 3-6744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24575,'5'0'0,"7"0"0,7 0 0,5 0 0,4-5 0,2-2 0,1 0 0,-4 2-8191</inkml:trace>
  <inkml:trace contextRef="#ctx0" brushRef="#br0" timeOffset="1">1 31 24575,'10'0'0,"9"0"0,1-5 0,3-2 0,2 0 0,2 2 0,2 1 0,-4 2-8191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24575,'142'246'0,"-131"-230"-124,-1 0 0,-1 1 0,-1 0 0,0 1 0,-2 0 0,0 0-1,0 0 1,-2 1 0,0 0 0,0 19 0,-3-12-6702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3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24575,'-16'217'0,"0"-19"0,17-3 0,-4-337 0,7-145 0,-4 281 0,1 1 0,0-1 0,0 1 0,0-1 0,1 1 0,0 0 0,0-1 0,0 1 0,0 0 0,1 0 0,0 1 0,0-1 0,1 1 0,-1-1 0,1 1 0,0 0 0,0 0 0,0 1 0,0-1 0,1 1 0,0 0 0,-1 0 0,1 0 0,0 1 0,7-3 0,-5 3 0,0 0 0,1 0 0,0 1 0,-1 0 0,1 1 0,-1-1 0,1 1 0,0 1 0,-1-1 0,1 1 0,0 1 0,-1 0 0,1 0 0,-1 0 0,0 1 0,0 0 0,12 6 0,18 13 0,0 2 0,56 48 0,-79-59 0,-1-1 0,-1 2 0,0 0 0,-1 0 0,0 1 0,-1 0 0,-1 1 0,-1 0 0,8 20 0,-8-16 0,-4-11 0,-1 1 0,1-1 0,-2 1 0,1-1 0,-1 1 0,0 10 0,-2-17 0,0 1 0,0-1 0,-1 0 0,1 0 0,-1 0 0,0 0 0,0 0 0,0 0 0,0 0 0,-1 0 0,1 0 0,-1-1 0,0 1 0,0 0 0,0-1 0,0 0 0,0 1 0,0-1 0,0 0 0,-1 0 0,1 0 0,-1 0 0,-4 2 0,-7 3 0,1 0 0,-1-1 0,0 0 0,-1-1 0,0-1 0,-22 4 0,-95 5 0,8-2 0,25 3-1365,72-12-5461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24575,'0'-1'0,"0"1"0,0-1 0,0 1 0,0-1 0,0 1 0,0-1 0,0 1 0,0-1 0,0 1 0,0-1 0,0 1 0,0-1 0,0 1 0,1 0 0,-1-1 0,0 1 0,0-1 0,1 1 0,-1-1 0,0 1 0,0 0 0,1-1 0,-1 1 0,0 0 0,1-1 0,-1 1 0,1 0 0,-1-1 0,1 1 0,-1 0 0,0 0 0,1 0 0,-1-1 0,1 1 0,-1 0 0,1 0 0,-1 0 0,1 0 0,-1 0 0,1 0 0,-1 0 0,1 0 0,-1 0 0,1 0 0,-1 0 0,1 0 0,-1 0 0,1 1 0,-1-1 0,1 0 0,-1 0 0,0 0 0,1 1 0,-1-1 0,1 0 0,-1 0 0,0 1 0,1-1 0,-1 0 0,0 1 0,1-1 0,-1 1 0,1 0 0,25 23 0,-18-15 0,0 1 0,-1 0 0,-1 0 0,0 1 0,0 0 0,-1 0 0,0 0 0,-1 1 0,5 20 0,-4 0 0,-1 0 0,0 42 0,-2-18 0,0-43 0,1 23 0,-5-29 0,-5-18 0,0-4 0,2 0 0,0 0 0,0-1 0,2 0 0,0 0 0,0 0 0,2 0 0,0-1 0,1 1 0,0 0 0,1 0 0,1-1 0,1 1 0,0 0 0,1 1 0,1-1 0,1 1 0,0 0 0,0 0 0,13-19 0,-9 18 0,-5 7 0,1 0 0,0 1 0,0-1 0,1 1 0,9-9 0,-13 14 0,1 1 0,0-1 0,0 1 0,0 0 0,0 0 0,0 1 0,0-1 0,1 1 0,-1 0 0,0 0 0,1 0 0,-1 0 0,1 1 0,-1 0 0,9 0 0,-4 2 0,-1-1 0,1 1 0,0 1 0,0 0 0,-1 0 0,0 1 0,0 0 0,0 0 0,0 1 0,0 0 0,-1 0 0,0 1 0,0 0 0,0 0 0,-1 0 0,0 1 0,0 0 0,-1 1 0,0-1 0,0 1 0,-1 0 0,0 0 0,0 0 0,-1 1 0,0-1 0,0 1 0,-1 0 0,2 16 0,-4-22 0,0 1 0,0-1 0,-1 1 0,0-1 0,1 1 0,-1-1 0,0 1 0,-1-1 0,1 0 0,0 1 0,-1-1 0,0 0 0,0 0 0,0 0 0,0 0 0,0-1 0,-1 1 0,1 0 0,-1-1 0,0 0 0,0 0 0,1 0 0,-1 0 0,-1 0 0,1 0 0,-5 1 0,-4 2 0,1-2 0,-1 0 0,0 0 0,0-1 0,0 0 0,-14-1 0,40 0 0,1 1 0,-1 0 0,0 1 0,0 1 0,0 0 0,0 0 0,-1 2 0,20 9 0,-27-11 0,0 0 0,1 0 0,-1 0 0,-1 0 0,1 1 0,-1 0 0,0 1 0,0-1 0,7 10 0,-10-11 0,0 0 0,0-1 0,-1 1 0,1 0 0,-1-1 0,0 1 0,0 0 0,-1 0 0,1 0 0,-1 0 0,1 0 0,-1 0 0,-1 0 0,1 0 0,0 0 0,-1 0 0,0 0 0,0 0 0,-2 4 0,0-1 0,0 0 0,-1 0 0,0-1 0,-1 0 0,1 1 0,-1-1 0,0-1 0,-1 1 0,1-1 0,-1 0 0,0 0 0,-1-1 0,1 0 0,-1 0 0,1 0 0,-13 4 0,-12 4 0,0-1 0,-48 9 0,77-19 0,-86 18-1365,68-11-5461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29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309 180 24575,'1'1'0,"0"1"0,0 0 0,0-1 0,0 1 0,0-1 0,1 1 0,-1-1 0,1 1 0,-1-1 0,1 0 0,0 0 0,-1 0 0,1 0 0,0 0 0,0 0 0,0-1 0,-1 1 0,1 0 0,3 0 0,6 4 0,-23-2 0,-31-2 0,24-1 0,-1 1 0,0 0 0,-36 9 0,48-8 0,1 1 0,-1 0 0,0 1 0,1 0 0,0 0 0,0 0 0,0 1 0,1 0 0,-1 0 0,1 1 0,0-1 0,-9 14 0,4-6 0,2 1 0,0 1 0,1 0 0,0 0 0,1 0 0,1 1 0,0 0 0,1 0 0,1 1 0,0-1 0,1 1 0,0 18 0,3-26 0,-1 0 0,2-1 0,-1 1 0,1-1 0,1 1 0,-1-1 0,1 1 0,1-1 0,0 0 0,0 0 0,0 0 0,1-1 0,0 1 0,1-1 0,0 0 0,0 0 0,0 0 0,1-1 0,0 1 0,0-2 0,1 1 0,-1-1 0,1 1 0,1-2 0,10 6 0,6 1 0,0-1 0,1-1 0,0-1 0,0-1 0,1-2 0,-1 0 0,1-2 0,1-1 0,-1-1 0,0-1 0,0-1 0,52-10 0,-60 7 0,0-1 0,-1-1 0,0-1 0,0 0 0,0-1 0,-1-1 0,-1-1 0,1 0 0,-1-1 0,25-24 0,-16 11 0,-2-2 0,-1 0 0,0-2 0,31-58 0,-43 70 0,0 0 0,-1-1 0,-1 0 0,8-31 0,-13 41 0,-1 0 0,-1 0 0,1 0 0,-1 1 0,0-1 0,-1 0 0,1 0 0,-1 0 0,-1 0 0,1 0 0,-1 1 0,0-1 0,-1 1 0,0-1 0,-6-9 0,-3-2 0,-1 0 0,0 1 0,-2 1 0,0 0 0,-1 1 0,0 0 0,-1 1 0,-1 2 0,0-1 0,-1 2 0,0 0 0,0 2 0,-1 0 0,-1 1 0,-24-6 0,39 12 0,0 1 0,0 0 0,-1 0 0,1 1 0,0-1 0,0 1 0,-1 1 0,1-1 0,0 1 0,0 0 0,0 1 0,-7 2 0,-6 3 0,1 1 0,-26 15 0,-21 10 0,47-25-195,1 1 0,-1 1 0,2 1 0,-1 0 0,2 1 0,-28 26 0,27-23-6631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2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91 24575,'0'2'0,"0"0"0,-1 1 0,1-1 0,-1 0 0,0 0 0,1 0 0,-1 0 0,0 0 0,0 0 0,0 0 0,-1 0 0,1-1 0,0 1 0,-1 0 0,1-1 0,-1 1 0,1-1 0,-1 1 0,0-1 0,0 0 0,0 0 0,0 0 0,0 0 0,-4 2 0,-58 16 0,44-14 0,-1 0 0,-3 1 0,1 1 0,0 0 0,1 2 0,-27 14 0,42-19 0,1 0 0,0 0 0,1 1 0,-1-1 0,1 1 0,0 0 0,0 1 0,0-1 0,1 1 0,0 0 0,0 0 0,0 1 0,1-1 0,0 1 0,0-1 0,1 1 0,0 0 0,-3 12 0,3-10 0,1 0 0,-1-1 0,1 1 0,1 0 0,-1 0 0,1-1 0,1 1 0,0 0 0,0 0 0,1-1 0,0 1 0,0-1 0,1 1 0,0-1 0,1 0 0,0 0 0,0 0 0,0-1 0,1 1 0,0-1 0,1 0 0,-1-1 0,2 1 0,-1-1 0,0 0 0,1-1 0,0 0 0,1 0 0,14 8 0,-6-5 0,1-1 0,-1 0 0,2-1 0,-1-1 0,1 0 0,0-2 0,34 4 0,-24-6 0,0-1 0,1 0 0,-1-3 0,39-7 0,-54 6 0,0 0 0,-1-1 0,0 0 0,0-1 0,-1-1 0,1 0 0,-1 0 0,-1-1 0,1 0 0,-1-1 0,-1-1 0,0 1 0,13-18 0,-7 7 0,-1-1 0,-1 0 0,-1-1 0,0 0 0,-2-1 0,10-31 0,-17 46 0,-1 1 0,0-1 0,-1 0 0,0-1 0,0 1 0,0 0 0,-1 0 0,0 0 0,-1 0 0,0 0 0,0-1 0,-1 1 0,-3-10 0,1 9 0,0 1 0,-1 0 0,0 0 0,0 0 0,-1 1 0,1-1 0,-2 1 0,1 1 0,-1-1 0,0 1 0,-11-7 0,4 2 0,-1 1 0,0 0 0,0 1 0,-1 1 0,0 1 0,-1 0 0,0 1 0,0 1 0,0 0 0,0 1 0,-1 1 0,0 1 0,1 0 0,-1 2 0,0 0 0,0 0 0,1 2 0,-25 5 0,13 0-1365,2-1-5461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4.9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0 24575,'-69'53'0,"53"-41"0,-1 2 0,2 1 0,0 0 0,1 0 0,0 2 0,2 0 0,0 0 0,-19 37 0,24-41 0,2 0 0,0 0 0,0 0 0,1 1 0,1 0 0,0-1 0,1 1 0,1 0 0,0 0 0,1 0 0,0 1 0,1-1 0,1 0 0,4 20 0,-3-27 0,-1 0 0,1 0 0,1-1 0,-1 0 0,1 1 0,0-1 0,1 0 0,-1-1 0,1 1 0,0-1 0,0 0 0,1 0 0,0-1 0,0 1 0,0-1 0,0-1 0,0 1 0,1-1 0,0 0 0,0-1 0,0 1 0,0-1 0,10 1 0,16 3 0,1-1 0,-1-2 0,58-2 0,-83-2 0,9 0 0,0-1 0,0-1 0,-1 0 0,1-2 0,-1 0 0,0 0 0,0-2 0,0 0 0,-1 0 0,0-2 0,-1 0 0,0 0 0,16-16 0,-14 12 0,-1-1 0,0 0 0,-1-2 0,-1 1 0,0-2 0,-2 0 0,0 0 0,0-1 0,-2 0 0,13-33 0,-20 45 0,-1 0 0,0-1 0,0 1 0,0 0 0,0 0 0,-1-1 0,0 1 0,-1 0 0,1-1 0,-1 1 0,0 0 0,-1 0 0,1-1 0,-1 1 0,-1 0 0,1 1 0,-1-1 0,-4-7 0,2 6 0,-1 0 0,1 0 0,-1 0 0,-1 0 0,1 1 0,-1 0 0,0 1 0,-1-1 0,1 1 0,-1 1 0,0 0 0,-13-6 0,-12-1 0,-1 2 0,1 1 0,-1 1 0,-1 2 0,1 1 0,-1 2 0,1 2 0,-56 6 0,81-5-114,0 1 1,1 1-1,-1-1 0,1 1 0,-1 1 1,1 0-1,0 0 0,0 0 0,1 1 1,-1 1-1,-8 7 0,-3 2-6712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2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242 584 24575,'-1'-5'0,"0"1"0,-1 0 0,0-1 0,0 1 0,0 0 0,-1 0 0,1 1 0,-1-1 0,0 0 0,0 1 0,0-1 0,-1 1 0,-6-5 0,-14-17 0,11 4 0,1 0 0,2 0 0,0-1 0,1-1 0,1 1 0,1-1 0,1-1 0,1 1 0,1-1 0,1 0 0,1-43 0,3 58 0,0 1 0,0 0 0,0 0 0,1 0 0,1 0 0,-1 0 0,1 0 0,1 1 0,-1-1 0,1 1 0,0 0 0,1 0 0,0 0 0,0 1 0,1 0 0,-1 0 0,1 0 0,0 1 0,1-1 0,13-7 0,-14 9 0,0 0 0,-1 1 0,1 0 0,1 0 0,-1 1 0,0 0 0,1 0 0,-1 0 0,1 1 0,0 0 0,-1 0 0,1 1 0,0-1 0,0 1 0,-1 1 0,1 0 0,0 0 0,-1 0 0,1 0 0,-1 1 0,1 0 0,-1 1 0,0 0 0,0 0 0,11 7 0,0 2 0,-2 1 0,1 1 0,-2 1 0,0 0 0,-1 0 0,0 2 0,-1-1 0,-1 2 0,-1-1 0,-1 2 0,0-1 0,-1 1 0,-1 0 0,-1 1 0,0 0 0,-2 0 0,0 0 0,-2 0 0,1 26 0,-2-33 0,-2 0 0,0 0 0,0 0 0,-1 0 0,-1 0 0,0 0 0,-8 21 0,8-29 0,0 1 0,0-1 0,0 0 0,-1 0 0,0 0 0,0-1 0,0 1 0,0-1 0,-1 0 0,1 0 0,-1 0 0,0-1 0,-1 0 0,1 0 0,-1 0 0,1 0 0,-1-1 0,-8 3 0,0-2 0,1 1 0,-1-2 0,0 0 0,0 0 0,1-2 0,-1 1 0,0-2 0,0 0 0,0 0 0,0-2 0,0 1 0,1-2 0,0 0 0,-1 0 0,1-2 0,1 1 0,-1-2 0,1 1 0,-22-17 0,-87-66-1365,95 73-5461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24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334 152 24575,'16'0'0,"28"0"0,-42 0 0,0 0 0,0 0 0,0 0 0,0-1 0,0 1 0,0-1 0,0 1 0,0-1 0,0 0 0,-1 1 0,1-1 0,0 0 0,0 0 0,-1-1 0,1 1 0,2-2 0,-4 2 0,0-1 0,0 1 0,0 0 0,0 0 0,0 0 0,0 0 0,0-1 0,0 1 0,0 0 0,0 0 0,-1 0 0,1 0 0,-1 0 0,1 0 0,0 0 0,-1 0 0,0 0 0,1 0 0,-1 0 0,0 0 0,1 0 0,-1 0 0,0 0 0,0 0 0,0 1 0,0-1 0,-1-1 0,-28-21 0,21 18 0,0 1 0,0 0 0,-1 0 0,1 1 0,-1 0 0,0 1 0,1 0 0,-1 0 0,0 1 0,0 0 0,0 1 0,0 0 0,0 1 0,0 0 0,0 1 0,0 0 0,0 0 0,-9 4 0,7-2 0,1 1 0,-1 0 0,1 1 0,1 0 0,-1 1 0,1 0 0,0 0 0,1 1 0,0 0 0,0 1 0,0 0 0,1 0 0,1 1 0,-8 13 0,9-14 0,1-1 0,1 1 0,0 1 0,0-1 0,1 1 0,0-1 0,0 1 0,1 0 0,1 0 0,-1 13 0,2-17 0,0 0 0,1 0 0,0 0 0,1 0 0,-1-1 0,1 1 0,0-1 0,1 1 0,-1-1 0,1 1 0,0-1 0,0 0 0,1-1 0,-1 1 0,1 0 0,0-1 0,1 0 0,7 7 0,-3-5 0,0 0 0,0-1 0,1 0 0,-1 0 0,1-1 0,0 0 0,1 0 0,-1-1 0,1-1 0,-1 0 0,18 1 0,14-1 0,72-6 0,-34 0 0,-57 3 0,1-1 0,-1-2 0,0 0 0,0-1 0,0-2 0,-1 0 0,0-2 0,-1 0 0,1-1 0,-2-1 0,27-19 0,-43 26 0,1 0 0,-1-1 0,1 0 0,-2 0 0,1 0 0,0 0 0,-1-1 0,0 0 0,0 1 0,-1-1 0,1 0 0,-1 0 0,-1 0 0,1-1 0,-1 1 0,0 0 0,0-1 0,-1 1 0,0 0 0,0-1 0,0 1 0,-1 0 0,0-1 0,-4-11 0,3 6 0,-2 0 0,1 0 0,-2 1 0,0 0 0,0 0 0,-1 0 0,0 0 0,0 1 0,-1 0 0,-1 0 0,0 1 0,-12-11 0,12 14 0,0 0 0,0 0 0,0 1 0,-1 1 0,1-1 0,-1 1 0,0 1 0,-1 0 0,1 0 0,-1 1 0,1 0 0,-1 0 0,-12 1 0,0 1 0,0 1 0,1 2 0,0 0 0,-40 11 0,55-12 8,1 0 0,0-1 0,0 2 0,1-1 0,-1 1 0,0-1 0,1 1 0,0 1 0,0-1 0,0 0 0,0 1 0,0 0 0,1 0 0,-5 7 0,1 0-305,0 1 0,1 0 0,0 1 0,-5 17 0,3-5-6529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26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85 24575,'3'0'0,"0"0"0,0 0 0,1-1 0,-1 1 0,0-1 0,0 1 0,0-1 0,0 0 0,0 0 0,0-1 0,0 1 0,0-1 0,0 1 0,-1-1 0,1 0 0,4-4 0,-6 5 0,-1 0 0,1 1 0,-1-1 0,1 0 0,-1 0 0,1 0 0,-1 1 0,0-1 0,1 0 0,-1 0 0,0 0 0,0 0 0,0 0 0,0 0 0,0 1 0,0-1 0,0 0 0,0 0 0,0 0 0,0 0 0,0 0 0,-1-1 0,0 0 0,0 0 0,0 0 0,-1 0 0,1 0 0,-1 1 0,1-1 0,-1 1 0,1-1 0,-1 1 0,0-1 0,0 1 0,1 0 0,-4-2 0,0 1 0,0-1 0,0 1 0,0-1 0,0 1 0,-1 1 0,1-1 0,0 1 0,-1 0 0,1 0 0,-1 1 0,1-1 0,-1 1 0,1 0 0,-1 1 0,0-1 0,-8 3 0,7 0 0,0 0 0,0 0 0,0 0 0,0 1 0,0 0 0,0 1 0,1-1 0,0 1 0,0 1 0,-8 8 0,-1 5 0,1 0 0,0 1 0,1 1 0,2 0 0,0 1 0,-13 36 0,8-6 0,3 1 0,-11 89 0,21-127 0,2 1 0,0-1 0,1 0 0,0 1 0,1-1 0,1 1 0,6 25 0,-5-33 0,0 0 0,0 1 0,1-1 0,0-1 0,0 1 0,1-1 0,0 0 0,1 0 0,-1 0 0,1 0 0,0-1 0,1 0 0,0-1 0,0 1 0,7 3 0,-1-2 0,-1 0 0,1-1 0,0-1 0,1 0 0,-1-1 0,1-1 0,0 0 0,-1 0 0,1-1 0,1-1 0,-1-1 0,0 0 0,0-1 0,0 0 0,0-1 0,0 0 0,0-2 0,-1 1 0,1-2 0,-1 0 0,0 0 0,0-1 0,-1-1 0,1 0 0,-2-1 0,1 0 0,19-18 0,-7 0 0,-1 0 0,-1-1 0,-2-1 0,-1-1 0,-1-1 0,-1 0 0,-2-1 0,-1-1 0,16-55 0,-27 77 0,-1 0 0,0 0 0,-1-1 0,0 1 0,-1 0 0,0-1 0,0 1 0,-1 0 0,0-1 0,-1 1 0,0 0 0,-1 0 0,0 0 0,-5-10 0,2 10 0,0-1 0,-1 1 0,0 0 0,0 0 0,-1 1 0,-1 0 0,1 0 0,-1 1 0,-1 0 0,0 1 0,-17-10 0,13 8 0,-1 2 0,0 0 0,0 1 0,0 0 0,-1 1 0,0 1 0,0 0 0,0 1 0,-1 1 0,1 0 0,-1 2 0,1 0 0,-1 0 0,-19 5 0,30-4-124,1 1 0,0 0 0,0 0 0,0 1 0,0-1 0,0 1-1,0 0 1,1 1 0,-1-1 0,-7 9 0,-4 6-6702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0 24575,'0'1'0,"-1"1"0,1-1 0,-1 0 0,0 1 0,1-1 0,-1 0 0,0 0 0,0 1 0,0-1 0,0 0 0,0 0 0,0 0 0,0 0 0,0 0 0,0 0 0,0-1 0,-1 1 0,1 0 0,0-1 0,-1 1 0,1 0 0,0-1 0,-1 0 0,1 1 0,-1-1 0,1 0 0,-3 0 0,-46 6 0,44-5 0,-11 0 0,-5-1 0,0 2 0,0 0 0,0 2 0,1 0 0,-41 14 0,34-7 0,1 1 0,0 2 0,1 0 0,0 2 0,-34 27 0,53-37 0,0 0 0,0 0 0,1 1 0,-1 0 0,2 0 0,-1 0 0,1 1 0,0 0 0,0 0 0,1 0 0,1 0 0,-1 1 0,1 0 0,0 0 0,1-1 0,0 2 0,1-1 0,0 0 0,0 0 0,1 0 0,0 0 0,1 10 0,1-11 0,1 0 0,0 0 0,0 0 0,0 0 0,1-1 0,0 1 0,0-1 0,1 0 0,0 0 0,9 9 0,-1-3 0,0 0 0,0 0 0,27 18 0,-26-23 0,-1-1 0,1 0 0,1 0 0,-1-2 0,1 0 0,0 0 0,0-1 0,31 3 0,-11-4 0,0-2 0,68-7 0,-86 3 0,0 0 0,0-1 0,-1 0 0,1-2 0,-1 0 0,0 0 0,-1-2 0,0 0 0,0-1 0,13-10 0,-8 3 0,-1 0 0,0-1 0,-1 0 0,-1-2 0,-1 0 0,17-27 0,-25 30 0,0-1 0,0-1 0,-2 1 0,0-1 0,-1 0 0,3-29 0,-1 13 0,-6 30 0,0 0 0,0 0 0,0-1 0,-1 1 0,1 0 0,-1-1 0,0 1 0,-1 0 0,1-1 0,-1 1 0,0 0 0,0 0 0,0 0 0,-1 0 0,1 0 0,-4-6 0,2 6 0,-1-1 0,0 1 0,0 1 0,0-1 0,0 0 0,-1 1 0,1 0 0,-1 0 0,0 0 0,0 1 0,0 0 0,-9-4 0,-12-1 0,-1 0 0,1 2 0,-44-4 0,-6-1 0,16 2-1365,33 6-5461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24575,'0'-1'0,"1"1"0,-1-1 0,1 0 0,0 1 0,0-1 0,-1 0 0,1 1 0,0-1 0,0 1 0,0-1 0,-1 1 0,1-1 0,0 1 0,0 0 0,0-1 0,0 1 0,0 0 0,0 0 0,0 0 0,0 0 0,0 0 0,0 0 0,0 0 0,0 0 0,0 0 0,0 0 0,0 0 0,0 1 0,-1-1 0,3 1 0,-2 0 0,1 1 0,0 0 0,0-1 0,-1 1 0,1 0 0,-1 0 0,0 0 0,1 0 0,-1 0 0,0 0 0,0 0 0,1 3 0,1 6 0,1 0 0,-2 0 0,1 1 0,0 11 0,-4 139 0,-1-103 0,5 62 0,1-96-1365,3-6-5461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281 186 24575,'12'0'0,"-10"1"0,1-1 0,-1 0 0,0 0 0,1 0 0,0 0 0,-1 0 0,0 0 0,1 0 0,-1-1 0,1 1 0,-1-1 0,1 0 0,-1 0 0,5-2 0,-7 2 0,0 1 0,0 0 0,0-1 0,0 1 0,0-1 0,0 1 0,0-1 0,0 1 0,0-1 0,0 1 0,-1-1 0,1 1 0,0 0 0,0-1 0,0 1 0,-1-1 0,1 1 0,0-1 0,0 1 0,-1 0 0,1-1 0,0 1 0,-1 0 0,1-1 0,0 1 0,-1 0 0,1 0 0,-1-1 0,1 1 0,0 0 0,-1 0 0,1 0 0,-1-1 0,1 1 0,-1 0 0,1 0 0,0 0 0,-1 0 0,1 0 0,-1 0 0,1 0 0,-1 0 0,0 0 0,-24-6 0,14 5 0,-1 1 0,0-1 0,1 2 0,-1 0 0,0 0 0,1 1 0,0 1 0,-1-1 0,1 2 0,0 0 0,0 0 0,1 1 0,-1 0 0,1 1 0,0 0 0,0 1 0,1 0 0,0 0 0,-13 15 0,15-15 0,0 0 0,1 0 0,1 0 0,-1 1 0,1 0 0,0 0 0,1 0 0,0 1 0,0-1 0,1 1 0,0 0 0,1 0 0,0 0 0,0 0 0,1 1 0,0-1 0,0 0 0,1 1 0,0-1 0,1 0 0,0 1 0,1-1 0,0 0 0,0 0 0,5 11 0,-2-11 0,0 0 0,1 0 0,0 0 0,1-1 0,0 0 0,0 0 0,1-1 0,-1 0 0,2 0 0,-1 0 0,1-1 0,0-1 0,17 8 0,-7-3 0,1-2 0,1 0 0,0-1 0,0-1 0,37 5 0,-26-7 0,0-2 0,1-1 0,0-1 0,41-6 0,-59 4 0,-1-1 0,0 0 0,0-2 0,0 1 0,0-1 0,-1-1 0,0-1 0,0 0 0,0 0 0,-1-2 0,21-17 0,-20 13 0,-1-1 0,0 0 0,-1-1 0,-1 0 0,0 0 0,-1-1 0,10-26 0,-13 28 0,-1 0 0,-1 0 0,0 0 0,-1 0 0,0-1 0,-1 1 0,-1-1 0,0 0 0,-3-28 0,0 35 0,-1 1 0,1 0 0,-1-1 0,-1 2 0,1-1 0,-1 0 0,0 0 0,-1 1 0,1 0 0,-1 0 0,-1 0 0,1 1 0,-1 0 0,-6-5 0,-11-8 0,-1 2 0,-34-19 0,32 22 0,0 1 0,-2 2 0,1 1 0,-1 1 0,0 1 0,-1 2 0,0 0 0,-41 0 0,65 5 7,-1 1 0,1-1 0,0 1 0,-1 0 0,1 0 1,0 0-1,0 1 0,0 0 0,0 0 0,0 0 0,0 0 0,1 1 0,-1 0 0,1 0 0,-1 0 0,-5 6 0,4-2-156,0 0 1,0 0-1,1 0 1,0 0-1,0 1 1,1 0-1,0 0 1,0 0-1,-2 10 1,-2 8-6678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4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193 483 24575,'-1'-2'0,"0"0"0,0 0 0,0 0 0,0-1 0,-1 1 0,1 0 0,-1 0 0,0 1 0,1-1 0,-1 0 0,0 1 0,0-1 0,-3-2 0,-14-13 0,11 4 0,1 0 0,0 0 0,1-1 0,1 0 0,0 0 0,1-1 0,0 1 0,1-1 0,1 0 0,-1-15 0,1-12 0,2 0 0,7-57 0,-7 95 0,1 0 0,-1-1 0,1 1 0,0 0 0,0 0 0,0-1 0,1 1 0,0 0 0,0 1 0,0-1 0,0 0 0,0 0 0,1 1 0,-1-1 0,1 1 0,0 0 0,0 0 0,5-4 0,-5 6 0,0-1 0,0 1 0,0 0 0,-1 0 0,1 1 0,0-1 0,0 1 0,1-1 0,-1 1 0,0 0 0,0 0 0,0 0 0,0 1 0,0-1 0,0 1 0,0-1 0,0 1 0,0 0 0,0 0 0,-1 1 0,1-1 0,0 0 0,-1 1 0,1 0 0,-1 0 0,4 2 0,8 8 0,-1 0 0,1 0 0,-2 2 0,0-1 0,-1 2 0,0-1 0,-1 2 0,-1-1 0,0 1 0,-2 1 0,1-1 0,-2 1 0,0 1 0,-1-1 0,-1 1 0,-1 0 0,0 0 0,-1 0 0,-1 0 0,-1 0 0,-1 0 0,0 1 0,-4 17 0,3-29 0,0-1 0,-1 1 0,0-1 0,0 0 0,0 0 0,-1 0 0,0 0 0,0-1 0,0 0 0,-1 1 0,0-2 0,0 1 0,0 0 0,0-1 0,-1 0 0,0 0 0,0-1 0,0 1 0,-7 1 0,4-1 0,0 0 0,0-1 0,0 0 0,-1-1 0,1 0 0,-1-1 0,0 0 0,1 0 0,-1-1 0,0 0 0,0-1 0,1 0 0,-11-2 0,15 1 1,1 1 0,0-1 0,0 0 0,0 0 0,0 0 0,0-1 0,0 1 0,0-1 0,1 0 0,-1 0 1,1-1-1,0 1 0,0 0 0,-5-8 0,-1-5-14,0-1 1,-10-25-1,-6-11-1330,11 31-5483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33 461 24575,'-1'-30'0,"-2"1"0,-9-39 0,6 36 0,-4-55 0,10 77 0,0 0 0,0 0 0,1 0 0,0 0 0,1 1 0,0-1 0,0 0 0,1 1 0,7-16 0,-6 18 0,0 1 0,1-1 0,-1 1 0,1 0 0,0 1 0,1-1 0,0 1 0,-1 0 0,2 0 0,-1 1 0,0 0 0,1 0 0,9-4 0,-8 4 0,0 0 0,0 1 0,0 0 0,1 1 0,0-1 0,-1 1 0,1 1 0,0 0 0,0 0 0,0 1 0,0 0 0,0 1 0,-1 0 0,1 0 0,0 0 0,0 1 0,-1 1 0,1 0 0,-1 0 0,0 0 0,0 1 0,0 0 0,0 1 0,-1 0 0,1 0 0,-1 1 0,-1-1 0,1 1 0,-1 1 0,0-1 0,0 1 0,-1 1 0,0-1 0,0 0 0,5 13 0,3 6 0,-1 0 0,-2 1 0,0 0 0,-2 1 0,-1 0 0,-2 0 0,0 0 0,-2 1 0,-1-1 0,-1 1 0,-4 42 0,1-64 0,0 0 0,0 0 0,-1 0 0,0 0 0,0-1 0,0 1 0,-1-1 0,0 0 0,0 0 0,0 0 0,-1-1 0,0 1 0,0-1 0,0 0 0,-1-1 0,0 1 0,0-1 0,0 0 0,-10 4 0,6-2 0,0-1 0,0-1 0,0 0 0,-1 0 0,0-1 0,1 0 0,-1-1 0,0 0 0,0-1 0,-1 0 0,1-1 0,-13-1 0,18 0 4,0 0 0,1-1 0,-1 0 0,1 0 0,-1-1 1,1 1-1,0-1 0,0 0 0,0-1 0,0 1 0,0-1 0,1 0 0,0 0 0,-1 0 0,2-1 0,-1 0 0,0 1 0,-3-8 0,-4-9-147,0-1-1,2 1 1,-9-30 0,6 18-726,2 7-5957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6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219 744 24575,'-6'-1'0,"0"0"0,0 1 0,0-2 0,0 1 0,0-1 0,1 0 0,-1 0 0,0 0 0,1-1 0,0 0 0,-1 0 0,1 0 0,0-1 0,1 0 0,-1 0 0,1 0 0,-1-1 0,1 1 0,0-1 0,1 0 0,-1 0 0,-3-7 0,-6-13 0,1 0 0,1-1 0,-12-41 0,15 42 0,0 0 0,1-1 0,1 0 0,2-1 0,0 0 0,2 1 0,0-1 0,2 0 0,5-40 0,0 51 0,0 0 0,1 1 0,0 0 0,2 0 0,-1 0 0,2 1 0,0 0 0,0 0 0,2 1 0,-1 1 0,20-18 0,-25 27 0,0-1 0,0 1 0,0-1 0,1 2 0,-1-1 0,1 0 0,0 1 0,0 0 0,0 1 0,0-1 0,0 1 0,0 0 0,0 1 0,0-1 0,0 1 0,1 1 0,-1-1 0,0 1 0,0 0 0,0 0 0,8 3 0,-4 0 0,0 0 0,0 0 0,-1 1 0,1 0 0,-1 1 0,0 0 0,-1 0 0,1 1 0,-1 0 0,0 1 0,8 11 0,0 3 0,-1 1 0,-1 0 0,-1 1 0,-1 1 0,-1 0 0,-1 1 0,-1 0 0,-2 1 0,0-1 0,-2 1 0,-1 0 0,-1 1 0,-2-1 0,0 1 0,-4 29 0,2-51 0,0 0 0,-1 0 0,1 0 0,-1 0 0,-1 0 0,1-1 0,-1 1 0,0-1 0,0 0 0,0 0 0,-1 0 0,0 0 0,0 0 0,0-1 0,0 1 0,-1-1 0,0-1 0,0 1 0,0-1 0,0 1 0,-1-1 0,1-1 0,-1 1 0,-9 2 0,6-2 0,-1 0 0,1-1 0,-1 0 0,0-1 0,1 0 0,-1 0 0,0-1 0,0-1 0,1 1 0,-1-2 0,0 1 0,1-1 0,-1-1 0,1 0 0,-11-4 0,13 3 9,-1-1 1,1 0-1,0 0 0,1 0 0,-1-1 1,1 0-1,0 0 0,0-1 0,1 0 0,0 0 1,0 0-1,-4-9 0,0-2-306,0 0 0,1-1 0,2 0 0,-6-22 0,6 13-6529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7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186 617 24575,'0'1'0,"0"-1"0,0 0 0,0 0 0,0 1 0,0-1 0,0 0 0,0 1 0,0-1 0,0 0 0,0 0 0,0 1 0,0-1 0,0 0 0,0 0 0,0 1 0,0-1 0,0 0 0,0 1 0,0-1 0,0 0 0,-1 0 0,1 1 0,0-1 0,0 0 0,0 0 0,0 0 0,-1 1 0,1-1 0,0 0 0,0 0 0,0 0 0,-1 1 0,1-1 0,0 0 0,0 0 0,-1 0 0,1 0 0,0 0 0,0 0 0,-1 0 0,1 0 0,0 0 0,-1 1 0,1-1 0,-13-10 0,-10-18 0,3-1 0,2-1 0,2-1 0,0 0 0,2-1 0,2-1 0,1 0 0,1-1 0,2 0 0,1 0 0,2-1 0,-1-43 0,6 72 0,0 0 0,0 0 0,1 1 0,0-1 0,1 0 0,-1 0 0,1 1 0,0-1 0,0 1 0,1-1 0,0 1 0,0 0 0,0 0 0,0 0 0,1 1 0,0-1 0,0 1 0,0 0 0,0 0 0,1 0 0,-1 1 0,1-1 0,0 1 0,0 0 0,8-3 0,-2 1 0,0 0 0,1 1 0,-1 1 0,1 0 0,0 0 0,0 1 0,0 1 0,0 0 0,0 1 0,0 0 0,20 3 0,-24-1 0,0 1 0,-1-1 0,0 2 0,1-1 0,-1 1 0,0 0 0,-1 1 0,1-1 0,-1 1 0,0 0 0,0 1 0,-1 0 0,10 12 0,-2-1 0,-1 0 0,-1 0 0,-1 1 0,11 25 0,-12-20 0,0 1 0,-1 0 0,-1 0 0,-1 1 0,-2 0 0,0 0 0,-2 0 0,-1 0 0,0 0 0,-2 1 0,-6 34 0,5-55 0,0 1 0,0 0 0,-1-1 0,0 1 0,0-1 0,0 0 0,-1 0 0,1 0 0,-1 0 0,-1-1 0,1 0 0,-1 1 0,1-2 0,-1 1 0,0 0 0,0-1 0,-1 0 0,1 0 0,-1-1 0,1 1 0,-1-1 0,0 0 0,0-1 0,0 0 0,0 0 0,0 0 0,-8 0 0,4 0 0,-1 0 0,1-1 0,0-1 0,-1 1 0,1-2 0,-1 1 0,1-1 0,0-1 0,0 0 0,0 0 0,0-1 0,1-1 0,-1 1 0,1-1 0,-12-9 0,9 3-85,1 0 0,1 0-1,0-1 1,0 0 0,1-1-1,0 0 1,1 0 0,1-1-1,0 0 1,1 0 0,1-1-1,0 0 1,1 0 0,0 0-1,-1-19 1,3 7-6741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7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212 590 24575,'-5'-2'0,"1"0"0,-1 0 0,0 0 0,1-1 0,0 0 0,0 0 0,0 0 0,0 0 0,0-1 0,0 1 0,1-1 0,-4-4 0,-3-2 0,-2-3 0,1 0 0,0-1 0,1 0 0,0-1 0,1 0 0,1-1 0,1 0 0,0 0 0,0 0 0,2-1 0,-5-23 0,4 9 0,2 0 0,1 0 0,1 0 0,2 0 0,5-48 0,-5 74 0,1 1 0,0 0 0,0 0 0,0-1 0,1 1 0,-1 0 0,1 0 0,0 0 0,0 1 0,0-1 0,0 0 0,1 1 0,0-1 0,0 1 0,0 0 0,0 0 0,0 0 0,5-3 0,-2 2 0,0 1 0,1 0 0,-1 0 0,1 1 0,-1-1 0,1 2 0,0-1 0,0 1 0,0 0 0,12-1 0,-9 2 0,0 0 0,0 1 0,0 0 0,0 0 0,0 1 0,0 0 0,0 1 0,-1 0 0,0 1 0,1 0 0,-1 0 0,0 1 0,-1 0 0,1 0 0,-1 1 0,10 9 0,-5 3 0,0 0 0,0 0 0,-2 1 0,-1 1 0,0 0 0,13 40 0,-12-27 0,-2 2 0,-2-1 0,6 57 0,-13-82 0,0 0 0,-1 0 0,1 0 0,-2 0 0,0-1 0,0 1 0,0 0 0,-1-1 0,0 0 0,-1 1 0,0-1 0,0 0 0,0-1 0,-1 1 0,-1-1 0,1 0 0,-1 0 0,0-1 0,-1 0 0,1 0 0,-1 0 0,0-1 0,-1 0 0,1 0 0,-1-1 0,-9 4 0,9-4 0,0-1 0,0 0 0,0 0 0,-1-1 0,1 0 0,-1 0 0,1-1 0,-1 0 0,0 0 0,0-1 0,0 0 0,1-1 0,-1 0 0,0 0 0,1-1 0,-1 0 0,1-1 0,-1 0 0,1 0 0,0 0 0,0-1 0,1-1 0,-1 1 0,1-1 0,0 0 0,-10-9 0,6 0-136,0-1-1,0 0 1,1 0-1,1-1 1,1 0-1,0-1 1,1 0-1,1 0 0,-5-21 1,4 8-6690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8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275 433 24575,'-7'0'0,"1"0"0,-1-1 0,0 1 0,1-1 0,0-1 0,-1 1 0,1-1 0,0 0 0,0 0 0,0-1 0,0 0 0,0 0 0,0 0 0,1-1 0,-1 0 0,-5-5 0,6 4 0,1-1 0,-1 0 0,1 0 0,0 0 0,1-1 0,-1 1 0,1-1 0,0 0 0,1 0 0,0 0 0,0 0 0,0 0 0,1-1 0,0-7 0,-2-4 0,2 0 0,1-1 0,0 1 0,1-1 0,1 1 0,8-35 0,-8 48 0,0 0 0,0 0 0,0 0 0,1 0 0,0 0 0,0 0 0,1 1 0,0 0 0,0-1 0,0 2 0,0-1 0,1 0 0,0 1 0,-1 0 0,2 0 0,-1 0 0,0 1 0,1-1 0,0 1 0,0 1 0,0-1 0,0 1 0,0 0 0,7-1 0,-4 1 0,1 0 0,-1 1 0,1 1 0,0 0 0,-1 0 0,1 0 0,-1 1 0,1 1 0,-1 0 0,1 0 0,-1 1 0,0 0 0,0 0 0,11 7 0,-7-3 0,-1 1 0,0 1 0,0 0 0,-1 0 0,0 1 0,-1 1 0,0 0 0,14 21 0,-10-11 0,-1 1 0,-1 1 0,0 0 0,-2 1 0,-1 0 0,-1 0 0,-1 0 0,-1 1 0,-2 0 0,4 42 0,-8-63 0,0 1 0,0-1 0,-1 1 0,1-1 0,-1 1 0,0-1 0,0 1 0,-1-1 0,1 0 0,-1 1 0,0-1 0,0 0 0,0 0 0,-1-1 0,1 1 0,-1 0 0,-5 4 0,3-3 0,-1-1 0,1 0 0,-1 0 0,0 0 0,0-1 0,0 0 0,-1 0 0,1-1 0,-1 0 0,-10 3 0,0-2 0,1-1 0,-1-1 0,1 0 0,-1-1 0,0-1 0,1 0 0,-1-1 0,1-1 0,-18-6 0,11 1 20,1-1 0,-1-2 0,2 0 0,-1-1 0,-27-22 0,4-1-763,-46-48 1,64 56-6084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0 658 24575,'2'-3'0,"0"0"0,0 0 0,0 0 0,1 0 0,-1 0 0,1 0 0,0 1 0,3-4 0,7-6 0,-5 2 0,0-1 0,-1 0 0,-1 0 0,1-1 0,-2 0 0,0 0 0,0 0 0,3-15 0,1-14 0,5-50 0,2-17 0,-4 48-85,-9 40-75,0 1 0,1-1 0,1 1 0,1 0 0,1 1 0,1-1 0,14-26 0,-7 26-6666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9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24575,'9'0'0,"-1"1"0,0 0 0,0 0 0,0 1 0,0 0 0,0 1 0,0-1 0,-1 1 0,1 1 0,-1 0 0,0 0 0,0 0 0,0 1 0,6 6 0,9 8 0,-2 2 0,31 39 0,-19-22 0,295 390 0,-275-363 16,-38-49-292,-1 0-1,0 1 1,-1 1 0,19 35 0,-26-38-6550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0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24575,'16'1'0,"0"0"0,0 1 0,0 0 0,-1 2 0,1 0 0,-1 0 0,0 1 0,0 1 0,0 1 0,24 15 0,-9-2 0,0 2 0,-2 1 0,40 42 0,124 122 0,-188-183-91,0 1 0,0-1 0,-1 1 0,1 0 0,-1 0 0,0 0 0,0 1 0,-1-1 0,0 1 0,0-1 0,0 1 0,0 0 0,-1 0 0,1 7 0,0 11-6735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24575,'-4'35'0,"-1"-1"0,-2 1 0,-1-2 0,-1 1 0,-2-1 0,-20 41 0,18-45 0,7-19 0,2 0 0,-1 0 0,2 0 0,-1 1 0,1-1 0,-1 13 0,3-20 0,1-1 0,0 1 0,1 0 0,-1-1 0,0 1 0,1-1 0,-1 1 0,1-1 0,0 0 0,0 1 0,0-1 0,0 0 0,0 1 0,1-1 0,-1 0 0,1 0 0,-1 0 0,1 0 0,0 0 0,0-1 0,0 1 0,0 0 0,0-1 0,0 1 0,0-1 0,0 0 0,0 0 0,1 0 0,-1 0 0,1 0 0,4 1 0,16 3 0,1-1 0,1-1 0,-1-1 0,0-1 0,0-1 0,39-5 0,15 1 0,-17 3-1365,-35 1-5461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0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0 953 24575,'2'-1'0,"0"1"0,0-1 0,1 1 0,-1-1 0,0 0 0,0 0 0,-1 0 0,1 0 0,0 0 0,0 0 0,0-1 0,-1 1 0,1-1 0,-1 1 0,1-1 0,2-2 0,22-35 0,-19 28 0,106-142 0,-64 90 0,66-111 0,-77 91-199,-3-1-1,-4-2 1,21-94-1,-41 142-367,-6 18-6259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1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24575,'6'0'0,"6"0"0,1-5 0,-1-13 0,2-2 0,-1-4 0,-3-3 0,3 4 0,-2 0 0,3-1 0,4 3 0,4 6 0,-1 5-8191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24575,'6'1'0,"-1"0"0,1 1 0,-1-1 0,1 1 0,-1 0 0,0 0 0,1 1 0,-1 0 0,0 0 0,-1 0 0,1 0 0,0 1 0,-1 0 0,0-1 0,0 2 0,0-1 0,4 6 0,10 13 0,30 51 0,-44-67 0,117 177-1365,-109-161-5461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2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24575,'0'-2'0,"0"0"0,-1 1 0,1-1 0,0 0 0,0 0 0,1 0 0,-1 1 0,0-1 0,1 0 0,-1 1 0,1-1 0,-1 0 0,1 1 0,0-1 0,-1 1 0,1-1 0,0 1 0,0-1 0,0 1 0,0-1 0,1 1 0,-1 0 0,0 0 0,0-1 0,1 1 0,-1 0 0,1 0 0,-1 1 0,1-1 0,-1 0 0,1 0 0,0 1 0,-1-1 0,1 1 0,0-1 0,0 1 0,-1 0 0,1 0 0,0 0 0,0 0 0,-1 0 0,1 0 0,0 0 0,0 0 0,-1 1 0,1-1 0,3 2 0,5 1 0,0 0 0,0 1 0,-1 0 0,1 1 0,-1 0 0,15 11 0,47 35 0,201 156 0,-210-155 0,-2 4 0,62 72 0,50 81-1365,-161-193-5461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3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0 653 24575,'1'-6'0,"0"0"0,0 0 0,1 0 0,0 0 0,0 0 0,0 1 0,0-1 0,1 1 0,0-1 0,0 1 0,1 0 0,6-7 0,51-53 0,30-11 0,-54 48 0,34-36 0,112-138 0,-162 181-273,2 1 0,0 1 0,1 1 0,51-27 0,-51 31-6553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3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0 461 24575,'1'-6'0,"0"1"0,0 0 0,0 0 0,0 0 0,1 0 0,0 0 0,0 1 0,0-1 0,1 0 0,-1 1 0,1 0 0,0-1 0,7-6 0,52-47 0,-52 49 0,304-256 0,-306 259-151,0 0-1,1 0 0,0 0 0,0 1 1,0 1-1,1-1 0,-1 2 1,21-6-1,-5 4-6674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24575,'3'0'0,"1"1"0,0 0 0,-1 0 0,1 0 0,-1 0 0,1 1 0,-1-1 0,1 1 0,-1 0 0,0 0 0,0 0 0,0 0 0,0 1 0,0-1 0,2 4 0,42 50 0,-33-38 0,71 97 0,71 128 0,-102-133-1365,-45-91-5461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4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14 196 24575,'-5'0'0,"-2"-10"0,6-4 0,2-5 0,7 2 0,7-2 0,7-4 0,-2-1 0,-3-4 0,1 4 0,-4 6-8191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5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0,-1 5 0,3 2 0,-3 5 0,1 0 0,-2 4 0,0 3 0,-2 5 0,1-2 0,-1 0 0,-4-4-8191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6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17 213 24575,'32'13'0,"-29"-11"0,1-1 0,-1 1 0,0 0 0,1-1 0,-1 0 0,1 0 0,0 0 0,4 1 0,-7-3 0,0 1 0,0 0 0,0 0 0,0-1 0,0 1 0,0-1 0,0 1 0,0-1 0,0 1 0,0-1 0,-1 1 0,1-1 0,0 0 0,0 0 0,0 1 0,-1-1 0,1 0 0,0 0 0,-1 0 0,1 0 0,-1 0 0,1 0 0,-1 0 0,1 0 0,-1 0 0,0 0 0,1 0 0,-1 0 0,0 0 0,0 0 0,0 0 0,0 0 0,0-2 0,0-6 0,0 0 0,0 1 0,-1-1 0,0 0 0,-1 1 0,0-1 0,0 1 0,-1-1 0,0 1 0,0 0 0,-6-10 0,2 6 0,0-1 0,0 1 0,-1 0 0,-1 1 0,0 0 0,-12-10 0,21 20 0,0 1 0,0 0 0,0-1 0,0 1 0,-1 0 0,1-1 0,0 1 0,0 0 0,0 0 0,0-1 0,-1 1 0,1 0 0,0 0 0,0 0 0,-1-1 0,1 1 0,0 0 0,0 0 0,-1 0 0,1 0 0,0-1 0,0 1 0,-1 0 0,1 0 0,0 0 0,-1 0 0,1 0 0,0 0 0,-1 0 0,1 0 0,0 0 0,-1 0 0,1 0 0,0 0 0,0 0 0,-1 0 0,1 0 0,0 0 0,-1 1 0,1-1 0,0 0 0,0 0 0,-1 0 0,1 1 0,3 15 0,13 22 0,25 27-455,3-1 0,73 82 0,-100-128-6371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9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24575,'-2'43'0,"-2"0"0,-3-1 0,-11 44 0,8-44 0,2 0 0,1 1 0,0 46 0,8-29-1365,-1-34-5461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4:02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0 24575,'-38'7'0,"29"1"0,24 2 0,32 3 0,0-2 0,66 6 0,-10-2 0,-70-9 30,0-2 0,1-2 0,44-1 0,-66-1-144,-1-1 0,1-1-1,0 1 1,0-2 0,-1 0 0,1 0-1,-1-1 1,0 0 0,0-1 0,-1-1-1,1 1 1,16-14 0,-13 5-6712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4:03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24575,'1'4'0,"-1"1"0,1 0 0,0-1 0,0 1 0,1-1 0,-1 0 0,1 1 0,0-1 0,0 0 0,1 0 0,-1 0 0,1 0 0,0-1 0,-1 1 0,2-1 0,-1 0 0,0 1 0,1-1 0,0-1 0,-1 1 0,8 3 0,9 5 0,1 0 0,0-2 0,24 8 0,-25-10 0,48 18 0,-24-11 0,-1 2 0,0 3 0,-1 1 0,43 28 0,-84-48 0,1 1 0,-1 0 0,0 0 0,1 0 0,-1 0 0,0 0 0,0 0 0,0 0 0,0 1 0,0-1 0,0 0 0,0 1 0,0-1 0,0 0 0,-1 1 0,1-1 0,-1 1 0,1 0 0,-1-1 0,1 1 0,-1-1 0,0 1 0,0-1 0,0 1 0,0 0 0,0-1 0,0 3 0,-2-1 0,1 0 0,0 1 0,-1-1 0,0 0 0,0-1 0,0 1 0,0 0 0,0 0 0,0-1 0,-1 1 0,0-1 0,-2 3 0,-11 6 0,-1 0 0,0-1 0,-24 10 0,41-20 0,-353 149-1365,330-140-5461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34:49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1 217,'14'-1,"0"-1,1 0,25-8,26-3,-33 7,1 0,-2-3,55-20,6-2,-71 25,0 1,24-2,-37 6,-1 1,1-1,0 2,-1-1,1 1,-1 0,0 1,13 3,-20-4,0-1,0 1,0-1,0 1,0 0,0-1,0 1,0 0,0 0,0-1,-1 1,1 0,0 0,-1 0,1 0,-1 0,1 0,-1 0,1 0,-1 0,0 0,1 1,-1-1,0 0,0 2,0 1,0 0,-1 0,1 0,-1-1,0 1,0 0,0 0,-2 3,-5 9,-1 0,-15 22,22-36,-5 7,0 0,-1 0,0-1,-1 0,0 0,0-1,-1 0,1 0,-2-1,1-1,-1 0,1 0,-1-1,-1 0,1-1,0-1,-1 1,0-2,-12 1,5-1,0-2,0 0,0-1,0 0,0-2,0 0,1-2,0 0,0 0,1-2,-21-11,31 15,1 0,-1-1,1 0,0 0,0 0,0-1,-8-10,13 14,0 0,0 1,0-1,0 0,0 0,0 0,0 0,1 0,-1 0,1 0,-1 0,1 0,0 0,0 0,0 0,0 0,0 0,0 0,1 0,-1 0,1 0,-1 0,1 0,0 0,0 0,0 0,0 1,0-1,0 0,0 0,1 1,-1-1,1 1,1-2,6-5,1 1,0 0,0 0,1 1,-1 0,1 1,1 0,-1 1,15-4,16-1,55-6,-26 5,-64 9,0 1,-1 1,1-1,0 1,-1 0,1 0,-1 1,1 0,-1 0,0 0,0 1,0 0,0 0,0 1,-1 0,10 7,-10-7,0 1,0 0,0-1,0 1,-1 1,0-1,0 1,0 0,-1-1,0 2,0-1,0 0,-1 1,0-1,0 1,1 11,-3-14,-1 1,1-1,-1 1,0-1,0 1,-1-1,1 0,-1 0,0 0,0 1,0-2,-1 1,1 0,-1 0,0-1,0 0,0 0,-1 1,1-2,-1 1,1 0,-1-1,0 0,-6 3,-1 0,0 0,0 0,-1-2,1 1,-1-1,0-1,0 0,-12 0,8-1,0-1,0 0,0-1,1-1,-26-6,37 7,1 0,-1-1,0 1,0-1,1 0,0 0,-1-1,1 1,0-1,0 1,0-1,0 0,1 0,-1-1,1 1,-1 0,1-1,0 1,1-1,-1 0,1 0,-1 1,1-1,0 0,1 0,-1-8,0 7,1 1,0-1,0 0,1 0,0 0,0 1,0-1,0 0,0 1,1-1,0 1,0 0,0 0,1-1,0 1,-1 1,1-1,0 0,1 1,-1-1,1 1,-1 0,1 0,0 1,0-1,0 1,1 0,-1 0,1 0,-1 0,6 0,0-2,0 2,0 0,1 0,-1 1,1 0,-1 0,1 1,-1 1,1 0,-1 0,0 1,1 1,16 5,-21-4,1 1,-1 0,1 0,-1 0,-1 0,1 1,-1 0,0 1,0-1,-1 1,0-1,0 1,0 1,-1-1,0 0,-1 1,1 0,-2-1,1 1,0 11,-3-15,0 0,0 0,0-1,0 1,-1-1,0 1,0-1,0 0,0 0,0 1,-1-2,1 1,-1 0,0 0,0-1,0 1,0-1,0 0,0 0,-1 0,1-1,-1 1,1-1,-8 2,-6 3,-1-2,1 1,-35 2,37-6,0-1,1 0,-1-1,0 0,-18-5,29 6,1-1,-1 0,0 0,0-1,0 1,1-1,-1 1,1-1,-1 0,1-1,0 1,-1-1,1 1,1-1,-1 0,0 0,1 0,-1 0,1-1,0 1,0-1,0 1,1-1,-2-5,3 5,0 0,0 0,1 0,-1-1,1 1,0 0,1 0,-1 0,1 1,-1-1,1 0,0 0,0 1,1-1,-1 1,1 0,0 0,0 0,0 0,0 0,7-4,-2 1,0 0,0 0,1 1,-1 0,1 0,1 1,-1 0,11-2,-18 5,0 1,1 0,-1-1,0 1,1 0,-1 0,1 1,-1-1,0 0,1 1,-1-1,0 1,0 0,1 0,-1 0,0 0,0 0,0 0,0 1,0-1,0 1,-1-1,1 1,0 0,-1 0,1 0,-1-1,0 1,0 1,1-1,-1 0,-1 0,1 0,0 0,0 1,-1-1,1 0,-1 4,1-2,-1 1,1-1,-1 0,0 0,0 1,-1-1,1 0,-1 0,0 0,0 1,0-1,-1 0,0-1,1 1,-1 0,0 0,-1-1,1 1,-1-1,0 0,-4 5,2-5,-1 0,0 0,1 0,-1-1,0 0,-1 0,1 0,0-1,-1 0,1 0,0-1,-1 1,1-2,-1 1,1-1,-1 1,1-2,0 1,0-1,-1 0,1 0,-8-5,5 3,0 0,1-1,-1 0,1-1,0 1,0-2,1 1,0-1,0 0,1 0,0-1,0 0,0 0,-5-13,9 19,1 0,0-1,0 1,1 0,-1-1,0 1,1 0,0-1,-1 1,1-1,0 1,0-1,0 1,1-1,-1 1,0 0,1-1,0 1,-1-1,1 1,0 0,2-3,-1 3,0 0,0-1,1 1,-1 0,1 0,0 0,-1 0,1 1,0-1,0 1,0 0,0 0,1 0,3-1,7 0,0 0,0 1,0 0,0 1,0 1,25 4,-27-2,1 0,0 1,-1 0,21 11,-28-12,0-1,-1 1,1 0,-1 1,0-1,0 1,0-1,0 1,-1 0,1 1,-1-1,0 1,4 8,-6-11,0 0,-1-1,0 1,1 0,-1-1,0 1,0 0,0 0,0-1,0 1,0 0,0-1,-1 1,1 0,-1-1,1 1,-1 0,1-1,-1 1,0-1,0 1,0-1,0 1,0-1,0 0,0 1,-1-1,1 0,0 0,-1 0,1 0,-1 0,1 0,-1-1,1 1,-1 0,0-1,1 1,-1-1,0 1,-2-1,-5 2,-1 0,1 0,-1-1,0 0,1-1,-11-1,8-1,0 0,0-1,0 0,1-1,0-1,-1 0,2 0,-1-1,1 0,-1-1,2 0,-1-1,1 0,0 0,1-1,0 0,0-1,1 1,0-2,1 1,-6-13,11 21,0 0,-1 0,1 0,0 0,1 0,-1 0,0 0,1 0,-1 0,1-1,0 1,-1 0,1 0,0-1,0 1,1 0,-1 0,0 0,1-1,-1 1,1 0,1-3,0 2,0 1,0 0,0 0,0 0,1 0,-1 0,1 0,-1 0,1 1,-1-1,1 1,0 0,0 0,5-1,6-2,2 2,-1 0,0 0,0 2,25 1,-29 0,1 1,-1 0,1 1,-1 0,0 1,0 0,-1 1,1 0,-1 0,0 1,0 1,15 12,-19-13,0 0,0 0,-1 0,1 1,-2 0,1 0,-1 0,0 0,0 1,-1 0,0 0,0 0,-1 0,0 0,0 0,-1 0,0 1,-1 10,0-16,0-1,0 1,-1-1,1 1,-1-1,1 1,-1-1,0 0,0 1,0-1,-1 0,1 0,0 0,-1 0,1 0,-1 0,0 0,0 0,1 0,-4 1,0 0,1-1,-1 1,0-1,0 0,0-1,0 1,-1-1,1 0,-7 1,-2-1,-1-1,1 0,-1-1,1-1,-1 0,-17-5,26 5,0-1,0 0,0 0,0-1,0 1,1-1,0 0,0-1,0 1,0-1,0 0,1 0,0-1,0 1,1-1,-1 0,1 0,1 0,-1 0,1-1,0 1,0-1,1 1,0-1,-1-7,2 9,-1 0,1 0,0 0,0 0,1 0,-1 0,1 1,0-1,1 0,-1 0,1 0,0 1,0-1,0 1,1 0,0-1,0 1,0 0,0 1,0-1,1 1,0-1,-1 1,1 0,0 0,1 0,-1 1,0 0,1 0,0 0,-1 0,1 1,9-2,-5 1,1 1,-1 1,0 0,1 0,-1 1,0 0,0 1,0 0,0 0,0 1,0 0,0 1,-1 0,11 6,-13-6,1 0,-1 0,-1 1,1 0,-1 0,0 0,0 1,0-1,-1 1,1 0,-2 1,1-1,-1 1,0 0,0-1,-1 1,1 0,1 13,-4-18,0 1,0-1,0 1,-1-1,1 0,-1 1,1-1,-1 1,0-1,0 0,0 0,0 1,0-1,-1 0,1 0,0 0,-1 0,0-1,1 1,-1 0,0-1,0 1,0-1,0 1,0-1,0 0,-1 0,1 0,0 0,-1 0,1-1,0 1,-1-1,-3 1,-5 1,-1 0,1-1,0-1,0 0,0 0,-16-3,17 1,1 0,0-1,-1 0,1 0,0-1,0 0,1-1,-1 1,1-2,0 1,-12-12,17 14,1 0,0 0,-1 1,1-1,0 0,1-1,-1 1,0 0,1-1,0 1,-1 0,2-1,-1 1,0-1,1 0,-1 1,1-1,0 0,0 1,1-1,-1 0,1 1,-1-1,1 1,0-1,1 1,-1 0,1-1,-1 1,1 0,0 0,0 0,5-5,-2 2,0 0,1 0,-1 0,2 1,-1 0,0 1,1-1,0 1,0 0,0 1,1 0,-1 0,1 0,-1 1,1 0,0 1,0 0,0 0,0 0,0 1,0 0,13 3,-14-2,-1 0,1 0,0 1,-1 0,0 1,1 0,-1 0,0 0,0 0,-1 1,1 0,-1 0,1 1,-2-1,1 1,0 0,-1 1,0-1,0 1,0-1,-1 1,0 0,0 1,-1-1,1 0,2 14,-5-16,1-1,0 1,-1 0,0-1,0 1,0 0,0-1,-1 1,1-1,-1 1,0 0,0-1,0 1,-1-1,1 0,-1 1,0-1,1 0,-2 0,1 0,-3 3,0-1,0-1,-1-1,1 1,0-1,-1 0,0 0,0 0,0-1,0 0,0 0,-10 1,4-1,1 0,-1-1,0-1,1 0,-1 0,1-1,-1-1,1 0,-1 0,1-1,0-1,0 0,-16-8,17 5,2 0,-1 0,1-1,-14-17,2-2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12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65 24575,'-36'-2'0,"15"1"0,0 1 0,0 0 0,-36 6 0,51-5 0,0 0 0,1 1 0,-1 0 0,0 0 0,0 0 0,1 1 0,0 0 0,-1 0 0,1 0 0,0 0 0,0 1 0,1 0 0,-1 0 0,1 1 0,0-1 0,0 1 0,0 0 0,-3 6 0,-1 4 0,0 0 0,1 0 0,1 1 0,1 0 0,0 0 0,1 0 0,1 0 0,0 1 0,1 0 0,1-1 0,1 1 0,2 29 0,-1-37 0,1-1 0,0 1 0,1-1 0,-1 1 0,1-1 0,1 0 0,0 0 0,0 0 0,0 0 0,1-1 0,1 0 0,-1 0 0,1 0 0,0-1 0,0 1 0,1-2 0,0 1 0,0-1 0,0 0 0,1 0 0,-1-1 0,1 0 0,0 0 0,1-1 0,12 4 0,-5-3 0,1-1 0,0-1 0,1 0 0,-1-1 0,0-1 0,0 0 0,1-2 0,-1 0 0,0-1 0,0 0 0,-1-2 0,1 0 0,-1 0 0,0-2 0,0 0 0,-1-1 0,0 0 0,15-12 0,-19 13 0,-1 0 0,-1-1 0,1 0 0,-1-1 0,0 0 0,-1 0 0,0-1 0,-1 0 0,0 0 0,0-1 0,-1 0 0,-1 0 0,0 0 0,0-1 0,-1 0 0,0 0 0,-1 0 0,-1 0 0,0 0 0,-1-1 0,0 1 0,0-1 0,-2 1 0,1-1 0,-5-17 0,3 21 0,-1 0 0,0 1 0,-1-1 0,0 1 0,0 0 0,-1 0 0,0 0 0,-1 1 0,1 0 0,-1 0 0,-1 0 0,1 1 0,-1 0 0,0 0 0,-1 0 0,1 1 0,-1 0 0,0 1 0,-1 0 0,-10-4 0,-3-1 0,0 2 0,0 1 0,-1 0 0,1 2 0,-1 0 0,-45 0 0,62 4-68,1-1 0,-1 1-1,1 0 1,0 1 0,-1-1 0,1 1-1,0 0 1,0 0 0,-1 1 0,1 0-1,0 0 1,0 0 0,1 0 0,-1 1-1,0 0 1,1 0 0,-1 0-1,1 0 1,-5 7 0,-5 9-6758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18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242 218 24575,'-35'-12'0,"5"0"0,20 11 0,0 0 0,0 0 0,0 1 0,-1 0 0,1 1 0,0 0 0,0 1 0,-19 5 0,25-6 0,1 0 0,-1 0 0,1 1 0,-1-1 0,1 1 0,0 0 0,0 0 0,0 0 0,0 0 0,0 1 0,0-1 0,0 1 0,1-1 0,-1 1 0,1 0 0,0 0 0,0 0 0,0 0 0,0 1 0,0-1 0,1 0 0,0 1 0,-1 0 0,1-1 0,1 1 0,-1-1 0,0 8 0,1-7 0,1 1 0,0-1 0,1 1 0,-1-1 0,1 1 0,-1-1 0,1 0 0,1 0 0,-1 0 0,0 0 0,1 0 0,0 0 0,0-1 0,0 1 0,0-1 0,1 0 0,-1 0 0,1 0 0,7 4 0,6 3 0,0 0 0,1 0 0,22 7 0,-1-4 0,1-2 0,0-2 0,60 6 0,-89-14 0,-1-1 0,1 0 0,0 0 0,-1-1 0,1-1 0,-1 0 0,1 0 0,-1-1 0,20-8 0,2-4 0,51-32 0,-48 26 0,-18 11 0,-1 0 0,-1-1 0,0-1 0,25-26 0,-35 33 0,0 0 0,-1-1 0,0 0 0,0 0 0,0 0 0,0 0 0,-1 0 0,0-1 0,-1 1 0,1-1 0,-1 0 0,-1 0 0,1 0 0,-1 0 0,0 0 0,-1-8 0,0 10 0,-1 1 0,-1-1 0,1 1 0,0 0 0,-1-1 0,0 1 0,0 0 0,-1 0 0,1 0 0,-1 0 0,0 0 0,0 1 0,0-1 0,0 1 0,0 0 0,-1 0 0,0 0 0,0 0 0,1 1 0,-1-1 0,-5-1 0,-12-7 0,0 2 0,-41-14 0,53 21 0,-13-6 0,-1 2 0,0 1 0,-1 0 0,0 2 0,1 1 0,-1 1 0,0 1 0,-42 5 0,49-3 0,0 2 0,0 1 0,0 0 0,1 1 0,0 0 0,0 1 0,0 1 0,1 1 0,0 0 0,1 1 0,0 1 0,-20 19 0,-56 63-1365,79-78-5461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4.7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373 131 24575,'4'0'0,"-11"1"0,-21 0 0,0 1 0,-29 7 0,41-4 0,0 1 0,1 0 0,0 1 0,0 0 0,1 2 0,0 0 0,-18 14 0,23-15 0,1 0 0,1 0 0,-1 0 0,1 1 0,1 0 0,0 1 0,0-1 0,1 1 0,0 0 0,0 0 0,-5 20 0,-21 107 0,28-120 0,1 1 0,1-1 0,0 1 0,1-1 0,6 36 0,-5-49 0,0 1 0,0 0 0,1-1 0,0 1 0,0-1 0,0 1 0,1-1 0,-1 0 0,1 0 0,0 0 0,0 0 0,0-1 0,1 1 0,7 5 0,-3-3 0,0-1 0,1 0 0,-1-1 0,1 0 0,0 0 0,0-1 0,11 2 0,14 2 0,0-2 0,1-1 0,41-2 0,-65-2 0,19 2 0,-1-3 0,1 0 0,-1-2 0,1 0 0,-1-3 0,0 0 0,0-2 0,-1-1 0,0-1 0,-1-2 0,0 0 0,0-2 0,25-18 0,35-36 0,119-121 0,-201 185 0,-1-1 0,0 1 0,0-1 0,-1 0 0,1 0 0,-1-1 0,-1 1 0,1-1 0,-1 1 0,0-1 0,0 0 0,0 0 0,-1 0 0,0 0 0,0 0 0,0 0 0,-1-1 0,0 1 0,0 0 0,-1 0 0,0 0 0,0 0 0,0 0 0,-1 0 0,0 0 0,0 0 0,0 1 0,-6-10 0,1 2 0,0 0 0,-1 1 0,-1 0 0,0 0 0,-1 1 0,0 0 0,-1 1 0,0 0 0,0 1 0,-25-16 0,14 15 0,-1 0 0,0 1 0,0 2 0,-1 0 0,0 2 0,0 0 0,0 2 0,0 0 0,-1 2 0,0 1 0,1 0 0,-37 7 0,44-3-77,-1 0 1,1 1-1,0 1 0,1 1 0,-1 0 1,1 2-1,1-1 0,-20 15 0,19-12-597,-8 4-6152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151 183 24575,'21'1'0,"1"-1"0,1 0 0,43-7 0,-62 7 0,-1-1 0,1 1 0,-1-1 0,1 0 0,-1 0 0,1 0 0,-1-1 0,1 1 0,-1-1 0,0 0 0,0 0 0,0 0 0,0 0 0,0-1 0,0 1 0,-1-1 0,1 1 0,-1-1 0,0 0 0,0 0 0,0 0 0,0 0 0,0-1 0,-1 1 0,2-4 0,-3 5 0,0 0 0,0 0 0,0 0 0,0 0 0,0 0 0,0 1 0,-1-1 0,1 0 0,-1 0 0,0 0 0,1 0 0,-1 1 0,0-1 0,0 0 0,0 1 0,0-1 0,0 0 0,0 1 0,-1 0 0,1-1 0,-1 1 0,1 0 0,-1-1 0,1 1 0,-1 0 0,1 0 0,-1 0 0,0 1 0,0-1 0,0 0 0,1 1 0,-1-1 0,0 1 0,-4-1 0,-8-3 0,0 2 0,0-1 0,-18 0 0,31 3 0,-8-1 0,0 1 0,-1 0 0,1 0 0,0 0 0,-1 2 0,1-1 0,0 1 0,0 0 0,0 1 0,0 0 0,0 0 0,1 1 0,-1 0 0,1 1 0,0-1 0,0 2 0,1-1 0,-1 1 0,1 0 0,1 1 0,-1-1 0,1 1 0,0 1 0,1-1 0,0 1 0,0 0 0,0 0 0,1 1 0,0-1 0,1 1 0,0 0 0,0 0 0,-2 18 0,4-23 0,1 0 0,0 1 0,0-1 0,0 0 0,1 0 0,-1 0 0,1 0 0,0 0 0,0 0 0,1 0 0,-1 0 0,1 0 0,0 0 0,0-1 0,0 1 0,0-1 0,1 1 0,-1-1 0,1 0 0,0 0 0,0 0 0,0 0 0,0 0 0,0-1 0,1 0 0,6 4 0,9 5 0,1-2 0,1 0 0,39 12 0,-37-14 0,-1 1 0,0-2 0,1 0 0,0-1 0,0-1 0,0-2 0,1 0 0,-1-1 0,1-1 0,-1-2 0,37-6 0,-52 6 0,-1-1 0,0-1 0,0 1 0,-1-1 0,1 0 0,-1 0 0,0-1 0,0 0 0,0 0 0,-1-1 0,0 1 0,0-1 0,0 0 0,-1 0 0,1-1 0,-2 1 0,1-1 0,-1 0 0,3-8 0,-1 3 0,-1 0 0,-1 0 0,0 0 0,-1 0 0,0-1 0,-1 1 0,0-1 0,-1 1 0,0 0 0,-1-1 0,-3-14 0,1 19 0,0 0 0,0 0 0,-1 1 0,0-1 0,0 1 0,-1 0 0,0 0 0,0 0 0,-1 1 0,0-1 0,0 1 0,0 1 0,-1-1 0,0 1 0,0 0 0,-10-5 0,9 5 0,-1 1 0,0-1 0,0 1 0,0 1 0,0 0 0,-1 0 0,1 1 0,-1 0 0,1 1 0,-1 0 0,0 0 0,0 1 0,-19 2 0,23 0-72,-1 1 1,0 0-1,1 1 0,0-1 0,0 1 0,0 0 0,0 1 0,1 0 1,-1 0-1,1 0 0,0 0 0,1 1 0,-1-1 0,1 1 0,0 1 1,1-1-1,0 0 0,-4 11 0,-7 15-6754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6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95 24575,'0'-2'0,"-1"-1"0,1 1 0,-1 0 0,0-1 0,0 1 0,0 0 0,0-1 0,0 1 0,-1 0 0,1 0 0,0 0 0,-1 0 0,0 0 0,1 0 0,-1 1 0,0-1 0,0 0 0,0 1 0,0 0 0,0-1 0,0 1 0,-1 0 0,1 0 0,0 0 0,-1 0 0,-4 0 0,-5-3 0,-1 1 0,1 0 0,-24-1 0,25 4 0,0 1 0,0-1 0,0 2 0,1 0 0,-1 0 0,0 1 0,0 0 0,1 1 0,0 0 0,0 0 0,-16 10 0,13-5 0,0 0 0,0 0 0,0 2 0,1-1 0,1 2 0,0-1 0,-14 20 0,22-27 0,0-1 0,1 1 0,-1 0 0,1 0 0,0 1 0,0-1 0,1 0 0,-1 1 0,1-1 0,0 1 0,0-1 0,0 1 0,1 0 0,-1-1 0,1 1 0,0 0 0,1-1 0,-1 1 0,1 0 0,0-1 0,0 1 0,0-1 0,4 8 0,-1-5 0,1 1 0,0-1 0,0 0 0,1-1 0,0 1 0,0-1 0,0 0 0,1-1 0,0 1 0,0-1 0,13 6 0,-1 0 0,1-1 0,0-1 0,0-1 0,1-1 0,0-1 0,0-1 0,1 0 0,-1-2 0,35 1 0,-46-3 0,0-1 0,0-1 0,0 0 0,-1 0 0,1-1 0,0 0 0,-1-1 0,1 0 0,-1-1 0,0 0 0,0 0 0,0-1 0,-1 0 0,1 0 0,-1-1 0,-1 0 0,1 0 0,-1-1 0,0 0 0,0-1 0,-1 1 0,0-1 0,6-11 0,-6 9 0,-1 0 0,0 0 0,-1-1 0,0 0 0,0 0 0,-1 0 0,-1-1 0,0 1 0,1-12 0,-3 17 0,0 0 0,0 1 0,-1-1 0,0 0 0,0 1 0,0-1 0,-1 1 0,0-1 0,0 1 0,0 0 0,-1 0 0,1 0 0,-1 0 0,0 0 0,-1 0 0,1 1 0,-1 0 0,0 0 0,-9-7 0,-1 0 0,0 2 0,-2 0 0,1 0 0,-1 2 0,0 0 0,0 1 0,-28-7 0,12 6 0,0 1 0,0 2 0,-40-1 0,68 5 4,1 0 0,-1 0-1,0 0 1,1 0-1,-1 1 1,1 0 0,-1 0-1,1 0 1,-1 0 0,1 0-1,0 1 1,0-1-1,-1 1 1,1 0 0,0 0-1,1 0 1,-1 1 0,0-1-1,0 0 1,1 1-1,0 0 1,-1 0 0,1 0-1,0 0 1,1 0 0,-1 0-1,0 0 1,1 0-1,0 1 1,0-1 0,0 1-1,-1 5 1,0-1-110,1 0 0,1 1 0,0-1 0,0 0 0,0 0 0,1 0-1,0 1 1,1-1 0,0 0 0,0 0 0,0 0 0,1-1 0,7 13 0,3 2-6720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6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64 24575,'-12'1'0,"0"1"0,0 0 0,0 1 0,1 0 0,-1 1 0,1 0 0,0 1 0,0 1 0,0-1 0,1 2 0,-1-1 0,-16 16 0,21-17 0,1 0 0,-1 1 0,1 0 0,0 0 0,1 0 0,-1 0 0,1 1 0,1-1 0,-1 1 0,-2 9 0,4-11 0,1 0 0,0 0 0,0 0 0,1 0 0,-1 0 0,1 0 0,0 1 0,1-1 0,-1 0 0,1 0 0,0 0 0,0 0 0,1 0 0,-1 0 0,1 0 0,4 7 0,-1-3 0,1-1 0,0 1 0,0-1 0,1 0 0,0-1 0,1 1 0,0-1 0,0-1 0,0 0 0,1 0 0,0 0 0,0-1 0,0-1 0,0 1 0,1-2 0,0 1 0,13 2 0,2 0 0,0-2 0,0 0 0,0-2 0,1 0 0,49-5 0,-67 2 0,1 0 0,0 0 0,-1-1 0,1 0 0,-1 0 0,0-1 0,0 0 0,0 0 0,0-1 0,0 0 0,-1-1 0,0 0 0,0 0 0,0 0 0,0-1 0,-1 0 0,0 0 0,0-1 0,-1 1 0,0-1 0,0-1 0,0 1 0,-1-1 0,0 1 0,-1-1 0,0 0 0,0-1 0,0 1 0,-1 0 0,-1-1 0,1 1 0,-1-1 0,-1 0 0,0 1 0,0-1 0,0 0 0,-1 1 0,-3-13 0,1 11 7,0 1-1,-1-1 0,0 1 0,0 0 1,-1 0-1,-1 1 0,1-1 1,-1 1-1,-1 0 0,1 1 1,-1 0-1,-1 0 0,1 0 0,-1 1 1,0 0-1,-1 0 0,1 1 1,-16-7-1,11 6-120,0 0 0,-1 1-1,1 1 1,-1 0 0,0 1 0,0 0-1,0 1 1,0 0 0,-1 2 0,1-1-1,0 2 1,-25 3 0,12 3-6712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7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29 24575,'0'0'0,"0"0"0,0 1 0,-1-1 0,1 0 0,0 0 0,0 0 0,-1 0 0,1 0 0,0 0 0,0 0 0,-1 0 0,1 0 0,0 0 0,0 0 0,-1 0 0,1 0 0,0 0 0,0 0 0,-1 0 0,1 0 0,0 0 0,0 0 0,-1 0 0,1 0 0,0 0 0,0-1 0,0 1 0,-1 0 0,1 0 0,0 0 0,0 0 0,0 0 0,-1-1 0,1 1 0,0 0 0,0 0 0,0 0 0,0-1 0,0 1 0,-1 0 0,1 0 0,0-1 0,0 1 0,0 0 0,0 0 0,0-1 0,0 1 0,0 0 0,0 0 0,0-1 0,0 1 0,0 0 0,0 0 0,0-1 0,0 1 0,0 0 0,0 0 0,0-1 0,0 1 0,0 0 0,1 0 0,-1-1 0,16-10 0,-2 8 0,0 0 0,0 1 0,0 1 0,0 0 0,1 1 0,-1 1 0,0 0 0,0 0 0,0 2 0,0 0 0,0 0 0,-1 1 0,1 1 0,16 8 0,5 4 0,-1 2 0,-1 1 0,-1 2 0,32 27 0,-25-18-39,-13-11-624,36 35 0,-48-39-6163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24575,'4'1'0,"1"-1"0,0 1 0,0 1 0,-1-1 0,1 1 0,-1 0 0,0 0 0,1 0 0,-1 0 0,0 1 0,0 0 0,0 0 0,-1 0 0,1 0 0,-1 0 0,1 1 0,-1 0 0,0-1 0,-1 1 0,1 0 0,3 7 0,7 13 0,-2 0 0,15 41 0,-20-48 0,105 280-1365,-102-271-5461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0 421 24575,'14'0'0,"-1"0"0,0 0 0,0-1 0,1-1 0,-1 0 0,0-1 0,0 0 0,-1-1 0,1-1 0,-1 0 0,0-1 0,0 0 0,-1 0 0,0-1 0,0-1 0,0 0 0,-1 0 0,13-15 0,23-23 0,2 2 0,2 2 0,1 2 0,112-65 0,-87 67-1365,-52 29-5461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03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29 24575,'1'6'0,"-1"-7"0,-1 0 0,1 0 0,-1 0 0,1 0 0,-1 0 0,0 0 0,1 0 0,-1 0 0,0 1 0,0-1 0,1 0 0,-1 0 0,0 1 0,0-1 0,0 0 0,0 1 0,-2-1 0,-3-3 0,-2 1 0,1 1 0,0-1 0,0 1 0,-1 0 0,1 1 0,-1 0 0,0 0 0,1 1 0,-1 0 0,0 0 0,1 0 0,-1 1 0,1 0 0,-1 1 0,1 0 0,-1 0 0,1 1 0,0-1 0,-12 8 0,9-4 0,0 0 0,0 1 0,1 0 0,0 0 0,0 1 0,1 1 0,0 0 0,0 0 0,1 0 0,0 1 0,1 0 0,-9 18 0,7-10 0,0 1 0,2 0 0,0 1 0,1-1 0,1 1 0,1 0 0,-2 34 0,5-47 0,0 0 0,0 1 0,1-1 0,0 0 0,0 0 0,1 0 0,0 1 0,0-1 0,1-1 0,0 1 0,0 0 0,0-1 0,1 1 0,0-1 0,0 0 0,1 0 0,-1-1 0,1 1 0,1-1 0,-1 0 0,1-1 0,0 1 0,12 6 0,0-1 0,0-2 0,1 0 0,0-1 0,0-1 0,29 5 0,-37-9 0,0-1 0,0 0 0,0-1 0,0 0 0,0-1 0,0 0 0,0-1 0,-1 0 0,1-1 0,0 0 0,14-6 0,11-8 0,-2-1 0,0-1 0,35-28 0,-57 38 0,0 0 0,-1-1 0,0-1 0,-1 1 0,0-2 0,0 0 0,-1 0 0,-1 0 0,0-1 0,-1 0 0,6-17 0,-11 25 0,-1-1 0,0 0 0,0 0 0,-1 0 0,1 0 0,-1 0 0,-1 0 0,1 1 0,-1-1 0,0 0 0,0 0 0,-1 0 0,1 1 0,-1-1 0,-1 1 0,1-1 0,-1 1 0,0 0 0,0 0 0,-1 0 0,1 0 0,-1 1 0,0-1 0,0 1 0,-1 0 0,-5-4 0,1 0 0,-1 0 0,0 1 0,-1 1 0,0-1 0,0 2 0,0-1 0,-1 2 0,1-1 0,-1 2 0,0-1 0,-20-1 0,11 2 0,1 2 0,0 1 0,-1 1 0,1 0 0,0 1 0,-26 7 0,40-7 0,0 0 0,0 0 0,1 0 0,-1 0 0,0 1 0,1 0 0,0 1 0,0-1 0,0 1 0,0 0 0,0 0 0,1 0 0,-1 1 0,1 0 0,1 0 0,-1 0 0,1 0 0,-1 0 0,1 1 0,1-1 0,-1 1 0,1 0 0,0 0 0,-1 8 0,-2 16-1365,3-3-5461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05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64 24575,'0'1'0,"1"0"0,-1-1 0,1 1 0,-1 0 0,1 0 0,-1 0 0,1 0 0,-1 0 0,1-1 0,0 1 0,0 0 0,-1-1 0,1 1 0,0 0 0,0-1 0,0 1 0,0-1 0,0 1 0,-1-1 0,1 0 0,0 1 0,0-1 0,0 0 0,2 1 0,29 5 0,-28-5 0,3 0 0,0-1 0,0 0 0,0 0 0,0-1 0,0 0 0,11-3 0,-17 4 0,0 0 0,0 0 0,0 0 0,0 0 0,0 0 0,0 0 0,0-1 0,0 1 0,0 0 0,0-1 0,-1 1 0,1-1 0,0 1 0,0-1 0,0 0 0,0 1 0,-1-1 0,1 0 0,0 1 0,-1-1 0,1 0 0,-1 0 0,1 1 0,-1-1 0,1 0 0,-1 0 0,1 0 0,-1 0 0,0 0 0,1 0 0,-1 0 0,0 0 0,0 0 0,0 0 0,0 0 0,0 0 0,0 0 0,0 0 0,0 0 0,0 0 0,0 0 0,-1 1 0,1-1 0,0 0 0,-1 0 0,1 0 0,0 0 0,-1 0 0,1 0 0,-1 0 0,0 1 0,1-1 0,-1 0 0,0 0 0,1 1 0,-1-1 0,-1 0 0,-3-3 0,0-1 0,0 2 0,0-1 0,0 0 0,-1 1 0,0 0 0,1 1 0,-1-1 0,0 1 0,-1 0 0,1 0 0,0 1 0,0 0 0,-1 0 0,1 0 0,0 1 0,-13 1 0,8-1 0,1 1 0,-1 1 0,0 0 0,0 0 0,1 1 0,-1 0 0,1 1 0,0 0 0,-17 10 0,14-4 0,1 1 0,0 0 0,1 0 0,0 1 0,1 1 0,0 0 0,1 0 0,1 1 0,0 0 0,-11 27 0,15-26 0,0 1 0,1-1 0,0 1 0,1 0 0,1 0 0,1 0 0,0 0 0,1 0 0,1 0 0,5 22 0,-5-32 0,0-1 0,1 1 0,-1-1 0,1 0 0,0 1 0,1-1 0,0-1 0,-1 1 0,2 0 0,-1-1 0,0 0 0,1 0 0,0 0 0,0-1 0,0 1 0,0-1 0,0 0 0,1-1 0,-1 1 0,1-1 0,0 0 0,0-1 0,0 1 0,0-1 0,6 0 0,16 3 0,0-2 0,0-1 0,0-1 0,29-4 0,-34 2 0,0-2 0,0 0 0,0-1 0,0-2 0,-1 0 0,0-2 0,0 0 0,20-13 0,-30 16 0,-1-1 0,0-1 0,0 0 0,-1-1 0,0 1 0,-1-2 0,0 0 0,0 0 0,-1 0 0,0-1 0,-1 0 0,0-1 0,-1 0 0,-1 0 0,8-21 0,-12 29 0,0 0 0,0 0 0,-1 0 0,1 0 0,-1 0 0,0 0 0,0 0 0,-1 0 0,1 0 0,-1 0 0,0 0 0,0 0 0,0 0 0,0 0 0,-1 0 0,-2-4 0,0 2 0,0-1 0,-1 1 0,0 0 0,0 0 0,0 1 0,-1-1 0,0 1 0,-7-4 0,-7-4 0,0 1 0,-1 1 0,-1 0 0,-37-11 0,31 15 0,-2 1 0,1 1 0,-1 2 0,0 0 0,1 3 0,-1 0 0,-43 7 0,69-7-85,-1 1 0,1 0-1,0 0 1,0 0 0,-1 1-1,1-1 1,0 1 0,1 0-1,-1 0 1,0 1 0,0-1-1,1 1 1,0-1 0,-1 1-1,-4 7 1,-7 9-6741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71 283 24575,'-4'25'0,"4"-25"0,-1 0 0,1 0 0,0 0 0,-1 0 0,1 0 0,0 0 0,0 0 0,-1 0 0,1 0 0,0 0 0,-1 0 0,1 0 0,0 0 0,0 0 0,-1 0 0,1 0 0,0 0 0,-1-1 0,1 1 0,0 0 0,0 0 0,0 0 0,-1 0 0,1-1 0,0 1 0,0 0 0,-1 0 0,1-1 0,0 1 0,0 0 0,0 0 0,0-1 0,0 1 0,-1 0 0,1 0 0,0-1 0,0 1 0,0 0 0,0-1 0,-3-5 0,1 1 0,-1-1 0,1 0 0,0 0 0,-1-12 0,1 6 0,1-1 0,0 0 0,1 0 0,1 0 0,0 0 0,1 1 0,0-1 0,1 0 0,5-16 0,-5 23 0,0 0 0,0-1 0,1 2 0,0-1 0,0 0 0,0 1 0,0 0 0,1 0 0,0 0 0,0 0 0,0 1 0,1 0 0,0 0 0,-1 0 0,1 1 0,1 0 0,-1 0 0,0 0 0,10-2 0,-1 1 0,0 0 0,0 1 0,1 1 0,-1 0 0,1 1 0,0 1 0,-1 0 0,1 1 0,0 1 0,-1 0 0,1 1 0,-1 1 0,18 7 0,-23-7 0,0 0 0,0 1 0,0 1 0,-1 0 0,0 0 0,0 1 0,0 0 0,-1 0 0,0 1 0,-1 0 0,1 1 0,-2-1 0,1 2 0,-1-1 0,0 0 0,-1 1 0,-1 0 0,1 0 0,3 15 0,-5-17 0,-1 1 0,-1 0 0,0 0 0,0-1 0,0 1 0,-1 0 0,0 0 0,-1 0 0,0-1 0,-1 1 0,0 0 0,0-1 0,0 1 0,-1-1 0,-1 0 0,1 0 0,-1 0 0,-1 0 0,1-1 0,-1 1 0,0-1 0,-1 0 0,0-1 0,0 0 0,-1 1 0,1-2 0,-1 1 0,0-1 0,-1 0 0,1-1 0,-1 0 0,0 0 0,0 0 0,-16 3 0,4 0 0,0-2 0,0 0 0,0-1 0,-1-2 0,0 0 0,1-1 0,-1-1 0,-31-3 0,41 1 0,0 1 0,0-2 0,0 0 0,1 0 0,-1-1 0,1 0 0,0-1 0,0 0 0,1 0 0,-1-1 0,1-1 0,0 1 0,1-1 0,0-1 0,0 0 0,0 0 0,-9-14 0,15 20-42,1 0-1,0-1 0,-1 1 1,1 0-1,0-1 0,0 0 1,0 1-1,0-1 0,1 0 1,-1 1-1,1-1 0,0 0 1,0 0-1,0 1 0,0-1 1,0 0-1,0 0 0,1 1 1,-1-1-1,1 0 0,0 1 1,0-1-1,0 0 0,0 1 1,0-1-1,1 1 0,-1 0 1,1-1-1,-1 1 0,1 0 1,3-3-1,10-9-6783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2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274 192 24575,'2'0'0,"1"-1"0,-1 0 0,0 1 0,1-1 0,-1 0 0,0 0 0,0 0 0,1 0 0,-1 0 0,0-1 0,0 1 0,0-1 0,-1 0 0,1 1 0,0-1 0,0 0 0,-1 0 0,1 0 0,-1 0 0,0 0 0,0 0 0,0 0 0,0-1 0,0 1 0,0 0 0,1-4 0,0 0 0,0 0 0,-1-1 0,1 1 0,-1-1 0,-1 1 0,1-1 0,-1 0 0,-1-10 0,0 13 0,1 1 0,-1-1 0,0 1 0,-1 0 0,1-1 0,-1 1 0,1 0 0,-1 0 0,0-1 0,0 2 0,0-1 0,0 0 0,-1 0 0,1 1 0,-1-1 0,0 1 0,0 0 0,0-1 0,-3 0 0,0 0 0,-1 0 0,1 0 0,-1 1 0,1 0 0,-1 1 0,0-1 0,0 1 0,1 0 0,-13 1 0,8 0 0,-1 1 0,1 0 0,0 0 0,0 2 0,0-1 0,1 1 0,-1 1 0,1 0 0,0 0 0,-1 1 0,2 0 0,-16 11 0,20-12 0,0 1 0,0-1 0,1 1 0,0 0 0,0 0 0,0 0 0,0 1 0,1-1 0,0 1 0,0 0 0,1 0 0,0 0 0,0 0 0,0 0 0,1 0 0,-1 1 0,1-1 0,1 1 0,0-1 0,-1 1 0,2-1 0,0 7 0,1-5 0,0 0 0,0-1 0,1 0 0,0 1 0,1-1 0,-1 0 0,1-1 0,1 1 0,-1-1 0,1 0 0,0 0 0,1 0 0,-1 0 0,1-1 0,0 0 0,0-1 0,1 1 0,7 3 0,7 4 0,1-2 0,1 0 0,0-2 0,0 0 0,0-2 0,1 0 0,0-2 0,0 0 0,0-2 0,0-1 0,1 0 0,30-5 0,-49 3 0,-1 0 0,1 0 0,0-1 0,-1 1 0,1-1 0,-1-1 0,1 1 0,-1-1 0,0 0 0,0 0 0,0 0 0,0-1 0,-1 0 0,0 0 0,1 0 0,-1 0 0,-1-1 0,1 0 0,-1 0 0,1 0 0,-2 0 0,1 0 0,0 0 0,2-10 0,-3 8 0,0 0 0,0 0 0,-1-1 0,0 1 0,-1 0 0,1-1 0,-1 1 0,-1-1 0,1 1 0,-1 0 0,-1-1 0,1 1 0,-1 0 0,0 0 0,-1 0 0,0 0 0,0 0 0,0 1 0,-6-9 0,-1 3 11,-1 1 0,0-1 0,0 2 0,-1 0 0,0 0 0,-1 1-1,0 0 1,-1 1 0,1 1 0,-23-9 0,29 14-29,0-1-1,0 1 1,-1 1 0,1-1 0,-1 1-1,1 0 1,-1 1 0,1 0 0,-1 0-1,-11 2 1,14-1-50,1 0 1,0 1-1,-1-1 1,1 1-1,0 0 1,0 0-1,0 1 0,0-1 1,0 1-1,1 0 1,-1 0-1,1 0 0,-1 0 1,1 1-1,0-1 1,1 1-1,-1 0 1,-3 6-1,-5 12-6758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1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93 24575,'-13'3'0,"1"0"0,0 0 0,0 2 0,1-1 0,0 1 0,-1 1 0,1 0 0,1 0 0,0 1 0,0 1 0,0 0 0,1 0 0,0 1 0,0 0 0,1 0 0,0 1 0,1 0 0,0 0 0,-7 16 0,12-20 0,0 1 0,0-1 0,1 1 0,0-1 0,0 1 0,1-1 0,0 1 0,0 0 0,0-1 0,1 1 0,0 0 0,0-1 0,1 1 0,0-1 0,0 0 0,1 1 0,-1-1 0,1 0 0,0 0 0,1-1 0,0 1 0,0-1 0,0 0 0,0 0 0,1 0 0,0 0 0,0-1 0,0 0 0,7 5 0,2 0 0,0-1 0,1 0 0,0 0 0,0-2 0,1 0 0,-1-1 0,1 0 0,0-1 0,1-1 0,28 2 0,-30-4 0,1-1 0,-1-1 0,0 0 0,0-1 0,1 0 0,-2-2 0,1 1 0,0-2 0,-1 0 0,20-10 0,-27 11 0,0 0 0,0-1 0,0 0 0,-1 0 0,0-1 0,0 0 0,0 0 0,-1 0 0,1-1 0,-2 0 0,1 0 0,-1 0 0,0-1 0,0 1 0,-1-1 0,0 0 0,0 0 0,-1 0 0,0 0 0,1-11 0,-2 11 0,0 0 0,-1 0 0,0 0 0,0 0 0,0 0 0,-1 0 0,-1 0 0,1 0 0,-1 1 0,0-1 0,-1 1 0,0-1 0,-6-10 0,2 7 0,0 2 0,0-1 0,-1 1 0,0 0 0,-1 1 0,0 0 0,-1 1 0,-13-10 0,-1 0 24,-1 1 0,-1 2 0,0 0 0,-43-15 0,61 26-95,0 0 1,0 1-1,0 1 0,-1-1 0,1 1 1,0 0-1,0 1 0,-1 0 1,1 1-1,0-1 0,-1 1 0,1 1 1,0 0-1,0 0 0,0 1 1,0 0-1,0 0 0,1 0 0,-1 1 1,-10 8-1,3-1-6755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3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575 64 24575,'-5'-1'0,"-1"-1"0,1 1 0,0-1 0,0 0 0,1-1 0,-1 1 0,-4-4 0,-11-5 0,4 5 0,0 0 0,0 1 0,0 0 0,-1 2 0,1 0 0,-24-2 0,31 5 0,0 0 0,0 0 0,0 1 0,0 0 0,0 1 0,0 0 0,1 0 0,-1 1 0,1 0 0,-1 0 0,1 1 0,0 0 0,-12 8 0,14-7 0,-36 26 0,-56 53 0,88-74 0,0 1 0,0 0 0,1 0 0,0 1 0,1 1 0,1-1 0,0 1 0,0 0 0,2 1 0,-6 16 0,10-23 0,1 0 0,-1 1 0,1-1 0,1 0 0,0 1 0,0-1 0,0 0 0,1 0 0,0 1 0,0-1 0,0-1 0,1 1 0,0 0 0,1-1 0,0 1 0,0-1 0,0 0 0,0 0 0,1-1 0,11 11 0,-1-2 0,0 1 0,1-2 0,1 0 0,0-2 0,0 1 0,27 11 0,-31-18 0,1 0 0,0-1 0,1 0 0,-1-1 0,1-1 0,0 0 0,-1-1 0,1-1 0,0 0 0,0-1 0,-1 0 0,1-1 0,-1-1 0,1-1 0,-1 0 0,0 0 0,0-2 0,13-6 0,-18 8 0,-1-1 0,0 1 0,-1-2 0,1 1 0,-1-1 0,0 0 0,0 0 0,-1-1 0,1 0 0,-2 0 0,1 0 0,-1-1 0,0 0 0,-1 0 0,1 0 0,-2 0 0,1-1 0,-1 0 0,0 0 0,-1 0 0,0 0 0,-1 0 0,0 0 0,0 0 0,-1 0 0,0-1 0,0 1 0,-1 0 0,-4-14 0,3 12 0,-1 1 0,-1 0 0,0 0 0,-1 0 0,0 0 0,0 1 0,-1 0 0,0 0 0,0 0 0,-1 1 0,0 0 0,-1 0 0,-11-8 0,-3-1 0,0 1 0,-2 1 0,0 1 0,-26-11 0,38 20 12,0 0 0,0 1 0,-1 1 0,0 0 0,1 0 0,-1 1 0,0 1 0,0 1 0,-21 0 0,27 1-90,0-1 0,0 1 0,0 0-1,1 1 1,-1 0 0,0 0 0,1 0 0,-1 1 0,1 0-1,-1 0 1,1 0 0,0 1 0,1 0 0,-1 0 0,1 1-1,0 0 1,0 0 0,-8 10 0,-1 8-6748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33 24575,'0'0'0,"1"0"0,-1 0 0,0 1 0,0-1 0,1 0 0,-1 0 0,0 0 0,0 0 0,1 0 0,-1 0 0,0 0 0,0 0 0,1 0 0,-1 0 0,0 0 0,0 0 0,1 0 0,-1 0 0,0 0 0,1 0 0,-1 0 0,0 0 0,0 0 0,1 0 0,-1-1 0,0 1 0,0 0 0,0 0 0,1 0 0,-1 0 0,0-1 0,0 1 0,0 0 0,1 0 0,-1 0 0,0-1 0,0 1 0,0 0 0,0 0 0,0-1 0,0 1 0,1 0 0,-1 0 0,0-1 0,0 1 0,0 0 0,0 0 0,0-1 0,0 1 0,0 0 0,0 0 0,0-1 0,0 1 0,0 0 0,0 0 0,0-1 0,0 1 0,-1 0 0,1-1 0,-16-10 0,6 9 0,0 0 0,-1 0 0,1 1 0,0 0 0,-1 1 0,1 0 0,0 1 0,-1 0 0,1 1 0,0 0 0,0 1 0,0-1 0,0 2 0,1 0 0,-1 0 0,1 0 0,0 1 0,0 1 0,0 0 0,1 0 0,0 0 0,-13 14 0,8-7 0,1 1 0,0 0 0,1 1 0,0 0 0,1 1 0,1 0 0,0 1 0,2-1 0,0 2 0,0-1 0,2 1 0,-4 21 0,8-35 0,0 1 0,1 0 0,0 0 0,0-1 0,0 1 0,1 0 0,0 0 0,-1-1 0,2 1 0,-1-1 0,0 1 0,1-1 0,0 1 0,0-1 0,5 8 0,-2-5 0,1-1 0,-1 0 0,1 0 0,0 0 0,0-1 0,1 0 0,0 0 0,12 7 0,-3-4 0,0-1 0,1 0 0,0-1 0,1-1 0,-1-1 0,1 0 0,33 2 0,-36-5 0,1-1 0,0-1 0,-1-1 0,1 0 0,-1-1 0,1 0 0,22-9 0,-31 9 0,1 0 0,-1-1 0,0 0 0,0 0 0,0 0 0,0-1 0,-1 0 0,0-1 0,0 1 0,0-1 0,-1 0 0,0-1 0,0 1 0,0-1 0,-1 0 0,4-10 0,0 0 0,-1 0 0,0-1 0,-2 0 0,5-24 0,-9 36 0,-1 0 0,1 0 0,-1 0 0,0 0 0,-1 0 0,1 0 0,-1 0 0,-1 0 0,1 1 0,-1-1 0,0 0 0,0 1 0,0-1 0,-1 1 0,0 0 0,0 0 0,-6-8 0,-3 0 0,0 1 0,-1 0 0,0 1 0,-1 1 0,-1 0 0,1 0 0,-2 2 0,-28-13 0,20 11 0,0 2 0,-1 0 0,0 2 0,0 1 0,-37-3 0,58 8-72,-1-1 1,1 1-1,-1 0 0,0 1 0,1-1 0,-1 1 0,1 0 0,0 0 1,-1 1-1,1-1 0,0 1 0,-1 0 0,1 0 0,0 0 0,1 1 1,-1-1-1,0 1 0,-3 3 0,-12 15-6754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8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24575,'20'1'0,"0"0"0,0 2 0,0 0 0,-1 1 0,1 1 0,-1 1 0,0 1 0,-1 0 0,1 1 0,-1 1 0,-1 1 0,0 1 0,0 0 0,28 26 0,87 61 0,-89-69 0,-1 2 0,-1 2 0,44 46 0,-79-72-195,0 0 0,-1 0 0,0 1 0,0 0 0,0 0 0,5 15 0,-2 1-6631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8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0 462 24575,'10'0'0,"-1"-1"0,0 0 0,1-1 0,-1 0 0,0-1 0,0 0 0,0 0 0,-1-1 0,1 0 0,-1 0 0,0-1 0,0 0 0,0 0 0,-1-1 0,10-9 0,9-12 0,-1 0 0,35-52 0,-1 1 0,-44 61-76,1 1 1,0 0-1,1 1 0,1 0 0,0 2 0,1 0 0,0 1 0,1 1 1,0 1-1,1 1 0,0 1 0,1 0 0,-1 2 0,1 0 1,0 2-1,1 0 0,34-1 0,-29 5-6750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0,6-3 0,1-1 0,-1 1 0,0 2 0,-2 1 0,-2 1 0,-1 1 0,0 0 0,-1 1 0,0 0 0,-1 0 0,1-6-8191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24575,'1'1'0,"0"-1"0,1 1 0,-1 0 0,0-1 0,0 1 0,1 0 0,-1 0 0,0 0 0,0 0 0,0 0 0,0 0 0,0 0 0,0 0 0,0 0 0,0 0 0,0 0 0,-1 1 0,1-1 0,0 0 0,-1 1 0,1-1 0,-1 1 0,0-1 0,1 0 0,-1 1 0,0-1 0,0 3 0,6 47 0,-6-45 0,-1 24 0,0 1 0,-3-1 0,0 0 0,-2 0 0,-10 31 0,-12 67 0,-2 6 0,21-101 0,1 0 0,1 1 0,2 0 0,0 37 0,5-42-1365,0-3-5461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9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24575,'0'-1'0,"1"0"0,-1 0 0,0 0 0,1 0 0,-1 0 0,1 0 0,0 0 0,-1 0 0,1 0 0,0 0 0,0 0 0,-1 0 0,1 0 0,0 1 0,0-1 0,0 0 0,0 1 0,0-1 0,0 0 0,0 1 0,0-1 0,0 1 0,0 0 0,0-1 0,1 1 0,-1 0 0,2-1 0,38-4 0,-34 4 0,5 1 0,0 1 0,0 0 0,-1 0 0,1 1 0,0 0 0,-1 2 0,1-1 0,-1 1 0,16 8 0,11 7 0,46 31 0,284 216 0,-312-223 0,-37-30 0,0 2 0,0 0 0,-1 2 0,15 18 0,-23-18-1365,-6-3-5461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9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0 501 24575,'3'-11'0,"0"0"0,0-1 0,1 2 0,0-1 0,1 0 0,0 1 0,13-19 0,-10 15 0,54-83-165,90-110 0,-104 145-870,-37 47-5791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1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1 844 24575,'4'-1'0,"0"1"0,0-1 0,0 0 0,0-1 0,0 1 0,0-1 0,0 0 0,-1 0 0,1 0 0,0 0 0,-1 0 0,0-1 0,0 0 0,1 1 0,1-5 0,48-55 0,-37 41 0,163-183 0,-132 153 0,47-65 0,38-43 0,-95 120 0,-3-2 0,33-52 0,-66 91-105,0 0 0,1 0 0,-1 1 0,1-1 0,-1 0 0,1 0 0,0 1 0,0-1 0,0 1 0,0-1 0,0 1 0,3-1 0,5 0-6721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0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0 821 24575,'3'0'0,"0"-1"0,0 0 0,0 0 0,0 0 0,0 0 0,-1 0 0,1-1 0,-1 1 0,1-1 0,-1 0 0,1 1 0,-1-1 0,0 0 0,0-1 0,0 1 0,0 0 0,0-1 0,2-3 0,26-50 0,-13 20 0,0-6 0,1 1 0,3 1 0,1 1 0,2 1 0,54-66 0,144-159 0,-207 243-455,-1-1 0,20-41 0,-23 37-6371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3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24575,'4'0'0,"0"0"0,0 0 0,0 1 0,0 0 0,-1 0 0,1 0 0,0 0 0,-1 0 0,1 1 0,-1 0 0,0 0 0,1 0 0,-1 0 0,0 0 0,0 1 0,0-1 0,-1 1 0,1 0 0,0-1 0,-1 1 0,4 7 0,3 5 0,-2 0 0,0 0 0,9 31 0,1 0 0,155 289 0,-53-114 0,-46-106 0,-71-100-1365,-8-4-5461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4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24575,'10'0'0,"1"1"0,0 0 0,-1 1 0,0 0 0,1 1 0,-1 0 0,0 1 0,0-1 0,-1 2 0,1 0 0,-1 0 0,0 0 0,0 1 0,7 8 0,-13-13 0,166 103 0,-65-43 0,232 138 0,-290-168 0,43 25 0,-88-55-57,1 0 0,0 0 1,0 0-1,-1-1 0,1 1 0,0 1 0,-1-1 0,1 0 0,-1 0 0,1 1 0,-1-1 1,0 0-1,0 1 0,1 0 0,-1-1 0,0 1 0,0 0 0,-1-1 0,1 1 1,0 0-1,-1 0 0,1 0 0,0 1 0,-2 10-6769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6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24575,'17'-1'0,"-1"1"0,0 0 0,1 2 0,-1-1 0,0 2 0,0 1 0,0 0 0,-1 0 0,0 2 0,1 0 0,22 13 0,433 299 0,-266-174 0,-138-97 0,172 113 0,6 11 0,-203-144 0,2-2 0,82 34 0,303 117 0,-327-126 0,71 30 0,-161-76 0,12 5 0,0 0 0,-1 1 0,0 1 0,0 2 0,22 15 0,-43-26-68,1 1 0,-1-1-1,0 0 1,0 1 0,0-1 0,-1 1-1,1 0 1,-1-1 0,1 1 0,-1 0-1,0 0 1,0 0 0,0 0 0,-1 0-1,1 0 1,-1 0 0,1 1-1,-1-1 1,0 4 0,-2 13-6758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7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 24575,'0'-12'0,"1"-20"0,2 30 0,5 20 0,27 95 0,41 231 0,-62-278 0,-9-46 0,-1 0 0,3 29 0,8 51 0,-9-72 0,-2 0 0,2 29 0,-5-10 0,16 90 0,-15-126-89,12 87 310,-13-93-321,-1 1 0,0-1 0,0 1 0,0-1 1,-1 1-1,0-1 0,0 1 0,0-1 1,-1 0-1,0 1 0,0-1 0,0 0 0,0 0 1,-6 7-1,-5 1-6726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9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24575,'0'-1'0,"-1"1"0,1 0 0,-1 0 0,1 0 0,-1 0 0,1 0 0,-1 0 0,1 0 0,-1 0 0,1 1 0,-1-1 0,1 0 0,0 0 0,-1 0 0,1 0 0,-1 1 0,1-1 0,-1 0 0,1 0 0,0 1 0,-1-1 0,1 0 0,0 1 0,-1-1 0,1 0 0,0 1 0,-1-1 0,1 1 0,0-1 0,0 0 0,0 1 0,-1-1 0,1 1 0,0-1 0,0 1 0,0-1 0,0 1 0,0-1 0,0 0 0,0 1 0,0-1 0,0 1 0,0-1 0,0 1 0,0-1 0,0 1 0,0-1 0,0 1 0,1 0 0,-1 0 0,1 1 0,0 0 0,-1-1 0,1 1 0,0-1 0,0 1 0,0-1 0,0 1 0,0-1 0,1 0 0,-1 1 0,3 1 0,12 6 0,1-1 0,0 0 0,0-1 0,1-1 0,0 0 0,0-1 0,1-1 0,35 2 0,15-3 0,77-6 0,-36 0 0,-50 3-1365,-34 0-5461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9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24575,'0'2'0,"1"1"0,-1-1 0,1 0 0,-1 0 0,1 0 0,0 0 0,0 0 0,0 0 0,0 0 0,1 0 0,-1 0 0,0-1 0,1 1 0,-1 0 0,1-1 0,0 1 0,2 1 0,39 25 0,-30-20 0,35 18 0,1-2 0,1-2 0,76 23 0,-79-29 0,-44-15 0,0-1 0,0 1 0,0 0 0,0 0 0,-1 1 0,1-1 0,0 1 0,-1-1 0,1 1 0,-1 0 0,0 0 0,1 0 0,-1 0 0,0 0 0,0 1 0,-1-1 0,1 0 0,0 1 0,-1 0 0,1-1 0,-1 1 0,0 0 0,0 0 0,0-1 0,1 5 0,-3-3 0,1-1 0,0 1 0,-1 0 0,0-1 0,0 1 0,0-1 0,0 1 0,0-1 0,-1 0 0,1 1 0,-1-1 0,0 0 0,0 0 0,0 0 0,-1 0 0,1-1 0,-1 1 0,1-1 0,-1 1 0,-4 2 0,-31 24-227,-1-2-1,-2-1 1,0-2-1,-1-2 1,-81 29-1,97-43-6598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24575,'59'-11'0,"-50"8"0,0 1 0,0 0 0,1 0 0,-1 1 0,0 0 0,13 1 0,-20 0 0,1 1 0,-1-1 0,0 1 0,1 0 0,-1 0 0,0 0 0,1 0 0,-1 0 0,0 0 0,0 1 0,0-1 0,0 1 0,-1-1 0,1 1 0,0 0 0,0 0 0,-1-1 0,0 1 0,1 0 0,-1 1 0,0-1 0,0 0 0,0 0 0,0 0 0,0 1 0,0-1 0,-1 0 0,1 6 0,1 8 0,-1 1 0,-1-1 0,0 1 0,-1-1 0,-1 1 0,-1-1 0,0 0 0,-1 0 0,-1 0 0,-9 20 0,6-13 0,1 0 0,1 1 0,-7 47 0,13 112 76,1-92-1517,0-64-5385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37:06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304 314,'-1'-2,"1"0,0 0,-1 0,0 0,1 0,-1 0,0 0,0 1,0-1,0 0,0 1,-1-1,1 0,0 1,-1-1,1 1,-3-2,-35-23,19 14,9 4,0-1,1-1,0 1,0-2,1 1,-11-18,17 23,0 0,0 0,0 0,1 0,0 0,0-1,0 1,1-1,-1 1,1-1,1 1,-1-1,1 0,0 0,0 1,1-1,0 0,2-7,-2 10,1-1,0 1,0 1,0-1,1 0,-1 1,1-1,-1 1,1-1,0 1,0 0,0 0,0 1,0-1,0 1,0-1,1 1,-1 0,0 0,1 0,-1 1,1-1,-1 1,6 0,3-1,1 1,-1 0,1 1,-1 0,22 6,-27-4,-1 0,1 0,0 1,-1-1,0 2,0-1,0 1,0 0,-1 0,1 0,-1 1,-1 0,1 0,-1 0,0 0,0 1,-1-1,0 1,0 0,-1 0,3 11,2 9,-2 0,0 1,-2-1,0 43,-4-65,1 1,-1-1,1 1,-1-1,-1 0,1 1,-1-1,0 0,0 0,-1 0,0 0,1-1,-1 1,-1-1,1 1,-1-1,0 0,0-1,0 1,-7 4,7-5,1-1,-1 0,0 0,0-1,0 1,0-1,0 0,0 0,0 0,0 0,-1-1,1 0,0 0,0 0,-1 0,1-1,0 1,0-1,0 0,0 0,0-1,0 1,0-1,0 0,1 0,-1 0,-3-4,-3-2,0-1,1-1,0 0,0 0,1-1,1 0,0 0,0 0,1-1,1 0,0-1,0 1,1-1,1 0,0 0,1 0,0 0,1 0,1 0,0-1,1 1,0 0,1 0,3-14,-4 23,0 1,1-1,-1 1,1-1,0 1,-1 0,1-1,1 1,-1 0,0 1,1-1,0 0,-1 1,1-1,0 1,0 0,6-3,-3 2,0 1,0 0,0 0,1 0,-1 1,1 0,-1 0,1 0,10 1,-8 1,0-1,0 1,0 1,0 0,0 0,-1 1,1 0,-1 0,0 1,0 0,0 0,0 1,-1 0,1 0,6 8,-9-7,1 2,-1-1,-1 1,1-1,-1 1,-1 1,1-1,-1 0,-1 1,0 0,0-1,-1 1,0 0,0 0,-1 17,-1-21,1 0,-1 0,0 0,0-1,-1 1,1 0,-1-1,0 1,0-1,0 0,-1 0,0 0,0 0,0 0,0 0,0-1,-1 1,1-1,-1 0,0 0,0-1,0 1,-1-1,1 0,0 0,-1 0,0-1,1 1,-1-1,-6 1,7-2,0 1,0-1,0 0,0 0,0-1,-1 1,1-1,0 0,0 0,0 0,0 0,0-1,1 0,-1 1,0-2,1 1,-1 0,1-1,0 1,0-1,0 0,0 0,0 0,1 0,-1-1,1 1,0-1,0 0,-3-6,4 7,0-1,0 1,0-1,0 1,1-1,-1 0,1 1,0-1,0 1,1-1,-1 0,0 1,1-1,0 1,0-1,0 1,1-1,-1 1,1 0,-1 0,1 0,0 0,0 0,1 0,-1 0,1 1,-1-1,1 1,0-1,0 1,0 0,0 0,0 1,5-3,-5 3,-1 0,0 0,0 0,0 0,1 0,-1 1,0-1,1 1,-1 0,1 0,-1 0,0 0,1 0,-1 0,1 1,-1-1,0 1,1-1,-1 1,0 0,0 0,1 0,-1 0,0 1,0-1,0 0,-1 1,1-1,0 1,0 0,-1 0,1 0,-1 0,0 0,1 0,-1 0,0 0,0 0,0 0,-1 1,2 3,0 2,0-1,0 1,0 0,-1 0,0-1,-1 1,0 0,0 0,-1 0,0 0,-4 15,1-13,0 1,-1-1,0 0,-1 0,0 0,0-1,-1 0,0 0,-1 0,0-1,-10 8,15-14,-1 1,1-1,0 0,-1 0,0 0,1-1,-1 1,0-1,0 0,0 0,0 0,0-1,0 0,0 1,0-1,0 0,0-1,0 1,0-1,0 0,0 0,0 0,0 0,0-1,1 0,-1 1,0-1,1-1,0 1,-1 0,1-1,0 0,-4-4,2 1,-1 1,1 0,1-1,-1 0,1 0,0-1,1 1,-1-1,1 0,1 0,-1 0,1 0,0 0,1 0,0-1,0 1,0 0,1-1,0 1,1-1,2-13,-3 20,0 0,0 0,0 0,1 1,-1-1,0 0,0 0,1 0,-1 1,1-1,-1 0,1 1,-1-1,1 0,-1 1,1-1,-1 1,1-1,0 1,-1-1,1 1,0-1,-1 1,1-1,0 1,0 0,0 0,-1-1,1 1,0 0,1 0,0 0,0 1,-1 0,1 0,0-1,-1 1,1 0,-1 0,1 1,-1-1,0 0,0 0,1 1,1 2,2 3,1 1,-1 1,-1-1,7 15,-4 1,-6-17,1 0,0-1,0 1,1-1,0 1,0-1,5 7,-8-13,1 1,-1-1,1 0,0 1,-1-1,1 0,0 1,-1-1,1 0,0 0,0 0,-1 1,1-1,0 0,-1 0,1 0,0 0,0-1,-1 1,1 0,0 0,0 0,-1 0,1-1,0 1,-1 0,1-1,0 1,-1-1,1 1,-1 0,1-1,-1 1,1-1,-1 0,1 1,-1-1,1 1,0-2,23-29,-19 25,2-3,0 1,0 0,15-12,-21 19,0 0,0 1,0-1,0 0,0 1,0-1,0 1,0-1,0 1,0 0,0-1,0 1,0 0,0 0,0 0,1 0,-1 0,0 0,2 0,-2 1,0 0,0 0,0 0,0-1,-1 1,1 0,0 1,0-1,-1 0,1 0,-1 0,1 0,-1 0,1 1,-1-1,0 0,0 0,1 1,-1-1,0 0,0 0,-1 3,1 2,-1 0,0 0,0 0,0 0,-1-1,0 1,0 0,0-1,-1 1,0-1,-6 8,-41 52,46-61,0 1,0-1,0 0,-1 0,1-1,-1 1,0-1,0 0,0 0,-1-1,1 1,0-1,-1 0,0-1,1 1,-1-1,0 0,0-1,0 1,1-1,-1 0,0-1,0 0,0 0,1 0,-1 0,0-1,1 0,-1 0,1 0,0-1,0 0,0 0,0 0,0-1,0 1,1-1,0 0,0 0,0-1,0 1,1-1,0 0,0 0,0 0,-3-9,-3-4,0-1,2-1,0 0,1 0,-3-22,9 37,-1 0,1 1,0-1,0 1,0-1,1 0,0 1,0-1,0 1,0-1,1 1,3-8,-3 10,0-1,0 0,0 1,1-1,-1 1,1 0,0 0,0 0,-1 0,1 0,0 0,1 1,-1 0,0-1,0 1,1 0,-1 1,0-1,6 0,-5 1,0 0,1 0,-1 1,0-1,0 1,1 0,-1 0,0 1,0-1,0 1,0 0,0 0,-1 0,1 1,-1-1,1 1,-1 0,0-1,0 2,0-1,0 0,-1 1,1-1,-1 1,0 0,0-1,0 1,-1 0,1 0,-1 1,0-1,1 8,-1-8,0 0,-1 0,0 0,1 0,-1 0,-1 0,1 0,-1 0,1 0,-1 0,0 0,-1-1,1 1,-1 0,-1 3,1-4,0-1,1 0,-1 0,0 0,0 0,-1 0,1-1,0 1,0-1,-1 1,1-1,-1 0,0 0,1 0,-1 0,0 0,1-1,-1 1,0-1,0 1,0-1,1 0,-5-1,4 1,-1-1,2 1,-1-1,0 1,0-1,0 0,0 0,0-1,1 1,-1 0,0-1,1 0,-1 0,1 1,0-1,0-1,-1 1,0-2,-1-2,0 1,1-1,0 0,0 1,1-1,0 0,0-1,-2-7,2 1,0 0,1 0,0 0,1 0,0 0,1-1,5-24,-4 32,1 1,-1-1,1 1,0 0,0 0,1 0,0 0,0 1,0 0,0-1,1 1,-1 1,1-1,0 1,0 0,0 0,1 0,-1 0,1 1,0 0,-1 1,1-1,9 0,-11 1,0 0,1 0,-1 1,0 0,1 0,-1 0,0 0,1 1,-1-1,0 1,1 0,-1 1,0-1,0 1,0 0,0 0,0 0,-1 0,1 0,-1 1,1 0,-1 0,0 0,0 0,0 0,-1 1,1-1,-1 1,1 0,-1 0,-1-1,3 8,3 19,-2 0,-1 0,-2 0,-1 0,-1 1,-7 53,6-80,1 0,-1 0,0 0,0 0,0 0,0 0,-1 0,1 0,-1-1,0 1,0-1,-1 1,1-1,-1 0,0 0,0 0,0 0,0 0,0-1,0 1,-1-1,1 0,-1 0,0 0,1-1,-1 1,0-1,0 0,0 0,0 0,0 0,0-1,0 0,-1 0,1 0,0 0,0-1,0 1,0-1,0 0,0 0,-7-4,6 2,1 0,-1 0,1 0,0-1,0 0,0 0,1 0,-1 0,1 0,0-1,1 1,-1-1,1 0,-1 0,0-6,-5-13,-10-49,12 42,2 15,-1-6,1 0,0-1,0-24,4 41,0 1,0 0,0 0,1-1,0 1,0 0,0 0,0 0,1 0,0 0,0 1,1-1,-1 0,1 1,0-1,0 1,0 0,1 0,4-4,-6 7,0-1,0 1,0 0,1-1,-1 1,0 0,1 0,-1 1,0-1,1 0,-1 1,1-1,-1 1,1 0,-1 0,1 0,-1 0,1 0,-1 1,1-1,-1 1,1 0,-1-1,0 1,1 0,-1 1,0-1,0 0,0 0,0 1,0 0,0-1,0 1,0 0,-1 0,1 0,0 0,0 2,5 5,-1 0,0 1,0 0,-1 0,0 0,-1 0,4 15,-3-6,-2 1,0-1,1 35,-4-47,0 0,0 1,-1-1,0 0,-1 1,1-1,-1 0,-1 0,1 0,-1 0,-1-1,-7 13,-1-5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6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41 24575,'0'-32'0,"0"24"0,0 23 0,2 22 0,3 0 0,1 0 0,2-1 0,20 61 0,10 40 0,9 60-1365,-39-169-5461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6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24575,'2'11'0,"-1"1"0,2-1 0,0 0 0,0 1 0,9 19 0,4 14 0,78 312 0,-61-244-1365,-25-94-5461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7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24575,'0'-2'0,"1"0"0,0 1 0,0-1 0,0 0 0,1 0 0,-1 0 0,0 1 0,0-1 0,1 1 0,-1-1 0,1 1 0,0 0 0,-1-1 0,1 1 0,0 0 0,0 0 0,0 0 0,2-1 0,39-15 0,-3 9 0,1 2 0,0 1 0,0 3 0,0 1 0,77 8 0,-110-7-91,0 1 0,0 0 0,1 0 0,-1 1 0,0 0 0,-1 0 0,1 1 0,0 0 0,-1 0 0,1 0 0,-1 1 0,0 1 0,0-1 0,8 9 0,5 11-6735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7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24575,'21'-1'0,"0"-2"0,0-1 0,-1 0 0,35-13 0,20-4 0,-3 7-341,-1 2 0,2 3-1,80 2 1,-126 7-6485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7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67 335 24575,'-1'-1'0,"-13"-25"0,2-1 0,2 0 0,-13-44 0,21 64 0,1 1 0,-1-1 0,1 0 0,1 0 0,-1 1 0,1-1 0,1 0 0,-1 0 0,1 1 0,0-1 0,1 0 0,-1 1 0,1-1 0,0 1 0,1 0 0,0 0 0,0 0 0,0 0 0,1 0 0,0 0 0,7-7 0,-9 10 0,1 0 0,0 0 0,-1 1 0,1-1 0,1 1 0,-1 0 0,0-1 0,0 1 0,1 1 0,-1-1 0,1 1 0,0-1 0,-1 1 0,1 0 0,0 0 0,0 1 0,0-1 0,0 1 0,0 0 0,4 0 0,-4 1 0,1 0 0,-1 1 0,1-1 0,-1 1 0,0 0 0,0 0 0,0 1 0,0-1 0,0 1 0,0 0 0,-1 0 0,0 0 0,1 1 0,3 4 0,2 5 0,0-1 0,-1 1 0,-1 1 0,0-1 0,0 1 0,-2 1 0,0-1 0,0 1 0,2 16 0,-3-9 0,-2 0 0,0 0 0,-1 0 0,-1 0 0,-6 42 0,5-61 0,1-1 0,-1 1 0,0 0 0,0 0 0,0-1 0,0 1 0,-1-1 0,1 1 0,0-1 0,-1 1 0,0-1 0,0 0 0,0 0 0,0 0 0,0 0 0,0 0 0,0 0 0,-1-1 0,1 1 0,0-1 0,-1 0 0,0 1 0,1-1 0,-1 0 0,0 0 0,1-1 0,-1 1 0,0-1 0,0 1 0,0-1 0,0 0 0,1 0 0,-1 0 0,-3-1 0,1 1 0,-1-1 0,1 0 0,0-1 0,-1 1 0,1-1 0,0 0 0,0 0 0,0-1 0,1 0 0,-1 1 0,1-2 0,-1 1 0,1 0 0,0-1 0,0 0 0,0 0 0,-3-5 0,-1-3-273,1-1 0,0 0 0,1 0 0,-8-27 0,6 11-6553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 0 0,0-1 0,0 1 0,0 0 0,1 0 0,-1 0 0,0 0 0,-1 0 0,1 0 0,0 0 0,0 0 0,0 0 0,-1 0 0,1 0 0,0 0 0,-1 1 0,1-1 0,-1 0 0,1 1 0,-1-1 0,0 0 0,0 1 0,1-1 0,-1 2 0,6 44 0,-6-40 0,5 233 0,5 44 0,9-63-1365,-19-192-5461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8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1 807 24575,'43'8'0,"-40"-7"0,0 0 0,0 0 0,0 0 0,0-1 0,0 1 0,0-1 0,0 0 0,0 1 0,0-1 0,0-1 0,1 1 0,-1 0 0,0-1 0,0 0 0,0 1 0,0-1 0,-1 0 0,1-1 0,0 1 0,0 0 0,-1-1 0,6-3 0,1-3 0,0-1 0,-1 0 0,0 0 0,-1-1 0,0 0 0,0 0 0,-1-1 0,0 0 0,-1 0 0,0 0 0,-1-1 0,-1 1 0,1-1 0,-2 0 0,1 0 0,-2 0 0,1-23 0,-2 34 0,0-1 0,0 0 0,-1 0 0,1 0 0,0 1 0,-1-1 0,1 0 0,-1 0 0,0 1 0,1-1 0,-1 1 0,0-1 0,0 0 0,0 1 0,0 0 0,0-1 0,-1 1 0,1-1 0,0 1 0,-1 0 0,1 0 0,-1 0 0,1 0 0,-1 0 0,1 0 0,-1 0 0,0 1 0,1-1 0,-1 1 0,0-1 0,1 1 0,-3-1 0,1 1 0,1 0 0,-1 1 0,0-1 0,1 1 0,-1-1 0,1 1 0,-1 0 0,1 0 0,-1 0 0,1 0 0,0 0 0,-1 1 0,1-1 0,0 1 0,0-1 0,0 1 0,0 0 0,0 0 0,0 0 0,1 0 0,-3 2 0,0 4 0,-1-1 0,1 1 0,1-1 0,-1 1 0,1 0 0,1 0 0,-1 0 0,1 1 0,1-1 0,0 1 0,0-1 0,0 1 0,1-1 0,0 1 0,1-1 0,3 16 0,-3-19 0,1 1 0,0-1 0,0 1 0,0-1 0,1 1 0,-1-1 0,1 0 0,1-1 0,-1 1 0,1 0 0,0-1 0,0 0 0,0 0 0,0 0 0,1 0 0,-1-1 0,1 1 0,0-1 0,0 0 0,0-1 0,1 1 0,-1-1 0,1 0 0,-1-1 0,8 2 0,-9-2 0,0-1 0,0 1 0,0-1 0,0 0 0,0 0 0,0 0 0,0-1 0,0 0 0,0 1 0,0-1 0,0-1 0,0 1 0,0-1 0,0 1 0,6-5 0,-4 1 0,0 1 0,0-1 0,0-1 0,-1 1 0,0-1 0,0 0 0,0 0 0,3-7 0,3-7 0,0 0 0,-2-1 0,-1 0 0,11-42 0,-7 1 0,7-102 0,-13 97 0,-2 29 0,0 3 0,0-1 0,-3 0 0,-1 0 0,-5-40 0,4 70 0,-1 1 0,1 0 0,-1 0 0,0 0 0,-1 0 0,1 0 0,-1 1 0,0-1 0,-6-6 0,9 10 0,-1 0 0,1 1 0,-1-1 0,0 0 0,0 0 0,0 0 0,1 1 0,-1-1 0,0 0 0,0 1 0,0-1 0,0 0 0,0 1 0,0 0 0,0-1 0,0 1 0,0 0 0,0-1 0,-1 1 0,1 0 0,0 0 0,0 0 0,0 0 0,0 0 0,0 0 0,0 0 0,0 0 0,-1 0 0,1 1 0,0-1 0,0 0 0,0 1 0,0-1 0,0 1 0,0-1 0,0 1 0,0 0 0,0-1 0,0 1 0,1 0 0,-1 0 0,0-1 0,0 1 0,1 0 0,-1 0 0,0 0 0,1 0 0,-2 2 0,-5 11 0,-1 0 0,2 1 0,0 0 0,1 1 0,0-1 0,1 1 0,1 0 0,-2 28 0,3 139 0,3-130 0,0-26 0,0 0 0,2-1 0,11 46 0,-12-64 0,1 1 0,-1-1 0,1 1 0,1-1 0,0 0 0,0 0 0,0-1 0,1 1 0,0-1 0,1 0 0,0 0 0,0-1 0,0 1 0,14 9 0,-18-15-41,-1 1 0,1-1-1,0 0 1,0 0-1,0 0 1,0 0 0,0-1-1,0 1 1,0 0 0,0-1-1,0 1 1,0-1-1,0 0 1,0 0 0,0 0-1,0 0 1,0 0 0,0 0-1,1-1 1,-1 1-1,0-1 1,0 1 0,0-1-1,0 0 1,0 0 0,-1 1-1,1-1 1,0-1-1,0 1 1,0 0 0,-1 0-1,4-4 1,8-13-6785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9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108 244 24575,'-3'-1'0,"-1"0"0,1 0 0,0 0 0,0 0 0,0-1 0,0 1 0,0-1 0,0 0 0,1 0 0,-1 0 0,0 0 0,1 0 0,0 0 0,-3-4 0,-1 0 0,1 0 0,0 0 0,0-1 0,-6-12 0,9 15 0,1 0 0,-1 0 0,1 0 0,0 0 0,0 0 0,1 0 0,-1 0 0,1 0 0,0 0 0,0-1 0,0 1 0,1 0 0,-1 0 0,1 0 0,0 0 0,0 0 0,1 0 0,-1 0 0,1 0 0,0 1 0,0-1 0,0 1 0,0-1 0,0 1 0,1 0 0,0-1 0,0 1 0,0 1 0,0-1 0,0 0 0,4-2 0,-3 3 0,0-1 0,0 0 0,1 1 0,-1 0 0,1 0 0,-1 0 0,1 1 0,0 0 0,0-1 0,0 2 0,-1-1 0,1 0 0,0 1 0,0 0 0,0 0 0,0 1 0,0-1 0,0 1 0,0 0 0,0 1 0,-1-1 0,1 1 0,-1 0 0,1 0 0,8 5 0,-6-1 0,-1 1 0,1-1 0,-1 1 0,-1 1 0,1-1 0,-1 1 0,-1 0 0,1 0 0,-1 0 0,-1 1 0,1-1 0,-2 1 0,1 0 0,-1 0 0,0 0 0,-1 0 0,0 0 0,-1 1 0,0-1 0,0 0 0,-1 0 0,0 0 0,0 0 0,-4 12 0,4-19 0,0 1 0,0-1 0,0 0 0,0 0 0,0 0 0,0 0 0,-1 0 0,1-1 0,-1 1 0,1 0 0,-1-1 0,1 1 0,-1-1 0,0 1 0,0-1 0,0 0 0,0 0 0,0 1 0,0-2 0,0 1 0,-5 1 0,4-1 0,-1-1 0,1 0 0,-1 0 0,1-1 0,-1 1 0,1-1 0,-1 0 0,1 1 0,0-2 0,-1 1 0,1 0 0,-6-4 0,-1-1 0,1 0 0,0 0 0,0-1 0,1 0 0,0-1 0,0 0 0,-13-18 0,7 2-77,1-2 0,1 1 0,1-2 0,-8-30 0,9 26-903,-1 3-5846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54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66 24575,'-14'0'0,"1"0"0,-1 1 0,0 1 0,1 0 0,-21 7 0,29-8 0,0 1 0,1 0 0,-1 0 0,1 0 0,0 1 0,-1-1 0,1 1 0,0 0 0,1 0 0,-1 1 0,1-1 0,-1 1 0,1-1 0,0 1 0,0 0 0,0 0 0,1 1 0,0-1 0,0 1 0,0-1 0,0 1 0,-1 5 0,0 5 0,0 0 0,1 1 0,1-1 0,0 1 0,1 0 0,0-1 0,2 1 0,0-1 0,1 1 0,0-1 0,1 0 0,1 0 0,9 21 0,-10-27 0,1-1 0,0 1 0,1-1 0,-1 0 0,1-1 0,1 1 0,0-1 0,0-1 0,0 1 0,1-1 0,-1 0 0,2-1 0,-1 0 0,0 0 0,1-1 0,0 0 0,0 0 0,0-1 0,1-1 0,-1 1 0,1-1 0,14 1 0,-10-2 0,0 1 0,0-1 0,0-1 0,0-1 0,0 0 0,0-1 0,-1 0 0,1-1 0,0 0 0,-1-2 0,0 1 0,0-1 0,0-1 0,0-1 0,18-12 0,-11 3 0,-1 0 0,-1-1 0,0-1 0,-1-1 0,-1 0 0,16-27 0,-29 41 0,0 0 0,0-1 0,0 1 0,-1-1 0,0 0 0,0 1 0,0-1 0,-1 0 0,0 0 0,0 0 0,0 0 0,-1-1 0,0 1 0,0 0 0,0 0 0,-1 0 0,0 0 0,-1 0 0,1 0 0,-1 0 0,0 0 0,0 1 0,-1-1 0,0 1 0,0-1 0,0 1 0,0 0 0,-1 0 0,0 0 0,-8-7 0,-4-3 0,0 2 0,-1-1 0,0 2 0,-1 1 0,0 0 0,-1 1 0,0 1 0,0 0 0,-1 2 0,-1 0 0,1 2 0,-1 0 0,0 1 0,0 1 0,0 1 0,0 1 0,-38 3 0,52-1-85,0 0 0,1 0-1,-1 1 1,1 0 0,-1 0-1,1 1 1,0 0 0,0 0-1,0 0 1,0 1 0,1 0-1,-1 0 1,1 1 0,0-1-1,-5 7 1,-2 4-6741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24575,'0'-5'0,"5"-2"0,2-5 0,5 0 0,5 2 0,0-3 0,3 1 0,-3-3 0,2 1 0,2 4 0,3 2 0,-3-1 0,1-1 0,1 3 0,-3 7 0,-5 3-8191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08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342 156 24575,'0'-1'0,"1"-1"0,-1 0 0,0 0 0,1 0 0,0 0 0,-1 0 0,1 0 0,0 1 0,0-1 0,0 0 0,0 1 0,0-1 0,0 1 0,0-1 0,1 1 0,-1-1 0,3-1 0,34-23 0,-33 24 0,0-1 0,0 0 0,-1-1 0,1 1 0,-1-1 0,6-5 0,-10 9 0,0-1 0,1 0 0,-1 1 0,1-1 0,-1 0 0,0 1 0,0-1 0,0 0 0,1 0 0,-1 1 0,0-1 0,0 0 0,0 0 0,0 1 0,0-1 0,0 0 0,0 0 0,0 1 0,-1-1 0,1 0 0,0 1 0,0-1 0,-1 0 0,1 1 0,0-1 0,-1 0 0,1 1 0,-1-1 0,1 0 0,0 1 0,-1-1 0,0 1 0,1-1 0,-1 1 0,1-1 0,-1 1 0,0 0 0,1-1 0,-1 1 0,0 0 0,1-1 0,-1 1 0,0 0 0,1 0 0,-1-1 0,0 1 0,-1 0 0,-37-8 0,22 7 0,0 0 0,0 2 0,0 0 0,0 1 0,1 1 0,-1 1 0,0 0 0,1 1 0,0 0 0,0 2 0,1 0 0,0 0 0,0 2 0,0 0 0,-14 12 0,20-15 0,1 1 0,-1 0 0,1 1 0,0 0 0,1 0 0,0 1 0,0 0 0,1 0 0,0 0 0,1 1 0,0 0 0,0 0 0,1 0 0,0 1 0,1-1 0,0 1 0,1 0 0,0 0 0,1 0 0,0 0 0,0 0 0,2 0 0,-1 0 0,3 12 0,0-15 0,0 0 0,0 0 0,1 0 0,0-1 0,0 1 0,1-1 0,0 0 0,0-1 0,1 1 0,0-1 0,11 9 0,-3-2 0,2-1 0,-1-1 0,1 0 0,20 9 0,-11-9 0,0-1 0,1-1 0,0-1 0,1-1 0,53 6 0,-60-12 0,0 1 0,0-2 0,0-1 0,0 0 0,0-2 0,0 0 0,0-1 0,34-12 0,-36 6 0,-1-1 0,0 0 0,-1-1 0,0-1 0,-1 0 0,21-25 0,-23 25 0,-2 2 0,-1 0 0,-1-1 0,0 0 0,-1-1 0,0 0 0,-1 0 0,0-1 0,-1 0 0,-1 0 0,0 0 0,-1-1 0,0 1 0,2-28 0,-5 33 0,-1 1 0,0 0 0,0-1 0,-1 1 0,0 0 0,0 0 0,-1-1 0,0 1 0,0 0 0,-1 0 0,0 1 0,-1-1 0,0 1 0,0-1 0,0 1 0,-1 0 0,0 1 0,0-1 0,-1 1 0,0 0 0,0 1 0,0-1 0,-1 1 0,0 0 0,0 1 0,-8-5 0,0 2 0,0 1 0,-1 0 0,1 1 0,-1 1 0,0 1 0,0 0 0,-17-1 0,-118 4 0,84 2 0,60-2 9,0 1-1,1-1 1,-1 1-1,1 0 1,-1 1 0,1 0-1,-1 0 1,1 0-1,0 1 1,0 0-1,0 0 1,0 0-1,-7 6 1,5-2-195,1 0 1,0 0-1,0 1 0,0 0 1,1 1-1,0-1 1,-8 18-1,0 4-6640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58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229 158 24575,'1'-5'0,"0"1"0,1 0 0,-1 0 0,1 0 0,0-1 0,0 2 0,0-1 0,0 0 0,4-4 0,-3 4 0,0-1 0,0 1 0,-1-1 0,0 1 0,1-1 0,-2 0 0,3-6 0,-4 9 0,0 1 0,0 0 0,0 0 0,-1 0 0,1-1 0,0 1 0,0 0 0,-1 0 0,1 0 0,-1 0 0,1 0 0,-1 0 0,0 0 0,1 0 0,-1 0 0,0 0 0,0 0 0,1 0 0,-1 0 0,0 1 0,0-1 0,0 0 0,0 1 0,0-1 0,0 0 0,0 1 0,0-1 0,-1 1 0,1 0 0,0-1 0,0 1 0,0 0 0,0 0 0,-1 0 0,1 0 0,-2 0 0,-3-1 0,-1 0 0,0 1 0,1 1 0,-1-1 0,0 1 0,1 0 0,-1 0 0,1 1 0,0 0 0,-1 0 0,1 0 0,0 1 0,0 0 0,0 0 0,1 1 0,-1-1 0,-6 7 0,0-1 0,1 1 0,0 0 0,1 1 0,1 0 0,-1 1 0,-13 22 0,18-26 0,0 1 0,1-1 0,0 1 0,0 0 0,1 0 0,0 0 0,1 1 0,0-1 0,0 1 0,0 11 0,3-17 0,-1 1 0,1 0 0,0 0 0,0 0 0,1 0 0,-1-1 0,1 1 0,0-1 0,0 1 0,1-1 0,-1 0 0,1 0 0,0 0 0,0 0 0,0-1 0,1 1 0,-1-1 0,1 1 0,0-1 0,0-1 0,8 5 0,3 2 0,1 0 0,0-2 0,1 0 0,0-1 0,0 0 0,0-2 0,0 0 0,1-1 0,0 0 0,0-2 0,-1 0 0,1-1 0,0-1 0,0 0 0,0-2 0,-1 0 0,1-1 0,26-9 0,-34 8 0,0-1 0,0 0 0,0 0 0,-1-1 0,0-1 0,0 1 0,-1-1 0,0-1 0,0 1 0,-1-1 0,10-18 0,-11 19 0,-1-1 0,0 0 0,-1 0 0,0-1 0,-1 1 0,0-1 0,0 0 0,-1 0 0,0 0 0,-1 0 0,0 0 0,0 0 0,-2-15 0,-1 18 0,0 0 0,0 0 0,0 0 0,-1 1 0,0-1 0,-1 1 0,1 0 0,-1 0 0,0 0 0,-1 0 0,1 1 0,-1-1 0,0 1 0,-1 1 0,1-1 0,-1 1 0,0 0 0,0 0 0,-12-6 0,3 3 0,-1 1 0,1 0 0,-1 1 0,0 0 0,0 1 0,0 1 0,-25-1 0,29 5 9,1 0 1,-1 0-1,1 2 0,0-1 0,0 1 1,0 1-1,0 0 0,1 0 0,-1 1 0,1 1 1,0 0-1,-10 8 0,-17 13-752,-53 50 1,64-53-6084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60 24575,'7'-18'0,"-7"17"0,1 1 0,-1-1 0,1 1 0,-1-1 0,0 1 0,1-1 0,-1 1 0,1-1 0,-1 0 0,0 1 0,0-1 0,1 0 0,-1 1 0,0-1 0,0 0 0,0 1 0,0-1 0,0 0 0,0 1 0,0-1 0,0 0 0,0 0 0,0 1 0,0-1 0,0 0 0,-1 1 0,1-1 0,0 0 0,0 1 0,-1-1 0,1 1 0,0-1 0,-1 0 0,1 1 0,-1-1 0,1 1 0,-1-1 0,1 1 0,-1-1 0,1 1 0,-1 0 0,1-1 0,-1 1 0,0-1 0,1 1 0,-1 0 0,1 0 0,-2-1 0,-5-2 0,-1 1 0,0 0 0,1 0 0,-1 0 0,0 1 0,0 0 0,0 1 0,0-1 0,0 2 0,0-1 0,0 1 0,0 0 0,0 1 0,0 0 0,1 0 0,-14 6 0,9-3 0,0 0 0,1 0 0,0 1 0,0 1 0,0 0 0,1 0 0,0 1 0,0 0 0,1 1 0,-9 10 0,13-12 0,0 1 0,0-1 0,1 1 0,0 0 0,1 1 0,0-1 0,0 0 0,1 1 0,0 0 0,0-1 0,1 1 0,0 0 0,1 0 0,-1 0 0,2 0 0,0 0 0,0-1 0,0 1 0,6 17 0,-3-13 0,1 0 0,1 0 0,0 0 0,1 0 0,0-1 0,1 0 0,0-1 0,1 0 0,0 0 0,1-1 0,20 17 0,-1-5 0,1-1 0,58 31 0,-75-46 0,0 0 0,1-1 0,-1 0 0,1-1 0,0-1 0,0 0 0,0 0 0,0-2 0,0 0 0,18-1 0,-25 0 0,0-1 0,0 0 0,-1-1 0,1 0 0,-1 0 0,1 0 0,-1-1 0,0 1 0,0-2 0,0 1 0,0-1 0,-1 0 0,1 0 0,-1 0 0,0-1 0,5-5 0,-4 2 0,-1 1 0,1-1 0,-2-1 0,1 1 0,-1-1 0,0 1 0,-1-1 0,0 0 0,-1 0 0,3-16 0,-3 10 0,-1 1 0,0-1 0,-1 1 0,-1-1 0,0 1 0,-1 0 0,0-1 0,-1 1 0,-1 0 0,0 0 0,-1 1 0,0-1 0,-1 1 0,-1 0 0,-9-12 0,7 13 0,-1 0 0,-1 1 0,0 0 0,-1 0 0,0 2 0,-1-1 0,1 2 0,-2 0 0,1 0 0,-26-9 0,15 8 0,0 2 0,0 1 0,0 1 0,-1 1 0,-49-1 0,66 5-52,-1 0-1,1 1 1,-1 1-1,1-1 1,0 2-1,0-1 1,0 1-1,0 0 1,1 0-1,-1 1 1,1 0-1,0 1 1,0-1-1,0 1 1,0 1-1,1-1 1,0 1-1,0 0 1,1 1-1,-1-1 1,2 1-1,-1 0 1,1 0-1,0 1 0,-6 14 1,5 1-6774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0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63 24575,'-9'1'0,"1"0"0,-1 0 0,1 1 0,0 0 0,0 1 0,0 0 0,0 0 0,0 0 0,1 1 0,-1 0 0,1 1 0,0 0 0,0 0 0,1 0 0,0 1 0,0 0 0,-6 7 0,3-3 0,1 0 0,0 1 0,1 0 0,0 0 0,1 1 0,0 0 0,0 0 0,2 1 0,-1-1 0,-2 16 0,4-14 0,1 0 0,1 1 0,0-1 0,0 1 0,2-1 0,0 0 0,3 20 0,-2-27 0,1 1 0,-1 0 0,1-1 0,0 0 0,1 0 0,0 0 0,0 0 0,0 0 0,1-1 0,0 0 0,0 0 0,1 0 0,-1 0 0,12 7 0,-2-3 0,1-1 0,-1 0 0,2-2 0,-1 0 0,1 0 0,0-2 0,0 0 0,1-1 0,0 0 0,-1-2 0,1 0 0,0-1 0,0-1 0,0-1 0,0 0 0,0-1 0,0-1 0,-1-1 0,1 0 0,-1-1 0,0-1 0,22-12 0,-29 12 0,-1 0 0,0-1 0,-1 0 0,1-1 0,-2 0 0,1 0 0,-1 0 0,0-1 0,-1 0 0,0-1 0,0 1 0,-1-1 0,0 0 0,-1-1 0,4-11 0,-5 12 0,0 0 0,-1 0 0,0 0 0,-1-1 0,0 1 0,0 0 0,-1-1 0,-1 1 0,1 0 0,-2-1 0,1 1 0,-2 0 0,1 0 0,-1 0 0,-1 1 0,-6-13 0,3 8 0,0 1 0,-2 0 0,0 1 0,0 0 0,-1 0 0,0 1 0,-1 0 0,-1 1 0,1 0 0,-2 1 0,1 0 0,-1 1 0,0 1 0,-1 0 0,0 0 0,0 2 0,-20-6 0,-8 0-273,0 3 0,0 2 0,0 1 0,-67 1 0,82 5-6553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0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1091 24575,'2'0'0,"1"-1"0,-1 1 0,0-1 0,0 0 0,0 1 0,0-1 0,0 0 0,0-1 0,0 1 0,0 0 0,0 0 0,-1-1 0,1 1 0,0-1 0,-1 1 0,1-1 0,1-3 0,25-37 0,-20 28 0,127-177 0,3 14 0,-31 43 0,-38 50 0,169-177 0,-188 209-13,53-49-1339,-89 89-5474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1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24575,'7'1'0,"0"0"0,0 0 0,0 0 0,0 1 0,-1-1 0,1 2 0,-1-1 0,1 1 0,-1 0 0,0 0 0,0 1 0,0 0 0,-1 0 0,1 0 0,-1 1 0,6 6 0,9 11 0,-2 0 0,26 42 0,-17-24 0,175 308 0,-159-267 0,173 330 0,-201-387 0,2 0 0,1-1 0,0 0 0,2-2 0,27 23 0,-14-12 0,-31-30-105,0 0 0,0 0 0,-1 0 0,1 1 0,0-1 0,-1 0 0,0 1 0,1-1 0,-1 0 0,0 1 0,0 0 0,1 4 0,-1 11-6721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2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1 564 24575,'6'-2'0,"0"-1"0,0 0 0,0 0 0,-1 0 0,1-1 0,-1 0 0,0 0 0,0 0 0,0-1 0,-1 1 0,8-10 0,0 0 0,5-5 0,-1-1 0,25-41 0,-21 30 0,15-22 0,-23 31 0,1 1 0,1 1 0,1 0 0,0 1 0,2 1 0,0 1 0,1 0 0,22-16 0,7 1 0,-19 11 0,56-30 0,-65 41-1365,-3-1-5461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24575,'64'-23'0,"-59"23"0,0 0 0,0 1 0,0 0 0,0-1 0,0 2 0,-1-1 0,1 1 0,0-1 0,0 1 0,-1 1 0,1-1 0,-1 1 0,0-1 0,0 1 0,0 1 0,0-1 0,0 0 0,-1 1 0,1 0 0,-1 0 0,0 0 0,0 0 0,3 7 0,8 13 0,-2 0 0,0 1 0,9 28 0,-14-34 0,8 22 0,1-2 0,2 0 0,2-1 0,2 0 0,28 37 0,-16-31 0,40 47 0,-72-89-136,1 0-1,-1 0 1,0 1-1,-1-1 1,1 1-1,0 0 1,-1-1-1,1 1 0,1 4 1,-2 5-6690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35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0 712 24575,'6'-6'0,"1"0"0,-1 1 0,1 0 0,0 0 0,0 1 0,0 0 0,10-5 0,32-19 0,-21 6 0,4 0 0,-1-2 0,-1-2 0,50-55 0,-46 43 0,2 1 0,42-33 0,-37 34 0,63-70 0,-87 87 0,1 1 0,2 1 0,-1 1 0,2 0 0,0 2 0,1 0 0,30-14 0,-29 14-107,-19 11 133,-1 0-1,1 1 1,0 0 0,0-1 0,0 1 0,1 1 0,-1-1 0,7-1-1,-10 3-41,-1 0 0,1 0 0,0 0 0,0 0-1,-1 0 1,1 0 0,0 0 0,0 1-1,-1-1 1,1 0 0,0 0 0,0 1-1,-1-1 1,1 1 0,0-1 0,-1 0 0,1 1-1,-1-1 1,1 1 0,0 0 0,0 0-1,8 27-1116,-6-6-5693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39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24575,'6'1'0,"1"2"0,0-1 0,-1 1 0,1 0 0,-1 0 0,0 0 0,0 1 0,6 4 0,3 2 0,0 0 0,0 1 0,-1 0 0,0 1 0,-1 0 0,20 24 0,52 81 0,-29-39 0,102 171 0,-118-180 0,-38-67-76,-1 0 1,0 0-1,0 0 0,0 0 0,0 0 0,0 0 0,-1 0 0,1 0 1,-1 0-1,1 1 0,-1-1 0,0 0 0,0 0 0,0 1 1,0-1-1,0 0 0,-1 3 0,-6 15-6750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24575,'-1'13'0,"0"1"0,-1-1 0,-1 1 0,0-1 0,0 0 0,-2 0 0,1 0 0,-9 14 0,-63 103 0,53-95 0,1 1 0,-25 59 0,35-66-1365,0-2-5461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0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1 760 24575,'1'-15'0,"1"1"0,1-1 0,0 1 0,1 0 0,1 0 0,9-20 0,8-28 0,59-187 0,-68 203 0,36-122 0,-45 159 0,0-1 0,0 1 0,1 0 0,0 1 0,1-1 0,-1 1 0,2 0 0,13-14 0,-18 20 0,0 0 0,0 0 0,1 0 0,-1 0 0,1 0 0,-1 1 0,1-1 0,0 1 0,0 0 0,0-1 0,0 1 0,-1 1 0,1-1 0,1 0 0,-1 1 0,0-1 0,0 1 0,0 0 0,0 0 0,0 0 0,0 1 0,0-1 0,0 1 0,0-1 0,0 1 0,0 0 0,0 0 0,0 1 0,-1-1 0,1 0 0,0 1 0,3 3 0,5 4 0,0 1 0,0 0 0,-2 1 0,1 0 0,-1 0 0,-1 1 0,13 24 0,1 9 0,15 46 0,5 11 0,80 173 0,-112-255 0,-4-10 0,-1 1 0,1 0 0,-2 0 0,0 0 0,5 20 0,-9-29 0,0 1 0,1 0 0,-1-1 0,0 1 0,-1 0 0,1-1 0,0 1 0,-1 0 0,1-1 0,-1 1 0,0 0 0,0-1 0,0 1 0,0-1 0,-1 0 0,1 1 0,0-1 0,-1 0 0,0 0 0,0 0 0,1 0 0,-1 0 0,0 0 0,0 0 0,-1-1 0,1 1 0,0-1 0,-1 0 0,1 1 0,-3 0 0,-33 12 0,-1-1 0,0-2 0,0-2 0,-75 7 0,108-15 0,-27 2 30,-43-2 0,54-2-315,0 1 0,0 1 0,-1 1 0,-41 9 0,44-4-6541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24575,'10'0'0,"9"0"0,7 0 0,3 0 0,3 0 0,0 0 0,1 0 0,-1 0 0,0 0 0,0 0 0,-1 0 0,0 0 0,-1 0 0,1 0 0,-6 0-8191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1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1 24575,'16'1'0,"-1"1"0,1 1 0,-1 1 0,0 0 0,22 9 0,32 9 0,-31-14 0,43 16 0,-70-20 0,-1 0 0,0 0 0,0 1 0,0 0 0,-1 1 0,0 0 0,0 1 0,0 0 0,8 9 0,-16-15 0,0 0 0,0 0 0,0 0 0,0 1 0,0-1 0,0 0 0,-1 0 0,1 1 0,0-1 0,-1 1 0,1-1 0,-1 0 0,0 1 0,1-1 0,-1 1 0,0-1 0,0 1 0,0-1 0,0 1 0,0-1 0,0 1 0,0-1 0,-1 0 0,1 1 0,0-1 0,-2 3 0,0-1 0,0 0 0,0 0 0,0 0 0,-1 0 0,1 0 0,-1 0 0,0-1 0,0 1 0,0-1 0,-4 3 0,-12 6 0,0-1 0,-39 14 0,50-22 0,-27 11-117,-97 41 368,117-47-465,1 1 0,0 0 0,0 1-1,1 1 1,0 0 0,-17 16 0,15-7-6612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0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11 0,5 7 0,2 3 0,-1 2 0,-1-1 0,-1-1 0,-2 0 0,5 3 0,0 1 0,0 0 0,3-2 0,0-2 0,-1-1 0,-2-2 0,-3-5-8191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0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24575,'0'5'0,"0"8"0,5 0 0,2 10 0,-1 5 0,4 3 0,1 2 0,-2 0 0,-3 1 0,-2-2 0,4 0 0,0-1 0,-1 0 0,-2 0 0,-1-1 0,-2 1 0,-2-1 0,1-4-8191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24575,'5'0'0,"2"5"0,5 12 0,0 9 0,-1 5 0,-4 2 0,-2 1 0,-2 0 0,4-1 0,0-1 0,-1 0 0,-1-1 0,-1 0 0,-2 0 0,-2-6-8191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1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24575,'1'-2'0,"-1"1"0,1-1 0,0 1 0,0 0 0,0-1 0,0 1 0,0 0 0,0 0 0,0 0 0,0-1 0,0 1 0,1 0 0,-1 1 0,0-1 0,1 0 0,-1 0 0,1 1 0,-1-1 0,1 0 0,2 0 0,39-13 0,-34 11 0,74-20 0,1 3 0,142-15 0,-94 27 0,191 12 0,-140 17 0,-108-11 0,-63-9-195,0 1 0,0 0 0,1 1 0,-1 1 0,-1 0 0,21 9 0,-16-2-6631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0 187 24575,'1'-4'0,"0"0"0,0 0 0,0 0 0,0 0 0,1 1 0,-1-1 0,1 1 0,0-1 0,0 1 0,0-1 0,1 1 0,-1 0 0,1 0 0,0 0 0,-1 0 0,2 1 0,-1-1 0,0 1 0,0 0 0,1-1 0,-1 2 0,1-1 0,6-2 0,12-6 0,1 2 0,39-9 0,-51 14 0,2-1-55,64-16-382,1 2 1,139-12-1,-183 29-6389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2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61 251 24575,'-3'-1'0,"1"1"0,-1-1 0,1 0 0,0 0 0,-1 0 0,1 0 0,0 0 0,0 0 0,0-1 0,-1 1 0,1-1 0,1 1 0,-1-1 0,0 0 0,0 0 0,1 0 0,-1 0 0,1 0 0,-1 0 0,1 0 0,0-1 0,0 1 0,0 0 0,0-1 0,0 1 0,0-4 0,-2-4 0,0 1 0,1-1 0,1 0 0,-1 0 0,1-14 0,2 19 0,-1-1 0,1 1 0,1-1 0,-1 1 0,1-1 0,0 1 0,0 0 0,1 0 0,0 0 0,-1 0 0,2 0 0,-1 1 0,0-1 0,1 1 0,0 0 0,0 0 0,0 0 0,1 1 0,-1-1 0,1 1 0,0 0 0,0 0 0,0 1 0,6-3 0,-3 2 0,-1 0 0,1 0 0,0 1 0,-1 0 0,1 0 0,0 1 0,1 0 0,-1 0 0,0 1 0,0 0 0,0 0 0,0 1 0,0 0 0,0 1 0,0 0 0,11 4 0,-15-4 0,-1 0 0,1 1 0,-1-1 0,0 1 0,0 0 0,0 0 0,0 0 0,-1 0 0,1 0 0,-1 1 0,0-1 0,0 1 0,0 0 0,-1 0 0,1-1 0,-1 1 0,0 0 0,0 0 0,0 0 0,0 0 0,-1 5 0,3 13 0,-2 1 0,-3 36 0,1-37 0,2-17 0,-1 1 0,0-1 0,-1 0 0,1 1 0,-1-1 0,0 0 0,-1 0 0,1 0 0,-1 0 0,0 0 0,0 0 0,0 0 0,-1 0 0,0-1 0,0 0 0,0 1 0,0-1 0,-1 0 0,1 0 0,-1-1 0,0 1 0,0-1 0,-1 0 0,1 0 0,-1 0 0,1 0 0,-1-1 0,0 0 0,0 0 0,0 0 0,0-1 0,0 0 0,0 0 0,-1 0 0,1 0 0,0-1 0,0 0 0,-1 0 0,1 0 0,0-1 0,-10-2 0,8 1-97,0 0-1,-1 0 1,2-1-1,-1 0 1,0 0-1,0-1 1,1 0-1,0 0 1,0 0-1,0-1 1,0 0-1,1 0 0,-8-9 1,-14-18-6729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2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24575,'-2'199'0,"5"212"0,12-283 131,-3-37-1627,-9-63-5330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24575,'-1'29'0,"0"0"0,-2-1 0,-11 49 0,-18 140 0,24-165-1365,6-28-5461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2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0 909 24575,'1'1'0,"-1"0"0,1 1 0,-1-1 0,1 0 0,0 1 0,0-1 0,-1 0 0,1 0 0,0 0 0,0 0 0,0 0 0,0 0 0,1 0 0,-1 0 0,0 0 0,0 0 0,0-1 0,1 1 0,-1 0 0,0-1 0,1 1 0,-1-1 0,1 0 0,-1 1 0,1-1 0,-1 0 0,3 0 0,46 6 0,-44-6 0,-1 0 0,0 1 0,1-2 0,-1 1 0,0-1 0,1 1 0,-1-1 0,0-1 0,0 1 0,0-1 0,0 0 0,0 0 0,0 0 0,-1-1 0,1 1 0,-1-1 0,0-1 0,1 1 0,-1 0 0,-1-1 0,1 0 0,0 0 0,-1 0 0,0 0 0,0-1 0,0 1 0,-1-1 0,1 0 0,-1 0 0,0 1 0,-1-1 0,1-1 0,-1 1 0,0 0 0,0 0 0,0 0 0,-1-1 0,0 1 0,0 0 0,0-1 0,-1 1 0,-1-6 0,1 7 0,0 0 0,0-1 0,-1 1 0,0 0 0,0 0 0,0 0 0,0 1 0,-1-1 0,1 0 0,-1 1 0,0 0 0,0-1 0,0 1 0,0 0 0,-1 1 0,1-1 0,-5-2 0,6 4 0,1 0 0,-1 0 0,0 0 0,1 0 0,-1 1 0,0-1 0,1 1 0,-1-1 0,0 1 0,0-1 0,0 1 0,0 0 0,1 0 0,-1 0 0,0 0 0,0 0 0,0 1 0,0-1 0,1 0 0,-1 1 0,0-1 0,0 1 0,1 0 0,-1 0 0,0-1 0,1 1 0,-1 0 0,1 0 0,-1 1 0,1-1 0,-1 0 0,1 0 0,0 1 0,0-1 0,0 1 0,0-1 0,0 1 0,0-1 0,0 1 0,0 0 0,0-1 0,0 3 0,-3 7 0,1 0 0,0 0 0,1 0 0,0 0 0,1 1 0,0-1 0,0 0 0,1 1 0,1-1 0,4 21 0,-5-27 0,1 0 0,0 0 0,0 0 0,0 0 0,1 0 0,0 0 0,0-1 0,0 1 0,0 0 0,1-1 0,0 0 0,0 0 0,0 0 0,0 0 0,1 0 0,0 0 0,-1-1 0,1 0 0,0 0 0,1 0 0,-1 0 0,0-1 0,1 1 0,0-1 0,-1 0 0,7 1 0,-8-3 0,0 0 0,1 0 0,-1 0 0,0-1 0,0 1 0,1-1 0,-1 0 0,0 0 0,0 0 0,0 0 0,0-1 0,0 1 0,0-1 0,0 0 0,0 0 0,-1 0 0,1 0 0,-1 0 0,0 0 0,1-1 0,-1 1 0,0-1 0,0 0 0,3-5 0,4-8 0,0 1 0,-1-1 0,6-19 0,-14 34 0,117-326 0,-102 275 0,-3-2 0,-2 1 0,-3-1 0,2-75 0,-10 116 0,0 0 0,0 1 0,-1-1 0,0 0 0,-1 1 0,-10-24 0,11 30 0,-1-1 0,0 1 0,-1 0 0,1 0 0,-1 0 0,0 0 0,-1 1 0,1 0 0,-1 0 0,0 0 0,-1 0 0,1 1 0,-13-8 0,17 11 0,0 1 0,-1-1 0,1 1 0,-1-1 0,1 1 0,-1-1 0,1 1 0,-1 0 0,1 0 0,-1-1 0,0 1 0,1 0 0,-1 1 0,1-1 0,-1 0 0,1 0 0,-1 1 0,1-1 0,-1 1 0,1-1 0,-1 1 0,1-1 0,0 1 0,-1 0 0,1 0 0,0 0 0,-1 0 0,1 0 0,0 0 0,0 0 0,0 0 0,0 0 0,0 1 0,0-1 0,1 0 0,-1 1 0,0-1 0,0 0 0,1 1 0,-1-1 0,1 1 0,0-1 0,-1 1 0,1 2 0,-4 10 0,1-1 0,1 1 0,-1 24 0,3-35 0,4 350 0,-2-315 0,1 1 0,3-1 0,1 0 0,1 0 0,2-1 0,2 0 0,1 0 0,24 44 0,-33-74-97,1-1-1,-1 1 1,2-1-1,-1 0 1,0 0-1,1 0 1,0-1-1,1 0 1,-1 0-1,1-1 1,0 0-1,0 0 0,14 6 1,-1-5-6729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3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188 271 24575,'-7'0'0,"1"0"0,-1-1 0,1 1 0,-1-1 0,1-1 0,-1 1 0,1-1 0,0 0 0,0 0 0,0-1 0,0 0 0,0 0 0,1 0 0,-1-1 0,1 0 0,0 0 0,0 0 0,0-1 0,1 0 0,-1 1 0,1-2 0,0 1 0,1 0 0,-1-1 0,1 0 0,0 1 0,0-1 0,1 0 0,0-1 0,0 1 0,0 0 0,1-1 0,0 1 0,0-1 0,1 1 0,0-1 0,0 1 0,0-1 0,1 1 0,0-1 0,0 1 0,1-1 0,0 1 0,4-11 0,-4 13 0,0 1 0,0-1 0,0 0 0,0 1 0,0 0 0,1-1 0,0 1 0,-1 0 0,1 0 0,1 1 0,-1-1 0,0 1 0,1-1 0,-1 1 0,1 0 0,-1 0 0,1 1 0,0-1 0,0 1 0,0 0 0,0 0 0,0 0 0,0 0 0,0 1 0,0 0 0,0 0 0,0 0 0,5 0 0,-4 1 0,0 0 0,0 0 0,-1 0 0,1 1 0,0 0 0,-1-1 0,1 2 0,-1-1 0,1 0 0,-1 1 0,0 0 0,0 0 0,0 0 0,0 1 0,-1-1 0,0 1 0,1 0 0,-1 0 0,0 0 0,-1 0 0,1 0 0,3 9 0,-4-6 0,1-1 0,-1 1 0,0-1 0,-1 1 0,1 0 0,-1-1 0,-1 1 0,1 0 0,-1 0 0,0 0 0,-1 0 0,0 0 0,0-1 0,0 1 0,-1 0 0,0-1 0,0 1 0,-1-1 0,-5 11 0,4-12 0,0 0 0,0-1 0,0 1 0,0-1 0,-1 0 0,0 0 0,0-1 0,0 1 0,0-1 0,-1 0 0,1-1 0,-1 1 0,1-1 0,-1 0 0,0 0 0,0-1 0,0 0 0,0 0 0,0 0 0,0-1 0,0 0 0,-8 0 0,10 0-47,0 0 0,-1 0 0,1-1 0,0 1 0,0-1 0,0 0 0,0 0 0,0 0 0,0 0-1,1-1 1,-1 0 0,0 0 0,1 0 0,-1 0 0,1 0 0,-1-1 0,1 1 0,0-1 0,0 0 0,1 0 0,-1 0 0,0-1-1,1 1 1,0 0 0,0-1 0,0 0 0,0 1 0,-2-8 0,-1-11-6779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4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24575,'0'2'0,"1"1"0,0-1 0,-1 1 0,1-1 0,0 0 0,0 1 0,0-1 0,0 0 0,1 0 0,-1 0 0,0 0 0,1 0 0,0 0 0,-1 0 0,1 0 0,0-1 0,0 1 0,0-1 0,0 1 0,0-1 0,0 0 0,1 0 0,-1 0 0,0 0 0,0 0 0,1 0 0,2 0 0,7 2 0,0 0 0,1 0 0,22 1 0,-9-4 0,-1 0 0,0-2 0,0-1 0,0 0 0,0-2 0,-1-1 0,0-2 0,0 0 0,0-1 0,27-15 0,-23 12 0,0 2 0,53-11 0,-72 19 0,9-3 0,0 2 0,0 0 0,0 1 0,0 1 0,0 0 0,1 2 0,-1 0 0,32 6 0,-35 0-1365,-9 0-5461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26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0,-2 5 0,2 2 0,1 5 0,1 5 0,2 5 0,2-1 0,0 2 0,0-5 0,1 2 0,0 1 0,-5 3 0,-7 2 0,-12-2 0,-8-7-8191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26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1 323 24575,'0'-5'0,"1"1"0,0-1 0,0 0 0,0 1 0,0-1 0,1 0 0,0 1 0,0 0 0,0-1 0,1 1 0,-1 0 0,6-6 0,44-45 0,-35 38 0,40-45 0,-38 38 0,2 2 0,1 0 0,34-26 0,-55 47-35,0 0 0,0 0 0,0 0 0,0 1 0,1-1 0,-1 0 0,0 1 0,1-1 0,-1 1 0,0-1 0,1 1 0,-1 0 0,0-1 0,1 1 0,-1 0 0,1 0 0,-1 0 0,0 0 0,1 0 0,-1 1 0,1-1 0,-1 0 0,0 1 0,1-1 0,-1 1 0,0-1 0,1 1 0,-1-1 0,0 1 0,0 0 0,0 0 0,0 0 0,0-1 0,1 1 0,-1 0 0,-1 1 0,1-1 0,2 2 0,7 15-6791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0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20 24575,'0'0'0,"0"1"0,0-1 0,0 1 0,0-1 0,0 1 0,0-1 0,0 1 0,-1-1 0,1 1 0,0-1 0,0 1 0,-1-1 0,1 0 0,0 1 0,-1-1 0,1 1 0,0-1 0,-1 0 0,1 1 0,-1-1 0,1 0 0,-1 0 0,1 1 0,0-1 0,-1 0 0,1 0 0,-1 1 0,1-1 0,-1 0 0,1 0 0,-1 0 0,0 0 0,-26 0 0,-24-13 0,49 13 0,-10-4 0,0 0 0,0 1 0,-1 1 0,1 0 0,-1 1 0,0 0 0,0 1 0,-19 2 0,23 0 0,1 0 0,-1 0 0,1 1 0,0 1 0,0-1 0,1 1 0,-1 1 0,1-1 0,0 1 0,0 0 0,0 1 0,1 0 0,-9 10 0,5-7 0,1 0 0,1 1 0,0 0 0,0 1 0,1 0 0,0 0 0,1 0 0,0 1 0,1 0 0,0 0 0,1 0 0,1 1 0,-1-1 0,2 1 0,0 0 0,1 0 0,0 19 0,1-15 0,0-1 0,2 0 0,0 0 0,1 0 0,1 0 0,0 0 0,1-1 0,9 21 0,-9-28 0,-1 0 0,2 0 0,-1 0 0,1 0 0,0-1 0,1 0 0,-1-1 0,1 1 0,1-1 0,-1-1 0,1 1 0,0-1 0,1-1 0,-1 1 0,15 4 0,-5-2 0,0-1 0,0-1 0,1 0 0,0-1 0,-1-2 0,2 1 0,24-2 0,-33-2 0,-1 0 0,1 0 0,-1-2 0,0 1 0,0-1 0,0 0 0,0-1 0,-1 0 0,1-1 0,-1 0 0,0-1 0,0 1 0,-1-2 0,15-13 0,-21 19 0,30-30 0,57-70 0,-82 91 0,0 1 0,-1-1 0,0 0 0,0-1 0,-1 0 0,-1 0 0,0 0 0,0 0 0,-1 0 0,0-1 0,-1 0 0,1-23 0,-4 27 0,0-1 0,-1 1 0,0 0 0,0 0 0,-1 0 0,0 1 0,-1-1 0,1 1 0,-2-1 0,1 1 0,-1 0 0,0 1 0,0-1 0,0 1 0,-1 0 0,0 0 0,-1 1 0,1 0 0,-1 0 0,0 0 0,-14-6 0,3 1 0,-1 1 0,-1 1 0,1 1 0,-1 1 0,0 0 0,-1 2 0,-34-4 0,43 7 20,0 0 0,0 1 0,0 1 0,0 0 0,-16 4 0,22-4-134,0 1 0,0 0-1,1 0 1,-1 1 0,1 0 0,-1 0-1,1 0 1,0 0 0,0 1 0,1 0-1,-1 0 1,-5 7 0,-2 4-6712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49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24575,'0'0'0,"0"0"0,0 0 0,1 0 0,-1 0 0,0 0 0,0 0 0,0 0 0,0 0 0,0 0 0,0 0 0,0 0 0,0 0 0,1 0 0,-1 0 0,0 0 0,0 0 0,0 0 0,0 0 0,0 0 0,0 0 0,0 0 0,0 0 0,0 0 0,0 0 0,0 1 0,1-1 0,-1 0 0,0 0 0,0 0 0,0 0 0,0 0 0,0 0 0,0 0 0,0 0 0,0 0 0,0 1 0,0-1 0,0 0 0,0 0 0,0 0 0,0 0 0,0 0 0,0 0 0,0 0 0,0 1 0,0-1 0,0 0 0,0 0 0,0 0 0,0 0 0,0 0 0,0 0 0,0 0 0,0 0 0,-1 0 0,1 1 0,0-1 0,0 0 0,0 0 0,0 0 0,0 0 0,0 0 0,0 0 0,0 0 0,0 0 0,-11 11 0,-20 14 0,24-20 0,-21 18 0,2 1 0,1 0 0,0 2 0,2 1 0,1 1 0,1 1 0,2 1 0,-29 58 0,45-80 0,-1-1 0,2 1 0,-1 0 0,1 0 0,0 0 0,0 0 0,1 0 0,0 0 0,1 1 0,0-1 0,0 0 0,1 0 0,0 0 0,0 1 0,1-1 0,0 0 0,0-1 0,5 12 0,-2-11 0,0-1 0,0 1 0,0-1 0,1 0 0,0 0 0,0-1 0,1 0 0,0 0 0,0 0 0,0-1 0,1 0 0,0 0 0,0-1 0,0 0 0,1-1 0,13 5 0,10 2 0,0-2 0,1-1 0,0-2 0,0 0 0,0-3 0,41-1 0,-51-2 0,1-2 0,-1 0 0,0-1 0,-1-1 0,1-2 0,-1 0 0,0-1 0,-1-1 0,35-20 0,-33 15 0,10-7 0,33-26 0,-56 39 0,0-1 0,0-1 0,-1 0 0,0 0 0,-1-1 0,13-21 0,-15 22 0,0-1 0,-1 1 0,0-1 0,-1 0 0,0 0 0,-1 0 0,0-1 0,-1 1 0,2-24 0,-5 28 0,0 0 0,0 0 0,0 1 0,-1-1 0,0 0 0,0 1 0,0-1 0,-1 1 0,0 0 0,-1 0 0,1 0 0,-1 0 0,0 1 0,0-1 0,-1 1 0,0 0 0,0 0 0,-7-5 0,0 1 0,-1-1 0,0 2 0,-1 0 0,0 0 0,0 1 0,0 1 0,-1 1 0,0 0 0,0 0 0,-31-3 0,-5 3 0,0 2 0,-54 4 0,41 0 0,41-1 0,0 2 0,0 0 0,0 2 0,1 0 0,-1 2 0,1 0 0,0 1 0,1 2 0,-40 20 0,58-26-151,-1-1-1,1 1 0,0 0 0,-1 0 1,1 0-1,1 1 0,-1-1 1,-4 8-1,-2 7-6674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0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597 11 24575,'0'0'0,"1"0"0,-1 0 0,0 0 0,1 0 0,-1 0 0,0 0 0,1 0 0,-1 0 0,0 0 0,1 0 0,-1 0 0,0 0 0,1 0 0,-1 0 0,0 0 0,1 0 0,-1 0 0,0 0 0,0 0 0,1-1 0,-1 1 0,0 0 0,1 0 0,-1 0 0,0-1 0,0 1 0,1 0 0,-1 0 0,0 0 0,0-1 0,0 1 0,1 0 0,-1-1 0,0 1 0,0 0 0,0 0 0,0-1 0,0 1 0,0 0 0,0-1 0,0 1 0,1 0 0,-1-1 0,-1 0 0,0 1 0,1 0 0,-1-1 0,0 1 0,1 0 0,-1 0 0,0-1 0,1 1 0,-1 0 0,0 0 0,0 0 0,1 0 0,-1 0 0,0 0 0,0 0 0,1 0 0,-1 0 0,0 0 0,1 1 0,-1-1 0,0 0 0,0 0 0,1 1 0,-1-1 0,1 0 0,-1 1 0,-1 0 0,-34 19 0,1 2 0,1 1 0,1 2 0,-57 56 0,49-44 0,-10 12 0,2 1 0,-60 79 0,93-104-73,0 0-1,2 1 1,1 0-1,-14 44 1,13-34-925,5-17-5828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1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99 24575,'4'-19'0,"-3"18"0,-1 0 0,1 0 0,-1 0 0,1 0 0,-1-1 0,0 1 0,0 0 0,1 0 0,-1 0 0,0 0 0,0 0 0,0 0 0,0 0 0,-1 0 0,1-1 0,0 1 0,0 0 0,-1 0 0,1 0 0,0 0 0,-1 0 0,1 0 0,-1 0 0,1 0 0,-1 0 0,0 0 0,1 1 0,-1-1 0,-1-1 0,0-1 0,-1 0 0,0 0 0,1 0 0,-1 0 0,0 0 0,0 1 0,-1-1 0,1 1 0,0 0 0,-1 0 0,0 1 0,1-1 0,-1 0 0,0 1 0,0 0 0,1 0 0,-9-1 0,6 2 0,-1 0 0,0 1 0,1 0 0,-1 0 0,1 0 0,0 1 0,-1 0 0,1 0 0,0 0 0,-6 4 0,-6 4 0,1 0 0,1 2 0,-1 0 0,2 0 0,0 2 0,-14 15 0,17-17 0,2 1 0,-1 0 0,2 1 0,-1 0 0,2 0 0,0 1 0,1 0 0,-7 20 0,12-29 0,0 0 0,1 0 0,0 1 0,0-1 0,1 1 0,0-1 0,0 1 0,0-1 0,1 0 0,0 1 0,0-1 0,0 0 0,1 1 0,0-1 0,0 0 0,1 0 0,0 0 0,0-1 0,0 1 0,1-1 0,-1 1 0,1-1 0,9 8 0,3 2 0,1-2 0,0 0 0,1-1 0,1-1 0,0 0 0,0-2 0,1 0 0,0-1 0,0-1 0,1-1 0,0-1 0,31 4 0,6-2 0,-1-3 0,1-2 0,82-9 0,-119 5 0,0-1 0,-1-1 0,1 0 0,-1-2 0,0 0 0,-1-2 0,0 0 0,0-1 0,29-18 0,-39 20 0,0 1 0,0-1 0,-1 0 0,0-1 0,0 0 0,-1 0 0,0-1 0,0 1 0,-1-2 0,0 1 0,-1-1 0,0 1 0,0-2 0,-1 1 0,-1 0 0,0-1 0,0 0 0,-1 1 0,2-19 0,-3 14 0,-1 1 0,0 0 0,-1-1 0,-1 1 0,0 0 0,-1 0 0,-5-16 0,6 23 0,-1 1 0,0-1 0,-1 1 0,1 0 0,-1 0 0,0 0 0,-1 1 0,0-1 0,1 1 0,-2 0 0,1 0 0,0 1 0,-1 0 0,0 0 0,0 0 0,-9-4 0,-16-4 0,-1 1 0,1 2 0,-2 1 0,1 1 0,-1 2 0,0 2 0,0 0 0,0 3 0,0 0 0,-40 7 0,49-5 0,1 2 0,-31 8 0,45-10 0,1 1 0,0 0 0,1 0 0,-1 1 0,1 0 0,-1 0 0,1 1 0,0 0 0,-12 11 0,1 3-1365,3-3-5461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04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24575,'0'-3'0,"-1"0"0,1 0 0,0 0 0,1-1 0,-1 1 0,1 0 0,-1 0 0,1 0 0,0 0 0,0 0 0,0 0 0,2-3 0,-2 5 0,1 0 0,-1 0 0,0 0 0,1 1 0,-1-1 0,1 0 0,-1 1 0,1-1 0,-1 1 0,1 0 0,-1-1 0,1 1 0,-1 0 0,1 0 0,0 0 0,-1 0 0,1 0 0,-1 1 0,1-1 0,-1 0 0,1 1 0,-1-1 0,1 1 0,-1 0 0,3 1 0,15 5 0,0 1 0,-1 2 0,-1-1 0,1 2 0,-2 0 0,18 15 0,89 89 0,-103-96 0,44 38 0,3-2 0,2-4 0,136 76 0,-203-126-47,31 23 220,-32-23-228,0 0 0,0 0-1,0 0 1,0 0 0,-1 0 0,1 0 0,0 0-1,0 0 1,-1 0 0,1 1 0,-1-1-1,1 0 1,-1 0 0,0 1 0,1-1-1,-1 0 1,0 1 0,0-1 0,0 0 0,0 1-1,0-1 1,0 0 0,0 1 0,0-1-1,-1 0 1,0 3 0,-7 10-6771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16 24575,'27'-9'0,"-26"9"0,0-1 0,0 0 0,0 1 0,0-1 0,0 0 0,0 1 0,0-1 0,0 1 0,0-1 0,0 1 0,1 0 0,-1 0 0,0-1 0,0 1 0,0 0 0,1 0 0,-1 0 0,0 0 0,0 1 0,0-1 0,1 0 0,-1 0 0,0 1 0,0-1 0,0 0 0,0 1 0,0-1 0,0 1 0,0 0 0,0-1 0,0 1 0,0 0 0,0 0 0,0-1 0,0 1 0,0 0 0,-1 0 0,1 0 0,0 0 0,-1 0 0,1 0 0,0 0 0,-1 2 0,3 1 0,-1 0 0,-1 0 0,1 0 0,-1 0 0,1 0 0,-1 1 0,0-1 0,-1 1 0,1-1 0,-1 0 0,0 1 0,0-1 0,0 1 0,-1-1 0,1 1 0,-1-1 0,0 1 0,-1-1 0,-2 6 0,-4 11 0,-2-1 0,-22 35 0,0 0 0,30-52 3,1 0 0,-1-1 0,1 1-1,0 0 1,0 0 0,0 0 0,0 0 0,0 0-1,1 0 1,-1 0 0,1 0 0,0 0-1,0 0 1,0 0 0,0 1 0,1-1 0,-1 0-1,1 0 1,0 0 0,0 0 0,0-1 0,0 1-1,0 0 1,1 0 0,-1 0 0,1-1-1,0 1 1,-1-1 0,1 1 0,1-1 0,-1 0-1,0 0 1,0 0 0,1 0 0,-1 0 0,1-1-1,0 1 1,-1-1 0,1 1 0,0-1-1,0 0 1,5 1 0,4 1-138,-1 0 0,1-1 0,-1 0 0,1-1 0,0 0 0,0-1 0,0 0 0,0-1 0,-1 0 0,14-4 0,3-3-6691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07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434 282 24575,'41'1'0,"8"1"0,-39-3 0,-18-3 0,-64-21 0,56 17 0,-1 2 0,-1 0 0,1 1 0,-26-3 0,16 4 0,0 2 0,0 0 0,0 2 0,0 2 0,-50 7 0,70-6 0,1-1 0,-1 1 0,1 1 0,0-1 0,0 1 0,0 0 0,0 1 0,1-1 0,0 1 0,0 0 0,0 0 0,0 1 0,1-1 0,0 1 0,0 0 0,0 0 0,1 1 0,0-1 0,0 1 0,-2 9 0,-2 5 0,2-1 0,1 1 0,0-1 0,2 1 0,-1 36 0,3-37 0,1 0 0,0 0 0,2 0 0,7 33 0,-7-44 0,0 0 0,1-1 0,0 1 0,0-1 0,1 0 0,0-1 0,0 1 0,1-1 0,0 0 0,0 0 0,1-1 0,10 9 0,0-2 0,0-1 0,1-1 0,0-1 0,1 0 0,0-2 0,1 0 0,0-1 0,32 7 0,-36-11 0,-1-1 0,0 0 0,1-1 0,0-1 0,-1 0 0,1-2 0,-1 1 0,1-2 0,-1 0 0,0-1 0,0 0 0,18-9 0,-1-1 0,-1-1 0,-1-2 0,32-24 0,-48 30 0,0-1 0,-1 0 0,0-1 0,-1 0 0,-1-1 0,0 0 0,17-30 0,-11 11 0,-1-1 0,16-48 0,-27 67 0,-1 1 0,-1-1 0,0-1 0,0 1 0,-2 0 0,0 0 0,-1-1 0,-3-23 0,0 27 0,0 1 0,-1-1 0,-1 1 0,0 0 0,0 0 0,-1 0 0,-1 1 0,1 0 0,-2 0 0,1 1 0,-2 0 0,1 0 0,-1 1 0,-16-12 0,6 6 0,-1 0 0,0 2 0,-1 0 0,-1 1 0,0 1 0,-32-10 0,31 14 0,0 0 0,-43-4 0,56 9 0,1 1 0,-1 0 0,1 0 0,-1 1 0,1 0 0,-1 1 0,1 0 0,-1 1 0,-15 5 0,22-5 9,-1-1 1,0 1-1,1 0 0,0 0 0,0 0 1,0 0-1,0 1 0,0-1 0,0 1 0,1 0 1,0 0-1,-4 7 0,-15 53-1494,15-40-5341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4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24575,'1'-3'0,"-1"1"0,0 0 0,1 0 0,0 0 0,-1-1 0,1 1 0,0 0 0,0 0 0,0 0 0,0 0 0,1 0 0,-1 1 0,0-1 0,1 0 0,0 0 0,-1 1 0,1-1 0,0 1 0,0 0 0,-1-1 0,1 1 0,0 0 0,0 0 0,1 0 0,-1 0 0,0 1 0,3-2 0,-1 1 0,1 0 0,-1-1 0,1 1 0,0 1 0,0-1 0,-1 1 0,1 0 0,0 0 0,0 0 0,0 1 0,8 2 0,-3 2 0,1 1 0,-1 1 0,-1 0 0,1 0 0,-1 1 0,-1 0 0,1 1 0,-1-1 0,-1 2 0,0-1 0,10 17 0,18 21 0,5 8 0,-2 1 0,-2 2 0,33 74 0,-26-49 0,98 212-1365,-132-278-5461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4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312 310 24575,'4'0'0,"0"0"0,0-1 0,-1 0 0,1 0 0,0 0 0,0 0 0,0 0 0,-1-1 0,1 1 0,-1-1 0,1 0 0,-1 0 0,0-1 0,0 1 0,0 0 0,0-1 0,0 0 0,0 0 0,-1 0 0,1 0 0,-1 0 0,0-1 0,0 1 0,0-1 0,2-6 0,-2 6 0,-1 1 0,0 0 0,-1 0 0,1 0 0,0-1 0,-1 1 0,0 0 0,0-1 0,0 1 0,0 0 0,0-1 0,-1 1 0,0 0 0,1-1 0,-1 1 0,0 0 0,0 0 0,-1 0 0,1 0 0,-1 0 0,0 0 0,1 0 0,-1 1 0,-1-1 0,1 0 0,0 1 0,0 0 0,-1-1 0,0 1 0,-4-3 0,1 2 0,-1-1 0,0 1 0,0 0 0,0 0 0,0 1 0,0 0 0,0 0 0,-1 1 0,1 0 0,0 0 0,-1 0 0,1 1 0,-1 1 0,1-1 0,-1 1 0,-11 3 0,8-1 0,-1 1 0,1 1 0,0 0 0,0 0 0,1 1 0,-1 0 0,1 1 0,1 0 0,-18 17 0,16-13 0,0 1 0,0 1 0,1 0 0,1 0 0,0 1 0,1 0 0,-8 19 0,12-23 0,0 1 0,0-1 0,2 1 0,-1-1 0,1 1 0,1 0 0,0-1 0,0 1 0,1 0 0,2 20 0,0-23 0,1 1 0,0-1 0,0 0 0,0 0 0,1 0 0,0 0 0,1-1 0,0 0 0,0 0 0,0 0 0,1 0 0,0-1 0,1 0 0,-1 0 0,1-1 0,0 0 0,0 0 0,1 0 0,-1-1 0,1 0 0,15 5 0,1-1 0,0 0 0,0-2 0,1-1 0,0 0 0,0-2 0,33 0 0,-46-4 0,-1 0 0,0-1 0,0 0 0,0 0 0,0-1 0,0-1 0,0 0 0,-1-1 0,0 0 0,0 0 0,0-1 0,-1 0 0,1-1 0,-1 0 0,-1 0 0,14-16 0,-12 12 0,0 0 0,-1 0 0,-1-1 0,0 0 0,-1 0 0,0-1 0,-1 0 0,0 0 0,-1-1 0,-1 0 0,0 0 0,4-25 0,-7 25 0,-1 0 0,0 0 0,-1 0 0,0 0 0,-1 1 0,-1-1 0,0 1 0,-1-1 0,0 1 0,-1 0 0,-1 1 0,0-1 0,0 1 0,-1 0 0,-1 0 0,0 1 0,-1 0 0,0 1 0,-13-12 0,9 10 0,-1 1 0,0 1 0,-1 0 0,-1 1 0,1 0 0,-1 1 0,0 1 0,-1 1 0,0 0 0,0 2 0,0-1 0,-1 2 0,1 0 0,-30 0 0,-44 4-1365,65 0-5461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5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958 1 24575,'-1'5'0,"1"0"0,-1 0 0,-1 0 0,1-1 0,-1 1 0,0 0 0,0-1 0,0 1 0,-1-1 0,1 1 0,-1-1 0,0 0 0,0 0 0,-1-1 0,1 1 0,-9 6 0,-8 6 0,-1-1 0,-23 14 0,26-18 0,-35 23 0,2 3 0,1 1 0,2 3 0,2 2 0,-59 70 0,-125 182 0,174-215 0,-83 159 0,123-209-1365,2-4-5461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6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275 250 24575,'1'-3'0,"0"0"0,0-1 0,1 1 0,-1 0 0,1 0 0,0 0 0,0 0 0,0 1 0,0-1 0,4-3 0,13-21 0,-18 25 0,-1 1 0,1-1 0,-1 0 0,1 1 0,-1-1 0,0 1 0,0-1 0,0 0 0,0 1 0,0-1 0,0 0 0,0 1 0,-1-1 0,1 1 0,-1-1 0,1 0 0,-1 1 0,1-1 0,-1 1 0,0-1 0,0 1 0,0 0 0,0-1 0,0 1 0,0 0 0,0 0 0,0 0 0,0 0 0,-1 0 0,1 0 0,0 0 0,-1 0 0,1 0 0,-1 0 0,1 1 0,-1-1 0,1 1 0,-1-1 0,0 1 0,1-1 0,-1 1 0,-2 0 0,-3-1 0,-1-1 0,1 2 0,0-1 0,0 1 0,0 0 0,-1 1 0,1 0 0,-13 3 0,9 0 0,0 1 0,1 0 0,0 1 0,-1 0 0,2 0 0,-1 1 0,1 1 0,0 0 0,0 0 0,1 0 0,1 1 0,-13 17 0,10-11 0,1 1 0,0-1 0,1 2 0,1-1 0,0 1 0,1 0 0,-6 31 0,11-43 0,1 0 0,-1-1 0,1 1 0,0 0 0,0 0 0,1-1 0,-1 1 0,1 0 0,0-1 0,0 1 0,1-1 0,-1 1 0,1-1 0,0 1 0,0-1 0,5 6 0,-2-3 0,0-1 0,1 0 0,-1-1 0,1 1 0,0-1 0,1-1 0,-1 1 0,1-1 0,9 4 0,4 1 0,0-1 0,1-1 0,0-1 0,0-1 0,0-1 0,32 3 0,-25-5 0,0-1 0,1-2 0,-1 0 0,0-2 0,0-1 0,52-14 0,-71 15 0,0 0 0,0-1 0,-1 1 0,1-2 0,-1 1 0,0-1 0,0 0 0,-1-1 0,1 0 0,-1 0 0,0-1 0,-1 1 0,0-1 0,0-1 0,0 1 0,-1-1 0,0 0 0,-1-1 0,0 1 0,0-1 0,-1 1 0,0-1 0,0 0 0,1-11 0,-1 3 0,-1-1 0,0 1 0,-1-1 0,-2 0 0,1 1 0,-2-1 0,-7-31 0,6 37 0,-1 0 0,-1 0 0,0 0 0,-1 1 0,0 0 0,-1 0 0,0 1 0,0-1 0,-1 2 0,-1-1 0,-15-13 0,14 14 8,-1 1-1,0 0 1,-1 1-1,1 0 1,-1 1-1,-1 0 1,1 1-1,-1 1 1,0 0-1,0 0 1,0 1-1,-1 1 1,1 0-1,-1 1 1,-21 1-1,16 1-142,-1 1 0,0 1 0,1 1 0,0 1 0,0 0 0,0 2 0,1 0 0,0 1 0,0 1 0,-17 11 0,16-8-6691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7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24575,'28'32'0,"-1"1"0,38 62 0,-11-15 0,4 11 0,-42-64 0,0 0 0,2-2 0,30 35 0,-30-39 0,0 2 0,22 39 0,-38-60-114,-1 1 1,1-1-1,-1 1 0,0 0 0,0 0 1,0 0-1,0-1 0,0 1 0,-1 0 1,1 0-1,-1 4 0,-2 8-6712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1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0 24575,'-2'34'0,"-2"-1"0,-1 0 0,-1 0 0,-12 34 0,-8 40 0,-1 15 0,-7-3 0,-66 161 0,87-244 0,1 1 0,1 1 0,-9 65 0,20-101-80,0 1 0,-1 0-1,0 0 1,1-1 0,-1 1-1,0-1 1,0 1 0,-1-1-1,1 1 1,0-1 0,-1 1 0,1-1-1,-1 0 1,0 0 0,0 0-1,-3 3 1,-15 8-6746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2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93 24575,'1'0'0,"-1"0"0,1 0 0,0 0 0,-1 0 0,1 0 0,0 0 0,-1-1 0,1 1 0,0 0 0,-1 0 0,1-1 0,0 1 0,-1 0 0,1-1 0,0 1 0,-1 0 0,1-1 0,-1 1 0,1-1 0,-1 1 0,1-1 0,-1 1 0,1-1 0,-1 1 0,0-1 0,1 0 0,-1 1 0,0-1 0,1 0 0,-1 1 0,0-1 0,0 0 0,0 1 0,1-1 0,-1 0 0,0 1 0,0-1 0,0-1 0,0 1 0,-1-1 0,1 1 0,0 0 0,0 0 0,-1-1 0,1 1 0,0 0 0,-1 0 0,1-1 0,-1 1 0,0 0 0,1 0 0,-1 0 0,0 0 0,0 0 0,0 0 0,0 0 0,0 0 0,0 0 0,-1-1 0,-1 1 0,-1-1 0,1 0 0,-1 1 0,1 0 0,-1 0 0,0 0 0,1 0 0,-1 0 0,0 1 0,1 0 0,-1 0 0,0 0 0,0 0 0,1 0 0,-1 1 0,-7 2 0,5-1 0,-1 1 0,1 0 0,-1 0 0,1 0 0,0 1 0,0 0 0,0 0 0,-7 8 0,3-2 0,1 0 0,0 0 0,1 1 0,0 0 0,1 0 0,0 1 0,1-1 0,0 2 0,-5 14 0,8-18 0,1-1 0,0 0 0,1 1 0,0-1 0,0 1 0,1-1 0,0 1 0,0 0 0,1-1 0,0 1 0,0-1 0,1 1 0,0-1 0,1 0 0,0 0 0,0 0 0,1 0 0,0 0 0,5 7 0,-3-8 0,-1 0 0,2-1 0,-1 0 0,1 0 0,0 0 0,0 0 0,1-1 0,0-1 0,-1 1 0,2-1 0,-1-1 0,0 1 0,1-1 0,0-1 0,-1 1 0,1-2 0,0 1 0,10-1 0,1 1 0,0-1 0,1-1 0,-1 0 0,0-2 0,0-1 0,0 0 0,0-1 0,20-8 0,-29 8 0,0-1 0,0 0 0,0-1 0,-1 0 0,0-1 0,0 0 0,-1 0 0,0-1 0,0-1 0,-1 1 0,0-1 0,0-1 0,-1 1 0,11-20 0,-12 19 0,-1-1 0,0 0 0,0 0 0,-1 0 0,-1 0 0,0-1 0,0 0 0,-1 1 0,-1-1 0,1-13 0,-3 18 0,1 1 0,-1 0 0,0-1 0,-1 1 0,1 0 0,-1 0 0,-1 0 0,1 0 0,-1 1 0,0-1 0,0 0 0,-1 1 0,1 0 0,-1 0 0,0 0 0,-1 0 0,1 1 0,-1 0 0,0 0 0,0 0 0,-6-3 0,-2-1-170,-1 0-1,0 2 0,-1-1 1,0 2-1,0 0 0,0 1 1,-21-4-1,11 5-6655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24575,'1'26'0,"2"-1"0,0 1 0,1 0 0,2-1 0,14 40 0,59 121 0,-33-85 0,-27-54 0,-1-1 0,2-1 0,3 0 0,35 53 0,-24-57 0,2-1 0,61 52 0,36 39 0,-112-106-99,-3-4-323,1 1 0,22 17 0,-27-28-6404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3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35 24575,'1'1'0,"-1"-1"0,0 0 0,0 0 0,1 0 0,-1 0 0,0 1 0,1-1 0,-1 0 0,0 0 0,1 0 0,-1 0 0,0 0 0,1 0 0,-1 0 0,0 0 0,1 0 0,-1 0 0,0 0 0,1 0 0,-1 0 0,0 0 0,0-1 0,1 1 0,-1 0 0,0 0 0,1 0 0,-1 0 0,0-1 0,0 1 0,1 0 0,-1 0 0,0 0 0,0-1 0,1 1 0,-1 0 0,0 0 0,0-1 0,0 1 0,0 0 0,1-1 0,-1 1 0,0 0 0,0 0 0,0-1 0,0 1 0,0 0 0,0-1 0,0 1 0,0 0 0,0-1 0,0 1 0,0 0 0,0-1 0,0 1 0,0 0 0,0-1 0,0 1 0,0 0 0,0 0 0,-1-1 0,1 1 0,0 0 0,0-1 0,-20-12 0,7 10 0,-1 0 0,0 1 0,0 0 0,0 1 0,0 1 0,0 0 0,0 1 0,0 1 0,-24 5 0,32-6 0,1 1 0,-1 0 0,1 1 0,-1-1 0,1 1 0,0 0 0,0 1 0,0-1 0,0 1 0,1 0 0,-1 0 0,1 0 0,0 0 0,1 1 0,-1 0 0,1 0 0,-1 0 0,2 0 0,-1 0 0,0 1 0,1-1 0,0 1 0,1 0 0,-1 0 0,0 5 0,0 2 0,0-1 0,1 1 0,0 0 0,1-1 0,0 1 0,1-1 0,1 1 0,4 17 0,-4-24 0,0 0 0,0 0 0,1 0 0,0-1 0,0 1 0,0-1 0,0 0 0,1 0 0,0 0 0,0 0 0,1-1 0,-1 0 0,1 0 0,0 0 0,0 0 0,0-1 0,0 1 0,11 3 0,-2-1 0,0-1 0,0 0 0,1-1 0,0-1 0,0-1 0,-1 0 0,1 0 0,19-2 0,-25 0 0,1-1 0,-1 0 0,0-1 0,0 0 0,0 0 0,0-1 0,0 0 0,0 0 0,-1-1 0,1-1 0,-1 1 0,0-1 0,-1 0 0,10-8 0,-4 1 0,-1-1 0,0 0 0,0-1 0,-1 0 0,-1-1 0,-1 0 0,11-21 0,-18 32 0,-1 0 0,0 0 0,1 0 0,-1 0 0,-1 0 0,1 0 0,-1 0 0,1 0 0,-1 0 0,0 0 0,-1 0 0,1 0 0,-1 0 0,1 0 0,-3-6 0,1 6 0,0 0 0,-1 1 0,1-1 0,-1 1 0,0 0 0,0 0 0,0 0 0,0 0 0,0 0 0,-1 1 0,1-1 0,-1 1 0,0 0 0,1 0 0,-1 0 0,0 1 0,0-1 0,-6 0 0,-7-2-227,0 0-1,-1 2 1,0 0-1,0 1 1,-29 2-1,19 0-6598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4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0 582 24575,'0'1'0,"0"-1"0,0 1 0,0 0 0,0-1 0,0 1 0,0-1 0,0 1 0,1-1 0,-1 1 0,0-1 0,0 1 0,0-1 0,1 1 0,-1-1 0,0 1 0,0-1 0,1 1 0,-1-1 0,0 1 0,1-1 0,-1 0 0,1 1 0,-1-1 0,0 0 0,1 1 0,-1-1 0,1 0 0,-1 1 0,1-1 0,-1 0 0,1 0 0,-1 0 0,2 1 0,21-5 0,19-19 0,-13-4 0,-1-1 0,31-43 0,-35 42 0,30-38 0,-3-1 0,51-93 0,-46 42 0,-110 205 0,31-47 0,-35 45 0,3-3 0,-2 5 0,18-27 0,-52 101 0,86-142 0,11-20 0,16-26 0,-16 16-109,4-6-205,-1-1 0,0-1 0,10-38 0,-14 34-6512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4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1 24575,'0'0'0,"0"0"0,1 1 0,-1-1 0,1 0 0,-1 1 0,0-1 0,1 1 0,-1-1 0,0 0 0,0 1 0,1-1 0,-1 1 0,0-1 0,0 1 0,0-1 0,1 1 0,-1-1 0,0 1 0,0-1 0,0 1 0,0-1 0,0 1 0,0-1 0,0 1 0,0-1 0,0 1 0,0-1 0,-1 1 0,1-1 0,0 1 0,0-1 0,0 1 0,-1-1 0,1 1 0,0-1 0,0 1 0,-1 0 0,-11 32 0,6-18 0,-35 129 0,7-14 0,-7-3 0,-65 144 0,17-78 0,88-190-62,0-1 0,0 0 0,0 0 0,-1 1 0,1-1 0,0 0 0,-1 0 0,1 0 0,-1-1 0,0 1 0,0 0 0,0-1-1,0 1 1,0-1 0,0 1 0,0-1 0,0 0 0,0 0 0,-1 0 0,1 0 0,-4 0 0,-7-1-6764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4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23 24575,'1'1'0,"-1"-1"0,0 0 0,0 0 0,1 0 0,-1 0 0,0 0 0,1 0 0,-1 0 0,0 0 0,1 0 0,-1 0 0,0 0 0,1 0 0,-1 0 0,0 0 0,1 0 0,-1 0 0,0 0 0,1 0 0,-1 0 0,0 0 0,0 0 0,1 0 0,-1-1 0,0 1 0,1 0 0,-1 0 0,0 0 0,0-1 0,0 1 0,1 0 0,-1 0 0,0-1 0,0 1 0,0 0 0,1 0 0,-1-1 0,0 1 0,0 0 0,0-1 0,0 1 0,0 0 0,0-1 0,0 1 0,0 0 0,1-1 0,-1 1 0,0 0 0,0 0 0,-1-1 0,1 1 0,0 0 0,0-1 0,0 1 0,0 0 0,0-1 0,0 1 0,0 0 0,0-1 0,-1 1 0,0-1 0,1 0 0,-1 0 0,0 0 0,0 0 0,0 0 0,0 0 0,0 1 0,0-1 0,0 0 0,0 1 0,0-1 0,0 1 0,-1-1 0,1 1 0,0 0 0,-2-1 0,-3 1 0,1 0 0,0 0 0,0 1 0,0 0 0,0 0 0,0 0 0,0 0 0,0 1 0,0 0 0,0 0 0,1 0 0,-1 1 0,1 0 0,-1-1 0,1 2 0,0-1 0,0 0 0,1 1 0,-1 0 0,1-1 0,-1 1 0,-3 8 0,-2 1 0,1 0 0,0 1 0,1 0 0,1 1 0,0 0 0,-4 18 0,7-21 0,0 1 0,1 0 0,1 0 0,0-1 0,0 1 0,1 0 0,1 0 0,0 0 0,1 0 0,1 0 0,4 15 0,-5-22 0,0 0 0,1 0 0,0 0 0,0 0 0,1 0 0,0 0 0,0-1 0,0 0 0,0 0 0,1 0 0,0 0 0,0-1 0,0 0 0,0 0 0,1 0 0,0-1 0,-1 1 0,1-1 0,1-1 0,-1 1 0,0-1 0,1 0 0,8 1 0,-2-1 0,0 0 0,0 0 0,0-2 0,0 0 0,0 0 0,0-1 0,0-1 0,0 0 0,0 0 0,-1-2 0,19-6 0,-16 3 0,-1 0 0,-1-1 0,0-1 0,0 0 0,0-1 0,-1 0 0,-1-1 0,0 0 0,12-15 0,-14 15 0,0-1 0,-1 0 0,0 0 0,-1-1 0,0 0 0,-1 0 0,-1-1 0,5-17 0,-8 27 0,-1 0 0,-1 0 0,1 0 0,0-1 0,-1 1 0,0 0 0,0 0 0,0-1 0,-1 1 0,0 0 0,1 0 0,-1 0 0,-1 0 0,1 0 0,0 0 0,-1 0 0,0 0 0,0 0 0,0 1 0,-1-1 0,1 1 0,-1 0 0,0-1 0,0 1 0,0 0 0,0 1 0,0-1 0,0 1 0,-1-1 0,0 1 0,1 0 0,-6-2 0,-7-2-170,1 1-1,-1 0 0,0 1 1,-1 1-1,1 1 0,-1 0 1,-20 1-1,6 1-6655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5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24575,'2'52'0,"3"0"0,20 88 0,-8-58 0,-2 9 0,-6-29 0,3-1 0,24 74 0,47 56 0,-62-148 0,-11-19-227,-1-1-1,-1 1 1,-1 1-1,0-1 1,3 37-1,-9-49-6598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6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56 24575,'0'0'0,"1"0"0,-1 0 0,1 0 0,0 1 0,-1-1 0,1 0 0,-1-1 0,1 1 0,0 0 0,-1 0 0,1 0 0,-1 0 0,1 0 0,-1-1 0,1 1 0,-1 0 0,1 0 0,-1-1 0,1 1 0,-1 0 0,1-1 0,-1 1 0,1 0 0,-1-1 0,0 1 0,1-1 0,-1 1 0,1-1 0,-1 1 0,0-1 0,0 1 0,1-1 0,-1 1 0,0-1 0,0 1 0,0-1 0,0 0 0,0 1 0,1-1 0,-1 1 0,0-1 0,0 1 0,0-1 0,-1 0 0,1 1 0,0-1 0,0 1 0,0-2 0,-1 0 0,0 1 0,1-1 0,-1 0 0,0 0 0,0 1 0,0-1 0,0 1 0,0-1 0,-1 1 0,1-1 0,0 1 0,-1 0 0,1-1 0,-3 0 0,1 0 0,0 0 0,-1 0 0,1 1 0,-1 0 0,1-1 0,-1 1 0,0 1 0,1-1 0,-1 0 0,0 1 0,0 0 0,1 0 0,-1 0 0,0 0 0,0 1 0,0-1 0,1 1 0,-1 0 0,0 0 0,-5 3 0,3-1 0,0 1 0,0 0 0,0 0 0,1 1 0,-1 0 0,1 0 0,0 0 0,1 0 0,-1 1 0,-4 8 0,-2 3 0,2 1 0,0 0 0,1 0 0,1 1 0,1 0 0,0 0 0,-3 24 0,9-35 0,-1-1 0,1 1 0,0-1 0,1 1 0,-1-1 0,1 1 0,1-1 0,0 0 0,0 1 0,0-1 0,1 0 0,0 0 0,0-1 0,1 1 0,0-1 0,0 1 0,0-1 0,1-1 0,0 1 0,0-1 0,1 1 0,-1-1 0,1-1 0,0 1 0,0-1 0,10 5 0,-3-2 0,0-1 0,0 0 0,1-1 0,-1-1 0,1 0 0,0-1 0,1 0 0,-1-1 0,0 0 0,1-2 0,-1 1 0,0-2 0,18-2 0,-16-2 0,0 0 0,0-1 0,-1-1 0,0 0 0,0-1 0,-1 0 0,0-1 0,-1-1 0,0 0 0,0-1 0,17-20 0,-25 24 0,-1 1 0,-1-1 0,1 0 0,-1-1 0,0 1 0,0 0 0,-1-1 0,0 0 0,-1 1 0,0-1 0,0 0 0,0 0 0,-1 0 0,0 0 0,-2-10 0,2 11 0,-1 0 0,0 0 0,-1 0 0,1 0 0,-1 0 0,-1 0 0,1 0 0,-1 1 0,-1-1 0,1 1 0,-1 0 0,0 0 0,0 0 0,-1 1 0,0-1 0,-8-7 0,3 8 9,1 0 0,-1 0 0,0 1 0,0 0-1,0 1 1,0 1 0,-1-1 0,1 1 0,-1 1-1,-20 0 1,-44-9-1471,56 4-5364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0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552 139 24575,'0'-16'0,"1"-1"0,0 0 0,1 1 0,1-1 0,9-27 0,-7 33 0,-5 20 0,-5 21 0,-10 6 0,-1-2 0,-2 0 0,-2 0 0,-24 31 0,-2 5 0,1 7 0,-55 128 0,33-78 0,2-4 0,46-81 0,6-14 0,1-1 0,2 1 0,-8 32 0,-42 143-1365,58-192-5461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0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245 123 24575,'12'-11'0,"-4"4"0,0 0 0,-1-1 0,1 0 0,-2 0 0,8-11 0,-13 18 0,-1 0 0,1 0 0,0-1 0,-1 1 0,1 0 0,-1-1 0,0 1 0,1 0 0,-1-1 0,0 1 0,0-1 0,0 1 0,0 0 0,0-1 0,0 1 0,0-1 0,-1 1 0,0-3 0,0 3 0,0-1 0,0 0 0,0 1 0,0 0 0,-1-1 0,1 1 0,-1 0 0,1-1 0,-1 1 0,1 0 0,-1 0 0,0 0 0,1 1 0,-1-1 0,0 0 0,0 1 0,-3-2 0,0 1 0,0 0 0,0 0 0,0 0 0,0 0 0,0 1 0,0 0 0,0 0 0,0 0 0,0 1 0,0-1 0,0 1 0,0 0 0,0 1 0,0-1 0,-9 5 0,7-2 0,0 1 0,0 0 0,0 0 0,1 0 0,0 1 0,0 0 0,0 0 0,-9 14 0,1 2 0,1 1 0,1 1 0,1 0 0,1 1 0,-8 28 0,13-36 0,-27 98 0,29-100 0,0 0 0,1 0 0,1 1 0,0-1 0,3 24 0,-1-33 0,0 0 0,1 0 0,0 0 0,0-1 0,0 1 0,1 0 0,-1-1 0,2 0 0,-1 1 0,0-1 0,1-1 0,0 1 0,0 0 0,1-1 0,-1 0 0,1 0 0,0 0 0,0-1 0,0 1 0,0-1 0,1-1 0,-1 1 0,1-1 0,0 0 0,-1 0 0,11 2 0,-5-2 0,-1 0 0,1 0 0,1-1 0,-1-1 0,0 0 0,0 0 0,0-1 0,0 0 0,0-1 0,0 0 0,0-1 0,-1-1 0,21-8 0,-16 2 0,-1 0 0,0-1 0,0 0 0,-1-2 0,0 1 0,-1-2 0,-1 1 0,0-2 0,-1 1 0,0-2 0,8-17 0,-13 17 0,0 1 0,-1-1 0,-1 0 0,0 0 0,-1-1 0,-1 1 0,0 0 0,-2-1 0,1 1 0,-2 0 0,0-1 0,-2 1 0,1 0 0,-2 1 0,0-1 0,-1 1 0,0 0 0,-10-17 0,10 26 0,1 0 0,-1 0 0,-1 1 0,1-1 0,-1 1 0,0 1 0,0-1 0,0 1 0,0 0 0,-1 1 0,0 0 0,1 0 0,-1 1 0,0 0 0,-1 0 0,-11-1 0,4 1 0,0 1 0,-1 0 0,1 1 0,0 1 0,0 1 0,0 0 0,-24 7 0,35-8-97,1 0-1,0 0 1,0 1-1,-1 0 1,1-1-1,0 2 1,1-1-1,-1 0 1,0 1-1,1 0 1,-1 0-1,1 0 0,-4 4 1,-3 10-6729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24575,'15'183'0,"-7"-122"0,0 64 0,-6-91 0,1 0 0,10 42 0,-1-6 0,1 0 0,-6-37 0,3 48 0,-5-32 0,3-1 0,24 86 0,-20-91 0,8 29 0,-7-27 0,-2 0 0,9 68 0,-12-69 81,0 11-1527,-9-41-5380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2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62 24575,'1'0'0,"0"0"0,1 0 0,-1 0 0,1 1 0,-1-1 0,0-1 0,1 1 0,-1 0 0,1 0 0,-1 0 0,0-1 0,1 1 0,-1-1 0,0 1 0,1-1 0,-1 1 0,0-1 0,0 0 0,0 0 0,1 0 0,-1 0 0,0 1 0,0-1 0,0-1 0,0 1 0,-1 0 0,1 0 0,0 0 0,0 0 0,-1-1 0,2-1 0,-2 1 0,-1 1 0,1-1 0,-1 1 0,1-1 0,-1 1 0,1-1 0,-1 1 0,0 0 0,0-1 0,0 1 0,0 0 0,0 0 0,0-1 0,0 1 0,0 0 0,0 0 0,0 0 0,-1 0 0,1 0 0,0 1 0,-1-1 0,1 0 0,-1 0 0,1 1 0,-1-1 0,1 1 0,-1 0 0,-1-1 0,-4-1 0,0 0 0,0 0 0,0 1 0,0 0 0,-1 0 0,1 1 0,0 0 0,0 0 0,0 0 0,-1 1 0,1 1 0,0-1 0,0 1 0,0 0 0,0 0 0,-9 6 0,7-3 0,1 0 0,0 1 0,0 1 0,0-1 0,1 1 0,0 0 0,0 1 0,1 0 0,0 0 0,-9 16 0,4-3 0,1 1 0,1 0 0,1 0 0,1 1 0,1 0 0,1 0 0,1 1 0,1 0 0,0 32 0,3-49 0,1-1 0,-1 1 0,1 0 0,1-1 0,-1 1 0,1-1 0,0 1 0,1-1 0,-1 0 0,1 0 0,1 0 0,-1 0 0,1 0 0,0-1 0,0 0 0,1 1 0,4 3 0,4 2 0,0-1 0,0 0 0,1-2 0,0 1 0,1-2 0,16 7 0,-16-8 0,0-1 0,0 0 0,1-1 0,0 0 0,0-2 0,0 0 0,0 0 0,0-2 0,29-2 0,-34 1 0,-1 0 0,1-1 0,-1-1 0,0 0 0,1 0 0,-1-1 0,-1-1 0,1 1 0,-1-1 0,0-1 0,0 0 0,0 0 0,-1-1 0,0 0 0,13-13 0,-12 7 0,0 1 0,-1-2 0,-1 1 0,0-1 0,0 0 0,-1 0 0,-1-1 0,-1 1 0,0-1 0,-1-1 0,0 1 0,-1 0 0,-1-1 0,-1 1 0,0 0 0,-4-27 0,3 33 0,0-1 0,-1 1 0,-1 0 0,0 0 0,0 0 0,0 0 0,-1 0 0,-1 1 0,0-1 0,0 1 0,0 0 0,-1 1 0,0-1 0,0 1 0,-1 0 0,0 1 0,0 0 0,-1 0 0,0 0 0,0 1 0,0 0 0,0 1 0,-1 0 0,0 0 0,0 1 0,0 0 0,-19-3 0,13 4-15,-1 1-1,0 1 0,0 0 1,1 1-1,-1 1 1,0 0-1,1 2 1,0-1-1,-1 2 0,-21 9 1,-17 4-1179,29-11-5632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0:28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97 212,'0'326,"0"-326,0 0,-1 0,1 0,0 0,0 0,0 0,0 0,0-1,0 1,0 0,0 0,0 0,0 0,-1 0,1 0,0 0,0 0,0 0,0 0,0 0,0 0,0 0,0 0,-1 0,1 0,0 0,0 0,0 0,0 0,0 0,0 0,0 1,0-1,0 0,-1 0,1 0,0 0,0 0,0 0,0 0,0 0,0 0,0 0,0 0,0 1,0-1,0 0,0 0,0 0,0 0,0 0,0 0,0 0,0 0,0 0,0 1,0-1,0 0,-10-15,-6-19,1-6,8 18,-2 2,-10-22,25 54,1-1,0 0,1 0,0-1,0 0,1 0,1-1,0 0,20 14,-29-23,0 1,0-1,-1 1,1-1,0 1,0-1,-1 0,1 1,0-1,0 0,0 1,0-1,0 0,0 0,-1 0,1 0,0 0,0 0,0 0,0 0,0 0,0-1,0 1,-1 0,1 0,0-1,0 1,1-1,-2 0,1 0,0-1,-1 1,1 0,-1 0,1-1,-1 1,1 0,-1-1,0 1,0-1,0 1,0 0,0-1,0-2,-13-51,10 45,-27-62,28 68,0-1,0 1,-1-1,0 1,0 0,0 0,0 0,-1 1,1-1,-1 1,-6-5,25 34,8 1,42 37,-57-56,1-1,1 0,-1-1,1 0,0 0,1-1,-1 0,22 5,-30-9,0-1,0 1,0-1,0 1,0-1,1 0,-1 0,0 0,0 0,0 0,0-1,1 1,-1-1,0 1,0-1,0 0,0 0,0 0,0 0,0 0,-1 0,1 0,0-1,1-1,0-1,-1 1,0-1,0 0,0 1,0-1,-1 0,0 0,1 0,-1 0,-1 0,2-9,-2-3,0 0,-1 0,0 0,-1 0,-8-27,8 37,1 1,-1-1,1 1,1-1,-1 1,0-7,1 12,0-1,1 0,-1 1,0-1,0 0,0 1,0-1,1 0,-1 1,0-1,1 1,-1-1,0 1,1-1,-1 1,1-1,-1 1,0-1,1 1,0-1,-1 1,2-1,-1 1,0-1,1 1,-1 0,1 0,-1 0,1 0,-1 0,1 0,-1 0,1 0,-1 1,1-1,-1 0,2 2,51 12,-41-12,0 1,-1 0,1 1,0 1,-1 0,16 9,-26-13,0 1,0-1,-1 0,1 1,0-1,-1 1,1 0,-1-1,0 1,1 0,-1 0,0 0,0 0,0 0,-1 0,1 0,0 0,-1 0,1 0,-1 0,0 0,0 1,0 3,-1-2,0 0,0 0,0 0,-1 0,0 0,1 0,-2 0,1-1,0 1,-1-1,-5 6,0-1,-1 1,0-2,0 0,0 0,-1 0,0-1,-1-1,-15 7,19-10,1 0,-1-1,0 0,1 0,-1 0,0-1,1 0,-1 0,0-1,0 0,1 0,-1 0,1-1,-1 0,-7-4,5 2,1-1,0-1,0 1,0-1,1-1,-1 1,2-1,-1 0,-9-14,4 2,0-1,2 0,0 0,2-1,0 0,1-1,1 1,-5-37,10 54,1 0,0 0,-1 0,1 0,1 0,-1 0,1 0,-1 0,1-1,0 2,1-1,-1 0,1 0,-1 0,1 1,0-1,1 1,-1-1,1 1,-1 0,1 0,0 0,0 0,0 0,1 1,-1 0,0-1,1 1,0 1,0-1,-1 0,5 0,0-1,-1 2,1-1,0 1,-1 0,1 0,0 1,0 0,0 1,-1-1,1 1,0 1,-1 0,1 0,-1 0,1 1,8 5,-5-1,0 0,-1 1,0 0,-1 1,1 0,-2 1,1 0,-2 0,1 1,-1 0,6 13,-5-8,0 2,-1-1,-1 1,-1 0,0 0,-2 0,3 23,-6-39,1 1,-1 0,0 0,0-1,0 1,0 0,0 0,0 0,-1-1,1 1,-1 0,0-1,0 1,0 0,0-1,0 1,-1-1,1 0,-1 1,1-1,-1 0,0 0,0 0,0 0,0 0,0-1,-1 1,1-1,0 1,-1-1,1 0,-1 0,0 0,1 0,-1 0,0 0,1-1,-1 0,0 1,-5-1,1-1,0 1,0-1,0 0,0-1,1 0,-1 0,0 0,1-1,-1 0,1 0,0-1,0 1,1-1,-1-1,-8-7,0-3,1-1,0 0,1-1,-17-34,24 42,2 1,-1-1,1 0,0 0,1 0,0-1,1 1,0 0,0-1,1 1,0 0,0-1,3-9,-2 16,0-1,0 1,1 0,-1-1,1 1,0 0,0 0,0 0,0 1,1-1,-1 0,1 1,0 0,-1-1,1 1,0 0,0 0,0 1,1-1,-1 1,0-1,1 1,-1 0,1 0,-1 1,1-1,-1 1,7 0,-3-1,0 1,0 0,0 0,0 1,0 0,0 0,0 1,0 0,0 0,0 1,-1 0,1 0,10 7,-8-2,-1 0,0 0,-1 1,1 0,-2 0,1 1,-1 0,-1 0,0 0,0 1,-1 0,0 0,-1 0,-1 0,1 0,-2 1,1-1,-2 1,0 0,0-1,-3 19,2-27,0 0,0 1,0-1,-1 0,1 0,-1 0,0 0,0 0,0 0,0 0,-1-1,1 1,-1-1,0 0,1 0,-7 4,3-3,0 0,0-1,-1 1,1-1,-1 0,1-1,-1 0,-9 1,4-1,0-1,1 0,-1-1,0-1,1 0,-1 0,1-1,0 0,0-1,-11-5,13 4,1-1,0 1,0-1,1-1,0 1,0-1,-11-14,15 17,1 1,-1-1,1 1,0-1,0 0,1 1,-1-1,1 0,0 0,0 0,0 0,0-1,1 1,-1 0,1 0,0 0,1 0,-1-1,1 1,1-6,-1 8,0-1,0 1,1-1,-1 1,1 0,-1 0,1 0,0 0,-1 0,1 0,0 0,0 1,1-1,-1 1,0-1,0 1,1 0,-1 0,1 0,-1 0,1 0,-1 1,1-1,0 1,-1-1,1 1,0 0,-1 0,1 1,0-1,-1 0,1 1,2 0,1 1,0-1,0 1,-1 0,1 0,-1 1,1-1,-1 1,0 1,0-1,0 1,0 0,-1 0,8 8,-4-1,-1 1,-1-1,0 1,0 0,-1 1,-1-1,0 1,0 0,1 20,-4-28,0 1,-1-1,0 0,0 0,0 0,-1 1,1-1,-1 0,0 0,-1 0,0 0,1 0,-2 0,1-1,0 1,-1-1,0 1,0-1,0 0,-1 0,1 0,-1 0,0-1,0 0,0 0,-8 5,-1-1,0-1,-1-1,0 0,0 0,0-2,-1 1,1-2,-20 1,29-2,0-1,0 0,1 0,-1-1,0 1,0-1,1 0,-1-1,1 1,-1-1,1 0,-1 0,1 0,0 0,0-1,0 0,0 0,1 0,-1 0,1 0,0-1,0 0,0 1,0-1,1 0,-1-1,1 1,0 0,-2-7,3 8,0 1,1-1,-1 0,0 1,1-1,0 0,0 0,0 1,0-1,0 0,0 1,1-1,-1 0,1 1,0-1,0 0,0 1,0-1,0 1,0 0,1-1,1-1,0 0,1 1,-1 0,1 0,-1 0,1 1,0-1,0 1,0 0,1 0,-1 0,0 1,7-2,-4 1,0 1,0-1,1 2,-1-1,0 1,1 0,-1 0,1 1,-1 0,0 0,1 0,-1 1,0 1,0-1,0 1,9 6,-10-5,-1 1,0 0,0 0,-1 1,1-1,-1 1,-1 0,1 0,-1 0,0 1,0-1,-1 1,0-1,0 1,0 0,0 11,-2-14,1 0,-2 0,1 0,0 0,-1 0,0 0,0 0,0 0,0 0,0-1,-1 1,0 0,0-1,0 1,0-1,0 0,-1 0,0 1,1-2,-1 1,0 0,0-1,-1 1,1-1,0 0,-1 0,0 0,1-1,-1 1,-5 1,-3 0,0 0,-1-1,1 0,-1 0,1-2,-1 0,1 0,-1-1,1 0,-19-5,27 5,-1 0,1 0,0-1,-1 1,1-1,0 0,0 0,0 0,1-1,-1 0,0 1,1-1,0 0,0-1,0 1,0-1,0 1,1-1,-1 0,1 0,0 0,0 0,0 0,1 0,0-1,0 1,0 0,0-1,0 1,1-1,0 1,1-9,0 5,1-1,1 0,0 0,0 1,0-1,1 1,1 0,-1 0,1 1,0-1,1 1,0 0,8-7,-3 2,1 1,1 1,-1 0,2 1,-1 0,24-10,-28 15,-1 1,0 0,1 0,0 1,0 0,0 1,0 0,0 0,0 1,9 0,-15 1,0-1,0 1,0 0,-1 0,1 0,0 0,0 0,-1 1,1-1,-1 1,1-1,-1 1,0 0,1 0,-1 0,0 1,0-1,-1 0,1 1,0-1,-1 1,0-1,1 1,-1 0,0 0,0 0,-1-1,1 1,0 0,-1 0,0 0,0 5,0 1,0-1,-1 1,0-1,0 0,-1 1,0-1,0 0,-1 0,0 0,0 0,-1-1,0 1,-1-1,0 0,-7 9,8-12,1 0,-1 0,0-1,0 0,0 1,0-1,-1-1,1 1,-1-1,1 1,-1-1,0-1,0 1,0-1,0 0,0 0,-1 0,1 0,0-1,0 0,0 0,-1-1,1 0,0 1,0-2,-5-1,6 2,0-1,1 0,-1 0,1 0,-1-1,1 1,0-1,0 0,0 0,0 0,0 0,1-1,-4-4,-8-19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3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0 0,0 1 0,0-1 0,0 1 0,0-1 0,0 1 0,-1-1 0,1 1 0,0-1 0,0 1 0,0 0 0,-1 0 0,1-1 0,0 1 0,-1 0 0,1 0 0,0 0 0,-1 0 0,1 0 0,-1 0 0,1 1 0,10 30 0,-8-20 0,83 265 0,-73-231-41,-7-26-290,-1-1 0,-1 1 0,3 28 0,-6-23-6495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769 0 24575,'-1'7'0,"1"0"0,-1 0 0,-1 0 0,1-1 0,-1 1 0,-1 0 0,1-1 0,-1 1 0,-4 6 0,-38 56 0,13-22 0,-230 465 0,117-109 0,34 11 0,96-355 0,-76 388 0,83-388 0,-23 187 0,27-187 0,1 1 0,8 64 0,3-67 0,4-1 0,35 106 0,-31-112 0,4 2 0,1-1 0,3-1 0,3-1 0,1-1 0,2-2 0,2-1 0,71 75 0,-54-73 0,1-2 0,3-2 0,68 41 0,-26-18 0,-45-33 0,2-2 0,1-3 0,2-1 0,0-4 0,2-1 0,81 18 0,13 9-1365,-125-39-5461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4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24575,'30'-10'0,"-27"8"0,-1 0 0,1 1 0,0 0 0,0 0 0,0-1 0,0 2 0,0-1 0,0 0 0,5 0 0,-3 2 0,1 0 0,-1 0 0,0 1 0,0 0 0,1 0 0,-1 0 0,-1 0 0,1 1 0,0 0 0,-1 0 0,1 0 0,-1 0 0,0 1 0,0 0 0,0 0 0,0 0 0,3 6 0,3 3 0,-1 0 0,0 1 0,-1 1 0,10 22 0,4 27 0,-17-46 0,1 0 0,0 0 0,2-1 0,17 31 0,-25-47 0,1-1 0,-1 1 0,0-1 0,1 1 0,-1-1 0,1 0 0,-1 1 0,0-1 0,1 1 0,-1-1 0,1 0 0,-1 0 0,1 1 0,-1-1 0,1 0 0,-1 0 0,1 1 0,0-1 0,-1 0 0,1 0 0,-1 0 0,1 0 0,-1 0 0,1 0 0,0 0 0,-1 0 0,1 0 0,-1 0 0,1 0 0,-1-1 0,1 1 0,-1 0 0,1 0 0,0 0 0,-1-1 0,1 1 0,-1 0 0,0-1 0,1 1 0,-1 0 0,1-1 0,-1 1 0,1-1 0,-1 1 0,0-1 0,1 1 0,-1 0 0,0-1 0,0 1 0,1-1 0,-1 0 0,0 1 0,0-1 0,0 1 0,0-1 0,1 0 0,14-37 0,-15 36 0,71-243-1365,-65 224-5461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4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97 24575,'-7'1'0,"1"-1"0,-1 1 0,1 1 0,0-1 0,-1 1 0,1 1 0,0-1 0,0 1 0,1 0 0,-1 0 0,0 0 0,1 1 0,0 0 0,0 0 0,0 0 0,0 1 0,1 0 0,0 0 0,0 0 0,0 0 0,0 1 0,1-1 0,0 1 0,0 0 0,-3 9 0,3-7 0,0 0 0,0 1 0,1-1 0,0 1 0,0 0 0,1 0 0,0 0 0,0-1 0,1 1 0,1 0 0,-1 0 0,1 0 0,1 0 0,0-1 0,0 1 0,0 0 0,1-1 0,4 8 0,-2-8 0,-1-1 0,1-1 0,0 1 0,1-1 0,-1 0 0,1 0 0,0 0 0,1-1 0,-1 0 0,1 0 0,0-1 0,1 1 0,12 4 0,-15-7 0,0-1 0,1 1 0,-1-1 0,1 0 0,-1-1 0,1 1 0,-1-1 0,1 0 0,-1 0 0,1-1 0,-1 0 0,1 0 0,-1 0 0,1-1 0,-1 1 0,0-1 0,0 0 0,0-1 0,0 0 0,0 1 0,6-7 0,-1 0 0,0 0 0,-1-1 0,0-1 0,-1 1 0,0-2 0,-1 1 0,-1-1 0,1 0 0,-2 0 0,0 0 0,0-1 0,-1 0 0,0 0 0,-2 0 0,1-1 0,-2 1 0,1 0 0,-2-1 0,0 0 0,0 1 0,-2 0 0,0-1 0,0 1 0,-1 0 0,-8-24 0,7 31 8,0-1 0,-1 0 0,0 1 0,0 0 0,0 0 0,-1 0 0,1 1 0,-1 0 0,-1 0 0,1 0 0,-1 1 0,0 0 0,0 0 0,-8-2 0,11 4-61,0 0 0,0 1 0,0-1 0,0 1 0,0 0 0,-1 0 0,1 1 0,0-1 0,0 1 0,-1 0 0,1 0 0,0 0 0,0 1-1,-1 0 1,1-1 0,0 1 0,0 1 0,0-1 0,0 1 0,0-1 0,0 1 0,0 0 0,1 1 0,-1-1 0,1 1 0,0-1 0,-5 5 0,-6 13-6773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5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166 403 24575,'-4'-1'0,"0"1"0,-1-1 0,1-1 0,0 1 0,0-1 0,0 1 0,0-1 0,0-1 0,0 1 0,0 0 0,1-1 0,-1 0 0,1 0 0,-1 0 0,1 0 0,0 0 0,1-1 0,-1 1 0,0-1 0,1 0 0,0 0 0,-3-6 0,-2-4 0,1-1 0,0 0 0,1 0 0,-6-31 0,0-49 0,11 86 0,0 0 0,1-1 0,0 1 0,0 0 0,1 0 0,0 0 0,1 0 0,4-11 0,-5 17 0,1-1 0,0 1 0,0 0 0,0 0 0,0 0 0,0 0 0,1 0 0,-1 1 0,1-1 0,0 1 0,-1 0 0,1 0 0,0 0 0,1 1 0,-1-1 0,0 1 0,0 0 0,1 0 0,-1 1 0,0-1 0,6 1 0,-1-1 0,0 1 0,0 0 0,1 1 0,-1 0 0,0 0 0,0 0 0,0 2 0,0-1 0,11 5 0,-12-3 0,-1 1 0,0 0 0,0 0 0,0 1 0,-1 0 0,0 0 0,0 0 0,0 1 0,-1-1 0,0 1 0,0 1 0,6 12 0,-8-14 0,0 0 0,-1 0 0,1 1 0,-1-1 0,-1 1 0,1 0 0,-1 0 0,0-1 0,0 1 0,-1 0 0,0 0 0,0 0 0,-1 0 0,0 0 0,0-1 0,-3 11 0,1-12 0,0 0 0,0-1 0,-1 1 0,1 0 0,-1-1 0,0 0 0,0 0 0,0 0 0,-1-1 0,0 1 0,1-1 0,-1 0 0,0 0 0,0-1 0,-1 1 0,1-1 0,0 0 0,-9 1 0,5 0 0,0-1 0,-1 0 0,1-1 0,-1 1 0,1-2 0,-1 0 0,0 0 0,1 0 0,-1-1 0,-11-3 0,11 0-105,1 0 0,0 0 0,-1-1 0,1 0 0,1-1 0,-1 0 0,1 0 0,0-1 0,1 0 0,-1-1 0,1 1 0,-10-15 0,3 1-6721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6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24575,'1'7'0,"1"0"0,-1 0 0,1 1 0,1-1 0,6 13 0,2 8 0,41 179 0,-19-60 0,3 0 0,39 130-1365,-66-250-5461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6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1032 24575,'2'2'0,"0"-1"0,-1 1 0,1-1 0,0 1 0,0-1 0,0 0 0,0 1 0,0-1 0,0 0 0,1-1 0,-1 1 0,0 0 0,0 0 0,1-1 0,-1 0 0,0 1 0,1-1 0,-1 0 0,1 0 0,-1 0 0,0 0 0,3-1 0,0-1 0,0 1 0,-1-1 0,1 0 0,-1 0 0,0-1 0,1 1 0,-1-1 0,0 0 0,-1 0 0,6-5 0,0-1 0,0-1 0,-1-1 0,0 1 0,0-1 0,-1-1 0,-1 1 0,7-17 0,-11 21 0,3-5 0,-1 0 0,0 0 0,-1 0 0,2-21 0,-4 32 0,-1-1 0,0 1 0,0-1 0,0 1 0,-1-1 0,1 0 0,0 1 0,0-1 0,-1 1 0,1-1 0,-1 1 0,1 0 0,-1-1 0,0 1 0,0-1 0,0 1 0,1 0 0,-1 0 0,-2-2 0,2 2 0,-1 0 0,0 1 0,0-1 0,1 0 0,-1 1 0,0 0 0,0-1 0,0 1 0,0 0 0,0 0 0,0 0 0,1 0 0,-1 0 0,0 0 0,0 0 0,0 1 0,0-1 0,0 1 0,1-1 0,-3 2 0,0 0 0,0 0 0,1 1 0,-1-1 0,1 1 0,0 0 0,-1 0 0,1 0 0,1 0 0,-1 0 0,0 1 0,1-1 0,0 1 0,0 0 0,0-1 0,0 1 0,0 0 0,1 0 0,0 0 0,0 1 0,0-1 0,0 0 0,0 8 0,0-3 0,0 1 0,0 0 0,1-1 0,0 1 0,1-1 0,0 1 0,1-1 0,0 1 0,4 11 0,-4-16 0,0 0 0,1 0 0,0-1 0,0 1 0,0-1 0,0 0 0,0 0 0,1 0 0,0 0 0,0-1 0,0 0 0,0 1 0,1-1 0,-1-1 0,1 1 0,0-1 0,-1 0 0,1 0 0,0 0 0,0 0 0,1-1 0,-1 0 0,0 0 0,0-1 0,1 1 0,-1-1 0,0 0 0,9-1 0,-7 0 0,0-1 0,-1 1 0,1-1 0,0 0 0,0-1 0,-1 1 0,0-1 0,1-1 0,-1 1 0,0-1 0,-1 0 0,1 0 0,-1-1 0,0 0 0,0 0 0,0 0 0,-1 0 0,1-1 0,-1 0 0,-1 1 0,6-11 0,0-7 0,-1-1 0,-1 0 0,-1 0 0,-2-1 0,4-45 0,-7-131 0,-3 113 0,2 39 0,0-12 0,-12-99 0,10 144 0,-1-1 0,-1 1 0,0-1 0,-2 1 0,1 0 0,-2 1 0,0 0 0,-1 0 0,-1 0 0,-17-22 0,24 34 0,-1 0 0,1 1 0,0 0 0,-1 0 0,1 0 0,-1 0 0,0 0 0,1 0 0,-1 0 0,0 1 0,-5-2 0,7 2 0,0 1 0,-1 0 0,1 0 0,0 0 0,-1 0 0,1 0 0,0 0 0,-1 0 0,1 0 0,0 0 0,0 1 0,-1-1 0,1 0 0,0 1 0,0-1 0,-1 1 0,1-1 0,0 1 0,0 0 0,-2 1 0,0 1 0,0 1 0,1-1 0,-1 1 0,0 0 0,1 0 0,0 0 0,0 1 0,0-1 0,1 0 0,-1 1 0,1-1 0,0 1 0,0 0 0,0 7 0,-4 67 0,4 1 0,3 0 0,3 0 0,5 0 0,21 91 0,-16-113 0,3 0 0,2-1 0,2-1 0,3-2 0,49 81 0,-68-126 15,1 0 0,0-1 0,0 0 0,1 0 0,0-1 0,0 0 0,15 9 0,-21-14-65,1 0 1,-1 0-1,1-1 1,0 1-1,-1-1 1,1 1-1,0-1 1,0 0-1,0 0 1,0 0-1,0-1 1,0 1-1,1-1 1,-1 0-1,0 1 1,0-2-1,0 1 1,0 0-1,0 0 1,0-1-1,1 0 1,-1 0-1,0 0 1,0 0-1,-1 0 1,1 0-1,0-1 1,0 1-1,3-3 1,5-10-6777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7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1 301 24575,'89'-47'0,"-5"17"0,90-20 0,-61 20 0,76-35 0,33-9 0,-220 73-65,1 0 0,0 0 0,0 0 0,-1 1 0,1 0 0,0-1 0,0 1 0,0 0 0,0 0 0,-1 0 0,1 1 0,0-1 0,0 1 0,0 0 0,-1-1 0,1 1 0,0 0 0,-1 1 0,1-1 0,3 3 0,6 8-6761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7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1 248 24575,'28'-1'0,"0"-1"0,-1-2 0,1 0 0,30-10 0,108-42 0,-66 20 0,-68 26 0,71-25 0,1 5 0,113-18 0,-201 45-170,-1 1-1,1 0 0,0 1 1,0 1-1,0 1 0,0 0 1,18 4-1,-15 2-6655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9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64 431 24575,'0'-21'0,"-1"-14"0,2 1 0,10-64 0,-9 86 0,1 0 0,1 1 0,0-1 0,1 1 0,0 0 0,1 0 0,0 1 0,0-1 0,1 2 0,0-1 0,17-16 0,-13 16 0,0 0 0,1 0 0,1 1 0,0 1 0,0 0 0,0 1 0,1 0 0,0 1 0,18-6 0,-24 10 0,1 0 0,-1 0 0,0 1 0,1 0 0,-1 0 0,1 1 0,-1 0 0,1 0 0,-1 1 0,0 0 0,1 1 0,-1 0 0,0 0 0,0 0 0,0 1 0,0 1 0,14 7 0,-9-1 0,0 0 0,0 1 0,-1 0 0,0 1 0,-1 0 0,0 1 0,-1 0 0,-1 0 0,9 17 0,-13-20 0,0 0 0,0 1 0,-1 0 0,0 0 0,-1 0 0,0 0 0,0 0 0,-2 1 0,1-1 0,-2 1 0,1-1 0,-1 1 0,-4 20 0,2-25 0,-1 0 0,0 0 0,0 0 0,-1 0 0,0-1 0,0 1 0,0-1 0,-1 0 0,0 0 0,0-1 0,0 0 0,-1 0 0,0 0 0,0 0 0,0-1 0,-1 0 0,1 0 0,-9 3 0,-2 1 0,0-1 0,-1 0 0,1-1 0,-1-1 0,-1-1 0,-23 3 0,24-6 11,-1 0 0,1-1 0,0-1 0,0-1 0,0 0 0,0-1-1,0-2 1,0 1 0,1-2 0,-30-13 0,38 14-89,-1-1 0,1 1 0,-1-2-1,1 1 1,1-1 0,0-1 0,0 0 0,0 0 0,1 0-1,0-1 1,1 0 0,0 0 0,0-1 0,1 1 0,0-1-1,1-1 1,0 1 0,-5-19 0,4 2-6748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9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155 252 24575,'2'0'0,"-1"0"0,0 1 0,0-1 0,0 0 0,0 0 0,0 0 0,1 0 0,-1 0 0,0 0 0,0-1 0,0 1 0,0 0 0,0 0 0,0-1 0,0 1 0,1-1 0,-1 1 0,0-1 0,0 1 0,-1-1 0,1 0 0,0 1 0,0-1 0,0 0 0,0 0 0,0 0 0,-1 0 0,1 0 0,0 0 0,0-1 0,-2 1 0,1 0 0,-1 0 0,0 0 0,0 0 0,1 1 0,-1-1 0,0 0 0,0 0 0,0 0 0,0 1 0,0-1 0,0 0 0,0 1 0,0-1 0,0 1 0,0-1 0,0 1 0,0 0 0,-1-1 0,1 1 0,0 0 0,0 0 0,0 0 0,0 0 0,-1 0 0,1 0 0,0 0 0,-2 0 0,-3 1 0,1 0 0,-1 0 0,1 1 0,0-1 0,0 1 0,-1 0 0,1 1 0,1-1 0,-1 1 0,0 0 0,1 0 0,-1 1 0,1-1 0,0 1 0,0 0 0,0 0 0,1 0 0,-1 0 0,1 1 0,0 0 0,0-1 0,-2 6 0,-3 7 0,-1-1 0,2 1 0,0 0 0,1 1 0,-5 25 0,9-31 0,1 0 0,0 0 0,0 0 0,1 0 0,1 0 0,0 0 0,1 0 0,0-1 0,1 1 0,0 0 0,0-1 0,8 16 0,-7-19 0,1 0 0,-1 0 0,1-1 0,0 0 0,1 0 0,0 0 0,0 0 0,0-1 0,1 0 0,0-1 0,0 1 0,0-1 0,1-1 0,0 1 0,0-2 0,0 1 0,12 3 0,-10-4 0,1 0 0,0-1 0,-1-1 0,1 0 0,0 0 0,0-1 0,-1-1 0,1 0 0,0 0 0,-1-1 0,21-6 0,-16 3 0,0-1 0,-1-1 0,0 0 0,-1-1 0,0-1 0,0 0 0,19-18 0,-13 8 0,0 0 0,-1-2 0,-2 0 0,0-1 0,-1-1 0,-2 0 0,0-1 0,-1 0 0,11-36 0,-17 43 0,-2 0 0,0 0 0,0 0 0,-2-1 0,0 0 0,-1-24 0,-2 34 0,1 1 0,-1-1 0,0 1 0,-1-1 0,0 1 0,0 0 0,-1 0 0,0 0 0,0 0 0,-1 0 0,1 1 0,-1-1 0,-1 1 0,1 0 0,-1 0 0,0 1 0,-8-7 0,-2 0 9,0 2 1,-1 0-1,0 0 0,0 2 0,-1 0 1,0 1-1,-1 0 0,1 2 0,-1 0 0,0 1 1,0 1-1,-31-2 0,39 4-68,0 1-1,0 0 1,0 1-1,0 0 1,0 1 0,0 0-1,0 0 1,0 1-1,1 0 1,-1 1 0,1 0-1,0 1 1,0 0-1,1 0 1,-1 1 0,1 0-1,0 0 1,1 1-1,0 0 1,0 0 0,0 1-1,1-1 1,0 2-1,-8 13 1,3 2-6767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0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 24575,'-66'53'0,"51"-41"0,-1-1 0,1 2 0,-18 20 0,-25 41 0,-74 125 0,-31 43 0,134-199-1365,17-22-5461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5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24575,'14'1'0,"0"1"0,0 0 0,0 1 0,-1 1 0,1 0 0,-1 0 0,14 8 0,34 11 0,-19-7 0,0 1 0,-1 3 0,-1 1 0,-1 2 0,65 51 0,-96-68 0,0 1 0,0 0 0,0 0 0,-1 0 0,0 1 0,0 1 0,-1-1 0,0 1 0,6 13 0,-10-17 0,0 0 0,0-1 0,-1 1 0,0 0 0,0 0 0,-1 0 0,1 0 0,-1 0 0,0 0 0,0 0 0,0 0 0,-1 0 0,0 0 0,0 0 0,0 0 0,-1-1 0,1 1 0,-1 0 0,0-1 0,-1 1 0,-4 6 0,-9 10 0,-2-1 0,0 0 0,-1-1 0,-1-2 0,-1 0 0,-39 25 0,-21 17 0,40-22-27,27-24-241,1 0 1,-2-1-1,0-1 1,-24 14-1,21-17-6558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0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398 70 24575,'39'0'0,"-31"0"0,-27 0 0,-12 0 0,0 1 0,0 1 0,0 2 0,-39 10 0,54-9 0,1 0 0,1 1 0,-1 1 0,1 0 0,0 0 0,0 2 0,1 0 0,0 0 0,1 1 0,-15 16 0,19-19 0,1 1 0,1 0 0,-1 0 0,1 0 0,1 1 0,0 0 0,0 0 0,-4 11 0,7-15 0,1 0 0,0 0 0,0-1 0,1 1 0,-1 0 0,1 0 0,0 0 0,0 0 0,1 0 0,0 0 0,-1 0 0,2 0 0,-1-1 0,0 1 0,1 0 0,0-1 0,0 1 0,5 6 0,1 0 0,-1-1 0,2 0 0,-1-1 0,1 0 0,1 0 0,0-1 0,0 0 0,0-1 0,1 0 0,0-1 0,1 0 0,-1-1 0,1 0 0,13 3 0,8 2 0,1-2 0,0-1 0,0-2 0,36 1 0,-54-6 0,0-1 0,-1-1 0,1 0 0,0-1 0,-1-1 0,0 0 0,1-1 0,-2-1 0,1 0 0,-1-1 0,0-1 0,0 0 0,-1-1 0,0 0 0,15-14 0,-20 16 0,1-1 0,-1 0 0,0 0 0,-1-1 0,0 0 0,0 0 0,-1 0 0,0-1 0,-1 0 0,0-1 0,0 1 0,-1-1 0,-1 1 0,0-1 0,0 0 0,-1-1 0,-1 1 0,1 0 0,-2-1 0,0 1 0,-2-23 0,-1 27 0,1-1 0,-1 1 0,-1 0 0,1-1 0,-1 2 0,0-1 0,-1 0 0,0 1 0,0 0 0,0 0 0,-1 0 0,0 1 0,0 0 0,0 0 0,0 0 0,-1 1 0,-10-5 0,-7-3 0,0 1 0,0 1 0,-51-14 0,48 18 0,1 1 0,-1 2 0,-28-1 0,42 3 0,-1 1 0,1 1 0,-1 0 0,1 1 0,-1 0 0,1 1 0,-24 9 0,34-10-59,-1 0 0,1 0-1,0 1 1,0-1-1,1 1 1,-1 0 0,0 0-1,1 0 1,0 0 0,0 0-1,0 0 1,0 1 0,0-1-1,1 1 1,-1-1-1,1 1 1,0-1 0,0 1-1,0 0 1,0 0 0,1 0-1,0 5 1,-2 15-6767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695 51 24575,'5'-3'0,"0"0"0,-1 0 0,1-1 0,-1 1 0,0-1 0,0-1 0,6-6 0,3-3 0,-84 73 0,-12 10 0,-96 104 0,67-54 0,-51 58 0,34 1-1365,118-160-5461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4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436 217 24575,'0'-1'0,"0"-1"0,0 0 0,-1 0 0,1 0 0,0 0 0,-1 0 0,1 1 0,-1-1 0,0 0 0,1 0 0,-1 1 0,0-1 0,0 1 0,0-1 0,0 0 0,-1 1 0,1 0 0,0-1 0,-1 1 0,1 0 0,-1 0 0,-1-2 0,-1 1 0,-1 0 0,1 0 0,0 1 0,-1-1 0,1 1 0,0 0 0,-1 0 0,0 0 0,-5 1 0,1-1 0,0 1 0,0 1 0,0-1 0,0 2 0,0-1 0,0 1 0,0 0 0,1 1 0,-12 5 0,-7 10 0,1 2 0,1 0 0,1 2 0,-26 29 0,39-39 0,-1 0 0,1 1 0,1 1 0,0-1 0,1 2 0,0-1 0,1 1 0,1 1 0,1-1 0,-7 21 0,12-31 0,-1-1 0,1 1 0,0 0 0,1-1 0,-1 1 0,1 0 0,0 0 0,0 0 0,0 0 0,1 0 0,-1-1 0,1 1 0,0 0 0,1-1 0,-1 1 0,1 0 0,0-1 0,0 0 0,0 1 0,1-1 0,0 0 0,0 0 0,0 0 0,0-1 0,0 1 0,1-1 0,-1 0 0,1 0 0,0 0 0,0 0 0,0-1 0,0 1 0,1-1 0,-1 0 0,1 0 0,5 1 0,16 3 0,0-1 0,1-1 0,0-1 0,0-2 0,-1 0 0,1-2 0,0-1 0,41-8 0,-49 5 0,-1 0 0,1-1 0,-1-1 0,0-1 0,-1 0 0,0-1 0,0-1 0,-1-1 0,28-23 0,-13 6 0,-1-1 0,-1-1 0,38-53 0,-60 72 0,0 0 0,-1-1 0,0 0 0,0 0 0,-2 0 0,1-1 0,-2 0 0,1 1 0,-2-1 0,2-15 0,-3 22 0,-1-1 0,0 1 0,0-1 0,0 0 0,0 1 0,-1-1 0,0 1 0,-1-1 0,0 1 0,1 0 0,-2 0 0,1-1 0,-1 1 0,0 1 0,0-1 0,-1 0 0,0 1 0,0 0 0,0 0 0,0 0 0,-10-8 0,-2 2 0,-1 1 0,1 1 0,-2 0 0,1 1 0,-1 1 0,0 1 0,-32-7 0,37 11 0,1 0 0,0 0 0,-1 1 0,1 1 0,-1 0 0,1 1 0,-1 0 0,1 0 0,0 2 0,-1 0 0,1 0 0,-21 9 0,6 2 40,0 1 0,-35 28 0,52-36-205,0 2 0,0-1 0,1 1 0,0 1 0,1 0 0,0 0 0,1 0 0,-10 18 0,8-7-6661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5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24575,'14'1'0,"-1"1"0,1 0 0,-1 1 0,0 0 0,0 2 0,0-1 0,-1 1 0,1 1 0,-1 1 0,0-1 0,-1 2 0,0-1 0,0 2 0,19 18 0,5 9 0,-1 1 0,48 70 0,46 102 0,-55-99 0,-55-86 0,-1 0 0,-1 1 0,-1 0 0,-1 1 0,13 36 0,-25-58-44,-1 0 0,0 0 0,0 0 0,0 0 0,0 0 0,0 0 0,-1 0 0,0 0 0,0 1 0,0-1 0,-1 0 0,1 0 0,-1 0 0,0 0 0,0 0 0,0 0 0,-1 0 0,1 0-1,-1 0 1,0 0 0,0-1 0,0 1 0,-1-1 0,1 1 0,-1-1 0,0 0 0,0 0 0,0 0 0,0-1 0,-6 5 0,-8 3-6782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5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159 342 24575,'6'-7'0,"1"-1"0,-1 0 0,-1 0 0,0-1 0,0 1 0,0-1 0,6-18 0,-10 25 0,0 0 0,-1-1 0,1 1 0,0-1 0,-1 1 0,1-1 0,-1 1 0,0-1 0,1 1 0,-1-1 0,-1 1 0,1-1 0,0 1 0,-1-1 0,1 1 0,-1-1 0,1 1 0,-1 0 0,0-1 0,0 1 0,-1 0 0,1 0 0,0-1 0,-1 1 0,1 0 0,-1 0 0,1 1 0,-1-1 0,0 0 0,0 1 0,0-1 0,0 1 0,0-1 0,-5-1 0,3 2 0,0 0 0,-1 0 0,1 1 0,-1 0 0,1 0 0,0 0 0,-1 0 0,1 1 0,-1 0 0,1 0 0,0 0 0,0 0 0,-1 1 0,1-1 0,0 1 0,0 0 0,1 1 0,-1-1 0,0 0 0,1 1 0,-7 6 0,2-3 0,1 1 0,-1 0 0,1 1 0,0 0 0,1 0 0,0 0 0,1 1 0,-8 14 0,9-14 0,1 0 0,1 0 0,0 0 0,0 1 0,1-1 0,0 0 0,0 1 0,1-1 0,0 1 0,1-1 0,0 1 0,1-1 0,0 0 0,0 1 0,1-1 0,0 0 0,0-1 0,1 1 0,1-1 0,-1 1 0,1-1 0,0 0 0,1-1 0,0 0 0,0 1 0,1-2 0,0 1 0,0-1 0,1 0 0,-1-1 0,1 1 0,16 6 0,-7-3 0,2-2 0,-1 0 0,1-1 0,0-1 0,0-1 0,0 0 0,1-1 0,22-1 0,-31-2 0,1-1 0,-1 0 0,1 0 0,-1-2 0,0 1 0,0-2 0,0 1 0,0-1 0,0-1 0,-1 0 0,0-1 0,0 0 0,0 0 0,-1-1 0,10-8 0,-8 4 0,1-1 0,-1 0 0,-1 0 0,-1-1 0,1-1 0,-2 1 0,0-1 0,-1-1 0,0 0 0,8-25 0,-13 31 0,0 1 0,0-1 0,0 0 0,-1 0 0,-1 0 0,0 0 0,0 0 0,0 0 0,-1 0 0,-1 0 0,1 0 0,-1 0 0,-1 0 0,0 1 0,0-1 0,-1 1 0,0 0 0,0 0 0,-1 0 0,-6-8 0,-2 0 0,0 0 0,-1 2 0,0-1 0,-1 2 0,-1 0 0,0 1 0,-1 0 0,0 2 0,0 0 0,-1 1 0,-1 0 0,0 2 0,0 0 0,0 1 0,-1 1 0,1 1 0,-1 0 0,0 2 0,-40 0 0,-62 5-1365,96-2-5461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24575,'8'6'0,"-1"0"0,1 0 0,1-1 0,-1-1 0,1 0 0,0 0 0,10 3 0,24 12 0,-15-5 0,0-1 0,1-1 0,1-2 0,39 8 0,126 15 0,-136-26 0,1 3 0,-1 3 0,67 22 0,285 150 0,-15 29 0,-349-188 0,36 17 0,168 61 0,-233-98-107,-4-1 155,0 0 0,-1 0 0,1 1 0,17 11 0,-28-15-110,-1 0 0,1 1-1,0-1 1,-1 0-1,1 1 1,-1-1-1,1 1 1,-1 0 0,0 0-1,-1 0 1,1 0-1,0 0 1,-1 0-1,1 0 1,-1 1-1,0-1 1,0 1 0,-1-1-1,1 0 1,-1 1-1,1-1 1,-1 1-1,0 5 1,-4 15-6764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1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1 24575,'-1'3'0,"-1"-1"0,0 1 0,0-1 0,0 1 0,0-1 0,-1 1 0,1-1 0,-1 0 0,1 0 0,-1 0 0,0-1 0,-5 4 0,0 0 0,-20 13 0,0 1 0,2 1 0,0 2 0,1 0 0,1 2 0,-22 29 0,4-1 0,-92 89 0,127-134-9,1 1-1,-1 0 0,1 1 0,1-1 1,0 1-1,0 0 0,1 0 0,0 1 1,0-1-1,1 1 0,-3 17 0,-7 16-1238,6-23-5578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2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146 463 24575,'-9'-8'0,"1"0"0,0 0 0,0-1 0,1 0 0,0 0 0,1-1 0,0 1 0,1-1 0,0-1 0,-7-18 0,9 20 0,0-1 0,1 1 0,0 0 0,1-1 0,0 1 0,0-1 0,1 0 0,0 1 0,1-1 0,0 0 0,0 1 0,1-1 0,0 1 0,1 0 0,0 0 0,0 0 0,1 0 0,1 0 0,-1 1 0,1-1 0,1 1 0,7-9 0,-5 7 0,0 0 0,1 0 0,0 1 0,1 0 0,-1 1 0,2 0 0,-1 1 0,1 0 0,0 1 0,1 0 0,-1 0 0,1 2 0,0-1 0,1 1 0,-1 1 0,0 0 0,1 1 0,17-1 0,-14 2 0,-1 0 0,1 1 0,20 2 0,-30-1 0,-1 0 0,1 1 0,-1 0 0,1-1 0,-1 2 0,0-1 0,1 1 0,-1-1 0,0 2 0,-1-1 0,1 0 0,4 5 0,10 11 0,-2 0 0,0 0 0,-1 2 0,-1 0 0,-1 0 0,-1 2 0,-1-1 0,-1 2 0,-1 0 0,-1 0 0,-1 0 0,-1 1 0,-1 0 0,-1 1 0,1 34 0,-6-56 0,0 1 0,0-1 0,0 0 0,-1 0 0,0 0 0,0 0 0,0-1 0,0 1 0,0 0 0,-1 0 0,0-1 0,0 1 0,0 0 0,0-1 0,0 0 0,-1 0 0,-4 5 0,2-3 0,-1-1 0,0 0 0,0 0 0,0 0 0,0 0 0,-1-1 0,1 0 0,-1-1 0,-9 3 0,-6 0 0,0-1 0,0-1 0,0-1 0,0-1 0,-36-3 0,35-1 0,0 0 0,0-2 0,0-1 0,0 0 0,1-2 0,0 0 0,1-2 0,0 0 0,-38-26 0,36 22-119,11 7-36,-1-1-1,1 0 0,1 0 0,0-1 0,0-1 1,0 0-1,-11-15 0,8 4-6670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2 0,0 0 0,31 9 0,-39-8 0,0 1 0,-1 1 0,1-1 0,-1 2 0,0 0 0,-1 0 0,1 0 0,-1 1 0,9 10 0,136 137 0,88 80 0,-231-226-124,-1 0 0,-1 1 0,1 0 0,-1 1 0,-1-1 0,0 2-1,-1-1 1,1 1 0,-2 0 0,6 13 0,-6-2-6702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3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202 549 24575,'-3'-1'0,"-1"1"0,1-1 0,-1 0 0,1-1 0,-1 1 0,1-1 0,0 1 0,0-1 0,0 0 0,0 0 0,0 0 0,0-1 0,0 1 0,1-1 0,-1 1 0,-3-7 0,-2 0 0,1-1 0,1 0 0,-10-19 0,8 7 0,1 0 0,1 0 0,1-1 0,1 0 0,1 0 0,1 0 0,1 0 0,1-1 0,1 1 0,1 0 0,7-33 0,-7 50 0,0-1 0,1 0 0,-1 1 0,1 0 0,1-1 0,-1 1 0,1 1 0,0-1 0,1 0 0,-1 1 0,1 0 0,0 0 0,1 0 0,-1 1 0,1 0 0,-1 0 0,1 0 0,1 1 0,-1 0 0,0 0 0,9-2 0,10-4 0,1 2 0,1 1 0,-1 0 0,34-1 0,-52 7 0,1-1 0,-1 2 0,0-1 0,0 1 0,0 0 0,0 0 0,0 1 0,0 1 0,0-1 0,0 1 0,-1 0 0,10 6 0,-6-2 0,0 0 0,0 1 0,-1 1 0,0 0 0,0 0 0,-1 1 0,9 12 0,-5-3 0,0 0 0,-1 2 0,-1-1 0,-1 1 0,-1 1 0,-1 0 0,-1 0 0,7 34 0,-10-33 0,-1 0 0,0-1 0,-2 1 0,-2 24 0,1-41 0,-1 1 0,0 0 0,0 0 0,0-1 0,-1 1 0,0-1 0,-1 0 0,0 1 0,1-1 0,-2 0 0,1-1 0,-1 1 0,0 0 0,0-1 0,-1 0 0,1 0 0,-1 0 0,-5 4 0,-3-1 0,-1 0 0,0 0 0,0-1 0,0-1 0,-1 0 0,0-1 0,0-1 0,0 0 0,-1-1 0,1 0 0,-1-2 0,0 0 0,0 0 0,1-2 0,-1 0 0,-25-5 0,24 3 0,0-1 0,0-1 0,1 0 0,-1-2 0,1 0 0,0 0 0,1-2 0,0 0 0,0-1 0,1 0 0,0-1 0,1 0 0,0-1 0,-18-24 0,-36-61-1365,52 69-5461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24575,'0'85'0,"4"0"0,22 131 0,47 207 0,-53-300 0,5 26 0,-25-149 0,1 0 0,-1 0 0,0 0 0,0 1 0,0-1 0,0 0 0,1 0 0,-1 1 0,0-1 0,0 0 0,0 0 0,0 1 0,0-1 0,0 0 0,0 0 0,0 1 0,0-1 0,0 0 0,0 0 0,0 1 0,0-1 0,0 0 0,0 0 0,0 1 0,0-1 0,0 0 0,0 0 0,0 1 0,0-1 0,0 0 0,0 0 0,-1 1 0,1-1 0,0 0 0,0 0 0,0 0 0,0 1 0,-1-1 0,1 0 0,0 0 0,0 0 0,0 0 0,-1 1 0,1-1 0,0 0 0,0 0 0,-1 0 0,1 0 0,0 0 0,0 0 0,-1 0 0,1 0 0,-1 0 0,-16-11 0,-16-24 0,19 13 0,1 0 0,0-2 0,2 1 0,-15-44 0,-22-107 0,40 141 0,-23-142 0,19 97 0,9 64 0,1-1 0,0 1 0,2-1 0,-1 0 0,2 1 0,3-24 0,-3 32 0,1 0 0,0-1 0,0 1 0,1 1 0,0-1 0,0 0 0,1 1 0,-1-1 0,1 1 0,0 0 0,0 0 0,1 0 0,0 1 0,-1 0 0,2 0 0,-1 0 0,8-4 0,-3 3 0,-1 1 0,1 0 0,0 1 0,0 0 0,0 0 0,0 1 0,1 0 0,-1 1 0,0 1 0,1-1 0,-1 1 0,1 1 0,-1 0 0,1 1 0,-1 0 0,0 0 0,13 6 0,-5-2 0,-1 0 0,-1 1 0,1 1 0,-1 1 0,-1 0 0,1 1 0,-2 1 0,1 0 0,14 16 0,-18-15 0,0 0 0,0 1 0,-1 1 0,-1-1 0,0 2 0,-1-1 0,10 24 0,-15-27 0,0 0 0,0 1 0,-1-1 0,0 1 0,-1-1 0,0 1 0,-1 0 0,-1-1 0,0 1 0,0 0 0,-5 16 0,-1 3 0,1 1 0,2 0 0,1 0 0,2 1 0,1-1 0,1 0 0,2 1 0,1-1 0,1-1 0,2 1 0,1-1 0,19 46 0,9 14-1365,-24-65-5461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 24575,'-4'0'0,"-1"1"0,1 0 0,-1 0 0,1 0 0,0 1 0,0 0 0,0-1 0,0 2 0,0-1 0,0 0 0,0 1 0,0 0 0,1-1 0,0 1 0,-1 1 0,1-1 0,0 0 0,1 1 0,-5 6 0,-6 10 0,1 1 0,-14 32 0,17-34 0,-37 79 0,-98 194 0,121-247-30,15-26-304,-2-1 1,0 1-1,-16 19 0,14-25-6492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4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24575,'11'1'0,"0"1"0,0 0 0,0 0 0,-1 1 0,1 0 0,0 1 0,-1 0 0,0 1 0,0 0 0,-1 0 0,1 1 0,-1 0 0,0 1 0,-1 0 0,1 1 0,-1-1 0,7 11 0,16 20 0,-1 1 0,39 68 0,-40-60 0,72 88 22,-75-104-253,-1 1 0,-1 1-1,-2 2 1,-2 0 0,19 42 0,-30-51-6595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201 463 24575,'-2'-8'0,"1"1"0,-1-1 0,0 1 0,0 0 0,-1 0 0,0 0 0,-1 0 0,1 0 0,-1 0 0,-1 1 0,-7-10 0,5 7 0,0-1 0,1 0 0,-9-21 0,12 25 0,1-1 0,0 0 0,0 1 0,1-1 0,0 0 0,0 0 0,1 0 0,-1 0 0,2 0 0,-1 0 0,1 0 0,0 0 0,0 0 0,1 0 0,4-11 0,-1 9 0,0 0 0,1 0 0,0 0 0,0 1 0,1 0 0,0 0 0,0 1 0,1 0 0,16-11 0,-6 5 0,0 1 0,0 1 0,1 0 0,1 2 0,0 0 0,0 1 0,25-5 0,-37 10 0,1 1 0,-1 1 0,1-1 0,0 2 0,-1-1 0,1 1 0,0 0 0,-1 1 0,1 0 0,0 0 0,-1 1 0,1 0 0,-1 1 0,0 0 0,0 0 0,0 0 0,0 1 0,0 1 0,-1-1 0,10 8 0,-5 0 0,0 0 0,-1 1 0,0 0 0,-1 1 0,0 0 0,-1 1 0,-1 0 0,0 0 0,-1 0 0,-1 1 0,0 0 0,-1 1 0,-1-1 0,-1 1 0,0 0 0,-1 0 0,-1 0 0,0 0 0,-3 24 0,0-32 0,-1 0 0,0 0 0,0 0 0,-1-1 0,0 1 0,-1-1 0,1 0 0,-2 0 0,1-1 0,-1 0 0,0 0 0,-1 0 0,1 0 0,-1-1 0,-1 0 0,1-1 0,-1 0 0,0 0 0,0 0 0,0-1 0,-1 0 0,-16 4 0,6-1 0,-1-2 0,0 0 0,0-1 0,0-1 0,0-1 0,-1-1 0,1-1 0,-1-1 0,-28-4 0,27 0-97,1-1-1,0-2 1,0 0-1,1-1 1,0 0-1,1-2 1,0-1-1,1 0 1,0-1-1,1-1 1,0-1-1,1 0 0,-25-31 1,22 20-6729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5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24575,'-2'9'0,"0"-2"0,0 1 0,-1 0 0,0 0 0,0-1 0,-1 0 0,0 0 0,0 0 0,-1 0 0,0 0 0,-10 10 0,-12 19 0,9-7 0,7-13 0,1 0 0,1 0 0,-13 31 0,20-40 0,1-1 0,-1 0 0,1 1 0,0-1 0,0 1 0,1-1 0,0 1 0,0-1 0,1 1 0,-1-1 0,1 1 0,1-1 0,-1 0 0,5 12 0,0-4 0,-1-1 0,2 0 0,0 0 0,0-1 0,1 0 0,1 0 0,0-1 0,0 0 0,1 0 0,0-1 0,1-1 0,0 0 0,1 0 0,0-1 0,0 0 0,1-1 0,0-1 0,0 0 0,1-1 0,-1 0 0,1-1 0,0 0 0,27 2 0,-26-4 0,1-2 0,0 0 0,-1 0 0,1-1 0,-1-1 0,1-1 0,16-5 0,-22 5 0,-1-1 0,0-1 0,0 1 0,0-1 0,-1-1 0,0 0 0,0 0 0,0 0 0,-1-1 0,0 0 0,0-1 0,7-10 0,-6 7 0,1-1 0,-2 1 0,1-2 0,-2 1 0,0-1 0,0 0 0,-1-1 0,5-24 0,-9 32 0,0 0 0,-1 1 0,1-1 0,-1 0 0,-1 1 0,1-1 0,-1 0 0,0 1 0,0-1 0,-1 1 0,0-1 0,0 1 0,0 0 0,0 0 0,-1 0 0,0 0 0,0 0 0,0 0 0,-1 1 0,1-1 0,-1 1 0,0 0 0,0 0 0,-7-4 0,-9-6 0,-1 2 0,0 0 0,-1 1 0,0 1 0,0 1 0,-27-7 0,-5 2 0,-86-11 0,124 23 20,1 0 0,0 2 0,0-1 0,-1 2 0,-22 3 0,33-3-94,-1 0-1,1 1 1,0-1 0,0 1 0,1 0-1,-1 0 1,0 1 0,1 0 0,-1-1-1,1 2 1,0-1 0,0 0 0,0 1-1,0 0 1,1-1 0,-1 2 0,1-1-1,0 0 1,-3 8 0,-3 8-6752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6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 0 0,0-1 0,1 1 0,-1 0 0,0 0 0,0 0 0,0 0 0,1 0 0,-1 0 0,0 0 0,0 0 0,-1 1 0,1-1 0,0 0 0,0 1 0,0-1 0,-1 0 0,2 3 0,14 37 0,-13-29 0,42 128 0,-9-19 0,36 67 0,-70-185-97,-1 0-1,0 0 1,0 0-1,-1 1 1,1-1-1,-1 0 1,1 0-1,-1 1 1,0-1-1,0 0 1,-1 1-1,1-1 0,-2 6 1,-7 10-6729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7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222 305 24575,'0'-3'0,"0"-1"0,0 1 0,-1-1 0,1 0 0,-1 1 0,0-1 0,0 1 0,-1 0 0,1-1 0,-1 1 0,1 0 0,-1 0 0,0 0 0,0 0 0,0 0 0,-1 0 0,1 1 0,-1-1 0,0 1 0,1-1 0,-1 1 0,0 0 0,0 0 0,0 0 0,-1 1 0,1-1 0,0 1 0,-1 0 0,1 0 0,-1 0 0,1 0 0,-7 0 0,5 0 0,0 0 0,0 1 0,0 0 0,0 0 0,0 0 0,0 1 0,0 0 0,1 0 0,-1 0 0,0 0 0,0 1 0,1 0 0,-1 0 0,1 0 0,-1 0 0,1 1 0,0-1 0,0 1 0,0 1 0,0-1 0,0 0 0,1 1 0,-4 4 0,2 0 0,1 1 0,-1 0 0,2 0 0,-1 0 0,1 0 0,0 1 0,1-1 0,1 1 0,-1 0 0,1-1 0,1 1 0,0 0 0,0 0 0,3 17 0,-2-19 0,1-1 0,0 1 0,0 0 0,1-1 0,0 0 0,0 0 0,0 0 0,1 0 0,0 0 0,0-1 0,1 0 0,0 0 0,0 0 0,0 0 0,1-1 0,0 0 0,0 0 0,13 8 0,0-3 0,-1-2 0,1 0 0,1-1 0,-1 0 0,1-2 0,0-1 0,0 0 0,1-1 0,-1-1 0,1-1 0,25-2 0,-30-1 0,1-1 0,-1 0 0,0-1 0,0-1 0,0 0 0,0-1 0,-1-1 0,0-1 0,0 0 0,-1 0 0,0-2 0,-1 0 0,0 0 0,14-15 0,-8 5 0,-1 0 0,0-1 0,-2-1 0,21-37 0,-30 48 0,-1-1 0,-1 0 0,0 0 0,-1-1 0,0 1 0,-1-1 0,0 0 0,-1 0 0,-1 0 0,0 0 0,-1-21 0,-1 27 0,-1 0 0,0 0 0,-1 0 0,0 0 0,0 0 0,0 1 0,-1-1 0,0 1 0,0 0 0,0 0 0,-1 1 0,0-1 0,0 1 0,0 0 0,-1 0 0,0 1 0,0-1 0,0 1 0,-11-5 0,-4-2 0,0 1 0,-1 1 0,0 1 0,-42-10 0,55 16 0,0 0 0,0 0 0,0 1 0,0 0 0,-1 1 0,1 0 0,0 1 0,0 0 0,0 0 0,-1 1 0,1 0 0,1 0 0,-1 1 0,0 0 0,1 1 0,-1 0 0,1 1 0,0-1 0,0 1 0,1 1 0,0-1 0,0 1 0,0 1 0,0-1 0,1 1 0,0 0 0,1 1 0,-8 11 0,-18 26-1365,17-29-5461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7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24575,'12'1'0,"-1"0"0,1 1 0,-1 1 0,19 6 0,17 4 0,9-1 0,0 3 0,0 3 0,-1 1 0,-2 4 0,82 45 0,58 48 0,184 99 0,-367-211 24,0 2 0,0-1 0,-1 1 0,12 10 0,-18-14-98,-1 0-1,0 1 1,0-1 0,0 1 0,0-1-1,0 1 1,0 0 0,-1 0 0,1-1-1,-1 1 1,0 0 0,0 1 0,0-1-1,0 0 1,0 0 0,-1 0 0,0 0-1,1 1 1,-1 3 0,-4 17-6752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277 279 24575,'0'-4'0,"0"0"0,-1 0 0,1 0 0,-1 0 0,0 0 0,0 0 0,0 0 0,0 0 0,-1 0 0,1 1 0,-1-1 0,0 0 0,-5-5 0,6 7 0,-1 0 0,0 0 0,0 1 0,0-1 0,0 1 0,0-1 0,0 1 0,-1 0 0,1 0 0,0 0 0,0 0 0,-1 1 0,1-1 0,-1 0 0,1 1 0,-1 0 0,1-1 0,-1 1 0,1 0 0,-1 0 0,1 1 0,-1-1 0,1 0 0,-4 2 0,-6 2 0,0 0 0,0 1 0,1 0 0,0 1 0,0 0 0,1 0 0,-1 1 0,1 1 0,1 0 0,-17 18 0,20-20 0,0 1 0,0-1 0,1 2 0,0-1 0,0 0 0,1 1 0,0 0 0,0 0 0,1 0 0,0 0 0,0 1 0,1-1 0,0 1 0,1 0 0,0-1 0,0 13 0,2-14 0,0-1 0,1 1 0,0-1 0,0 0 0,0 0 0,1 0 0,0 0 0,0 0 0,1 0 0,0-1 0,0 0 0,0 1 0,0-2 0,1 1 0,0 0 0,0-1 0,0 0 0,1 0 0,-1 0 0,1-1 0,11 5 0,-1 0 0,0-2 0,0 0 0,1-1 0,-1 0 0,1-2 0,0 0 0,24 1 0,-22-4 0,0-1 0,1-1 0,-1-1 0,-1 0 0,1-2 0,0 0 0,-1-1 0,0-1 0,29-15 0,-20 7 0,0-1 0,-2-1 0,0-1 0,-1-2 0,28-29 0,-41 38 0,-1-1 0,0-1 0,-1 0 0,-1 0 0,11-25 0,-14 29 0,-2 0 0,1 0 0,-1-1 0,-1 0 0,1 1 0,-2-1 0,1 0 0,-2 0 0,0-20 0,-1 25 0,-1-1 0,1 1 0,-1 0 0,-1-1 0,1 1 0,-1 1 0,0-1 0,0 0 0,0 1 0,-1-1 0,0 1 0,1 0 0,-2 0 0,1 0 0,0 1 0,-1-1 0,1 1 0,-8-3 0,-9-6 0,0 2 0,0 0 0,-23-7 0,6 4 0,1 2 0,-62-10 0,86 19 0,0 0 0,1 1 0,-1 1 0,0 0 0,0 1 0,0 0 0,0 1 0,1 1 0,-1 0 0,1 0 0,-22 10 0,18-5-97,1 1-1,0 0 1,0 1-1,1 0 1,0 1-1,1 0 1,1 2-1,0-1 1,0 1-1,1 1 1,1 0-1,0 1 0,-10 21 1,6-7-6729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23.53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676 0 24575,'-1'5'0,"-1"0"0,1-1 0,-1 0 0,0 1 0,-1-1 0,1 0 0,-1 0 0,1 0 0,-4 4 0,-7 10 0,-113 184 0,61-100 0,40-64 0,2 1 0,2 1 0,1 1 0,-19 57 0,-10 36 0,-5 22 0,-5 79 0,-31 266 0,81-439 0,-17 225 0,10-109 0,1 3 0,13-116 0,6 115 0,24-36 0,-20-99 0,2 11 0,5 96 0,-13-129 0,0 1 0,1-1 0,1 0 0,2 0 0,0 0 0,11 26 0,67 123 0,-48-105 0,17 17 0,-38-64 0,-1 2 0,20 38 0,157 293 0,-162-304 0,-22-39-119,-4-6 30,-1 0 0,1 0 0,-1 0 0,0 0 0,0 0 0,0 1 0,0-1 0,-1 1 0,0-1 0,0 1 0,0 0 0,0-1 0,-1 9 0,-5 6-6737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24.3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1 354 24575,'5'-12'0,"0"0"0,0 0 0,1 0 0,13-18 0,-4 12 0,0 0 0,0 1 0,2 0 0,35-27 0,84-47 0,-64 45 0,-68 43 0,-1 0 0,1 1 0,0-1 0,0 1 0,1 0 0,-1 0 0,0 1 0,1-1 0,-1 1 0,0 0 0,1 0 0,0 1 0,-1-1 0,1 1 0,-1 0 0,1 0 0,4 1 0,-5 0 0,0 1 0,0 0 0,0 0 0,-1 0 0,1 0 0,-1 1 0,0-1 0,1 1 0,-1 0 0,0 0 0,-1 0 0,1 0 0,-1 0 0,1 1 0,-1-1 0,0 1 0,0 0 0,0 0 0,1 4 0,9 24 0,13 51 0,5 14 0,4-20-80,17 46 272,-47-111-356,-1-1 0,0 0 0,-1 1 0,0 0-1,-1-1 1,-1 1 0,1 0 0,-4 20 0,-2-6-6662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24575,'0'5'0,"5"7"0,2 7 0,0 5 0,-2 4 0,-2 2 0,0 2 0,-2-1 0,0 1 0,-1 0 0,-1-1 0,1 0 0,0 0 0,0 0 0,-1 0 0,1-6-8191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6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32 367 24575,'0'11'0,"0"7"0,0 8 0,0 3 0,5-3 0,2-5-8191</inkml:trace>
  <inkml:trace contextRef="#ctx0" brushRef="#br0" timeOffset="1">32 0 24575,'-6'0'0,"-6"0"0,-1 0-8191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25.99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385 1185 24575,'0'-23'0,"-2"-1"0,0 1 0,-2 0 0,-1 0 0,0 0 0,-2 0 0,-1 1 0,0 0 0,-2 1 0,0 0 0,-14-21 0,6 7 0,1-1 0,2-1 0,-11-39 0,-7-20 0,-90-209 0,118 289 0,1 1 0,1-1 0,0 1 0,1-1 0,1 0 0,0 0 0,2-18 0,0 13 0,-2 1 0,0-1 0,-5-25 0,5 42-105,0 1 0,0 0 0,0 0 0,0 0 0,0 0 0,-1 0 0,1 0 0,-1 0 0,0 0 0,0 0 0,0 1 0,-4-5 0,-13-7-6721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3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24575,'3'-3'0,"0"-1"0,-1 0 0,0 0 0,0 0 0,0-1 0,0 1 0,-1 0 0,1-1 0,-1 1 0,0-1 0,-1 0 0,1-8 0,-1 10 0,0-1 0,0 0 0,1 1 0,-1-1 0,1 0 0,0 1 0,0-1 0,0 1 0,1-1 0,-1 1 0,1 0 0,0 0 0,-1-1 0,2 1 0,3-5 0,-5 7 0,0 1 0,0 0 0,-1 0 0,1 0 0,0-1 0,0 1 0,0 0 0,-1 0 0,1 0 0,0 0 0,0 0 0,0 0 0,-1 0 0,1 1 0,0-1 0,0 0 0,0 0 0,-1 1 0,1-1 0,0 0 0,-1 1 0,1-1 0,0 0 0,-1 1 0,1-1 0,0 1 0,-1 0 0,1-1 0,-1 1 0,1-1 0,-1 1 0,1 1 0,19 25 0,-17-22 0,25 36 0,-5-9 0,-2 1 0,32 69 0,59 154 0,-112-254 0,1 0 0,-1 0 0,1 0 0,0-1 0,0 1 0,0 0 0,0-1 0,0 1 0,0-1 0,1 1 0,-1-1 0,0 0 0,1 1 0,-1-1 0,1 0 0,-1 0 0,1 0 0,0 0 0,3 1 0,-4-2 0,1 0 0,-1 0 0,0 0 0,0 0 0,1-1 0,-1 1 0,0 0 0,0-1 0,1 1 0,-1-1 0,0 0 0,0 1 0,0-1 0,0 0 0,0 0 0,0 0 0,0 1 0,0-1 0,0 0 0,0 0 0,1-2 0,4-6 0,0-1 0,0 0 0,-1 0 0,-1-1 0,4-11 0,85-328 0,-55 190 0,-30 135-1365,1 6-5461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11 192 24575,'0'0'0,"-1"0"0,1 1 0,0-1 0,0 0 0,-1 0 0,1 0 0,0 0 0,-1 0 0,1 0 0,0 0 0,0 0 0,-1 0 0,1 0 0,0 0 0,-1 0 0,1 0 0,0 0 0,-1 0 0,1 0 0,0 0 0,0-1 0,-1 1 0,1 0 0,0 0 0,0 0 0,-1 0 0,1 0 0,0-1 0,0 1 0,0 0 0,-1 0 0,1-1 0,0 1 0,0 0 0,0 0 0,-1-1 0,1 1 0,0 0 0,0 0 0,0-1 0,0 1 0,0 0 0,0-1 0,11-11 0,21-7 0,57-16 0,1 4 0,100-20 0,-148 40 0,8 1 0,1 2 0,-1 3 0,1 2 0,0 2 0,81 9 0,-102-3-1365,-4 2-5461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24575,'0'-5'0,"5"-2"0,13 0 0,7-3 0,6-1 0,28-3 0,15 0 0,-6 3-8191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5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24575,'74'1'0,"101"-4"0,-150 1 0,-1-1 0,0-2 0,0 0 0,0-2 0,24-9 0,138-47 0,-180 60-105,1 1 0,-1-1 0,1 1 0,-1 0 0,1 1 0,0-1 0,0 1 0,0 1 0,0-1 0,0 1 0,0 0 0,7 2 0,4 3-6721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5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246 315 24575,'-12'-7'0,"1"0"0,0 0 0,1-1 0,0-1 0,0 0 0,0 0 0,-13-18 0,17 20 0,1-1 0,-1 0 0,1 0 0,1 0 0,0 0 0,0-1 0,0 0 0,-4-17 0,8 22 0,0 0 0,0 0 0,0-1 0,0 1 0,0 0 0,1 0 0,0 0 0,0 0 0,0 0 0,0 0 0,1 0 0,-1 0 0,1 1 0,0-1 0,0 1 0,1-1 0,-1 1 0,1 0 0,0-1 0,-1 1 0,1 1 0,5-5 0,1 1 0,0 0 0,0 0 0,0 1 0,1 1 0,0-1 0,0 2 0,0-1 0,0 1 0,1 1 0,-1 0 0,1 0 0,10 0 0,2 1 0,-1 0 0,1 2 0,-1 1 0,40 7 0,-51-5 0,-1 0 0,1 0 0,-1 1 0,0 1 0,0 0 0,-1 0 0,0 1 0,0 0 0,0 1 0,-1 0 0,0 0 0,-1 0 0,0 1 0,0 0 0,-1 1 0,0 0 0,0 0 0,-1 0 0,-1 0 0,0 1 0,0 0 0,-1 0 0,0 0 0,-1 0 0,0 0 0,0 16 0,-2-24 0,-1 0 0,1 1 0,-1-1 0,0 1 0,0-1 0,0 0 0,0 0 0,-1 0 0,1 0 0,-1 0 0,0 0 0,0 0 0,0 0 0,0 0 0,0-1 0,-5 4 0,2-2 0,-1 0 0,1 0 0,-1-1 0,0 0 0,0 0 0,0-1 0,-1 1 0,-6 1 0,-10 0 0,0 0 0,1-2 0,-45 0 0,45-3 14,0 0-1,0-2 0,0-1 0,1 0 1,0-2-1,0 0 0,0-2 1,-33-16-1,42 18-112,0-1 0,0 0 0,0-1 0,1-1 0,0 0 0,1 0 0,0-1 0,0 0 0,1-1 0,1 0 0,-1 0 0,2-1 0,0 0 0,-9-20 0,8 7-6727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6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24575,'19'446'0,"44"-4"-1365,-58-414-5461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6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1009 24575,'82'63'0,"-70"-52"0,0-1 0,1 0 0,0-1 0,0 0 0,1-2 0,0 1 0,22 7 0,-28-12 0,0 0 0,0-1 0,1 0 0,-1 0 0,0-1 0,1 0 0,-1-1 0,1 1 0,-1-2 0,1 1 0,-1-1 0,0-1 0,1 1 0,-1-1 0,13-5 0,-16 4 0,-1 0 0,0 0 0,1 0 0,-1 0 0,0-1 0,0 0 0,-1 1 0,1-1 0,-1-1 0,0 1 0,0 0 0,0-1 0,-1 0 0,0 1 0,0-1 0,0 0 0,0 0 0,-1 0 0,2-7 0,-2 5 0,0 1 0,0 0 0,0 0 0,-1-1 0,0 1 0,-1 0 0,1 0 0,-1-1 0,0 1 0,-1 0 0,1 0 0,-1 0 0,0 0 0,-1 0 0,-4-8 0,3 8 0,0 1 0,-1 0 0,1 0 0,-1 0 0,0 1 0,0 0 0,-1 0 0,1 0 0,-1 1 0,0-1 0,0 1 0,0 1 0,0-1 0,0 1 0,-1 0 0,1 1 0,-9-2 0,11 2 0,0 1 0,0 0 0,0 0 0,0 1 0,-1-1 0,1 1 0,0-1 0,0 1 0,1 1 0,-1-1 0,0 0 0,0 1 0,1 0 0,-1 0 0,0 0 0,1 0 0,0 1 0,0-1 0,0 1 0,0 0 0,0 0 0,0 0 0,1 0 0,-1 1 0,1-1 0,0 1 0,0-1 0,0 1 0,-1 4 0,-1 4 0,0-1 0,2 1 0,-1 0 0,1 0 0,1 0 0,0 0 0,1 0 0,0 1 0,1-1 0,0 0 0,1 0 0,0 0 0,1-1 0,0 1 0,1 0 0,1-1 0,0 0 0,8 14 0,-10-18 0,1 0 0,1-1 0,-1 1 0,1-1 0,0 0 0,0-1 0,1 1 0,0-1 0,0 0 0,0 0 0,0-1 0,1 0 0,0 0 0,0 0 0,0-1 0,0 0 0,1-1 0,-1 1 0,1-1 0,-1-1 0,1 0 0,0 0 0,0 0 0,-1-1 0,1 0 0,0 0 0,0-1 0,-1 0 0,10-3 0,-9 1 0,0 0 0,0-1 0,-1 0 0,1 0 0,-1-1 0,0 0 0,0 0 0,-1-1 0,1 0 0,-1 0 0,-1 0 0,1-1 0,-1 0 0,0 0 0,4-8 0,3-6 0,-1-1 0,0 0 0,-2-1 0,7-25 0,-1-11 0,-3 0 0,9-118 0,-15-121 0,-7 283 0,1-18 0,-2-1 0,-1 0 0,-1 0 0,-3 1 0,0 0 0,-2 0 0,-2 1 0,0 0 0,-3 1 0,-17-31 0,28 58 0,0-1 0,0 1 0,0 0 0,-1 0 0,1 1 0,-1-1 0,0 1 0,0-1 0,-1 1 0,1 1 0,0-1 0,-1 1 0,-7-4 0,9 5 0,1 1 0,-1-1 0,1 1 0,-1-1 0,0 1 0,1 0 0,-1 0 0,1 0 0,-1 0 0,0 1 0,1-1 0,-1 0 0,1 1 0,-1 0 0,1 0 0,-1 0 0,1 0 0,0 0 0,0 0 0,-1 1 0,1-1 0,0 1 0,0-1 0,0 1 0,0 0 0,1 0 0,-1 0 0,-2 3 0,-5 9 0,0 1 0,1 0 0,1 0 0,1 0 0,0 1 0,1 0 0,0 0 0,-3 27 0,0 15 0,0 65 0,9-67 0,3-1 0,2 0 0,2 0 0,2-1 0,31 91 0,-25-99 0,40 82 0,-45-108 0,0-1 0,1 0 0,1 0 0,1-1 0,1-1 0,21 20 0,-25-29-96,2 0 0,-1-1 0,1 0 0,0-1 0,0 0 0,1-1 0,-1-1 0,20 4 0,-23-5-405,17 4-6325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1:42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64,'-18'7,"12"-3,15-4,58-17,-54 12,1 1,-1 1,1 0,0 0,0 1,0 1,0 0,0 1,19 3,-28-1,-1 0,0 0,0 0,0 1,0-1,0 1,0 0,-1 1,1-1,-1 0,0 1,0 0,0 0,-1 0,1 0,-1 0,0 0,0 0,-1 1,1-1,1 9,-2-8,0 0,0-1,0 1,-1 0,1 0,-1 0,0 0,0 0,-1-1,0 1,0 0,0 0,0 0,-1-1,1 1,-1-1,-1 1,1-1,0 0,-1 0,-3 4,1-3,-1-1,1 0,-1 0,0 0,0-1,0 0,-1 0,1 0,-1-1,0 0,1 0,-1-1,0 0,0 0,0-1,0 1,0-1,0-1,0 0,0 0,0 0,-12-4,13 3,1 0,-1-1,1 1,0-1,0 0,0 0,0-1,0 1,1-1,0 0,0 0,0-1,0 1,0-1,1 0,0 0,0 0,0 0,1-1,0 1,0-1,0 1,1-1,-1 0,1 1,1-1,-1-9,1 11,1 0,-1-1,1 1,0 0,0 0,1-1,-1 1,1 0,0 0,0 1,0-1,1 0,-1 1,1-1,0 1,0 0,0 0,0 0,1 0,-1 1,1-1,-1 1,1 0,0 0,0 0,0 0,8-1,-6 1,0 0,0 1,0 0,0 0,1 0,-1 1,0-1,1 2,-1-1,0 1,0 0,1 0,-1 1,0-1,0 2,0-1,-1 0,10 6,-10-4,1 1,-1-1,0 1,0 0,0 0,-1 1,0-1,0 1,0 0,-1 0,1 1,-2-1,1 1,-1-1,0 1,0 0,1 11,-3-14,0 1,0-1,0 0,-1 1,0-1,0 0,0 0,0 0,-1 0,1 0,-1 0,0 0,0 0,-1-1,1 1,-1-1,0 1,1-1,-2 0,1 0,0-1,0 1,-1-1,0 1,1-1,-1 0,0 0,0-1,-6 3,5-2,1-1,-1 1,0 0,0-1,1 0,-1 0,0-1,0 1,0-1,0 0,0 0,0-1,0 0,0 0,0 0,0 0,0-1,1 1,-1-1,0 0,1-1,0 1,0-1,-1 0,1 0,1 0,-1-1,1 1,-1-1,1 0,0 0,0 0,0 0,1-1,0 1,0-1,0 1,0-1,1 0,-1 0,1 1,0-7,-1 4,1 0,0 0,0-1,1 1,0 0,1 0,-1-1,1 1,0 0,1 0,0 0,0 0,1 0,3-6,-4 8,2 1,-1-1,0 1,1 0,0 1,0-1,0 0,0 1,1 0,-1 0,1 0,0 1,0 0,0 0,0 0,0 0,0 1,1 0,7-1,-2 0,0 1,1 1,-1 0,1 1,-1 0,1 1,-1 0,0 0,0 1,0 1,0 0,0 1,-1 0,19 12,-22-13,-1 1,0-1,-1 1,1 1,-1-1,0 1,0 0,-1 0,0 0,0 1,0 0,-1-1,0 1,0 0,-1 1,0-1,0 0,-1 1,1-1,-2 1,1-1,-1 1,-2 14,1-17,0 1,-1-1,0 0,0 0,-1 0,0 0,1 0,-2 0,1 0,0-1,-1 0,0 0,0 0,0 0,0 0,-1-1,0 0,1 0,-1 0,0-1,-7 3,-4 2,0-1,0-1,0-1,-1 0,-32 3,45-6,1-1,-1 1,0-1,0 0,0-1,1 1,-1 0,0-1,0 0,0 0,1 0,-1-1,1 1,-1-1,1 1,0-1,-1 0,1-1,0 1,0-1,0 1,-2-4,-9-15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5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24575,'0'5'0,"10"2"0,9 0 0,7-2 0,3 4 0,3 0 0,0-1 0,1-2 0,-1-2 0,-5-2-8191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 24575,'1'0'0,"1"1"0,-1-1 0,0 1 0,1 0 0,-1 0 0,0 0 0,0 0 0,0 0 0,0 0 0,0 0 0,0 0 0,0 0 0,0 0 0,0 1 0,0-1 0,-1 0 0,1 1 0,-1-1 0,1 0 0,-1 1 0,1-1 0,-1 1 0,0-1 0,1 1 0,-1-1 0,0 3 0,4 42 0,-5-27 0,-1 0 0,-1 0 0,-1 0 0,-1-1 0,0 1 0,-1-1 0,-1 0 0,-1-1 0,-18 30 0,2 0 0,19-37 0,1 0 0,0 1 0,0 0 0,1 0 0,1 0 0,0 0 0,0 0 0,0 16 0,2-24 0,0 0 0,0-1 0,0 1 0,1 0 0,-1-1 0,1 1 0,-1-1 0,1 1 0,0 0 0,0-1 0,0 0 0,0 1 0,1-1 0,-1 0 0,1 1 0,-1-1 0,1 0 0,0 0 0,0 0 0,0-1 0,0 1 0,0 0 0,0-1 0,0 1 0,1-1 0,-1 0 0,0 1 0,1-1 0,-1-1 0,1 1 0,-1 0 0,1 0 0,0-1 0,-1 0 0,1 1 0,0-1 0,-1 0 0,1 0 0,0-1 0,2 1 0,4-2 0,-1 0 0,0 0 0,0 0 0,0-1 0,0-1 0,0 1 0,0-1 0,-1 0 0,0-1 0,0 0 0,0 0 0,-1-1 0,1 1 0,-1-1 0,-1-1 0,1 1 0,7-13 0,6-9 0,-1 0 0,-2-1 0,16-37 0,-21 40 0,-1-1 0,10-39 0,-18 56 0,0 0 0,0 0 0,-1 0 0,-1 0 0,1 0 0,-2 0 0,1 0 0,-1 0 0,-1 0 0,-3-12 0,0 11 0,8 23 0,7 25 0,83 151 0,-64-137 0,-2 1 0,27 79 0,-46-108 0,44 162 0,-48-164 0,-1-1 0,0 1 0,-2 0 0,0 0 0,-2 0 0,0 0 0,-4 22 0,3-35 0,-1-1 0,1 1 0,-2 0 0,1-1 0,-1 0 0,0 0 0,0 0 0,-1 0 0,0-1 0,0 0 0,0 0 0,-1 0 0,0 0 0,0-1 0,-1 0 0,1-1 0,-1 1 0,0-1 0,0 0 0,-1-1 0,1 0 0,-1 0 0,-11 2 0,12-2 0,0-2 0,0 1 0,0-1 0,-1 0 0,1-1 0,0 0 0,-1 0 0,1-1 0,0 1 0,-1-2 0,1 1 0,0-1 0,0 0 0,0 0 0,0-1 0,1 0 0,-1 0 0,1-1 0,-1 1 0,1-2 0,0 1 0,1 0 0,-1-1 0,1 0 0,-8-11 0,5 4-72,2 0 1,0 0-1,0-1 0,1 0 0,1 0 0,0-1 0,0 0 0,2 1 1,0-1-1,0 0 0,1 0 0,1 0 0,1 0 0,0 0 0,0 0 1,1 1-1,1-1 0,5-16 0,0 4-6754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5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1 119 24575,'10'-5'0,"9"-8"0,7 0 0,3-4 0,3 1 0,0-2 0,1 2 0,-1 4 0,-5 4-8191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6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0 302 24575,'1'-29'0,"0"0"0,2 1 0,9-37 0,-10 54 0,1 0 0,0 0 0,1 0 0,0 0 0,1 1 0,0 0 0,1 0 0,0 0 0,1 1 0,0-1 0,9-8 0,-15 16 0,1 0 0,0 1 0,0-1 0,0 1 0,0-1 0,0 1 0,0 0 0,0 0 0,1 0 0,-1 0 0,0 0 0,0 1 0,1-1 0,-1 1 0,1-1 0,-1 1 0,0 0 0,1 0 0,-1 0 0,1 0 0,-1 0 0,3 1 0,-1 1 0,0-1 0,0 1 0,0 0 0,0 0 0,0 1 0,-1-1 0,1 1 0,-1 0 0,1-1 0,-1 2 0,4 3 0,3 6 0,-1 0 0,0 1 0,-1 0 0,0 0 0,9 25 0,8 44 0,-7-164 0,-17 77 0,1 0 0,-1 0 0,0 0 0,1 0 0,0 1 0,0-1 0,0 1 0,0-1 0,1 1 0,0 0 0,-1 0 0,1 0 0,0 0 0,0 1 0,0-1 0,1 1 0,-1 0 0,1 0 0,6-3 0,-7 4 0,0 1 0,0 0 0,0 0 0,0 0 0,0 0 0,0 0 0,0 1 0,0-1 0,0 1 0,0 0 0,0 0 0,-1 0 0,1 0 0,0 0 0,-1 1 0,1-1 0,-1 1 0,1 0 0,-1 0 0,0-1 0,0 2 0,0-1 0,0 0 0,0 0 0,0 1 0,0-1 0,-1 1 0,3 3 0,13 24 3,26 62 0,-21-41-1374,-13-32-5455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6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28 153 24575,'0'-7'0,"1"1"0,1-1 0,-1 1 0,1 0 0,1-1 0,-1 1 0,1 0 0,0 0 0,0 1 0,1-1 0,-1 1 0,1-1 0,8-7 0,-7 7 0,1 0 0,0 0 0,0 1 0,0 0 0,1 0 0,0 1 0,0-1 0,0 1 0,0 1 0,13-5 0,-16 7 0,0 0 0,0 0 0,0 1 0,-1 0 0,1 0 0,0 0 0,0 0 0,0 1 0,0-1 0,-1 1 0,1 0 0,0 0 0,0 1 0,-1-1 0,1 1 0,-1-1 0,6 5 0,-3-1 0,0-1 0,-1 1 0,0 0 0,0 1 0,0-1 0,-1 1 0,1 0 0,-1 0 0,4 9 0,-4-7 0,0-1 0,-1 1 0,0 0 0,0 0 0,-1 1 0,0-1 0,0 1 0,-1-1 0,0 1 0,-1-1 0,0 1 0,0-1 0,-1 1 0,0 0 0,0-1 0,-6 17 0,4-19 5,0 1 1,-1-1-1,0-1 0,0 1 0,-1-1 0,0 1 1,0-1-1,0 0 0,0-1 0,-1 0 1,0 1-1,0-2 0,0 1 0,0-1 0,-1 0 1,1 0-1,-1-1 0,1 1 0,-1-2 0,0 1 1,0-1-1,-12 1 0,13-1-64,-1-1-1,1 0 1,-1-1-1,1 1 1,-1-1 0,1 0-1,-1-1 1,1 0-1,0 0 1,0 0 0,0-1-1,0 0 1,0 0-1,1 0 1,-1-1 0,1 1-1,0-1 1,0-1-1,0 1 1,0-1 0,1 0-1,0 0 1,0 0-1,-3-6 1,-7-17-6767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24575,'-7'1'0,"0"0"0,0 0 0,0 0 0,0 1 0,0 0 0,1 0 0,-1 1 0,1 0 0,-1 0 0,1 0 0,0 1 0,0 0 0,1 0 0,-1 1 0,1-1 0,0 1 0,0 0 0,0 1 0,1-1 0,0 1 0,0 0 0,0 0 0,1 0 0,0 1 0,0-1 0,-4 13 0,5-13 0,0 1 0,0-1 0,1 1 0,0-1 0,0 1 0,0-1 0,1 1 0,0 0 0,0-1 0,1 1 0,-1-1 0,2 1 0,-1 0 0,1-1 0,0 0 0,0 1 0,0-1 0,1 0 0,0 0 0,0 0 0,1-1 0,0 1 0,0-1 0,0 0 0,0 0 0,1 0 0,0-1 0,8 7 0,-3-6 0,-1 0 0,1 0 0,1-1 0,-1 0 0,0-1 0,1 0 0,0 0 0,0-1 0,0-1 0,0 0 0,0 0 0,0-1 0,0-1 0,0 0 0,21-4 0,-26 3 0,-1 1 0,1-1 0,0 0 0,0 0 0,-1-1 0,1 1 0,-1-1 0,0 0 0,0-1 0,0 1 0,0-1 0,-1 0 0,1-1 0,-1 1 0,0-1 0,0 1 0,-1-1 0,1-1 0,-1 1 0,0 0 0,-1-1 0,1 1 0,-1-1 0,0 0 0,-1 0 0,1 0 0,-1 1 0,0-2 0,-1 1 0,1-7 0,-1 9 5,-1-1 0,1 0 0,-1 0-1,0 0 1,0 1 0,0-1 0,-1 1 0,0-1-1,0 1 1,0-1 0,0 1 0,-1 0 0,1 0-1,-1 0 1,0 1 0,0-1 0,-1 1-1,1-1 1,-1 1 0,1 0 0,-1 0 0,0 1-1,0-1 1,-8-3 0,-1 0-217,0 1 0,-1 0 0,0 1-1,1 0 1,-1 1 0,-28-2 0,6 3-6614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7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24575,'-2'14'0,"0"1"0,-2-1 0,1 0 0,-2 0 0,0-1 0,0 1 0,-1-1 0,-1 0 0,-12 17 0,-21 52 0,31-53-28,3 1 0,0 1 0,2-1-1,1 1 1,2 0 0,4 61 0,-1-20-1140,-1-46-5658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7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24575,'-2'34'0,"1"-18"0,1-1 0,0 1 0,3 22 0,-3-35 0,1 0 0,-1 0 0,1 0 0,0 0 0,0-1 0,0 1 0,0 0 0,1 0 0,-1 0 0,1-1 0,0 1 0,-1-1 0,1 1 0,0-1 0,1 0 0,-1 0 0,0 0 0,0 0 0,1 0 0,0 0 0,-1-1 0,6 3 0,-1-2 0,0 0 0,1 0 0,-1-1 0,1 0 0,0-1 0,-1 1 0,1-1 0,0-1 0,-1 0 0,1 0 0,-1 0 0,1-1 0,-1 0 0,0 0 0,11-6 0,-14 7 0,0-1 0,0 0 0,0 0 0,0-1 0,-1 1 0,1-1 0,-1 0 0,1 0 0,-1 0 0,0 0 0,0-1 0,-1 1 0,1-1 0,-1 0 0,1 1 0,-1-1 0,0 0 0,-1-1 0,1 1 0,-1 0 0,0 0 0,0-1 0,0 1 0,0 0 0,-1-1 0,0 1 0,0-1 0,0-4 0,-1 6 0,0-1 0,0 1 0,0 0 0,-1 0 0,1 0 0,-1 1 0,1-1 0,-1 0 0,0 0 0,0 1 0,0-1 0,-1 1 0,1 0 0,-1 0 0,1 0 0,-1 0 0,0 0 0,1 0 0,-1 1 0,0-1 0,0 1 0,0 0 0,0 0 0,0 0 0,-1 0 0,1 0 0,0 1 0,-5-1 0,-3 0 0,0 0 0,0 0 0,0 1 0,0 1 0,0 0 0,0 0 0,-14 4 0,-29 20-1365,34-14-5461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8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68 187 24575,'0'-21'0,"-1"8"0,1 0 0,1 0 0,0 0 0,1 0 0,3-16 0,-3 26 0,-1-1 0,1 0 0,-1 0 0,1 1 0,0-1 0,1 1 0,-1 0 0,1 0 0,-1 0 0,1 0 0,0 0 0,0 0 0,0 1 0,0-1 0,1 1 0,-1 0 0,1 0 0,-1 0 0,1 1 0,0-1 0,4 0 0,-2-1 0,1 1 0,-1 0 0,1 1 0,-1 0 0,1 0 0,0 0 0,-1 1 0,1 0 0,0 0 0,-1 1 0,1 0 0,-1 0 0,1 0 0,-1 1 0,1 0 0,-1 0 0,6 4 0,-6-2 0,0 0 0,-1 0 0,0 0 0,0 1 0,0 0 0,0 0 0,-1 0 0,0 0 0,0 1 0,0 0 0,-1 0 0,0 0 0,0 0 0,-1 0 0,1 1 0,1 10 0,-2-10 0,0-1 0,-1 1 0,0-1 0,0 1 0,-1 0 0,0-1 0,0 1 0,0 0 0,-1-1 0,0 1 0,0-1 0,-1 1 0,0-1 0,0 0 0,-1 1 0,1-1 0,-1 0 0,-1 0 0,1-1 0,-1 1 0,0-1 0,0 0 0,0 0 0,-1 0 0,0 0 0,0-1 0,0 0 0,0 0 0,-1 0 0,0-1 0,0 0 0,-9 4 0,3-1 0,-1 0 0,0-1 0,0 0 0,0-1 0,0-1 0,-1 0 0,1-1 0,-23 1 0,32-3 0,0 0 0,0 0 0,0-1 0,0 1 0,0-1 0,0 0 0,0 0 0,0 0 0,0-1 0,0 1 0,1-1 0,-1 0 0,0 0 0,1 0 0,0 0 0,-1-1 0,1 0 0,0 1 0,1-1 0,-1 0 0,0 0 0,1-1 0,-1 1 0,1 0 0,0-1 0,0 0 0,1 1 0,-1-1 0,1 0 0,0 0 0,0 0 0,-1-6 0,-2-22-1365,2 3-5461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8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1 24575,'-4'47'0,"-1"1"0,-3-1 0,-1 0 0,-3 0 0,-28 73 0,18-58 0,3 0 0,-11 73 0,5-2-1365,20-113-5461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24575,'-2'46'0,"0"-34"0,1 1 0,1 0 0,0 0 0,1 0 0,0-1 0,1 1 0,0 0 0,4 12 0,-4-22 0,-1 0 0,1 0 0,0-1 0,0 1 0,0-1 0,0 1 0,1-1 0,-1 1 0,0-1 0,1 0 0,0 0 0,0 0 0,-1-1 0,1 1 0,0-1 0,0 1 0,1-1 0,-1 0 0,0 0 0,0-1 0,0 1 0,1-1 0,-1 1 0,0-1 0,1 0 0,5-1 0,-3 1 0,0-1 0,0 0 0,0 0 0,0-1 0,0 0 0,0 0 0,-1 0 0,1 0 0,-1-1 0,0 0 0,0 0 0,0-1 0,0 1 0,5-6 0,-1-3 0,0 0 0,-1 0 0,0-1 0,-1 0 0,0 0 0,-1-1 0,-1 0 0,0 0 0,5-25 0,14 90 0,-18-44-105,0 0 0,0-1 0,0 1 0,1-1 0,0-1 0,0 1 0,1-1 0,-1-1 0,1 1 0,0-1 0,0-1 0,11 4 0,2 0-6721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9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24575,'-7'0'0,"0"0"0,-1 1 0,1 0 0,0 0 0,0 1 0,0 0 0,0 0 0,0 0 0,1 1 0,-1 0 0,1 0 0,0 1 0,-1 0 0,2 0 0,-1 0 0,0 1 0,1 0 0,-5 5 0,0 2 0,1 1 0,0 0 0,2 0 0,-1 1 0,2 0 0,-1 0 0,-5 23 0,11-33 6,0 0-1,0 0 1,0 1-1,1-1 0,-1 0 1,1 1-1,0-1 1,1 1-1,-1-1 1,1 0-1,0 1 1,0-1-1,0 0 0,0 0 1,1 0-1,0 0 1,0 0-1,0 0 1,0 0-1,1 0 1,2 3-1,-1-2-119,1 0 0,0 0-1,0-1 1,0 1 0,1-1 0,0 0-1,-1 0 1,1-1 0,0 0 0,1 0-1,-1 0 1,13 3 0,6-1-6712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24575,'-1'128'0,"14"297"0,4-293 0,-2-22 0,-4 1 0,-4 133 0,-6-306 0,-2 40 0,1 0 0,2 0 0,5-31 0,-5 45 0,0 0 0,1 1 0,0-1 0,0 0 0,1 1 0,0 0 0,0-1 0,1 2 0,0-1 0,0 0 0,0 1 0,1 0 0,7-5 0,-12 9 0,1 0 0,0 1 0,0-1 0,0 1 0,0 0 0,0-1 0,0 1 0,0 0 0,0 0 0,0 0 0,1 1 0,-1-1 0,0 0 0,0 1 0,1 0 0,-1-1 0,1 1 0,-1 0 0,0 0 0,1 0 0,-1 0 0,4 2 0,-3-1 0,0 1 0,0-1 0,0 1 0,0 0 0,-1 0 0,1 0 0,0 0 0,-1 1 0,0-1 0,1 1 0,-1-1 0,0 1 0,3 6 0,2 6 0,0 0 0,0 1 0,-2-1 0,0 2 0,4 19 0,-6-12 0,-1 0 0,0 37 0,-3-39 0,2 0 0,0 0 0,6 26 0,-6-42-105,1 0 0,0 0 0,1-1 0,-1 1 0,1 0 0,0-1 0,1 0 0,-1 1 0,1-1 0,0-1 0,0 1 0,6 4 0,5 3-6721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9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 24575,'-4'0'0,"1"1"0,-1 0 0,1-1 0,-1 2 0,1-1 0,-1 0 0,1 1 0,0-1 0,-1 1 0,1 0 0,0 0 0,0 0 0,1 0 0,-1 1 0,0-1 0,1 1 0,-1 0 0,1 0 0,0 0 0,0 0 0,0 0 0,0 0 0,1 0 0,-1 1 0,1-1 0,0 0 0,-1 6 0,-3 8 0,0 0 0,2 0 0,0 0 0,0 23 0,2-32 0,2 0 0,-1-1 0,1 1 0,0-1 0,1 1 0,-1-1 0,2 1 0,-1-1 0,1 0 0,0 0 0,0 0 0,1 0 0,0-1 0,6 8 0,-7-10 0,0 0 0,0-1 0,0 0 0,1 1 0,-1-1 0,1 0 0,0-1 0,0 1 0,0-1 0,1 0 0,-1 0 0,0 0 0,1 0 0,-1-1 0,1 1 0,0-1 0,0-1 0,-1 1 0,1-1 0,0 1 0,0-1 0,-1-1 0,1 1 0,5-2 0,-2 0 0,-1 0 0,0-1 0,0-1 0,0 1 0,0-1 0,0 0 0,0-1 0,-1 1 0,0-1 0,0 0 0,-1-1 0,1 0 0,-1 0 0,0 0 0,-1 0 0,1-1 0,3-8 0,8-15 0,-2 0 0,17-51 0,-29 76 0,9-15 0,1 18 0,-9 4 0,-1 0 0,1 1 0,0-1 0,-1 1 0,1 0 0,-1 0 0,0-1 0,2 5 0,8 8 0,-4-5-136,1 0-1,0 0 1,0-2-1,1 1 1,1-1-1,-1 0 1,1-1-1,0-1 0,21 10 1,-12-9-6690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0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2 178 24575,'-1'-21'0,"1"5"0,0 1 0,1 0 0,5-30 0,-6 41 0,1 1 0,0-1 0,1 1 0,-1-1 0,0 1 0,1 0 0,0 0 0,0 0 0,0 0 0,0 0 0,0 0 0,1 0 0,-1 1 0,1-1 0,0 1 0,-1 0 0,1-1 0,0 1 0,1 1 0,-1-1 0,6-2 0,-6 3 0,-1 1 0,0-1 0,0 1 0,0-1 0,0 1 0,0 0 0,0 0 0,0 0 0,1 0 0,-1 1 0,0-1 0,0 0 0,0 1 0,0 0 0,0-1 0,0 1 0,0 0 0,0 0 0,0 0 0,0 0 0,-1 0 0,1 1 0,0-1 0,-1 1 0,1-1 0,-1 1 0,1-1 0,-1 1 0,0 0 0,0-1 0,0 1 0,2 3 0,3 7 0,0 1 0,-1-1 0,-1 1 0,3 14 0,-1-9 0,-6-17 0,0 0 0,0 0 0,0-1 0,0 1 0,1 0 0,-1 0 0,0-1 0,0 1 0,1 0 0,-1-1 0,1 1 0,-1 0 0,1-1 0,-1 1 0,1-1 0,-1 1 0,1-1 0,-1 1 0,1-1 0,0 1 0,-1-1 0,1 0 0,0 1 0,-1-1 0,1 0 0,0 1 0,-1-1 0,1 0 0,0 0 0,0 0 0,-1 0 0,1 0 0,0 0 0,0 0 0,-1 0 0,1 0 0,0 0 0,0 0 0,-1 0 0,2-1 0,32-19 0,-31 17 0,1 0 0,-1 1 0,1-1 0,-1 1 0,1 0 0,0 0 0,7-2 0,-8 4 6,0-1 0,0 1-1,-1 1 1,1-1 0,0 0-1,0 1 1,-1-1 0,1 1 0,0 0-1,-1 0 1,1 0 0,-1 0-1,1 1 1,-1-1 0,0 1-1,1-1 1,-1 1 0,0 0 0,0 0-1,3 3 1,2 3-303,-1 1 0,0-1 0,-1 1 0,5 10 0,2 6-6529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0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24575,'-10'0'0,"-4"5"0,1 7 0,2 7 0,4 5 0,2 4 0,2 2 0,8-3 0,2-2 0,5-5 0,1-6-8191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1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0 818 24575,'4'-1'0,"0"1"0,0 0 0,-1-1 0,1 0 0,0 0 0,-1 0 0,1-1 0,-1 1 0,1-1 0,-1 0 0,0 0 0,1 0 0,-1 0 0,0 0 0,0-1 0,-1 1 0,1-1 0,0 0 0,-1 0 0,0 0 0,3-3 0,-4 3 0,1 0 0,-1 1 0,0-1 0,1 0 0,-1 0 0,0 0 0,-1 0 0,1 0 0,0 0 0,-1 0 0,0 0 0,0 0 0,0 0 0,0 0 0,0 0 0,0 0 0,-1 0 0,0 0 0,1 0 0,-1 0 0,0 0 0,0 0 0,-1 1 0,1-1 0,-1 0 0,-2-4 0,3 6 0,0 0 0,1 0 0,-1 0 0,0 0 0,1 0 0,-1 1 0,0-1 0,0 0 0,0 0 0,0 0 0,0 1 0,0-1 0,0 1 0,0-1 0,0 0 0,0 1 0,0 0 0,-1-1 0,1 1 0,0 0 0,0-1 0,0 1 0,-1 0 0,1 0 0,0 0 0,0 0 0,-2 1 0,1-1 0,1 1 0,-1 1 0,0-1 0,1 0 0,-1 0 0,1 0 0,0 1 0,-1-1 0,1 1 0,0-1 0,0 1 0,0 0 0,0-1 0,0 1 0,-1 2 0,-1 4 0,-1 1 0,2 0 0,-1 0 0,1 0 0,0 0 0,0 12 0,2-13 0,1 0 0,0 0 0,0 0 0,1 0 0,0 0 0,0-1 0,1 1 0,0-1 0,0 1 0,1-1 0,0 0 0,8 11 0,-10-16 0,0 0 0,0 0 0,0 0 0,0 0 0,0 0 0,0 0 0,1-1 0,-1 1 0,0-1 0,1 0 0,-1 0 0,1 1 0,0-2 0,-1 1 0,1 0 0,4 0 0,-4-1 0,0 0 0,1-1 0,-1 1 0,0-1 0,0 0 0,0 0 0,0 0 0,0 0 0,0 0 0,0-1 0,-1 1 0,1-1 0,0 0 0,-1 0 0,1 0 0,-1 0 0,4-5 0,12-13 0,-1-1 0,-1-1 0,-1 0 0,-1-1 0,0-1 0,-2 0 0,10-32 0,-5 10 0,-3-1 0,-2-1 0,8-55 0,-13 38 0,-2 0 0,-2-1 0,-9-87 0,5 147 0,0 0 0,0 1 0,-1-1 0,0 0 0,0 1 0,0-1 0,0 1 0,-1 0 0,0 0 0,-4-6 0,6 10 0,0 0 0,0 0 0,1 0 0,-1 0 0,0 1 0,0-1 0,0 0 0,0 0 0,0 1 0,0-1 0,-1 1 0,1-1 0,0 1 0,0-1 0,0 1 0,0 0 0,-1-1 0,1 1 0,0 0 0,-2 0 0,1 0 0,0 1 0,0 0 0,1-1 0,-1 1 0,0 0 0,1 0 0,-1 0 0,0 0 0,1 0 0,0 1 0,-1-1 0,1 0 0,0 1 0,-1-1 0,1 1 0,0-1 0,0 1 0,-1 1 0,-7 18 0,0-1 0,1 1 0,1 1 0,1 0 0,1 0 0,-5 44 0,5-31 0,-7 65 0,4 1 0,5 0 0,10 115 0,-5-194 0,1 0 0,0-1 0,9 28 0,-10-41 0,1 0 0,0 0 0,0-1 0,1 0 0,0 1 0,0-1 0,1 0 0,0-1 0,0 1 0,0-1 0,12 10 0,-14-14 0,-1-1 0,0 0 0,0 0 0,0 0 0,1 0 0,-1 0 0,1-1 0,-1 1 0,1 0 0,-1-1 0,1 0 0,-1 0 0,1 0 0,-1 0 0,1 0 0,-1 0 0,1-1 0,-1 1 0,0-1 0,1 0 0,-1 1 0,1-1 0,-1 0 0,0 0 0,0-1 0,0 1 0,1 0 0,-1-1 0,0 0 0,-1 1 0,1-1 0,0 0 0,2-4 0,9-8 0,-1-1 0,0 0 0,13-25 0,-15 24 0,30-47 0,-4-1 0,-2-3 0,-3 0 0,31-101 0,-54 138 0,-1 0 0,-2-1 0,0 0 0,-3 0 0,0 0 0,-4-44 0,1 72 0,1-1 0,-1 1 0,1 0 0,-1 0 0,0-1 0,0 1 0,0 0 0,-1 0 0,1 0 0,-1 0 0,-3-5 0,4 8 0,0-1 0,1 1 0,-1-1 0,0 1 0,0-1 0,1 1 0,-1-1 0,0 1 0,0 0 0,0 0 0,0-1 0,0 1 0,1 0 0,-1 0 0,0 0 0,0 0 0,0 0 0,0 0 0,0 0 0,0 0 0,0 0 0,1 1 0,-1-1 0,0 0 0,0 0 0,0 1 0,0-1 0,1 1 0,-1-1 0,0 1 0,0-1 0,1 1 0,-1-1 0,0 1 0,1-1 0,-1 1 0,1 0 0,-1 0 0,1-1 0,-1 1 0,1 0 0,-1 0 0,1-1 0,0 1 0,-1 2 0,-7 9 0,1 1 0,1 0 0,0 0 0,0 1 0,1 0 0,-3 15 0,-15 92 0,19-98 0,-4 27 0,-2-1 0,3 0 0,1 1 0,3 0 0,4 64 0,-1-111-105,1 0 0,-1 0 0,1 1 0,0-1 0,0 0 0,0 0 0,0 0 0,1 0 0,-1 0 0,1-1 0,0 1 0,2 3 0,10 7-6721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92 24575,'-1'1'0,"0"0"0,-1 0 0,1 0 0,0 0 0,0 0 0,0 0 0,0 0 0,0 0 0,0 1 0,0-1 0,0 0 0,1 1 0,-1-1 0,0 0 0,1 1 0,-1-1 0,1 1 0,0-1 0,-1 1 0,1-1 0,0 1 0,0 2 0,-1 0 0,-3 16 0,1 1 0,0-1 0,2 1 0,0-1 0,2 22 0,0-37 0,0 1 0,0 0 0,0-1 0,1 1 0,0-1 0,0 0 0,0 1 0,0-1 0,1 0 0,4 6 0,-5-9 0,1 1 0,-1-1 0,1 1 0,-1-1 0,1 0 0,0 0 0,0 0 0,0 0 0,0-1 0,0 1 0,0-1 0,0 0 0,0 0 0,1 0 0,-1 0 0,0-1 0,1 1 0,5-1 0,-6 0 0,1 0 0,0 0 0,-1-1 0,1 1 0,-1-1 0,1 0 0,-1 0 0,1 0 0,-1-1 0,0 1 0,0-1 0,0 0 0,1 0 0,-2 0 0,1 0 0,0 0 0,3-4 0,0 0 0,0-1 0,-1 0 0,0 0 0,0-1 0,-1 1 0,5-13 0,-2 4 0,-1 0 0,-1-1 0,6-31 0,-12 52 0,1 7 0,0 1 0,0-1 0,1 1 0,3 16 0,-4-27 0,0 0 0,1 0 0,-1 1 0,0-1 0,1 0 0,-1 0 0,1 0 0,-1 1 0,1-1 0,-1 0 0,1 0 0,0 0 0,0 0 0,-1 0 0,1 0 0,0 0 0,0 0 0,0-1 0,0 1 0,0 0 0,0 0 0,0-1 0,0 1 0,1-1 0,-1 1 0,0-1 0,0 1 0,0-1 0,1 0 0,-1 0 0,0 1 0,0-1 0,1 0 0,-1 0 0,0 0 0,1 0 0,-1-1 0,0 1 0,0 0 0,0 0 0,1-1 0,-1 1 0,0-1 0,0 1 0,0-1 0,0 1 0,1-1 0,-1 0 0,0 0 0,0 1 0,-1-1 0,3-2 0,7-5 0,0-1 0,-1 0 0,0-1 0,-1 1 0,0-2 0,0 1 0,-1-1 0,-1 0 0,0-1 0,8-19 0,-9 18 0,1 0 0,1 1 0,0-1 0,0 2 0,1-1 0,1 1 0,0 0 0,18-17 0,-25 26 0,0 1 0,0-1 0,0 0 0,0 0 0,0 1 0,1 0 0,-1-1 0,1 1 0,-1 0 0,1 0 0,-1 0 0,1 0 0,0 1 0,-1-1 0,1 1 0,0 0 0,0 0 0,-1 0 0,1 0 0,0 0 0,0 0 0,-1 1 0,1-1 0,0 1 0,-1 0 0,1 0 0,-1 0 0,1 0 0,-1 0 0,1 0 0,-1 1 0,0-1 0,0 1 0,1 0 0,2 3 0,0 1 0,-1-1 0,0 1 0,0 0 0,-1 0 0,0 1 0,0-1 0,0 1 0,-1 0 0,0-1 0,0 1 0,-1 0 0,2 13 0,-3 48 0,-2-53 0,2-1 0,0 1 0,1-1 0,0 1 0,1-1 0,6 22 0,-6-32 0,-1-1 0,1 1 0,1 0 0,-1 0 0,0-1 0,1 0 0,0 1 0,0-1 0,0 0 0,0 0 0,0 0 0,1-1 0,-1 1 0,1-1 0,-1 0 0,1 0 0,0 0 0,0-1 0,0 1 0,0-1 0,0 0 0,1 0 0,-1 0 0,0 0 0,0-1 0,8 0 0,-5 0 0,0-1 0,0 1 0,-1-1 0,1 0 0,0-1 0,-1 0 0,0 0 0,1 0 0,-1-1 0,0 0 0,0 0 0,0-1 0,-1 1 0,1-1 0,-1 0 0,0-1 0,0 1 0,0-1 0,0 0 0,4-7 0,-5 6 0,0 1 0,0-1 0,0 0 0,-1 0 0,0-1 0,0 1 0,-1 0 0,0-1 0,0 0 0,0 1 0,-1-1 0,0 0 0,0 0 0,-1 0 0,1 0 0,-2 0 0,1 0 0,-1 1 0,-2-12 0,2 17 0,1-1 0,0 1 0,-1-1 0,1 1 0,-1 0 0,1-1 0,-1 1 0,0 0 0,0-1 0,1 1 0,-1 0 0,0 0 0,0 0 0,0 0 0,0 0 0,-1 0 0,1 0 0,0 0 0,0 0 0,-1 0 0,1 0 0,0 1 0,-1-1 0,1 1 0,-3-1 0,2 1 0,0 0 0,-1 0 0,1 0 0,0 1 0,-1-1 0,1 1 0,0 0 0,0 0 0,-1 0 0,1 0 0,0 0 0,0 0 0,0 0 0,-2 3 0,-5 3 0,1 0 0,0 1 0,0 0 0,1 0 0,-11 18 0,15-22 0,1 0 0,-1 0 0,1 1 0,0-1 0,1 0 0,-1 1 0,1-1 0,0 1 0,0-1 0,0 1 0,1 0 0,0-1 0,-1 1 0,2 0 0,-1-1 0,0 1 0,1 0 0,0-1 0,3 8 0,-2-6 0,1-1 0,0 0 0,0 0 0,1-1 0,0 1 0,-1 0 0,2-1 0,-1 0 0,0 0 0,1 0 0,0-1 0,-1 0 0,2 1 0,-1-2 0,8 4 0,-2-1-227,0-1-1,1-1 1,0 1-1,0-2 1,21 2-1,-5-2-6598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1:56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13 306,'-7'-19,"7"19,-1-1,1 1,-1-1,1 1,-1-1,1 0,0 1,-1-1,1 1,0-1,0 0,-1 1,1-1,0 0,0 1,0-1,0 0,0 0,0 1,0-1,0 0,0 1,0-1,0 0,0 1,0-1,1 0,-1 1,0-1,1 0,-1 1,0-1,1 1,-1-1,1 0,-1 1,1-1,-1 1,1-1,-1 1,1 0,-1-1,1 1,0 0,-1-1,1 1,0 0,0-1,7-2,0 0,0 0,0 1,1 0,-1 1,1 0,-1 0,1 0,-1 1,1 1,-1-1,17 5,-21-5,0 1,0 0,0 0,0 0,-1 0,1 1,0-1,-1 1,1 0,-1 0,0 0,1 1,-1-1,0 1,0 0,-1 0,1 0,-1 0,1 0,-1 0,0 1,0-1,0 1,-1 0,1-1,-1 1,0 0,0 0,0 5,-2 2,-5-17,-3-19,8 18,1 0,0 0,0 0,0 0,1 0,0 0,1 0,-1 1,1-1,0 0,1 1,0-1,0 1,0 0,1 0,0 0,0 1,0-1,1 1,-1 0,1 0,1 1,-1-1,1 1,10-6,-2 1,0 1,1 1,0 1,0 0,0 0,1 2,0 0,0 0,0 2,18-1,-24 3,0 1,0 0,0 1,0 0,0 0,-1 1,1 0,-1 1,1 0,-1 1,-1 0,11 7,-13-8,0 0,0 1,0 0,-1 0,0 1,0-1,-1 1,1 0,-1 0,0 1,-1-1,0 1,0 0,0 0,-1 0,0 0,2 12,-4-16,0 0,1 1,-2-1,1 1,0-1,-1 1,0-1,0 1,0-1,0 0,0 0,0 1,-1-1,0 0,0 0,0 0,-3 3,1-1,-1-1,0 0,0 0,0 0,0-1,-1 0,1 0,-1 0,-8 2,5-1,-1-1,0-1,0 0,0 0,-1-1,1 0,0-1,0 0,-1 0,1-1,-19-5,22 3,0 0,0 0,0-1,1 0,0-1,0 1,0-1,0 0,1-1,-1 0,1 1,1-1,-1-1,1 1,0-1,1 0,0 0,0 0,0 0,1 0,-3-13,3 14,1-1,0 1,1-1,-1 1,1-1,0 0,1 1,-1-1,1 1,1-1,-1 1,1 0,0-1,1 1,-1 0,1 0,1 1,-1-1,1 1,0-1,0 1,0 0,1 1,-1-1,8-5,2 2,0-1,0 2,0-1,1 2,0 0,1 1,-1 1,1 0,17-2,-22 5,-1 1,1-1,0 2,-1-1,1 2,0-1,-1 1,0 1,1 0,-1 0,0 1,-1 1,1-1,15 11,-12-6,-1 1,1 1,-2 0,0 0,0 1,-1 0,0 1,-1 0,7 14,-13-21,0 0,0 0,-1 0,0 0,0 1,-1-1,1 1,-1-1,-1 1,1-1,-1 1,0-1,-1 1,0-1,0 1,0-1,-1 0,0 1,0-1,0 0,-1 0,0 0,0 0,-7 9,0-4,1-1,-2 0,0 0,0-1,-1 0,0-1,0 0,-1-1,0 0,0-1,0-1,-1 0,0-1,0 0,-18 2,16-4,0 0,1-1,-1 0,0-1,0-1,1-1,-1 0,0-1,1 0,0-2,0 0,0 0,-25-14,31 13,0-1,0 0,1 0,0-1,0 0,1 0,0 0,0-1,1 0,0-1,-8-18,12 24,1 0,-1 0,1 0,0 0,0 0,0 0,1 0,-1 0,1 0,0 0,0 0,0 0,1-1,0 1,-1 0,1 0,1 0,-1 1,1-1,-1 0,1 0,0 1,0-1,1 1,-1-1,1 1,0 0,-1 0,1 0,1 1,-1-1,0 1,1 0,3-3,17-7,0 2,0 0,1 1,1 2,41-8,-3 5,73-1,-119 11,0 1,0 0,0 2,0 0,-1 1,34 11,-42-12,0 0,0 1,-1 1,1-1,-1 1,0 1,0-1,-1 1,1 1,-1 0,-1-1,1 2,-1-1,7 14,-11-19,-1 1,1 0,-1 0,0 0,0 0,-1-1,1 1,-1 1,1-1,-1 0,0 0,0 0,0 0,-1 0,1 0,-1 0,1 0,-1 0,0 0,-3 5,1-3,0 0,-1 0,0-1,0 1,0-1,0 0,-1 0,1 0,-1-1,-6 4,-10 4,0 0,0-2,-1-1,-31 8,25-8,2 0,1-1,-1-1,-1-1,1-1,-1-2,-43 0,66-3,0 1,0 0,0-1,0 0,0 0,0 0,1 0,-1 0,0-1,1 0,-1 0,1 0,0 0,-1 0,1-1,0 1,0-1,1 0,-1 0,0 0,1 0,0-1,0 1,0 0,0-1,1 0,-1 1,1-1,0 0,0 0,0 0,0 0,1 1,0-1,0 0,0 0,0-5,2 0,-1 0,1 0,0 1,1-1,0 0,1 1,0-1,0 1,0 0,1 0,0 1,1 0,0 0,13-13,5 3,1 1,1 1,0 2,0 0,1 2,1 1,0 1,1 1,47-6,-71 13,1 0,-1 1,0 0,0 0,1 0,-1 1,0 0,1 0,-1 0,0 0,0 1,0 0,0 0,-1 0,1 1,0 0,-1 0,7 5,-5-2,-1 0,0 0,0 0,-1 0,0 1,0 0,0 0,-1 0,0 0,0 0,3 14,-4-9,0-1,0 0,-1 0,0 1,-1-1,0 0,-1 1,0-1,-1 0,0 0,-1 0,0 0,-1 0,0-1,-1 1,0-1,-11 17,7-18,0-1,-1 1,0-2,0 1,0-2,-1 1,0-1,-1-1,1 0,-1-1,0 0,0 0,-13 1,5-1,-1-1,0-1,0-1,0-1,0-1,0-1,-21-4,35 4,-1 0,1-1,1 0,-1 0,0-1,1 1,-1-1,1-1,0 1,1-1,-1 0,1 0,0-1,0 0,1 0,0 0,0 0,-6-12,7 12,1 1,0-1,0 0,0 0,1 1,-1-1,1 0,1 0,-1 0,1 0,0 0,1 0,-1 0,1 0,0 0,1 0,-1 0,1 0,0 1,1-1,-1 1,1-1,6-7,-1 4,1 0,-1 1,1 0,1 1,0 0,0 0,0 1,1 0,0 1,0 0,0 1,15-4,-22 7,1-1,-1 1,0 0,1 1,-1-1,1 1,-1 0,1 0,0 0,-1 1,0-1,1 1,-1 0,1 0,-1 1,0-1,0 1,0 0,0 0,0 1,0-1,0 1,-1 0,1 0,-1 0,0 0,0 0,0 1,0 0,-1-1,0 1,1 0,-1 0,2 8,-2-6,-1-1,0 1,0-1,-1 1,0 0,0-1,0 1,0-1,-1 1,0 0,0-1,-1 0,1 1,-1-1,-1 0,1 0,0 0,-1 0,0 0,-1-1,1 1,-1-1,1 0,-1 0,-9 6,-6 6,0-1,-1-1,-1 0,-34 15,39-21,0-1,0-1,-1 0,0-1,0 0,-32 3,45-7,0-1,-1 0,1 0,0 0,-1 0,1-1,0 0,-1 0,1 0,0 0,0-1,0 1,0-1,0 0,0 0,1-1,-1 1,1-1,-1 0,1 0,0 0,0 0,0 0,0-1,1 1,0-1,-1 0,1 0,1 0,-1 0,-2-8,2 2,0 0,1-1,0 1,1-1,0 1,0-1,1 1,1-1,0 1,0 0,1 0,0 0,9-17,-8 18,0 0,0 0,1 1,1 0,0 0,0 0,0 0,1 1,0 0,0 1,1 0,0 0,0 0,16-8,-22 13,-1 1,1-1,-1 0,1 0,-1 1,1-1,-1 0,1 1,0 0,-1-1,1 1,0 0,-1 0,1 0,0 0,-1 0,1 0,-1 0,1 1,0-1,-1 1,1-1,-1 1,1 0,-1-1,1 1,-1 0,1 0,-1 0,0 0,1 0,-1 0,0 0,0 1,0-1,0 0,0 1,0-1,0 1,-1-1,1 1,0-1,-1 1,1 3,0 0,0 0,-1 1,0-1,0 1,0-1,-1 0,0 1,0-1,0 0,-1 1,1-1,-5 9,0-4,-1 0,0-1,0 0,-1 0,0 0,-1-1,1-1,-2 1,1-1,-1-1,0 0,0 0,-1-1,-18 7,19-9,-1 1,1-1,-1-1,0 0,0-1,0 0,0 0,0-1,0-1,0 0,0 0,1-1,-1-1,0 1,1-2,-12-4,16 4,0 0,1 0,-1 0,1-1,0 1,0-1,-6-8,-8-12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9.4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228 222 24575,'-1'-19'0,"0"4"0,1-1 0,1 0 0,2-19 0,-2 31 0,0 0 0,0-1 0,0 1 0,0 0 0,0 0 0,1 0 0,0 0 0,0 1 0,0-1 0,0 0 0,1 1 0,-1 0 0,1-1 0,0 1 0,0 0 0,0 0 0,1 1 0,4-4 0,10-3 0,0 1 0,0 1 0,1 1 0,0 1 0,0 1 0,0 0 0,0 1 0,35 0 0,-23 3 0,0 1 0,0 1 0,0 2 0,57 15 0,-79-16 0,0 0 0,-1 1 0,1 0 0,-1 0 0,0 1 0,0 0 0,0 0 0,0 1 0,-1 0 0,0 1 0,0 0 0,-1 0 0,0 0 0,0 0 0,-1 1 0,0 0 0,0 0 0,6 16 0,-9-18 0,1 1 0,-1 0 0,-1 0 0,1-1 0,-1 1 0,0 0 0,-1 0 0,0 0 0,0 0 0,0 0 0,-1 0 0,0 0 0,0 0 0,-1 0 0,0 0 0,0 0 0,-1-1 0,0 1 0,0-1 0,0 0 0,-1 0 0,1 0 0,-2 0 0,1-1 0,-9 9 0,-4 1 0,0-1 0,-1-1 0,-1-1 0,0 0 0,-1-2 0,-25 11 0,5-5 0,0-2 0,-57 12 0,73-21 0,-1 0 0,0-2 0,0-1 0,0-1 0,-31-3 0,46 1 0,1 0 0,-1-1 0,0 0 0,1 0 0,-1-1 0,1-1 0,0 0 0,0 0 0,1 0 0,-1-1 0,1-1 0,0 1 0,0-1 0,0-1 0,-12-13 0,-1-8 63,-28-48 0,5 6-1554,32 55-5335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7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24575,'13'2'0,"1"0"0,-1 1 0,1 0 0,-1 1 0,0 1 0,-1 0 0,1 1 0,22 13 0,45 19 0,137 53 0,-42-15 0,-34-20 0,245 138 0,-296-138 0,-46-27 0,1-3 0,78 35 0,-89-48 0,-3-2 0,0 1 0,-1 1 0,-1 2 0,53 35 0,-80-49-97,1 1-1,-1 0 1,0 0-1,0 0 1,0 0-1,-1 1 1,1-1-1,0 0 1,-1 1-1,1-1 1,-1 1-1,0 0 0,1 4 1,-1 8-6729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1 24575,'4'0'0,"0"-1"0,0 1 0,0 1 0,0-1 0,0 1 0,0-1 0,-1 1 0,1 0 0,0 1 0,0-1 0,0 1 0,-1-1 0,1 1 0,-1 0 0,0 1 0,4 2 0,-4-2 0,0 1 0,-1 0 0,1-1 0,-1 1 0,0 1 0,0-1 0,0 0 0,-1 0 0,0 1 0,1-1 0,-1 1 0,-1-1 0,1 10 0,-1 12 0,-1 0 0,-1 0 0,-1-1 0,-2 1 0,0-1 0,-2 0 0,-1 0 0,-12 27 0,-17 65 0,23-76 0,-1-1 0,-38 75 0,1-5 0,-8 40 0,51-130-273,-2-1 0,0-1 0,-1 0 0,-23 27 0,20-28-6553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2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225 369 24575,'1'-2'0,"0"1"0,0-1 0,0 0 0,0 0 0,0 0 0,0 0 0,1 1 0,-1-1 0,0 0 0,1 1 0,-1-1 0,1 1 0,0 0 0,3-3 0,15-15 0,-19 16 0,1 1 0,-1-1 0,1 0 0,-1 0 0,0 0 0,0 0 0,-1 0 0,1 0 0,0 0 0,-1 0 0,0-1 0,0 1 0,0 0 0,0 0 0,0 0 0,-1 0 0,1 0 0,-1 0 0,0-1 0,0 1 0,0 1 0,0-1 0,-1 0 0,-2-5 0,2 6 0,0 0 0,0 0 0,0 1 0,0-1 0,0 0 0,0 1 0,-1-1 0,1 1 0,-1 0 0,1-1 0,-1 1 0,1 0 0,-1 1 0,0-1 0,0 0 0,1 1 0,-1 0 0,0-1 0,0 1 0,1 0 0,-1 1 0,0-1 0,0 0 0,1 1 0,-1-1 0,0 1 0,1 0 0,-6 2 0,2 1 0,-1-1 0,1 1 0,0 1 0,0-1 0,0 1 0,1 0 0,0 0 0,-1 1 0,2-1 0,-1 1 0,1 0 0,0 0 0,0 1 0,1-1 0,0 1 0,0 0 0,-2 7 0,-2 7 0,1 0 0,0 1 0,2-1 0,-3 34 0,5-32 0,2 0 0,0-1 0,1 1 0,1 0 0,5 22 0,-6-39 0,0-1 0,0 0 0,1 1 0,0-1 0,0 0 0,0 0 0,1 0 0,0-1 0,0 1 0,0-1 0,0 1 0,1-1 0,0 0 0,0 0 0,0 0 0,0-1 0,0 0 0,1 1 0,-1-2 0,1 1 0,0 0 0,0-1 0,0 0 0,0 0 0,1 0 0,5 0 0,0 0 0,1-1 0,-1 0 0,0-1 0,0 0 0,0-1 0,0-1 0,0 1 0,0-2 0,0 1 0,-1-1 0,1-1 0,-1 0 0,0-1 0,0 0 0,0 0 0,0-1 0,-1 0 0,0-1 0,11-11 0,2-3 0,-1-2 0,-2 0 0,0-1 0,-1-1 0,-2-1 0,14-27 0,-22 37 0,0-1 0,-1 1 0,-1-1 0,-1-1 0,0 1 0,-1-1 0,-1 0 0,-1 0 0,0 0 0,-1 0 0,-1 0 0,-1 0 0,-4-24 0,3 32 0,-1 0 0,0-1 0,0 1 0,-1 1 0,0-1 0,0 1 0,-1-1 0,-1 1 0,1 0 0,-2 1 0,1 0 0,-1 0 0,0 0 0,-1 1 0,0 0 0,0 0 0,0 1 0,-1 0 0,0 0 0,0 1 0,0 0 0,-1 1 0,0 0 0,-10-2 0,7 2 0,-1 2 0,1 0 0,-1 0 0,0 1 0,1 1 0,-1 0 0,0 1 0,1 1 0,-1 0 0,1 1 0,-1 0 0,1 1 0,0 0 0,-22 12 0,10-4 0,1 2 0,1 1 0,0 1 0,1 0 0,0 2 0,-24 26 0,40-38-1365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24575,'8'21'0,"-1"0"0,-1 1 0,-1-1 0,-1 1 0,-1 0 0,-1 0 0,-1 30 0,7 46 0,30 103 0,2 23 0,-11-30-1365,-27-166-5461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24575,'0'3'0,"1"0"0,-1 0 0,1 0 0,0-1 0,0 1 0,0 0 0,1-1 0,-1 1 0,1-1 0,-1 1 0,1-1 0,0 0 0,0 0 0,2 2 0,35 31 0,-30-27 0,85 62 0,-65-50 0,-1 0 0,-1 2 0,40 42 0,199 292 0,-19-22 0,-162-217 0,-54-72 0,-30-43-80,0-1 0,1 1-1,-1 0 1,0 0 0,0 0-1,0 0 1,0 0 0,0 0-1,0 0 1,0 0 0,-1 1 0,1-1-1,-1 0 1,0 0 0,0 0-1,0 5 1,-5 6-6746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3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519 312 24575,'-10'-5'0,"0"1"0,-1-1 0,1 2 0,-1-1 0,0 1 0,0 1 0,0 0 0,0 1 0,-1 0 0,1 0 0,0 1 0,0 1 0,-1 0 0,1 0 0,0 1 0,0 1 0,0 0 0,0 0 0,1 1 0,-1 0 0,1 1 0,0 0 0,1 1 0,-1 0 0,1 1 0,0 0 0,-13 13 0,10-8 0,0 1 0,1 1 0,0 0 0,1 0 0,1 1 0,0 0 0,1 1 0,1 0 0,0 0 0,1 1 0,-5 24 0,9-35 0,1 1 0,0 0 0,1 0 0,-1 0 0,1 0 0,0 0 0,1 0 0,0 0 0,0-1 0,0 1 0,1 0 0,0-1 0,0 1 0,1-1 0,0 1 0,0-1 0,0 0 0,1 0 0,0 0 0,0-1 0,0 0 0,1 1 0,0-1 0,0-1 0,0 1 0,1-1 0,-1 0 0,1 0 0,0-1 0,0 1 0,7 2 0,-3-2 0,-1 0 0,1-1 0,0 0 0,0 0 0,0-1 0,0-1 0,0 1 0,0-2 0,1 1 0,-1-1 0,0-1 0,0 0 0,1 0 0,-1-1 0,0-1 0,0 1 0,-1-2 0,1 1 0,17-10 0,-5-1 0,0 0 0,-1-2 0,0 0 0,-2-2 0,0 0 0,28-35 0,-35 39 0,-2 0 0,0-1 0,0 0 0,-2-1 0,0 0 0,0 0 0,-2-1 0,0 1 0,-1-2 0,4-23 0,-7 29 0,-1 1 0,0-1 0,0 1 0,-2-1 0,1 1 0,-1 0 0,-1-1 0,0 1 0,-1 0 0,0 0 0,-1 0 0,0 0 0,0 1 0,-1-1 0,-1 1 0,0 0 0,-8-10 0,0 2 0,-1 1 0,-1 0 0,-1 1 0,0 1 0,-1 0 0,0 2 0,-22-13 0,25 18 0,-1 1 0,0 0 0,-1 1 0,1 1 0,-1 0 0,0 1 0,0 1 0,0 1 0,-34-1 0,27 5-151,0 1-1,0 1 0,0 1 0,0 2 1,1 0-1,0 1 0,1 1 1,-32 18-1,28-14-6674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4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 24575,'-2'19'0,"0"1"0,-1-1 0,-2 1 0,0-1 0,-9 21 0,-10 42 0,-22 90 0,-2 9 0,15-15 0,33-164-37,0 0 0,-1 0 1,1 0-1,0 0 0,-1 0 0,1 0 0,-1 0 0,1 0 0,-1 0 0,0 0 0,0 0 0,0-1 1,0 1-1,0 0 0,0-1 0,-1 1 0,1 0 0,0-1 0,-1 0 0,1 1 0,-1-1 0,0 0 1,1 0-1,-1 0 0,0 0 0,0 0 0,0 0 0,0 0 0,0 0 0,0-1 0,0 1 0,0-1 1,0 0-1,0 0 0,0 1 0,-2-1 0,-12-4-6789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4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4 365 24575,'0'-2'0,"1"0"0,0 1 0,-1-1 0,1 0 0,0 0 0,0 0 0,0 0 0,0 1 0,0-1 0,1 0 0,-1 1 0,0-1 0,1 1 0,-1-1 0,3 0 0,-2 1 0,-1 0 0,0-1 0,1 1 0,-1 0 0,0 0 0,1-1 0,-1 1 0,0 0 0,0-1 0,0 1 0,0-1 0,0 0 0,-1 1 0,1-1 0,0 0 0,-1 1 0,1-1 0,-1 0 0,0 0 0,1 0 0,-1 1 0,0-4 0,0 5 0,0 0 0,0-1 0,0 1 0,0 0 0,0 0 0,0 0 0,0 0 0,0 0 0,0-1 0,-1 1 0,1 0 0,0 0 0,0 0 0,0 0 0,0 0 0,0 0 0,0-1 0,0 1 0,0 0 0,0 0 0,-1 0 0,1 0 0,0 0 0,0 0 0,0 0 0,0 0 0,0 0 0,0-1 0,-1 1 0,1 0 0,0 0 0,0 0 0,0 0 0,0 0 0,0 0 0,-1 0 0,1 0 0,0 0 0,0 0 0,0 0 0,0 0 0,0 0 0,-1 0 0,1 0 0,0 0 0,0 1 0,0-1 0,0 0 0,0 0 0,-1 0 0,1 0 0,0 0 0,0 0 0,0 0 0,0 0 0,0 1 0,-10 10 0,-3 16 0,9-11 0,1-1 0,0 0 0,1 1 0,1-1 0,0 1 0,1 0 0,1-1 0,1 1 0,6 29 0,-5-34 0,0 0 0,2 0 0,-1-1 0,1 1 0,1-1 0,0 0 0,0-1 0,1 1 0,0-1 0,1 0 0,0-1 0,0 0 0,18 13 0,-12-11 0,1 0 0,-1-2 0,2 0 0,-1-1 0,1 0 0,30 8 0,-39-13 0,1 0 0,-1-1 0,0 0 0,1 0 0,-1-1 0,1 0 0,-1 0 0,1-1 0,-1 0 0,0 0 0,1-1 0,-1 0 0,0 0 0,0-1 0,0 1 0,0-2 0,-1 1 0,7-5 0,-1-1 0,0-1 0,-1 0 0,-1 0 0,0-1 0,0-1 0,-1 1 0,0-2 0,-1 1 0,-1-1 0,0 0 0,6-18 0,-3 2 0,-1-1 0,-2 1 0,-1-2 0,3-45 0,-8 63 0,-1 0 0,-1 0 0,0 0 0,-1-1 0,0 1 0,-1 0 0,-1 1 0,0-1 0,0 1 0,-1-1 0,-1 1 0,0 1 0,-1-1 0,-11-15 0,5 11 0,0 1 0,0 0 0,-2 0 0,0 2 0,0 0 0,-1 0 0,-1 2 0,-31-18 0,43 26 0,1 1 0,-1 0 0,1 0 0,-1 0 0,0 1 0,0 0 0,0-1 0,1 2 0,-1-1 0,0 0 0,0 1 0,0 0 0,0 0 0,0 1 0,0 0 0,0-1 0,0 1 0,0 1 0,-6 2 0,6-2 0,1 1 0,0 0 0,0 1 0,0-1 0,0 1 0,0-1 0,1 1 0,0 0 0,0 0 0,0 1 0,0-1 0,0 1 0,1-1 0,0 1 0,0 0 0,0 0 0,1 0 0,-2 7 0,-7 64-1365,9-43-5461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5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24575,'2'8'0,"0"1"0,1-1 0,0 0 0,0 1 0,0-1 0,1-1 0,0 1 0,1-1 0,0 1 0,0-1 0,1 0 0,10 9 0,14 24 0,147 274 0,-115-194 0,-46-94 0,-2 2 0,-1 0 0,-1 0 0,-1 2 0,-2-1 0,-1 1 0,-1 0 0,4 45 0,3 11 81,-5-43-1527,-6-21-5380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6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310 280 24575,'1'0'0,"1"0"0,-1 0 0,0-1 0,0 1 0,0 0 0,0-1 0,0 1 0,0-1 0,0 1 0,0-1 0,0 0 0,0 1 0,0-1 0,0 0 0,-1 0 0,1 0 0,0 1 0,0-1 0,-1 0 0,1 0 0,-1 0 0,1 0 0,-1 0 0,1 0 0,-1 0 0,0-1 0,1 1 0,-1 0 0,0 0 0,0 0 0,0 0 0,0 0 0,0 0 0,0-1 0,0 1 0,0-2 0,0 0 0,0-1 0,-1 0 0,1 0 0,-1 0 0,0 1 0,0-1 0,0 0 0,0 0 0,-4-5 0,3 5 0,-1 0 0,0 1 0,0 0 0,-1 0 0,1 0 0,0 0 0,-1 0 0,0 1 0,0 0 0,0-1 0,0 1 0,0 1 0,0-1 0,0 1 0,0-1 0,-1 1 0,1 0 0,-1 1 0,1-1 0,-1 1 0,1 0 0,-1 0 0,1 0 0,-1 1 0,-5 1 0,2-1 0,1 1 0,0 0 0,0 1 0,0 0 0,0 0 0,1 0 0,-1 1 0,1 0 0,0 0 0,0 1 0,0-1 0,1 1 0,0 1 0,-8 8 0,-2 9 0,1 2 0,1 0 0,1 0 0,1 1 0,1 0 0,1 1 0,2 0 0,1 1 0,1-1 0,1 1 0,1 0 0,2 0 0,3 46 0,-1-64 0,1-1 0,0 0 0,1 1 0,0-1 0,0-1 0,1 1 0,0 0 0,0-1 0,1 0 0,0 0 0,1 0 0,0-1 0,0 1 0,11 9 0,-11-12 0,0 0 0,0 0 0,0 0 0,0-1 0,1 0 0,0-1 0,0 1 0,0-1 0,0 0 0,0-1 0,1 0 0,-1 0 0,1-1 0,-1 1 0,1-2 0,0 1 0,-1-1 0,10-1 0,-6-1 0,-1-1 0,1 0 0,-1-1 0,0 0 0,0-1 0,-1 0 0,1-1 0,-1 1 0,0-2 0,-1 1 0,1-1 0,-1-1 0,-1 0 0,1 0 0,8-13 0,4-6 0,-2-1 0,0-1 0,22-53 0,-29 59 0,-1-1 0,-1 0 0,-1-1 0,-1 1 0,-2-2 0,0 1 0,-1-1 0,-2 1 0,-1-1 0,-2-37 0,-2 53 0,1 0 0,-2 1 0,1-1 0,-1 0 0,-1 1 0,1 0 0,-2 0 0,1 0 0,-1 1 0,0 0 0,-15-14 0,2 3 0,0 2 0,-1 1 0,-35-22 0,46 32 0,0 1 0,-1 0 0,0 1 0,0 0 0,-1 1 0,1 0 0,-1 0 0,1 1 0,-12-1 0,17 3 0,0-1 0,0 1 0,0 0 0,0 1 0,0-1 0,0 1 0,0 0 0,1 1 0,-1-1 0,0 1 0,0 0 0,1 0 0,-1 0 0,1 0 0,0 1 0,0 0 0,0 0 0,0 0 0,0 0 0,1 1 0,-5 5 0,-28 51-1365,22-35-5461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0 24575,'-2'35'0,"-1"-1"0,-1 1 0,-2-1 0,-18 58 0,5-11 0,4 1 0,-6 126 0,21-206 0,-4 27 42,-1 1 1,-16 47-1,-2 13-1534,19-64-5334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278 192 24575,'-9'0'0,"0"1"0,0 1 0,-1-1 0,1 2 0,0-1 0,0 1 0,1 0 0,-1 1 0,1 0 0,-1 1 0,-14 10 0,10-6 0,1 2 0,0-1 0,1 1 0,0 1 0,1 0 0,0 1 0,-10 17 0,11-15 0,1 1 0,1 0 0,0 1 0,1 0 0,1 0 0,0 0 0,2 1 0,0 0 0,1-1 0,0 1 0,2 0 0,0 0 0,3 26 0,-1-35 0,-1 1 0,1-1 0,1 1 0,0-1 0,0 0 0,0 0 0,1 0 0,1-1 0,0 1 0,0-1 0,0 0 0,1 0 0,0-1 0,1 0 0,-1 0 0,1 0 0,1-1 0,-1 0 0,1-1 0,0 1 0,1-1 0,-1-1 0,1 0 0,0 0 0,0-1 0,12 4 0,-13-6 0,-1 1 0,1-1 0,0 0 0,0-1 0,0 1 0,0-2 0,0 1 0,0-1 0,-1 0 0,1-1 0,0 0 0,-1 0 0,1-1 0,8-4 0,-4 1 0,-1 0 0,-1-1 0,1-1 0,-1 0 0,0 0 0,-1-1 0,0-1 0,8-10 0,4-9 0,-2-1 0,0-1 0,-3 0 0,0-1 0,15-49 0,-23 59 0,-1-1 0,-1 0 0,-1 0 0,-1 0 0,-1 0 0,-1-1 0,-2-45 0,-2 58 0,1-1 0,-1 2 0,-1-1 0,0 0 0,0 0 0,-1 1 0,0 0 0,-1 0 0,-1 0 0,1 0 0,-1 1 0,-1 0 0,0 0 0,0 0 0,-1 1 0,0 1 0,0-1 0,-17-11 0,11 12 0,0-1 0,-1 2 0,1 0 0,-1 1 0,-1 1 0,1 0 0,-1 1 0,1 0 0,-1 1 0,0 1 0,0 1 0,0 0 0,0 1 0,0 1 0,1 0 0,-1 2 0,-27 8 0,38-10-72,1 0 1,-1 1-1,1-1 0,0 1 0,-1 0 0,2 1 0,-1-1 0,0 1 1,1-1-1,-1 1 0,1 0 0,0 0 0,0 1 0,1-1 0,-1 0 1,1 1-1,0 0 0,-3 9 0,-1 10-6754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8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24575,'2'5'0,"0"-1"0,1 1 0,0-1 0,-1 0 0,1 0 0,1 0 0,-1 0 0,1-1 0,-1 0 0,1 1 0,0-1 0,5 3 0,6 6 0,10 14 0,0 0 0,-2 2 0,33 51 0,45 100 0,-35-59 0,16 30 0,74 117 0,-143-249 0,-8-12 0,-1 0 0,1 0 0,-2 0 0,1 1 0,4 11 0,-8-18 1,0 0 0,1 0-1,-1 0 1,0 0 0,0 0-1,0 0 1,0 0 0,0 0-1,0 1 1,0-1 0,0 0-1,0 0 1,0 0 0,0 0-1,1 0 1,-1 0 0,0 1-1,0-1 1,0 0 0,0 0-1,0 0 1,0 0 0,0 0-1,0 1 1,0-1 0,0 0-1,0 0 1,0 0 0,0 0-1,-1 0 1,1 0 0,0 1-1,0-1 1,0 0 0,0 0-1,0 0 1,0 0 0,0 0-1,0 0 1,0 0 0,0 1-1,0-1 1,-1 0 0,1 0-1,0 0 1,0 0 0,0 0-1,0 0 1,0 0 0,0 0-1,-1 0 1,1 0 0,0 0-1,0 0 1,0 0 0,0 0-1,0 0 1,-1 0 0,1 0-1,0 0 1,0 0 0,0 0-1,0 0 1,0 0 0,0 0-1,-1 0 1,1 0 0,-10-6-672,8 5-69,-10-6-6086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8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375 192 24575,'2'0'0,"-1"0"0,1 0 0,0 0 0,0 0 0,0 0 0,-1 0 0,1 0 0,0-1 0,0 1 0,-1-1 0,1 1 0,0-1 0,-1 0 0,1 1 0,0-1 0,-1 0 0,1 0 0,-1 0 0,1 0 0,1-3 0,-2 3 0,-1 0 0,1-1 0,-1 1 0,0 0 0,0-1 0,1 1 0,-1 0 0,0-1 0,0 1 0,0 0 0,0-1 0,-1 1 0,1 0 0,0-1 0,0 1 0,-1 0 0,1 0 0,-1-1 0,1 1 0,-1 0 0,-1-2 0,-1-2 0,-1-1 0,0 1 0,0-1 0,0 1 0,-1 0 0,0 1 0,0-1 0,0 1 0,-11-7 0,10 8 0,0 0 0,1 1 0,-1 0 0,0 0 0,0 1 0,0-1 0,0 1 0,0 1 0,-1-1 0,1 1 0,0 0 0,0 0 0,0 1 0,-8 1 0,5 0 0,0 1 0,-1 1 0,2-1 0,-1 1 0,0 1 0,1 0 0,-1 0 0,-9 9 0,0 1 0,1 1 0,1 1 0,1 0 0,0 2 0,1-1 0,-21 40 0,28-44 0,2 0 0,-1 1 0,2-1 0,0 1 0,1 0 0,0 0 0,1 0 0,0 19 0,2 14 0,7 61 0,-6-101 0,-1 1 0,2-1 0,-1 0 0,1 1 0,0-1 0,1 0 0,0 0 0,0-1 0,1 1 0,0 0 0,0-1 0,0 0 0,1 0 0,0-1 0,1 1 0,0-1 0,0 0 0,0 0 0,0-1 0,1 0 0,0 0 0,0-1 0,0 0 0,1 0 0,0 0 0,-1-1 0,1 0 0,0-1 0,1 0 0,-1 0 0,0 0 0,0-1 0,1-1 0,-1 1 0,1-1 0,-1-1 0,0 0 0,1 0 0,10-3 0,-1 0 0,-1-1 0,-1-1 0,1 0 0,-1-1 0,0-1 0,-1-1 0,1 0 0,-2-1 0,1 0 0,-2-1 0,1-1 0,13-15 0,-7 4 0,-2 0 0,0-1 0,-1-1 0,-1-1 0,-2 0 0,17-40 0,-26 53 0,0-1 0,-1 1 0,0-1 0,-1 0 0,0 0 0,-1 0 0,-1 0 0,-1 0 0,0-1 0,0 1 0,-1 0 0,-1 0 0,-1 0 0,0 0 0,-1 0 0,0 0 0,-1 1 0,0 0 0,-1 0 0,-1 0 0,0 1 0,-1 0 0,0 0 0,0 1 0,-2 0 0,-17-16 0,17 19 0,0 1 0,-1 0 0,0 1 0,-1 1 0,1 0 0,-1 0 0,0 1 0,0 0 0,0 1 0,-1 1 0,1 0 0,-1 0 0,0 1 0,1 1 0,-1 0 0,0 1 0,1 0 0,-1 1 0,-20 6 0,27-6-11,1 0 0,-1 1-1,1 0 1,0 0-1,0 0 1,0 0 0,0 1-1,1 0 1,0 0 0,-1 0-1,1 1 1,1-1-1,-1 1 1,1 0 0,-1 0-1,1 0 1,1 0 0,-1 1-1,-1 6 1,-11 17-1127,5-13-5688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4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93 24575,'0'-6'0,"5"-1"0,7 0 0,7-3 0,5-1 0,4 2 0,2 3 0,2-4 0,-1 1 0,1 1 0,0 3 0,-6 1-8191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9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256 151 24575,'0'-2'0,"0"0"0,0-1 0,0 1 0,-1 0 0,1 0 0,-1 0 0,1-1 0,-1 1 0,1 0 0,-1 0 0,0 0 0,0 0 0,0 0 0,0 0 0,-1 0 0,1 0 0,0 1 0,-1-1 0,1 0 0,-1 1 0,-3-3 0,2 2 0,0 1 0,-1-1 0,1 1 0,0 0 0,-1 0 0,1 0 0,-1 0 0,0 1 0,1-1 0,-1 1 0,1 0 0,-6 1 0,-1 0 0,0 0 0,0 1 0,0 0 0,0 1 0,1 0 0,-1 1 0,1 0 0,-18 10 0,21-8 0,-1 0 0,1 0 0,0 0 0,0 1 0,0 0 0,1 0 0,0 0 0,1 0 0,0 1 0,0 0 0,0 0 0,1 0 0,0 1 0,1-1 0,0 1 0,0-1 0,1 1 0,-1 12 0,2-9 0,-1 1 0,2-1 0,-1 1 0,2 0 0,0-1 0,0 1 0,1-1 0,1 0 0,0 0 0,1 0 0,0-1 0,9 16 0,-8-19 0,0-1 0,0 0 0,1-1 0,0 1 0,0-1 0,1-1 0,-1 1 0,1-1 0,0 0 0,1-1 0,-1 0 0,1 0 0,0-1 0,0 0 0,0-1 0,15 3 0,-10-3 0,-1-1 0,0 0 0,1 0 0,-1-2 0,0 1 0,1-2 0,-1 0 0,0 0 0,0-1 0,0-1 0,13-5 0,-2-2 0,-1-2 0,-1 0 0,0-1 0,-1-1 0,-1-1 0,0-1 0,20-23 0,-29 28 0,0 0 0,-1-1 0,0-1 0,-1 0 0,-1 0 0,0-1 0,-1 0 0,0 0 0,-2-1 0,1 0 0,-2 0 0,4-21 0,-8 32 0,1 0 0,-1 0 0,0 0 0,-1 0 0,1 0 0,-1 0 0,0 0 0,0 1 0,0-1 0,0 0 0,-1 0 0,0 1 0,0-1 0,-1 1 0,1 0 0,-4-5 0,1 3 0,0 0 0,-1 1 0,0 0 0,0 0 0,0 1 0,0-1 0,-1 1 0,1 1 0,-12-6 0,-10 0 0,0 0 0,-1 2 0,0 1 0,-39-3 0,56 8 0,1 0 0,0 1 0,0 1 0,0 0 0,0 0 0,0 1 0,0 1 0,0 0 0,0 0 0,1 1 0,0 0 0,-20 12 0,8-2 0,0 1 0,1 2 0,1 0 0,-25 27 0,29-29-1365,2-4-5461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0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383 85 24575,'2'-6'0,"0"0"0,1 0 0,0 1 0,1-1 0,-1 1 0,1-1 0,0 1 0,0 0 0,1 0 0,0 1 0,9-8 0,-2 1 0,-10 9 0,-4 4 0,-11 14 0,-57 75 0,39-39 0,2 1 0,3 2 0,2 1 0,-30 102 0,49-141 0,0 0 0,-2-1 0,0 1 0,-1-1 0,-1-1 0,0 1 0,-1-2 0,-1 1 0,-20 20 0,-53 59-1365,69-80-5461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1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96 24575,'1'0'0,"-1"0"0,1 0 0,-1 0 0,0 0 0,1 0 0,-1 0 0,1 0 0,-1 0 0,1 0 0,-1-1 0,1 1 0,-1 0 0,1 0 0,-1 0 0,0-1 0,1 1 0,-1 0 0,1-1 0,-1 1 0,0 0 0,1-1 0,-1 1 0,0 0 0,1-1 0,-1 1 0,0-1 0,1 0 0,-2 1 0,1 0 0,0-1 0,0 1 0,0 0 0,0-1 0,0 1 0,0 0 0,0-1 0,-1 1 0,1 0 0,0 0 0,0-1 0,0 1 0,-1 0 0,1 0 0,0-1 0,0 1 0,-1 0 0,1 0 0,0 0 0,-1 0 0,1-1 0,0 1 0,0 0 0,-1 0 0,1 0 0,0 0 0,-1 0 0,1 0 0,0 0 0,-1 0 0,1 0 0,0 0 0,-1 0 0,1 0 0,0 0 0,-1 0 0,1 0 0,0 0 0,-1 0 0,1 1 0,0-1 0,0 0 0,-1 0 0,-5 1 0,0 1 0,0 0 0,0-1 0,1 2 0,-1-1 0,1 1 0,-1 0 0,1 0 0,0 0 0,0 1 0,0-1 0,1 1 0,-6 6 0,3-2 0,0 1 0,1 0 0,0 0 0,1 0 0,-1 1 0,2-1 0,-4 12 0,1-3 0,2 0 0,0 1 0,2 0 0,0 0 0,1 0 0,0 0 0,2 0 0,2 21 0,-1-32 0,1-1 0,0 1 0,0-1 0,1 0 0,0 1 0,0-2 0,1 1 0,-1 0 0,2-1 0,-1 1 0,1-1 0,0 0 0,0-1 0,0 1 0,1-1 0,0 0 0,0 0 0,0-1 0,1 0 0,-1 0 0,1-1 0,0 1 0,0-1 0,1-1 0,8 3 0,-4-2 0,-1 0 0,1 0 0,0-1 0,0-1 0,0 0 0,0-1 0,0 0 0,0 0 0,0-2 0,0 1 0,-1-1 0,1-1 0,0 0 0,-1-1 0,18-8 0,-13 2 0,-1 0 0,0-1 0,0-1 0,-1 0 0,-1-1 0,0 0 0,0-1 0,-2-1 0,0 0 0,0 0 0,-2-1 0,0-1 0,0 1 0,-2-1 0,0-1 0,-1 1 0,-1-1 0,6-32 0,-11 44 0,1-1 0,-1 0 0,1 0 0,-2 1 0,1-1 0,-1 0 0,0 1 0,-1-1 0,1 1 0,-1-1 0,0 1 0,-1 0 0,0-1 0,0 2 0,0-1 0,-1 0 0,-4-5 0,1 3 0,0 0 0,-1 0 0,0 0 0,-1 1 0,0 1 0,0-1 0,0 2 0,-1-1 0,-19-7 0,16 7 0,-1 1 0,1 1 0,-1 1 0,1-1 0,-1 2 0,0 0 0,0 1 0,0 0 0,0 1 0,0 1 0,0 0 0,0 1 0,0 0 0,0 1 0,1 1 0,-24 9 0,23-4 27,0 0 0,2 1-1,-1 0 1,-13 14 0,-32 26-1526,38-37-5327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2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0 24575,'0'0'0,"1"0"0,-1 0 0,0 0 0,1 0 0,-1 0 0,1 0 0,-1 0 0,1 0 0,-1 0 0,1 0 0,-1 1 0,0-1 0,1 0 0,-1 0 0,1 0 0,-1 0 0,0 1 0,1-1 0,-1 0 0,1 0 0,-1 1 0,0-1 0,0 0 0,1 1 0,-1-1 0,0 0 0,1 1 0,-1-1 0,0 1 0,0-1 0,0 0 0,1 1 0,-1-1 0,0 1 0,0-1 0,0 0 0,0 1 0,0 0 0,-7 21 0,-20 17 0,-291 309 0,160-168 0,134-153-73,17-21-56,1 1-1,0-1 1,1 1 0,-1 0 0,1 1 0,1-1-1,-1 1 1,1 0 0,-4 13 0,3 0-6697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2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24575,'20'-1'0,"0"1"0,0 0 0,0 2 0,-1 0 0,1 1 0,-1 1 0,1 1 0,-1 0 0,25 12 0,-21-6 0,0 2 0,-1 0 0,-1 1 0,0 1 0,-1 1 0,-1 1 0,-1 0 0,31 38 0,-46-49-136,0-1-1,0 1 1,0 0-1,0 0 1,-1 0-1,0 0 1,-1 0-1,1 1 0,0 9 1,0 8-6690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3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0 461 24575,'1'-1'0,"-1"-1"0,1 1 0,-1-1 0,1 1 0,0 0 0,-1-1 0,1 1 0,0 0 0,0 0 0,0-1 0,0 1 0,0 0 0,0 0 0,0 0 0,1 0 0,-1 0 0,0 0 0,2 0 0,34-20 0,-16 10 0,5-11 0,0 0 0,-1-2 0,-2-1 0,0-1 0,28-43 0,29-33 0,-71 91-195,-1 0 0,0 0 0,0-1 0,-1 0 0,-1 0 0,6-15 0,-6 8-6631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24575,'0'0'0,"0"-1"0,0 0 0,0 1 0,0-1 0,0 0 0,0 0 0,1 1 0,-1-1 0,0 0 0,0 1 0,0-1 0,1 0 0,-1 1 0,0-1 0,1 0 0,-1 1 0,1-1 0,-1 1 0,0-1 0,1 1 0,-1-1 0,1 1 0,0-1 0,-1 1 0,1-1 0,-1 1 0,1 0 0,0-1 0,1 0 0,23 3 0,-18 0 0,-1 1 0,0 0 0,1 0 0,-1 0 0,9 6 0,13 19 0,-1 0 0,-1 2 0,26 38 0,21 25 0,-53-71-136,0 2-1,-2 0 1,-1 1-1,-1 1 1,-1 1-1,-1 0 1,-1 1-1,-2 0 0,11 39 1,-17-41-6690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31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401 244 24575,'0'-6'0,"0"0"0,0 1 0,0-1 0,-1 0 0,0 0 0,-1 0 0,1 1 0,-1-1 0,0 1 0,0-1 0,-1 1 0,1 0 0,-1 0 0,-7-9 0,6 10 0,1 1 0,-1 0 0,0 0 0,0 0 0,0 1 0,0 0 0,-1-1 0,1 1 0,-1 1 0,1-1 0,-1 1 0,0 0 0,0 0 0,1 0 0,-1 0 0,0 1 0,0 0 0,-7 0 0,1 1 0,0-1 0,0 2 0,1-1 0,-1 1 0,0 1 0,1 0 0,0 0 0,-1 1 0,2 1 0,-1-1 0,0 2 0,1-1 0,0 1 0,0 1 0,0-1 0,1 2 0,0-1 0,1 1 0,0 0 0,0 1 0,0-1 0,1 1 0,1 1 0,-1-1 0,1 1 0,1 0 0,0 0 0,1 0 0,-1 1 0,2-1 0,0 1 0,0 0 0,0 20 0,1-9 0,2 0 0,0 1 0,1-1 0,10 39 0,-9-51 0,0 0 0,1-1 0,0 1 0,0-1 0,1 1 0,0-1 0,1-1 0,0 1 0,0-1 0,1 0 0,0 0 0,11 9 0,-6-7 0,0 0 0,1-1 0,0 0 0,0-1 0,1-1 0,0 0 0,0 0 0,0-2 0,1 0 0,0 0 0,0-1 0,1-1 0,-1-1 0,0 0 0,21-1 0,2 0 0,-1-2 0,49-8 0,-71 7 0,-1-2 0,0 0 0,0-1 0,0 0 0,-1-1 0,0 0 0,0-1 0,24-17 0,-25 15 0,0 0 0,0-1 0,-1 0 0,0-1 0,-1 0 0,0-1 0,-1 0 0,0 0 0,-1-1 0,0 0 0,-1 0 0,-1-1 0,0 0 0,-1 0 0,0-1 0,-1 0 0,-1 1 0,0-1 0,0-18 0,-2 19 0,-2 1 0,0 0 0,0-1 0,-2 1 0,1 0 0,-2 0 0,1 0 0,-2 0 0,0 1 0,0 0 0,-13-21 0,8 20 0,0 0 0,0 1 0,-1 0 0,-1 1 0,0 0 0,0 1 0,-1 0 0,0 1 0,-22-11 0,-3 0 0,-73-27 0,90 40 0,1 1 0,-1 1 0,0 0 0,-1 2 0,-33-1 0,42 6 0,0 0 0,0 1 0,0 1 0,0 0 0,1 1 0,0 1 0,-1-1 0,2 2 0,-1 0 0,1 0 0,-12 11 0,-43 23 0,55-36 17,2 1 0,-1 0 1,1 0-1,0 1 0,0 0 0,-8 8 0,13-10-131,0 0 0,0-1-1,1 1 1,0 1 0,0-1 0,0 0-1,1 1 1,-1-1 0,1 1 0,1 0-1,-1 0 1,-1 10 0,1 8-6712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0 0,0 1 0,0-1 0,0 1 0,0-1 0,0 1 0,-1-1 0,1 1 0,0-1 0,0 1 0,0 0 0,-1 0 0,1-1 0,0 1 0,-1 0 0,1 0 0,0 0 0,-1 0 0,1 0 0,-1 0 0,1 1 0,10 30 0,-8-20 0,83 265 0,-73-231-41,-7-26-290,-1-1 0,-1 1 0,3 28 0,-6-23-6495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24575,'30'-10'0,"-27"8"0,-1 0 0,1 1 0,0 0 0,0 0 0,0-1 0,0 2 0,0-1 0,0 0 0,5 0 0,-3 2 0,1 0 0,-1 0 0,0 1 0,0 0 0,1 0 0,-1 0 0,-1 0 0,1 1 0,0 0 0,-1 0 0,1 0 0,-1 0 0,0 1 0,0 0 0,0 0 0,0 0 0,3 6 0,3 3 0,-1 0 0,0 1 0,-1 1 0,10 22 0,4 27 0,-17-46 0,1 0 0,0 0 0,2-1 0,17 31 0,-25-47 0,1-1 0,-1 1 0,0-1 0,1 1 0,-1-1 0,1 0 0,-1 1 0,0-1 0,1 1 0,-1-1 0,1 0 0,-1 0 0,1 1 0,-1-1 0,1 0 0,-1 0 0,1 1 0,0-1 0,-1 0 0,1 0 0,-1 0 0,1 0 0,-1 0 0,1 0 0,0 0 0,-1 0 0,1 0 0,-1 0 0,1 0 0,-1-1 0,1 1 0,-1 0 0,1 0 0,0 0 0,-1-1 0,1 1 0,-1 0 0,0-1 0,1 1 0,-1 0 0,1-1 0,-1 1 0,1-1 0,-1 1 0,0-1 0,1 1 0,-1 0 0,0-1 0,0 1 0,1-1 0,-1 0 0,0 1 0,0-1 0,0 1 0,0-1 0,1 0 0,14-37 0,-15 36 0,71-243-1365,-65 224-5461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3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24575,'0'0'0,"0"0"0,0-1 0,0 1 0,-1 0 0,1-1 0,0 1 0,0 0 0,0-1 0,0 1 0,0 0 0,0-1 0,0 1 0,0 0 0,0-1 0,0 1 0,1 0 0,-1 0 0,0-1 0,0 1 0,0 0 0,0-1 0,0 1 0,1 0 0,-1 0 0,0-1 0,0 1 0,0 0 0,1 0 0,-1-1 0,0 1 0,0 0 0,1 0 0,-1 0 0,0-1 0,1 1 0,-1 0 0,0 0 0,0 0 0,1 0 0,-1 0 0,0 0 0,1 0 0,-1 0 0,0 0 0,1 0 0,-1 0 0,0 0 0,1 0 0,-1 0 0,0 0 0,1 0 0,-1 0 0,0 0 0,1 0 0,-1 0 0,0 0 0,1 1 0,-1-1 0,0 0 0,0 0 0,1 0 0,-1 1 0,0-1 0,0 0 0,1 0 0,-1 0 0,0 1 0,0 0 0,18 18 0,0 11 0,-2 0 0,-1 2 0,-2-1 0,-1 2 0,14 63 0,18 179 0,-23-119 0,-20-155 0,6 39 0,-2 1 0,-1-1 0,-2 65 0,-2-103 0,0 0 0,0 0 0,-1 0 0,1-1 0,0 1 0,-1 0 0,1 0 0,-1 0 0,0-1 0,1 1 0,-1 0 0,0-1 0,0 1 0,0-1 0,0 1 0,0-1 0,-2 2 0,2-3 0,0 1 0,0-1 0,0 1 0,0-1 0,1 0 0,-1 1 0,0-1 0,0 0 0,0 0 0,0 0 0,0 0 0,0 0 0,0 0 0,0 0 0,0 0 0,0 0 0,0 0 0,0-1 0,0 1 0,0 0 0,0-1 0,-1 0 0,-3-1 0,0-1 0,1 0 0,0 0 0,-1-1 0,1 1 0,1-1 0,-1 0 0,0 0 0,-5-8 0,-3-8 0,1-1 0,1 0 0,1-1 0,1 0 0,1 0 0,-8-40 0,-10-143 0,25 199 0,-2-11 0,-3-34 0,3-1 0,5-77 0,-2 117 0,0 0 0,1 0 0,1 0 0,-1 0 0,2 0 0,0 0 0,0 0 0,1 1 0,1 0 0,0 0 0,0 1 0,1-1 0,0 1 0,1 1 0,0-1 0,12-9 0,-13 14 0,1 0 0,0 1 0,0 0 0,0 0 0,0 1 0,1 0 0,0 0 0,-1 1 0,1 0 0,0 1 0,0 0 0,0 0 0,0 1 0,0 0 0,0 0 0,10 3 0,-8-2 0,-1 1 0,1 1 0,0 0 0,-1 0 0,0 1 0,0 0 0,0 1 0,0 0 0,-1 1 0,0 0 0,0 0 0,0 1 0,8 8 0,-11-8 0,-1 1 0,1-1 0,-2 1 0,1 1 0,-1-1 0,0 0 0,-1 1 0,3 9 0,13 74 0,-18-87 0,-1 1 0,1 0 0,-1-1 0,-1 1 0,1-1 0,-1 1 0,0-1 0,0 1 0,-1-1 0,1 0 0,-1 1 0,-4 6 0,-1-1 0,0 0 0,-1 0 0,-14 15 0,12-15 0,1 1 0,0-1 0,-11 21 0,16-24 0,0 0 0,1 1 0,0-1 0,1 1 0,-1 0 0,2 0 0,-1 0 0,1 0 0,1 0 0,0 0 0,0 1 0,1-1 0,0 0 0,0 0 0,1 0 0,5 15 0,5 6 0,1 0 0,1-1 0,27 39 0,11 24 0,-33-48-412,21 78 1,-36-108-131,3 12-6284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97 24575,'-7'1'0,"1"-1"0,-1 1 0,1 1 0,0-1 0,-1 1 0,1 1 0,0-1 0,0 1 0,1 0 0,-1 0 0,0 0 0,1 1 0,0 0 0,0 0 0,0 0 0,0 1 0,1 0 0,0 0 0,0 0 0,0 0 0,0 1 0,1-1 0,0 1 0,0 0 0,-3 9 0,3-7 0,0 0 0,0 1 0,1-1 0,0 1 0,0 0 0,1 0 0,0 0 0,0-1 0,1 1 0,1 0 0,-1 0 0,1 0 0,1 0 0,0-1 0,0 1 0,0 0 0,1-1 0,4 8 0,-2-8 0,-1-1 0,1-1 0,0 1 0,1-1 0,-1 0 0,1 0 0,0 0 0,1-1 0,-1 0 0,1 0 0,0-1 0,1 1 0,12 4 0,-15-7 0,0-1 0,1 1 0,-1-1 0,1 0 0,-1-1 0,1 1 0,-1-1 0,1 0 0,-1 0 0,1-1 0,-1 0 0,1 0 0,-1 0 0,1-1 0,-1 1 0,0-1 0,0 0 0,0-1 0,0 0 0,0 1 0,6-7 0,-1 0 0,0 0 0,-1-1 0,0-1 0,-1 1 0,0-2 0,-1 1 0,-1-1 0,1 0 0,-2 0 0,0 0 0,0-1 0,-1 0 0,0 0 0,-2 0 0,1-1 0,-2 1 0,1 0 0,-2-1 0,0 0 0,0 1 0,-2 0 0,0-1 0,0 1 0,-1 0 0,-8-24 0,7 31 8,0-1 0,-1 0 0,0 1 0,0 0 0,0 0 0,-1 0 0,1 1 0,-1 0 0,-1 0 0,1 0 0,-1 1 0,0 0 0,0 0 0,-8-2 0,11 4-61,0 0 0,0 1 0,0-1 0,0 1 0,0 0 0,-1 0 0,1 1 0,0-1 0,0 1 0,-1 0 0,1 0 0,0 0 0,0 1-1,-1 0 1,1-1 0,0 1 0,0 1 0,0-1 0,0 1 0,0-1 0,0 1 0,0 0 0,1 1 0,-1-1 0,1 1 0,0-1 0,-5 5 0,-6 13-6773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166 403 24575,'-4'-1'0,"0"1"0,-1-1 0,1-1 0,0 1 0,0-1 0,0 1 0,0-1 0,0-1 0,0 1 0,0 0 0,1-1 0,-1 0 0,1 0 0,-1 0 0,1 0 0,0 0 0,1-1 0,-1 1 0,0-1 0,1 0 0,0 0 0,-3-6 0,-2-4 0,1-1 0,0 0 0,1 0 0,-6-31 0,0-49 0,11 86 0,0 0 0,1-1 0,0 1 0,0 0 0,1 0 0,0 0 0,1 0 0,4-11 0,-5 17 0,1-1 0,0 1 0,0 0 0,0 0 0,0 0 0,0 0 0,1 0 0,-1 1 0,1-1 0,0 1 0,-1 0 0,1 0 0,0 0 0,1 1 0,-1-1 0,0 1 0,0 0 0,1 0 0,-1 1 0,0-1 0,6 1 0,-1-1 0,0 1 0,0 0 0,1 1 0,-1 0 0,0 0 0,0 0 0,0 2 0,0-1 0,11 5 0,-12-3 0,-1 1 0,0 0 0,0 0 0,0 1 0,-1 0 0,0 0 0,0 0 0,0 1 0,-1-1 0,0 1 0,0 1 0,6 12 0,-8-14 0,0 0 0,-1 0 0,1 1 0,-1-1 0,-1 1 0,1 0 0,-1 0 0,0-1 0,0 1 0,-1 0 0,0 0 0,0 0 0,-1 0 0,0 0 0,0-1 0,-3 11 0,1-12 0,0 0 0,0-1 0,-1 1 0,1 0 0,-1-1 0,0 0 0,0 0 0,0 0 0,-1-1 0,0 1 0,1-1 0,-1 0 0,0 0 0,0-1 0,-1 1 0,1-1 0,0 0 0,-9 1 0,5 0 0,0-1 0,-1 0 0,1-1 0,-1 1 0,1-2 0,-1 0 0,0 0 0,1 0 0,-1-1 0,-11-3 0,11 0-105,1 0 0,0 0 0,-1-1 0,1 0 0,1-1 0,-1 0 0,1 0 0,0-1 0,1 0 0,-1-1 0,1 1 0,-10-15 0,3 1-6721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24575,'1'7'0,"1"0"0,-1 0 0,1 1 0,1-1 0,6 13 0,2 8 0,41 179 0,-19-60 0,3 0 0,39 130-1365,-66-250-5461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1032 24575,'2'2'0,"0"-1"0,-1 1 0,1-1 0,0 1 0,0-1 0,0 0 0,0 1 0,0-1 0,0 0 0,1-1 0,-1 1 0,0 0 0,0 0 0,1-1 0,-1 0 0,0 1 0,1-1 0,-1 0 0,1 0 0,-1 0 0,0 0 0,3-1 0,0-1 0,0 1 0,-1-1 0,1 0 0,-1 0 0,0-1 0,1 1 0,-1-1 0,0 0 0,-1 0 0,6-5 0,0-1 0,0-1 0,-1-1 0,0 1 0,0-1 0,-1-1 0,-1 1 0,7-17 0,-11 21 0,3-5 0,-1 0 0,0 0 0,-1 0 0,2-21 0,-4 32 0,-1-1 0,0 1 0,0-1 0,0 1 0,-1-1 0,1 0 0,0 1 0,0-1 0,-1 1 0,1-1 0,-1 1 0,1 0 0,-1-1 0,0 1 0,0-1 0,0 1 0,1 0 0,-1 0 0,-2-2 0,2 2 0,-1 0 0,0 1 0,0-1 0,1 0 0,-1 1 0,0 0 0,0-1 0,0 1 0,0 0 0,0 0 0,0 0 0,1 0 0,-1 0 0,0 0 0,0 0 0,0 1 0,0-1 0,0 1 0,1-1 0,-3 2 0,0 0 0,0 0 0,1 1 0,-1-1 0,1 1 0,0 0 0,-1 0 0,1 0 0,1 0 0,-1 0 0,0 1 0,1-1 0,0 1 0,0 0 0,0-1 0,0 1 0,0 0 0,1 0 0,0 0 0,0 1 0,0-1 0,0 0 0,0 8 0,0-3 0,0 1 0,0 0 0,1-1 0,0 1 0,1-1 0,0 1 0,1-1 0,0 1 0,4 11 0,-4-16 0,0 0 0,1 0 0,0-1 0,0 1 0,0-1 0,0 0 0,0 0 0,1 0 0,0 0 0,0-1 0,0 0 0,0 1 0,1-1 0,-1-1 0,1 1 0,0-1 0,-1 0 0,1 0 0,0 0 0,0 0 0,1-1 0,-1 0 0,0 0 0,0-1 0,1 1 0,-1-1 0,0 0 0,9-1 0,-7 0 0,0-1 0,-1 1 0,1-1 0,0 0 0,0-1 0,-1 1 0,0-1 0,1-1 0,-1 1 0,0-1 0,-1 0 0,1 0 0,-1-1 0,0 0 0,0 0 0,0 0 0,-1 0 0,1-1 0,-1 0 0,-1 1 0,6-11 0,0-7 0,-1-1 0,-1 0 0,-1 0 0,-2-1 0,4-45 0,-7-131 0,-3 113 0,2 39 0,0-12 0,-12-99 0,10 144 0,-1-1 0,-1 1 0,0-1 0,-2 1 0,1 0 0,-2 1 0,0 0 0,-1 0 0,-1 0 0,-17-22 0,24 34 0,-1 0 0,1 1 0,0 0 0,-1 0 0,1 0 0,-1 0 0,0 0 0,1 0 0,-1 0 0,0 1 0,-5-2 0,7 2 0,0 1 0,-1 0 0,1 0 0,0 0 0,-1 0 0,1 0 0,0 0 0,-1 0 0,1 0 0,0 0 0,0 1 0,-1-1 0,1 0 0,0 1 0,0-1 0,-1 1 0,1-1 0,0 1 0,0 0 0,-2 1 0,0 1 0,0 1 0,1-1 0,-1 1 0,0 0 0,1 0 0,0 0 0,0 1 0,0-1 0,1 0 0,-1 1 0,1-1 0,0 1 0,0 0 0,0 7 0,-4 67 0,4 1 0,3 0 0,3 0 0,5 0 0,21 91 0,-16-113 0,3 0 0,2-1 0,2-1 0,3-2 0,49 81 0,-68-126 15,1 0 0,0-1 0,0 0 0,1 0 0,0-1 0,0 0 0,15 9 0,-21-14-65,1 0 1,-1 0-1,1-1 1,0 1-1,-1-1 1,1 1-1,0-1 1,0 0-1,0 0 1,0 0-1,0-1 1,0 1-1,1-1 1,-1 0-1,0 1 1,0-2-1,0 1 1,0 0-1,0 0 1,0-1-1,1 0 1,-1 0-1,0 0 1,0 0-1,-1 0 1,1 0-1,0-1 1,0 1-1,3-3 1,5-10-6777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1 301 24575,'89'-47'0,"-5"17"0,90-20 0,-61 20 0,76-35 0,33-9 0,-220 73-65,1 0 0,0 0 0,0 0 0,-1 1 0,1 0 0,0-1 0,0 1 0,0 0 0,0 0 0,-1 0 0,1 1 0,0-1 0,0 1 0,0 0 0,-1-1 0,1 1 0,0 0 0,-1 1 0,1-1 0,3 3 0,6 8-6761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1 248 24575,'28'-1'0,"0"-1"0,-1-2 0,1 0 0,30-10 0,108-42 0,-66 20 0,-68 26 0,71-25 0,1 5 0,113-18 0,-201 45-170,-1 1-1,1 0 0,0 1 1,0 1-1,0 1 0,0 0 1,18 4-1,-15 2-6655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64 431 24575,'0'-21'0,"-1"-14"0,2 1 0,10-64 0,-9 86 0,1 0 0,1 1 0,0-1 0,1 1 0,0 0 0,1 0 0,0 1 0,0-1 0,1 2 0,0-1 0,17-16 0,-13 16 0,0 0 0,1 0 0,1 1 0,0 1 0,0 0 0,0 1 0,1 0 0,0 1 0,18-6 0,-24 10 0,1 0 0,-1 0 0,0 1 0,1 0 0,-1 0 0,1 1 0,-1 0 0,1 0 0,-1 1 0,0 0 0,1 1 0,-1 0 0,0 0 0,0 0 0,0 1 0,0 1 0,14 7 0,-9-1 0,0 0 0,0 1 0,-1 0 0,0 1 0,-1 0 0,0 1 0,-1 0 0,-1 0 0,9 17 0,-13-20 0,0 0 0,0 1 0,-1 0 0,0 0 0,-1 0 0,0 0 0,0 0 0,-2 1 0,1-1 0,-2 1 0,1-1 0,-1 1 0,-4 20 0,2-25 0,-1 0 0,0 0 0,0 0 0,-1 0 0,0-1 0,0 1 0,0-1 0,-1 0 0,0 0 0,0-1 0,0 0 0,-1 0 0,0 0 0,0 0 0,0-1 0,-1 0 0,1 0 0,-9 3 0,-2 1 0,0-1 0,-1 0 0,1-1 0,-1-1 0,-1-1 0,-23 3 0,24-6 11,-1 0 0,1-1 0,0-1 0,0-1 0,0 0 0,0-1-1,0-2 1,0 1 0,1-2 0,-30-13 0,38 14-89,-1-1 0,1 1 0,-1-2-1,1 1 1,1-1 0,0-1 0,0 0 0,0 0 0,1 0-1,0-1 1,1 0 0,0 0 0,0-1 0,1 1 0,0-1-1,1-1 1,0 1 0,-5-19 0,4 2-6748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155 252 24575,'2'0'0,"-1"0"0,0 1 0,0-1 0,0 0 0,0 0 0,0 0 0,1 0 0,-1 0 0,0 0 0,0-1 0,0 1 0,0 0 0,0 0 0,0-1 0,0 1 0,1-1 0,-1 1 0,0-1 0,0 1 0,-1-1 0,1 0 0,0 1 0,0-1 0,0 0 0,0 0 0,0 0 0,-1 0 0,1 0 0,0 0 0,0-1 0,-2 1 0,1 0 0,-1 0 0,0 0 0,0 0 0,1 1 0,-1-1 0,0 0 0,0 0 0,0 0 0,0 1 0,0-1 0,0 0 0,0 1 0,0-1 0,0 1 0,0-1 0,0 1 0,0 0 0,-1-1 0,1 1 0,0 0 0,0 0 0,0 0 0,0 0 0,-1 0 0,1 0 0,0 0 0,-2 0 0,-3 1 0,1 0 0,-1 0 0,1 1 0,0-1 0,0 1 0,-1 0 0,1 1 0,1-1 0,-1 1 0,0 0 0,1 0 0,-1 1 0,1-1 0,0 1 0,0 0 0,0 0 0,1 0 0,-1 0 0,1 1 0,0 0 0,0-1 0,-2 6 0,-3 7 0,-1-1 0,2 1 0,0 0 0,1 1 0,-5 25 0,9-31 0,1 0 0,0 0 0,0 0 0,1 0 0,1 0 0,0 0 0,1 0 0,0-1 0,1 1 0,0 0 0,0-1 0,8 16 0,-7-19 0,1 0 0,-1 0 0,1-1 0,0 0 0,1 0 0,0 0 0,0 0 0,0-1 0,1 0 0,0-1 0,0 1 0,0-1 0,1-1 0,0 1 0,0-2 0,0 1 0,12 3 0,-10-4 0,1 0 0,0-1 0,-1-1 0,1 0 0,0 0 0,0-1 0,-1-1 0,1 0 0,0 0 0,-1-1 0,21-6 0,-16 3 0,0-1 0,-1-1 0,0 0 0,-1-1 0,0-1 0,0 0 0,19-18 0,-13 8 0,0 0 0,-1-2 0,-2 0 0,0-1 0,-1-1 0,-2 0 0,0-1 0,-1 0 0,11-36 0,-17 43 0,-2 0 0,0 0 0,0 0 0,-2-1 0,0 0 0,-1-24 0,-2 34 0,1 1 0,-1-1 0,0 1 0,-1-1 0,0 1 0,0 0 0,-1 0 0,0 0 0,0 0 0,-1 0 0,1 1 0,-1-1 0,-1 1 0,1 0 0,-1 0 0,0 1 0,-8-7 0,-2 0 9,0 2 1,-1 0-1,0 0 0,0 2 0,-1 0 1,0 1-1,-1 0 0,1 2 0,-1 0 0,0 1 1,0 1-1,-31-2 0,39 4-68,0 1-1,0 0 1,0 1-1,0 0 1,0 1 0,0 0-1,0 0 1,0 1-1,1 0 1,-1 1 0,1 0-1,0 1 1,0 0-1,1 0 1,-1 1 0,1 0-1,0 0 1,1 1-1,0 0 1,0 0 0,0 1-1,1-1 1,0 2-1,-8 13 1,3 2-6767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 24575,'-66'53'0,"51"-41"0,-1-1 0,1 2 0,-18 20 0,-25 41 0,-74 125 0,-31 43 0,134-199-1365,17-22-5461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398 70 24575,'39'0'0,"-31"0"0,-27 0 0,-12 0 0,0 1 0,0 1 0,0 2 0,-39 10 0,54-9 0,1 0 0,1 1 0,-1 1 0,1 0 0,0 0 0,0 2 0,1 0 0,0 0 0,1 1 0,-15 16 0,19-19 0,1 1 0,1 0 0,-1 0 0,1 0 0,1 1 0,0 0 0,0 0 0,-4 11 0,7-15 0,1 0 0,0 0 0,0-1 0,1 1 0,-1 0 0,1 0 0,0 0 0,0 0 0,1 0 0,0 0 0,-1 0 0,2 0 0,-1-1 0,0 1 0,1 0 0,0-1 0,0 1 0,5 6 0,1 0 0,-1-1 0,2 0 0,-1-1 0,1 0 0,1 0 0,0-1 0,0 0 0,0-1 0,1 0 0,0-1 0,1 0 0,-1-1 0,1 0 0,13 3 0,8 2 0,1-2 0,0-1 0,0-2 0,36 1 0,-54-6 0,0-1 0,-1-1 0,1 0 0,0-1 0,-1-1 0,0 0 0,1-1 0,-2-1 0,1 0 0,-1-1 0,0-1 0,0 0 0,-1-1 0,0 0 0,15-14 0,-20 16 0,1-1 0,-1 0 0,0 0 0,-1-1 0,0 0 0,0 0 0,-1 0 0,0-1 0,-1 0 0,0-1 0,0 1 0,-1-1 0,-1 1 0,0-1 0,0 0 0,-1-1 0,-1 1 0,1 0 0,-2-1 0,0 1 0,-2-23 0,-1 27 0,1-1 0,-1 1 0,-1 0 0,1-1 0,-1 2 0,0-1 0,-1 0 0,0 1 0,0 0 0,0 0 0,-1 0 0,0 1 0,0 0 0,0 0 0,0 0 0,-1 1 0,-10-5 0,-7-3 0,0 1 0,0 1 0,-51-14 0,48 18 0,1 1 0,-1 2 0,-28-1 0,42 3 0,-1 1 0,1 1 0,-1 0 0,1 1 0,-1 0 0,1 1 0,-24 9 0,34-10-59,-1 0 0,1 0-1,0 1 1,0-1-1,1 1 1,-1 0 0,0 0-1,1 0 1,0 0 0,0 0-1,0 0 1,0 1 0,0-1-1,1 1 1,-1-1-1,1 1 1,0-1 0,0 1-1,0 0 1,0 0 0,1 0-1,0 5 1,-2 15-6767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400 22 24575,'0'-1'0,"0"0"0,-1 0 0,1 0 0,-1 0 0,1-1 0,-1 1 0,1 0 0,-1 1 0,1-1 0,-1 0 0,0 0 0,0 0 0,1 0 0,-1 0 0,0 1 0,0-1 0,0 0 0,0 1 0,0-1 0,0 1 0,0-1 0,0 1 0,0-1 0,0 1 0,0 0 0,0-1 0,0 1 0,-1 0 0,1 0 0,-2 0 0,-37-1 0,31 3 0,0 1 0,-1 0 0,1 0 0,0 1 0,0 0 0,1 0 0,-1 1 0,1 0 0,0 1 0,0 0 0,1 0 0,-10 10 0,-4 5 0,1 2 0,-30 42 0,35-42 0,0 0 0,1 1 0,1 1 0,2 0 0,0 0 0,2 1 0,0 1 0,2-1 0,1 1 0,2 1 0,0-1 0,0 37 0,4-1 0,13 107 0,-11-152 0,2 0 0,0 0 0,1-1 0,1 1 0,0-1 0,1 0 0,1-1 0,1 0 0,0 0 0,20 25 0,-19-31-105,1 0 0,0 0 0,0-1 0,1-1 0,0 0 0,0-1 0,1 0 0,0 0 0,0-2 0,1 0 0,0 0 0,16 2 0,-4-2-6721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695 51 24575,'5'-3'0,"0"0"0,-1 0 0,1-1 0,-1 1 0,0-1 0,0-1 0,6-6 0,3-3 0,-84 73 0,-12 10 0,-96 104 0,67-54 0,-51 58 0,34 1-1365,118-160-5461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436 217 24575,'0'-1'0,"0"-1"0,0 0 0,-1 0 0,1 0 0,0 0 0,-1 0 0,1 1 0,-1-1 0,0 0 0,1 0 0,-1 1 0,0-1 0,0 1 0,0-1 0,0 0 0,-1 1 0,1 0 0,0-1 0,-1 1 0,1 0 0,-1 0 0,-1-2 0,-1 1 0,-1 0 0,1 0 0,0 1 0,-1-1 0,1 1 0,0 0 0,-1 0 0,0 0 0,-5 1 0,1-1 0,0 1 0,0 1 0,0-1 0,0 2 0,0-1 0,0 1 0,0 0 0,1 1 0,-12 5 0,-7 10 0,1 2 0,1 0 0,1 2 0,-26 29 0,39-39 0,-1 0 0,1 1 0,1 1 0,0-1 0,1 2 0,0-1 0,1 1 0,1 1 0,1-1 0,-7 21 0,12-31 0,-1-1 0,1 1 0,0 0 0,1-1 0,-1 1 0,1 0 0,0 0 0,0 0 0,0 0 0,1 0 0,-1-1 0,1 1 0,0 0 0,1-1 0,-1 1 0,1 0 0,0-1 0,0 0 0,0 1 0,1-1 0,0 0 0,0 0 0,0 0 0,0-1 0,0 1 0,1-1 0,-1 0 0,1 0 0,0 0 0,0 0 0,0-1 0,0 1 0,1-1 0,-1 0 0,1 0 0,5 1 0,16 3 0,0-1 0,1-1 0,0-1 0,0-2 0,-1 0 0,1-2 0,0-1 0,41-8 0,-49 5 0,-1 0 0,1-1 0,-1-1 0,0-1 0,-1 0 0,0-1 0,0-1 0,-1-1 0,28-23 0,-13 6 0,-1-1 0,-1-1 0,38-53 0,-60 72 0,0 0 0,-1-1 0,0 0 0,0 0 0,-2 0 0,1-1 0,-2 0 0,1 1 0,-2-1 0,2-15 0,-3 22 0,-1-1 0,0 1 0,0-1 0,0 0 0,0 1 0,-1-1 0,0 1 0,-1-1 0,0 1 0,1 0 0,-2 0 0,1-1 0,-1 1 0,0 1 0,0-1 0,-1 0 0,0 1 0,0 0 0,0 0 0,0 0 0,-10-8 0,-2 2 0,-1 1 0,1 1 0,-2 0 0,1 1 0,-1 1 0,0 1 0,-32-7 0,37 11 0,1 0 0,0 0 0,-1 1 0,1 1 0,-1 0 0,1 1 0,-1 0 0,1 0 0,0 2 0,-1 0 0,1 0 0,-21 9 0,6 2 40,0 1 0,-35 28 0,52-36-205,0 2 0,0-1 0,1 1 0,0 1 0,1 0 0,0 0 0,1 0 0,-10 18 0,8-7-6661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24575,'14'1'0,"-1"1"0,1 0 0,-1 1 0,0 0 0,0 2 0,0-1 0,-1 1 0,1 1 0,-1 1 0,0-1 0,-1 2 0,0-1 0,0 2 0,19 18 0,5 9 0,-1 1 0,48 70 0,46 102 0,-55-99 0,-55-86 0,-1 0 0,-1 1 0,-1 0 0,-1 1 0,13 36 0,-25-58-44,-1 0 0,0 0 0,0 0 0,0 0 0,0 0 0,0 0 0,-1 0 0,0 0 0,0 1 0,0-1 0,-1 0 0,1 0 0,-1 0 0,0 0 0,0 0 0,0 0 0,-1 0 0,1 0-1,-1 0 1,0 0 0,0-1 0,0 1 0,-1-1 0,1 1 0,-1-1 0,0 0 0,0 0 0,0 0 0,0-1 0,-6 5 0,-8 3-6782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159 342 24575,'6'-7'0,"1"-1"0,-1 0 0,-1 0 0,0-1 0,0 1 0,0-1 0,6-18 0,-10 25 0,0 0 0,-1-1 0,1 1 0,0-1 0,-1 1 0,1-1 0,-1 1 0,0-1 0,1 1 0,-1-1 0,-1 1 0,1-1 0,0 1 0,-1-1 0,1 1 0,-1-1 0,1 1 0,-1 0 0,0-1 0,0 1 0,-1 0 0,1 0 0,0-1 0,-1 1 0,1 0 0,-1 0 0,1 1 0,-1-1 0,0 0 0,0 1 0,0-1 0,0 1 0,0-1 0,-5-1 0,3 2 0,0 0 0,-1 0 0,1 1 0,-1 0 0,1 0 0,0 0 0,-1 0 0,1 1 0,-1 0 0,1 0 0,0 0 0,0 0 0,-1 1 0,1-1 0,0 1 0,0 0 0,1 1 0,-1-1 0,0 0 0,1 1 0,-7 6 0,2-3 0,1 1 0,-1 0 0,1 1 0,0 0 0,1 0 0,0 0 0,1 1 0,-8 14 0,9-14 0,1 0 0,1 0 0,0 0 0,0 1 0,1-1 0,0 0 0,0 1 0,1-1 0,0 1 0,1-1 0,0 1 0,1-1 0,0 0 0,0 1 0,1-1 0,0 0 0,0-1 0,1 1 0,1-1 0,-1 1 0,1-1 0,0 0 0,1-1 0,0 0 0,0 1 0,1-2 0,0 1 0,0-1 0,1 0 0,-1-1 0,1 1 0,16 6 0,-7-3 0,2-2 0,-1 0 0,1-1 0,0-1 0,0-1 0,0 0 0,1-1 0,22-1 0,-31-2 0,1-1 0,-1 0 0,1 0 0,-1-2 0,0 1 0,0-2 0,0 1 0,0-1 0,0-1 0,-1 0 0,0-1 0,0 0 0,0 0 0,-1-1 0,10-8 0,-8 4 0,1-1 0,-1 0 0,-1 0 0,-1-1 0,1-1 0,-2 1 0,0-1 0,-1-1 0,0 0 0,8-25 0,-13 31 0,0 1 0,0-1 0,0 0 0,-1 0 0,-1 0 0,0 0 0,0 0 0,0 0 0,-1 0 0,-1 0 0,1 0 0,-1 0 0,-1 0 0,0 1 0,0-1 0,-1 1 0,0 0 0,0 0 0,-1 0 0,-6-8 0,-2 0 0,0 0 0,-1 2 0,0-1 0,-1 2 0,-1 0 0,0 1 0,-1 0 0,0 2 0,0 0 0,-1 1 0,-1 0 0,0 2 0,0 0 0,0 1 0,-1 1 0,1 1 0,-1 0 0,0 2 0,-40 0 0,-62 5-1365,96-2-5461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24575,'8'6'0,"-1"0"0,1 0 0,1-1 0,-1-1 0,1 0 0,0 0 0,10 3 0,24 12 0,-15-5 0,0-1 0,1-1 0,1-2 0,39 8 0,126 15 0,-136-26 0,1 3 0,-1 3 0,67 22 0,285 150 0,-15 29 0,-349-188 0,36 17 0,168 61 0,-233-98-107,-4-1 155,0 0 0,-1 0 0,1 1 0,17 11 0,-28-15-110,-1 0 0,1 1-1,0-1 1,-1 0-1,1 1 1,-1-1-1,1 1 1,-1 0 0,0 0-1,-1 0 1,1 0-1,0 0 1,-1 0-1,1 0 1,-1 1-1,0-1 1,0 1 0,-1-1-1,1 0 1,-1 1-1,1-1 1,-1 1-1,0 5 1,-4 15-6764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1 24575,'-1'3'0,"-1"-1"0,0 1 0,0-1 0,0 1 0,0-1 0,-1 1 0,1-1 0,-1 0 0,1 0 0,-1 0 0,0-1 0,-5 4 0,0 0 0,-20 13 0,0 1 0,2 1 0,0 2 0,1 0 0,1 2 0,-22 29 0,4-1 0,-92 89 0,127-134-9,1 1-1,-1 0 0,1 1 0,1-1 1,0 1-1,0 0 0,1 0 0,0 1 1,0-1-1,1 1 0,-3 17 0,-7 16-1238,6-23-5578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146 463 24575,'-9'-8'0,"1"0"0,0 0 0,0-1 0,1 0 0,0 0 0,1-1 0,0 1 0,1-1 0,0-1 0,-7-18 0,9 20 0,0-1 0,1 1 0,0 0 0,1-1 0,0 1 0,0-1 0,1 0 0,0 1 0,1-1 0,0 0 0,0 1 0,1-1 0,0 1 0,1 0 0,0 0 0,0 0 0,1 0 0,1 0 0,-1 1 0,1-1 0,1 1 0,7-9 0,-5 7 0,0 0 0,1 0 0,0 1 0,1 0 0,-1 1 0,2 0 0,-1 1 0,1 0 0,0 1 0,1 0 0,-1 0 0,1 2 0,0-1 0,1 1 0,-1 1 0,0 0 0,1 1 0,17-1 0,-14 2 0,-1 0 0,1 1 0,20 2 0,-30-1 0,-1 0 0,1 1 0,-1 0 0,1-1 0,-1 2 0,0-1 0,1 1 0,-1-1 0,0 2 0,-1-1 0,1 0 0,4 5 0,10 11 0,-2 0 0,0 0 0,-1 2 0,-1 0 0,-1 0 0,-1 2 0,-1-1 0,-1 2 0,-1 0 0,-1 0 0,-1 0 0,-1 1 0,-1 0 0,-1 1 0,1 34 0,-6-56 0,0 1 0,0-1 0,0 0 0,-1 0 0,0 0 0,0 0 0,0-1 0,0 1 0,0 0 0,-1 0 0,0-1 0,0 1 0,0 0 0,0-1 0,0 0 0,-1 0 0,-4 5 0,2-3 0,-1-1 0,0 0 0,0 0 0,0 0 0,0 0 0,-1-1 0,1 0 0,-1-1 0,-9 3 0,-6 0 0,0-1 0,0-1 0,0-1 0,0-1 0,-36-3 0,35-1 0,0 0 0,0-2 0,0-1 0,0 0 0,1-2 0,0 0 0,1-2 0,0 0 0,-38-26 0,36 22-119,11 7-36,-1-1-1,1 0 0,1 0 0,0-1 0,0-1 1,0 0-1,-11-15 0,8 4-6670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2 0,0 0 0,31 9 0,-39-8 0,0 1 0,-1 1 0,1-1 0,-1 2 0,0 0 0,-1 0 0,1 0 0,-1 1 0,9 10 0,136 137 0,88 80 0,-231-226-124,-1 0 0,-1 1 0,1 0 0,-1 1 0,-1-1 0,0 2-1,-1-1 1,1 1 0,-2 0 0,6 13 0,-6-2-6702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202 549 24575,'-3'-1'0,"-1"1"0,1-1 0,-1 0 0,1-1 0,-1 1 0,1-1 0,0 1 0,0-1 0,0 0 0,0 0 0,0 0 0,0-1 0,0 1 0,1-1 0,-1 1 0,-3-7 0,-2 0 0,1-1 0,1 0 0,-10-19 0,8 7 0,1 0 0,1 0 0,1-1 0,1 0 0,1 0 0,1 0 0,1 0 0,1-1 0,1 1 0,1 0 0,7-33 0,-7 50 0,0-1 0,1 0 0,-1 1 0,1 0 0,1-1 0,-1 1 0,1 1 0,0-1 0,1 0 0,-1 1 0,1 0 0,0 0 0,1 0 0,-1 1 0,1 0 0,-1 0 0,1 0 0,1 1 0,-1 0 0,0 0 0,9-2 0,10-4 0,1 2 0,1 1 0,-1 0 0,34-1 0,-52 7 0,1-1 0,-1 2 0,0-1 0,0 1 0,0 0 0,0 0 0,0 1 0,0 1 0,0-1 0,0 1 0,-1 0 0,10 6 0,-6-2 0,0 0 0,0 1 0,-1 1 0,0 0 0,0 0 0,-1 1 0,9 12 0,-5-3 0,0 0 0,-1 2 0,-1-1 0,-1 1 0,-1 1 0,-1 0 0,-1 0 0,7 34 0,-10-33 0,-1 0 0,0-1 0,-2 1 0,-2 24 0,1-41 0,-1 1 0,0 0 0,0 0 0,0-1 0,-1 1 0,0-1 0,-1 0 0,0 1 0,1-1 0,-2 0 0,1-1 0,-1 1 0,0 0 0,0-1 0,-1 0 0,1 0 0,-1 0 0,-5 4 0,-3-1 0,-1 0 0,0 0 0,0-1 0,0-1 0,-1 0 0,0-1 0,0-1 0,0 0 0,-1-1 0,1 0 0,-1-2 0,0 0 0,0 0 0,1-2 0,-1 0 0,-25-5 0,24 3 0,0-1 0,0-1 0,1 0 0,-1-2 0,1 0 0,0 0 0,1-2 0,0 0 0,0-1 0,1 0 0,0-1 0,1 0 0,0-1 0,-18-24 0,-36-61-1365,52 69-5461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 24575,'-4'0'0,"-1"1"0,1 0 0,-1 0 0,1 0 0,0 1 0,0 0 0,0-1 0,0 2 0,0-1 0,0 0 0,0 1 0,0 0 0,1-1 0,0 1 0,-1 1 0,1-1 0,0 0 0,1 1 0,-5 6 0,-6 10 0,1 1 0,-14 32 0,17-34 0,-37 79 0,-98 194 0,121-247-30,15-26-304,-2-1 1,0 1-1,-16 19 0,14-25-6492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0 24575,'-1'9'0,"-1"-1"0,0 0 0,-1 0 0,0 0 0,0-1 0,0 1 0,-1-1 0,-1 1 0,1-1 0,-1 0 0,0-1 0,0 1 0,-10 7 0,-16 26 0,29-38 0,-45 69 0,-54 104 0,89-150 0,1 1 0,1 0 0,2 1 0,0 0 0,2 0 0,1 0 0,1 1 0,0 36 0,3-41 0,0-11 0,1 0 0,1 1 0,-1-1 0,4 12 0,-4-21 0,1-1 0,0 1 0,-1 0 0,1-1 0,1 1 0,-1-1 0,0 1 0,0-1 0,1 0 0,0 1 0,-1-1 0,1 0 0,0 0 0,0 0 0,0 0 0,0 0 0,0-1 0,1 1 0,-1-1 0,0 1 0,1-1 0,4 2 0,3 0 5,1-1 0,0 0 1,-1 0-1,1-1 0,0 0 0,0-1 0,-1 0 0,1-1 0,14-3 0,9-3-151,51-18-1,-29 7-976,-29 11-5703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24575,'11'1'0,"0"1"0,0 0 0,0 0 0,-1 1 0,1 0 0,0 1 0,-1 0 0,0 1 0,0 0 0,-1 0 0,1 1 0,-1 0 0,0 1 0,-1 0 0,1 1 0,-1-1 0,7 11 0,16 20 0,-1 1 0,39 68 0,-40-60 0,72 88 22,-75-104-253,-1 1 0,-1 1-1,-2 2 1,-2 0 0,19 42 0,-30-51-6595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201 463 24575,'-2'-8'0,"1"1"0,-1-1 0,0 1 0,0 0 0,-1 0 0,0 0 0,-1 0 0,1 0 0,-1 0 0,-1 1 0,-7-10 0,5 7 0,0-1 0,1 0 0,-9-21 0,12 25 0,1-1 0,0 0 0,0 1 0,1-1 0,0 0 0,0 0 0,1 0 0,-1 0 0,2 0 0,-1 0 0,1 0 0,0 0 0,0 0 0,1 0 0,4-11 0,-1 9 0,0 0 0,1 0 0,0 0 0,0 1 0,1 0 0,0 0 0,0 1 0,1 0 0,16-11 0,-6 5 0,0 1 0,0 1 0,1 0 0,1 2 0,0 0 0,0 1 0,25-5 0,-37 10 0,1 1 0,-1 1 0,1-1 0,0 2 0,-1-1 0,1 1 0,0 0 0,-1 1 0,1 0 0,0 0 0,-1 1 0,1 0 0,-1 1 0,0 0 0,0 0 0,0 0 0,0 1 0,0 1 0,-1-1 0,10 8 0,-5 0 0,0 0 0,-1 1 0,0 0 0,-1 1 0,0 0 0,-1 1 0,-1 0 0,0 0 0,-1 0 0,-1 1 0,0 0 0,-1 1 0,-1-1 0,-1 1 0,0 0 0,-1 0 0,-1 0 0,0 0 0,-3 24 0,0-32 0,-1 0 0,0 0 0,0 0 0,-1-1 0,0 1 0,-1-1 0,1 0 0,-2 0 0,1-1 0,-1 0 0,0 0 0,-1 0 0,1 0 0,-1-1 0,-1 0 0,1-1 0,-1 0 0,0 0 0,0 0 0,0-1 0,-1 0 0,-16 4 0,6-1 0,-1-2 0,0 0 0,0-1 0,0-1 0,0-1 0,-1-1 0,1-1 0,-1-1 0,-28-4 0,27 0-97,1-1-1,0-2 1,0 0-1,1-1 1,0 0-1,1-2 1,0-1-1,1 0 1,0-1-1,1-1 1,0-1-1,1 0 0,-25-31 1,22 20-6729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24575,'-2'9'0,"0"-2"0,0 1 0,-1 0 0,0 0 0,0-1 0,-1 0 0,0 0 0,0 0 0,-1 0 0,0 0 0,-10 10 0,-12 19 0,9-7 0,7-13 0,1 0 0,1 0 0,-13 31 0,20-40 0,1-1 0,-1 0 0,1 1 0,0-1 0,0 1 0,1-1 0,0 1 0,0-1 0,1 1 0,-1-1 0,1 1 0,1-1 0,-1 0 0,5 12 0,0-4 0,-1-1 0,2 0 0,0 0 0,0-1 0,1 0 0,1 0 0,0-1 0,0 0 0,1 0 0,0-1 0,1-1 0,0 0 0,1 0 0,0-1 0,0 0 0,1-1 0,0-1 0,0 0 0,1-1 0,-1 0 0,1-1 0,0 0 0,27 2 0,-26-4 0,1-2 0,0 0 0,-1 0 0,1-1 0,-1-1 0,1-1 0,16-5 0,-22 5 0,-1-1 0,0-1 0,0 1 0,0-1 0,-1-1 0,0 0 0,0 0 0,0 0 0,-1-1 0,0 0 0,0-1 0,7-10 0,-6 7 0,1-1 0,-2 1 0,1-2 0,-2 1 0,0-1 0,0 0 0,-1-1 0,5-24 0,-9 32 0,0 0 0,-1 1 0,1-1 0,-1 0 0,-1 1 0,1-1 0,-1 0 0,0 1 0,0-1 0,-1 1 0,0-1 0,0 1 0,0 0 0,0 0 0,-1 0 0,0 0 0,0 0 0,0 0 0,-1 1 0,1-1 0,-1 1 0,0 0 0,0 0 0,-7-4 0,-9-6 0,-1 2 0,0 0 0,-1 1 0,0 1 0,0 1 0,-27-7 0,-5 2 0,-86-11 0,124 23 20,1 0 0,0 2 0,0-1 0,-1 2 0,-22 3 0,33-3-94,-1 0-1,1 1 1,0-1 0,0 1 0,1 0-1,-1 0 1,0 1 0,1 0 0,-1-1-1,1 2 1,0-1 0,0 0 0,0 1-1,0 0 1,1-1 0,-1 2 0,1-1-1,0 0 1,-3 8 0,-3 8-6752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 0 0,0-1 0,1 1 0,-1 0 0,0 0 0,0 0 0,0 0 0,1 0 0,-1 0 0,0 0 0,0 0 0,-1 1 0,1-1 0,0 0 0,0 1 0,0-1 0,-1 0 0,2 3 0,14 37 0,-13-29 0,42 128 0,-9-19 0,36 67 0,-70-185-97,-1 0-1,0 0 1,0 0-1,-1 1 1,1-1-1,-1 0 1,1 0-1,-1 1 1,0-1-1,0 0 1,-1 1-1,1-1 0,-2 6 1,-7 10-6729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222 305 24575,'0'-3'0,"0"-1"0,0 1 0,-1-1 0,1 0 0,-1 1 0,0-1 0,0 1 0,-1 0 0,1-1 0,-1 1 0,1 0 0,-1 0 0,0 0 0,0 0 0,0 0 0,-1 0 0,1 1 0,-1-1 0,0 1 0,1-1 0,-1 1 0,0 0 0,0 0 0,0 0 0,-1 1 0,1-1 0,0 1 0,-1 0 0,1 0 0,-1 0 0,1 0 0,-7 0 0,5 0 0,0 0 0,0 1 0,0 0 0,0 0 0,0 0 0,0 1 0,0 0 0,1 0 0,-1 0 0,0 0 0,0 1 0,1 0 0,-1 0 0,1 0 0,-1 0 0,1 1 0,0-1 0,0 1 0,0 1 0,0-1 0,0 0 0,1 1 0,-4 4 0,2 0 0,1 1 0,-1 0 0,2 0 0,-1 0 0,1 0 0,0 1 0,1-1 0,1 1 0,-1 0 0,1-1 0,1 1 0,0 0 0,0 0 0,3 17 0,-2-19 0,1-1 0,0 1 0,0 0 0,1-1 0,0 0 0,0 0 0,0 0 0,1 0 0,0 0 0,0-1 0,1 0 0,0 0 0,0 0 0,0 0 0,1-1 0,0 0 0,0 0 0,13 8 0,0-3 0,-1-2 0,1 0 0,1-1 0,-1 0 0,1-2 0,0-1 0,0 0 0,1-1 0,-1-1 0,1-1 0,25-2 0,-30-1 0,1-1 0,-1 0 0,0-1 0,0-1 0,0 0 0,0-1 0,-1-1 0,0-1 0,0 0 0,-1 0 0,0-2 0,-1 0 0,0 0 0,14-15 0,-8 5 0,-1 0 0,0-1 0,-2-1 0,21-37 0,-30 48 0,-1-1 0,-1 0 0,0 0 0,-1-1 0,0 1 0,-1-1 0,0 0 0,-1 0 0,-1 0 0,0 0 0,-1-21 0,-1 27 0,-1 0 0,0 0 0,-1 0 0,0 0 0,0 0 0,0 1 0,-1-1 0,0 1 0,0 0 0,0 0 0,-1 1 0,0-1 0,0 1 0,0 0 0,-1 0 0,0 1 0,0-1 0,0 1 0,-11-5 0,-4-2 0,0 1 0,-1 1 0,0 1 0,-42-10 0,55 16 0,0 0 0,0 0 0,0 1 0,0 0 0,-1 1 0,1 0 0,0 1 0,0 0 0,0 0 0,-1 1 0,1 0 0,1 0 0,-1 1 0,0 0 0,1 1 0,-1 0 0,1 1 0,0-1 0,0 1 0,1 1 0,0-1 0,0 1 0,0 1 0,0-1 0,1 1 0,0 0 0,1 1 0,-8 11 0,-18 26-1365,17-29-5461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24575,'12'1'0,"-1"0"0,1 1 0,-1 1 0,19 6 0,17 4 0,9-1 0,0 3 0,0 3 0,-1 1 0,-2 4 0,82 45 0,58 48 0,184 99 0,-367-211 24,0 2 0,0-1 0,-1 1 0,12 10 0,-18-14-98,-1 0-1,0 1 1,0-1 0,0 1 0,0-1-1,0 1 1,0 0 0,-1 0 0,1-1-1,-1 1 1,0 0 0,0 1 0,0-1-1,0 0 1,0 0 0,-1 0 0,0 0-1,1 1 1,-1 3 0,-4 17-6752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277 279 24575,'0'-4'0,"0"0"0,-1 0 0,1 0 0,-1 0 0,0 0 0,0 0 0,0 0 0,0 0 0,-1 0 0,1 1 0,-1-1 0,0 0 0,-5-5 0,6 7 0,-1 0 0,0 0 0,0 1 0,0-1 0,0 1 0,0-1 0,0 1 0,-1 0 0,1 0 0,0 0 0,0 0 0,-1 1 0,1-1 0,-1 0 0,1 1 0,-1 0 0,1-1 0,-1 1 0,1 0 0,-1 0 0,1 1 0,-1-1 0,1 0 0,-4 2 0,-6 2 0,0 0 0,0 1 0,1 0 0,0 1 0,0 0 0,1 0 0,-1 1 0,1 1 0,1 0 0,-17 18 0,20-20 0,0 1 0,0-1 0,1 2 0,0-1 0,0 0 0,1 1 0,0 0 0,0 0 0,1 0 0,0 0 0,0 1 0,1-1 0,0 1 0,1 0 0,0-1 0,0 13 0,2-14 0,0-1 0,1 1 0,0-1 0,0 0 0,0 0 0,1 0 0,0 0 0,0 0 0,1 0 0,0-1 0,0 0 0,0 1 0,0-2 0,1 1 0,0 0 0,0-1 0,0 0 0,1 0 0,-1 0 0,1-1 0,11 5 0,-1 0 0,0-2 0,0 0 0,1-1 0,-1 0 0,1-2 0,0 0 0,24 1 0,-22-4 0,0-1 0,1-1 0,-1-1 0,-1 0 0,1-2 0,0 0 0,-1-1 0,0-1 0,29-15 0,-20 7 0,0-1 0,-2-1 0,0-1 0,-1-2 0,28-29 0,-41 38 0,-1-1 0,0-1 0,-1 0 0,-1 0 0,11-25 0,-14 29 0,-2 0 0,1 0 0,-1-1 0,-1 0 0,1 1 0,-2-1 0,1 0 0,-2 0 0,0-20 0,-1 25 0,-1-1 0,1 1 0,-1 0 0,-1-1 0,1 1 0,-1 1 0,0-1 0,0 0 0,0 1 0,-1-1 0,0 1 0,1 0 0,-2 0 0,1 0 0,0 1 0,-1-1 0,1 1 0,-8-3 0,-9-6 0,0 2 0,0 0 0,-23-7 0,6 4 0,1 2 0,-62-10 0,86 19 0,0 0 0,1 1 0,-1 1 0,0 0 0,0 1 0,0 0 0,0 1 0,1 1 0,-1 0 0,1 0 0,-22 10 0,18-5-97,1 1-1,0 0 1,0 1-1,1 0 1,0 1-1,1 0 1,1 2-1,0-1 1,0 1-1,1 1 1,1 0-1,0 1 0,-10 21 1,6-7-6729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24575,'3'-3'0,"0"-1"0,-1 0 0,0 0 0,0 0 0,0-1 0,0 1 0,-1 0 0,1-1 0,-1 1 0,0-1 0,-1 0 0,1-8 0,-1 10 0,0-1 0,0 0 0,1 1 0,-1-1 0,1 0 0,0 1 0,0-1 0,0 1 0,1-1 0,-1 1 0,1 0 0,0 0 0,-1-1 0,2 1 0,3-5 0,-5 7 0,0 1 0,0 0 0,-1 0 0,1 0 0,0-1 0,0 1 0,0 0 0,-1 0 0,1 0 0,0 0 0,0 0 0,0 0 0,-1 0 0,1 1 0,0-1 0,0 0 0,0 0 0,-1 1 0,1-1 0,0 0 0,-1 1 0,1-1 0,0 0 0,-1 1 0,1-1 0,0 1 0,-1 0 0,1-1 0,-1 1 0,1-1 0,-1 1 0,1 1 0,19 25 0,-17-22 0,25 36 0,-5-9 0,-2 1 0,32 69 0,59 154 0,-112-254 0,1 0 0,-1 0 0,1 0 0,0-1 0,0 1 0,0 0 0,0-1 0,0 1 0,0-1 0,1 1 0,-1-1 0,0 0 0,1 1 0,-1-1 0,1 0 0,-1 0 0,1 0 0,0 0 0,3 1 0,-4-2 0,1 0 0,-1 0 0,0 0 0,0 0 0,1-1 0,-1 1 0,0 0 0,0-1 0,1 1 0,-1-1 0,0 0 0,0 1 0,0-1 0,0 0 0,0 0 0,0 0 0,0 1 0,0-1 0,0 0 0,0 0 0,1-2 0,4-6 0,0-1 0,0 0 0,-1 0 0,-1-1 0,4-11 0,85-328 0,-55 190 0,-30 135-1365,1 6-5461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11 192 24575,'0'0'0,"-1"0"0,1 1 0,0-1 0,0 0 0,-1 0 0,1 0 0,0 0 0,-1 0 0,1 0 0,0 0 0,0 0 0,-1 0 0,1 0 0,0 0 0,-1 0 0,1 0 0,0 0 0,-1 0 0,1 0 0,0 0 0,0-1 0,-1 1 0,1 0 0,0 0 0,0 0 0,-1 0 0,1 0 0,0-1 0,0 1 0,0 0 0,-1 0 0,1-1 0,0 1 0,0 0 0,0 0 0,-1-1 0,1 1 0,0 0 0,0 0 0,0-1 0,0 1 0,0 0 0,0-1 0,11-11 0,21-7 0,57-16 0,1 4 0,100-20 0,-148 40 0,8 1 0,1 2 0,-1 3 0,1 2 0,0 2 0,81 9 0,-102-3-1365,-4 2-5461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24575,'0'-5'0,"5"-2"0,13 0 0,7-3 0,6-1 0,28-3 0,15 0 0,-6 3-8191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 24575,'-1'56'0,"-1"-28"0,2 1 0,1-1 0,1 1 0,1-1 0,1 0 0,13 42 0,12 8-682,36 163-1,-61-215-6143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24575,'74'1'0,"101"-4"0,-150 1 0,-1-1 0,0-2 0,0 0 0,0-2 0,24-9 0,138-47 0,-180 60-105,1 1 0,-1-1 0,1 1 0,-1 0 0,1 1 0,0-1 0,0 1 0,0 1 0,0-1 0,0 1 0,0 0 0,7 2 0,4 3-6721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246 315 24575,'-12'-7'0,"1"0"0,0 0 0,1-1 0,0-1 0,0 0 0,0 0 0,-13-18 0,17 20 0,1-1 0,-1 0 0,1 0 0,1 0 0,0 0 0,0-1 0,0 0 0,-4-17 0,8 22 0,0 0 0,0 0 0,0-1 0,0 1 0,0 0 0,1 0 0,0 0 0,0 0 0,0 0 0,0 0 0,1 0 0,-1 0 0,1 1 0,0-1 0,0 1 0,1-1 0,-1 1 0,1 0 0,0-1 0,-1 1 0,1 1 0,5-5 0,1 1 0,0 0 0,0 0 0,0 1 0,1 1 0,0-1 0,0 2 0,0-1 0,0 1 0,1 1 0,-1 0 0,1 0 0,10 0 0,2 1 0,-1 0 0,1 2 0,-1 1 0,40 7 0,-51-5 0,-1 0 0,1 0 0,-1 1 0,0 1 0,0 0 0,-1 0 0,0 1 0,0 0 0,0 1 0,-1 0 0,0 0 0,-1 0 0,0 1 0,0 0 0,-1 1 0,0 0 0,0 0 0,-1 0 0,-1 0 0,0 1 0,0 0 0,-1 0 0,0 0 0,-1 0 0,0 0 0,0 16 0,-2-24 0,-1 0 0,1 1 0,-1-1 0,0 1 0,0-1 0,0 0 0,0 0 0,-1 0 0,1 0 0,-1 0 0,0 0 0,0 0 0,0 0 0,0 0 0,0-1 0,-5 4 0,2-2 0,-1 0 0,1 0 0,-1-1 0,0 0 0,0 0 0,0-1 0,-1 1 0,-6 1 0,-10 0 0,0 0 0,1-2 0,-45 0 0,45-3 14,0 0-1,0-2 0,0-1 0,1 0 1,0-2-1,0 0 0,0-2 1,-33-16-1,42 18-112,0-1 0,0 0 0,0-1 0,1-1 0,0 0 0,1 0 0,0-1 0,0 0 0,1-1 0,1 0 0,-1 0 0,2-1 0,0 0 0,-9-20 0,8 7-6727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24575,'19'446'0,"44"-4"-1365,-58-414-5461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1009 24575,'82'63'0,"-70"-52"0,0-1 0,1 0 0,0-1 0,0 0 0,1-2 0,0 1 0,22 7 0,-28-12 0,0 0 0,0-1 0,1 0 0,-1 0 0,0-1 0,1 0 0,-1-1 0,1 1 0,-1-2 0,1 1 0,-1-1 0,0-1 0,1 1 0,-1-1 0,13-5 0,-16 4 0,-1 0 0,0 0 0,1 0 0,-1 0 0,0-1 0,0 0 0,-1 1 0,1-1 0,-1-1 0,0 1 0,0 0 0,0-1 0,-1 0 0,0 1 0,0-1 0,0 0 0,0 0 0,-1 0 0,2-7 0,-2 5 0,0 1 0,0 0 0,0 0 0,-1-1 0,0 1 0,-1 0 0,1 0 0,-1-1 0,0 1 0,-1 0 0,1 0 0,-1 0 0,0 0 0,-1 0 0,-4-8 0,3 8 0,0 1 0,-1 0 0,1 0 0,-1 0 0,0 1 0,0 0 0,-1 0 0,1 0 0,-1 1 0,0-1 0,0 1 0,0 1 0,0-1 0,0 1 0,-1 0 0,1 1 0,-9-2 0,11 2 0,0 1 0,0 0 0,0 0 0,0 1 0,-1-1 0,1 1 0,0-1 0,0 1 0,1 1 0,-1-1 0,0 0 0,0 1 0,1 0 0,-1 0 0,0 0 0,1 0 0,0 1 0,0-1 0,0 1 0,0 0 0,0 0 0,0 0 0,1 0 0,-1 1 0,1-1 0,0 1 0,0-1 0,0 1 0,-1 4 0,-1 4 0,0-1 0,2 1 0,-1 0 0,1 0 0,1 0 0,0 0 0,1 0 0,0 1 0,1-1 0,0 0 0,1 0 0,0 0 0,1-1 0,0 1 0,1 0 0,1-1 0,0 0 0,8 14 0,-10-18 0,1 0 0,1-1 0,-1 1 0,1-1 0,0 0 0,0-1 0,1 1 0,0-1 0,0 0 0,0 0 0,0-1 0,1 0 0,0 0 0,0 0 0,0-1 0,0 0 0,1-1 0,-1 1 0,1-1 0,-1-1 0,1 0 0,0 0 0,0 0 0,-1-1 0,1 0 0,0 0 0,0-1 0,-1 0 0,10-3 0,-9 1 0,0 0 0,0-1 0,-1 0 0,1 0 0,-1-1 0,0 0 0,0 0 0,-1-1 0,1 0 0,-1 0 0,-1 0 0,1-1 0,-1 0 0,0 0 0,4-8 0,3-6 0,-1-1 0,0 0 0,-2-1 0,7-25 0,-1-11 0,-3 0 0,9-118 0,-15-121 0,-7 283 0,1-18 0,-2-1 0,-1 0 0,-1 0 0,-3 1 0,0 0 0,-2 0 0,-2 1 0,0 0 0,-3 1 0,-17-31 0,28 58 0,0-1 0,0 1 0,0 0 0,-1 0 0,1 1 0,-1-1 0,0 1 0,0-1 0,-1 1 0,1 1 0,0-1 0,-1 1 0,-7-4 0,9 5 0,1 1 0,-1-1 0,1 1 0,-1-1 0,0 1 0,1 0 0,-1 0 0,1 0 0,-1 0 0,0 1 0,1-1 0,-1 0 0,1 1 0,-1 0 0,1 0 0,-1 0 0,1 0 0,0 0 0,0 0 0,-1 1 0,1-1 0,0 1 0,0-1 0,0 1 0,0 0 0,1 0 0,-1 0 0,-2 3 0,-5 9 0,0 1 0,1 0 0,1 0 0,1 0 0,0 1 0,1 0 0,0 0 0,-3 27 0,0 15 0,0 65 0,9-67 0,3-1 0,2 0 0,2 0 0,2-1 0,31 91 0,-25-99 0,40 82 0,-45-108 0,0-1 0,1 0 0,1 0 0,1-1 0,1-1 0,21 20 0,-25-29-96,2 0 0,-1-1 0,1 0 0,0-1 0,0 0 0,1-1 0,-1-1 0,20 4 0,-23-5-405,17 4-6325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3:53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13 306,'-7'-19,"7"19,-1-1,1 1,-1-1,1 1,-1-1,1 0,0 1,-1-1,1 1,0-1,0 0,-1 1,1-1,0 0,0 1,0-1,0 0,0 0,0 1,0-1,0 0,0 1,0-1,0 0,0 1,0-1,1 0,-1 1,0-1,1 0,-1 1,0-1,1 1,-1-1,1 0,-1 1,1-1,-1 1,1-1,-1 1,1 0,-1-1,1 1,0 0,-1-1,1 1,0 0,0-1,7-2,0 0,0 0,0 1,1 0,-1 1,1 0,-1 0,1 0,-1 1,1 1,-1-1,17 5,-21-5,0 1,0 0,0 0,0 0,-1 0,1 1,0-1,-1 1,1 0,-1 0,0 0,1 1,-1-1,0 1,0 0,-1 0,1 0,-1 0,1 0,-1 0,0 1,0-1,0 1,-1 0,1-1,-1 1,0 0,0 0,0 5,-2 2,-5-17,-3-19,8 18,1 0,0 0,0 0,0 0,1 0,0 0,1 0,-1 1,1-1,0 0,1 1,0-1,0 1,0 0,1 0,0 0,0 1,0-1,1 1,-1 0,1 0,1 1,-1-1,1 1,10-6,-2 1,0 1,1 1,0 1,0 0,0 0,1 2,0 0,0 0,0 2,18-1,-24 3,0 1,0 0,0 1,0 0,0 0,-1 1,1 0,-1 1,1 0,-1 1,-1 0,11 7,-13-8,0 0,0 1,0 0,-1 0,0 1,0-1,-1 1,1 0,-1 0,0 1,-1-1,0 1,0 0,0 0,-1 0,0 0,2 12,-4-16,0 0,1 1,-2-1,1 1,0-1,-1 1,0-1,0 1,0-1,0 0,0 0,0 1,-1-1,0 0,0 0,0 0,-3 3,1-1,-1-1,0 0,0 0,0 0,0-1,-1 0,1 0,-1 0,-8 2,5-1,-1-1,0-1,0 0,0 0,-1-1,1 0,0-1,0 0,-1 0,1-1,-19-5,22 3,0 0,0 0,0-1,1 0,0-1,0 1,0-1,0 0,1-1,-1 0,1 1,1-1,-1-1,1 1,0-1,1 0,0 0,0 0,0 0,1 0,-3-13,3 14,1-1,0 1,1-1,-1 1,1-1,0 0,1 1,-1-1,1 1,1-1,-1 1,1 0,0-1,1 1,-1 0,1 0,1 1,-1-1,1 1,0-1,0 1,0 0,1 1,-1-1,8-5,2 2,0-1,0 2,0-1,1 2,0 0,1 1,-1 1,1 0,17-2,-22 5,-1 1,1-1,0 2,-1-1,1 2,0-1,-1 1,0 1,1 0,-1 0,0 1,-1 1,1-1,15 11,-12-6,-1 1,1 1,-2 0,0 0,0 1,-1 0,0 1,-1 0,7 14,-13-21,0 0,0 0,-1 0,0 0,0 1,-1-1,1 1,-1-1,-1 1,1-1,-1 1,0-1,-1 1,0-1,0 1,0-1,-1 0,0 1,0-1,0 0,-1 0,0 0,0 0,-7 9,0-4,1-1,-2 0,0 0,0-1,-1 0,0-1,0 0,-1-1,0 0,0-1,0-1,-1 0,0-1,0 0,-18 2,16-4,0 0,1-1,-1 0,0-1,0-1,1-1,-1 0,0-1,1 0,0-2,0 0,0 0,-25-14,31 13,0-1,0 0,1 0,0-1,0 0,1 0,0 0,0-1,1 0,0-1,-8-18,12 24,1 0,-1 0,1 0,0 0,0 0,0 0,1 0,-1 0,1 0,0 0,0 0,0 0,1-1,0 1,-1 0,1 0,1 0,-1 1,1-1,-1 0,1 0,0 1,0-1,1 1,-1-1,1 1,0 0,-1 0,1 0,1 1,-1-1,0 1,1 0,3-3,17-7,0 2,0 0,1 1,1 2,41-8,-3 5,73-1,-119 11,0 1,0 0,0 2,0 0,-1 1,34 11,-42-12,0 0,0 1,-1 1,1-1,-1 1,0 1,0-1,-1 1,1 1,-1 0,-1-1,1 2,-1-1,7 14,-11-19,-1 1,1 0,-1 0,0 0,0 0,-1-1,1 1,-1 1,1-1,-1 0,0 0,0 0,0 0,-1 0,1 0,-1 0,1 0,-1 0,0 0,-3 5,1-3,0 0,-1 0,0-1,0 1,0-1,0 0,-1 0,1 0,-1-1,-6 4,-10 4,0 0,0-2,-1-1,-31 8,25-8,2 0,1-1,-1-1,-1-1,1-1,-1-2,-43 0,66-3,0 1,0 0,0-1,0 0,0 0,0 0,1 0,-1 0,0-1,1 0,-1 0,1 0,0 0,-1 0,1-1,0 1,0-1,1 0,-1 0,0 0,1 0,0-1,0 1,0 0,0-1,1 0,-1 1,1-1,0 0,0 0,0 0,0 0,1 1,0-1,0 0,0 0,0-5,2 0,-1 0,1 0,0 1,1-1,0 0,1 1,0-1,0 1,0 0,1 0,0 1,1 0,0 0,13-13,5 3,1 1,1 1,0 2,0 0,1 2,1 1,0 1,1 1,47-6,-71 13,1 0,-1 1,0 0,0 0,1 0,-1 1,0 0,1 0,-1 0,0 0,0 1,0 0,0 0,-1 0,1 1,0 0,-1 0,7 5,-5-2,-1 0,0 0,0 0,-1 0,0 1,0 0,0 0,-1 0,0 0,0 0,3 14,-4-9,0-1,0 0,-1 0,0 1,-1-1,0 0,-1 1,0-1,-1 0,0 0,-1 0,0 0,-1 0,0-1,-1 1,0-1,-11 17,7-18,0-1,-1 1,0-2,0 1,0-2,-1 1,0-1,-1-1,1 0,-1-1,0 0,0 0,-13 1,5-1,-1-1,0-1,0-1,0-1,0-1,0-1,-21-4,35 4,-1 0,1-1,1 0,-1 0,0-1,1 1,-1-1,1-1,0 1,1-1,-1 0,1 0,0-1,0 0,1 0,0 0,0 0,-6-12,7 12,1 1,0-1,0 0,0 0,1 1,-1-1,1 0,1 0,-1 0,1 0,0 0,1 0,-1 0,1 0,0 0,1 0,-1 0,1 0,0 1,1-1,-1 1,1-1,6-7,-1 4,1 0,-1 1,1 0,1 1,0 0,0 0,0 1,1 0,0 1,0 0,0 1,15-4,-22 7,1-1,-1 1,0 0,1 1,-1-1,1 1,-1 0,1 0,0 0,-1 1,0-1,1 1,-1 0,1 0,-1 1,0-1,0 1,0 0,0 0,0 1,0-1,0 1,-1 0,1 0,-1 0,0 0,0 0,0 1,0 0,-1-1,0 1,1 0,-1 0,2 8,-2-6,-1-1,0 1,0-1,-1 1,0 0,0-1,0 1,0-1,-1 1,0 0,0-1,-1 0,1 1,-1-1,-1 0,1 0,0 0,-1 0,0 0,-1-1,1 1,-1-1,1 0,-1 0,-9 6,-6 6,0-1,-1-1,-1 0,-34 15,39-21,0-1,0-1,-1 0,0-1,0 0,-32 3,45-7,0-1,-1 0,1 0,0 0,-1 0,1-1,0 0,-1 0,1 0,0 0,0-1,0 1,0-1,0 0,0 0,1-1,-1 1,1-1,-1 0,1 0,0 0,0 0,0 0,0-1,1 1,0-1,-1 0,1 0,1 0,-1 0,-2-8,2 2,0 0,1-1,0 1,1-1,0 1,0-1,1 1,1-1,0 1,0 0,1 0,0 0,9-17,-8 18,0 0,0 0,1 1,1 0,0 0,0 0,0 0,1 1,0 0,0 1,1 0,0 0,0 0,16-8,-22 13,-1 1,1-1,-1 0,1 0,-1 1,1-1,-1 0,1 1,0 0,-1-1,1 1,0 0,-1 0,1 0,0 0,-1 0,1 0,-1 0,1 1,0-1,-1 1,1-1,-1 1,1 0,-1-1,1 1,-1 0,1 0,-1 0,0 0,1 0,-1 0,0 0,0 1,0-1,0 0,0 1,0-1,0 1,-1-1,1 1,0-1,-1 1,1 3,0 0,0 0,-1 1,0-1,0 1,0-1,-1 0,0 1,0-1,0 0,-1 1,1-1,-5 9,0-4,-1 0,0-1,0 0,-1 0,0 0,-1-1,1-1,-2 1,1-1,-1-1,0 0,0 0,-1-1,-18 7,19-9,-1 1,1-1,-1-1,0 0,0-1,0 0,0 0,0-1,0-1,0 0,0 0,1-1,-1-1,0 1,1-2,-12-4,16 4,0 0,1 0,-1 0,1-1,0 1,0-1,-6-8,-8-12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228 222 24575,'-1'-19'0,"0"4"0,1-1 0,1 0 0,2-19 0,-2 31 0,0 0 0,0-1 0,0 1 0,0 0 0,0 0 0,1 0 0,0 0 0,0 1 0,0-1 0,0 0 0,1 1 0,-1 0 0,1-1 0,0 1 0,0 0 0,0 0 0,1 1 0,4-4 0,10-3 0,0 1 0,0 1 0,1 1 0,0 1 0,0 1 0,0 0 0,0 1 0,35 0 0,-23 3 0,0 1 0,0 1 0,0 2 0,57 15 0,-79-16 0,0 0 0,-1 1 0,1 0 0,-1 0 0,0 1 0,0 0 0,0 0 0,0 1 0,-1 0 0,0 1 0,0 0 0,-1 0 0,0 0 0,0 0 0,-1 1 0,0 0 0,0 0 0,6 16 0,-9-18 0,1 1 0,-1 0 0,-1 0 0,1-1 0,-1 1 0,0 0 0,-1 0 0,0 0 0,0 0 0,0 0 0,-1 0 0,0 0 0,0 0 0,-1 0 0,0 0 0,0 0 0,-1-1 0,0 1 0,0-1 0,0 0 0,-1 0 0,1 0 0,-2 0 0,1-1 0,-9 9 0,-4 1 0,0-1 0,-1-1 0,-1-1 0,0 0 0,-1-2 0,-25 11 0,5-5 0,0-2 0,-57 12 0,73-21 0,-1 0 0,0-2 0,0-1 0,0-1 0,-31-3 0,46 1 0,1 0 0,-1-1 0,0 0 0,1 0 0,-1-1 0,1-1 0,0 0 0,0 0 0,1 0 0,-1-1 0,1-1 0,0 1 0,0-1 0,0-1 0,-12-13 0,-1-8 63,-28-48 0,5 6-1554,32 55-5335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24575,'13'2'0,"1"0"0,-1 1 0,1 0 0,-1 1 0,0 1 0,-1 0 0,1 1 0,22 13 0,45 19 0,137 53 0,-42-15 0,-34-20 0,245 138 0,-296-138 0,-46-27 0,1-3 0,78 35 0,-89-48 0,-3-2 0,0 1 0,-1 1 0,-1 2 0,53 35 0,-80-49-97,1 1-1,-1 0 1,0 0-1,0 0 1,0 0-1,-1 1 1,1-1-1,0 0 1,-1 1-1,1-1 1,-1 1-1,0 0 0,1 4 1,-1 8-6729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1 24575,'4'0'0,"0"-1"0,0 1 0,0 1 0,0-1 0,0 1 0,0-1 0,-1 1 0,1 0 0,0 1 0,0-1 0,0 1 0,-1-1 0,1 1 0,-1 0 0,0 1 0,4 2 0,-4-2 0,0 1 0,-1 0 0,1-1 0,-1 1 0,0 1 0,0-1 0,0 0 0,-1 0 0,0 1 0,1-1 0,-1 1 0,-1-1 0,1 10 0,-1 12 0,-1 0 0,-1 0 0,-1-1 0,-2 1 0,0-1 0,-2 0 0,-1 0 0,-12 27 0,-17 65 0,23-76 0,-1-1 0,-38 75 0,1-5 0,-8 40 0,51-130-273,-2-1 0,0-1 0,-1 0 0,-23 27 0,20-28-6553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225 369 24575,'1'-2'0,"0"1"0,0-1 0,0 0 0,0 0 0,0 0 0,0 0 0,1 1 0,-1-1 0,0 0 0,1 1 0,-1-1 0,1 1 0,0 0 0,3-3 0,15-15 0,-19 16 0,1 1 0,-1-1 0,1 0 0,-1 0 0,0 0 0,0 0 0,-1 0 0,1 0 0,0 0 0,-1 0 0,0-1 0,0 1 0,0 0 0,0 0 0,0 0 0,-1 0 0,1 0 0,-1 0 0,0-1 0,0 1 0,0 1 0,0-1 0,-1 0 0,-2-5 0,2 6 0,0 0 0,0 0 0,0 1 0,0-1 0,0 0 0,0 1 0,-1-1 0,1 1 0,-1 0 0,1-1 0,-1 1 0,1 0 0,-1 1 0,0-1 0,0 0 0,1 1 0,-1 0 0,0-1 0,0 1 0,1 0 0,-1 1 0,0-1 0,0 0 0,1 1 0,-1-1 0,0 1 0,1 0 0,-6 2 0,2 1 0,-1-1 0,1 1 0,0 1 0,0-1 0,0 1 0,1 0 0,0 0 0,-1 1 0,2-1 0,-1 1 0,1 0 0,0 0 0,0 1 0,1-1 0,0 1 0,0 0 0,-2 7 0,-2 7 0,1 0 0,0 1 0,2-1 0,-3 34 0,5-32 0,2 0 0,0-1 0,1 1 0,1 0 0,5 22 0,-6-39 0,0-1 0,0 0 0,1 1 0,0-1 0,0 0 0,0 0 0,1 0 0,0-1 0,0 1 0,0-1 0,0 1 0,1-1 0,0 0 0,0 0 0,0 0 0,0-1 0,0 0 0,1 1 0,-1-2 0,1 1 0,0 0 0,0-1 0,0 0 0,0 0 0,1 0 0,5 0 0,0 0 0,1-1 0,-1 0 0,0-1 0,0 0 0,0-1 0,0-1 0,0 1 0,0-2 0,0 1 0,-1-1 0,1-1 0,-1 0 0,0-1 0,0 0 0,0 0 0,0-1 0,-1 0 0,0-1 0,11-11 0,2-3 0,-1-2 0,-2 0 0,0-1 0,-1-1 0,-2-1 0,14-27 0,-22 37 0,0-1 0,-1 1 0,-1-1 0,-1-1 0,0 1 0,-1-1 0,-1 0 0,-1 0 0,0 0 0,-1 0 0,-1 0 0,-1 0 0,-4-24 0,3 32 0,-1 0 0,0-1 0,0 1 0,-1 1 0,0-1 0,0 1 0,-1-1 0,-1 1 0,1 0 0,-2 1 0,1 0 0,-1 0 0,0 0 0,-1 1 0,0 0 0,0 0 0,0 1 0,-1 0 0,0 0 0,0 1 0,0 0 0,-1 1 0,0 0 0,-10-2 0,7 2 0,-1 2 0,1 0 0,-1 0 0,0 1 0,1 1 0,-1 0 0,0 1 0,1 1 0,-1 0 0,1 1 0,-1 0 0,1 1 0,0 0 0,-22 12 0,10-4 0,1 2 0,1 1 0,0 1 0,1 0 0,0 2 0,-24 26 0,40-38-1365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24575,'0'3'0,"1"0"0,-1 0 0,1 0 0,0-1 0,0 1 0,0 0 0,1-1 0,-1 1 0,1-1 0,-1 1 0,1-1 0,0 0 0,0 0 0,2 2 0,35 31 0,-30-27 0,85 62 0,-65-50 0,-1 0 0,-1 2 0,40 42 0,199 292 0,-19-22 0,-162-217 0,-54-72 0,-30-43-80,0-1 0,1 1-1,-1 0 1,0 0 0,0 0-1,0 0 1,0 0 0,0 0-1,0 0 1,0 0 0,-1 1 0,1-1-1,-1 0 1,0 0 0,0 0-1,0 5 1,-5 6-6746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9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24575,'5'0'0,"-1"1"0,1 0 0,-1 0 0,1 0 0,-1 0 0,0 1 0,0 0 0,0 0 0,0 0 0,0 0 0,5 4 0,41 35 0,-31-24 0,9 4 0,-2 2 0,-1 0 0,-1 2 0,-1 1 0,-1 0 0,31 50 0,-23-23 0,-2 1 0,-2 1 0,-3 1 0,-2 2 0,-3 0 0,13 75 0,-23-87 0,-3-1 0,-1 1 0,-2 0 0,-7 62 0,3-86 0,-2 0 0,-1 1 0,-1-1 0,0-1 0,-2 1 0,0-1 0,-2-1 0,0 0 0,-1 0 0,-25 32 0,-70 67-1365,81-94-5461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519 312 24575,'-10'-5'0,"0"1"0,-1-1 0,1 2 0,-1-1 0,0 1 0,0 1 0,0 0 0,0 1 0,-1 0 0,1 0 0,0 1 0,0 1 0,-1 0 0,1 0 0,0 1 0,0 1 0,0 0 0,0 0 0,1 1 0,-1 0 0,1 1 0,0 0 0,1 1 0,-1 0 0,1 1 0,0 0 0,-13 13 0,10-8 0,0 1 0,1 1 0,0 0 0,1 0 0,1 1 0,0 0 0,1 1 0,1 0 0,0 0 0,1 1 0,-5 24 0,9-35 0,1 1 0,0 0 0,1 0 0,-1 0 0,1 0 0,0 0 0,1 0 0,0 0 0,0-1 0,0 1 0,1 0 0,0-1 0,0 1 0,1-1 0,0 1 0,0-1 0,0 0 0,1 0 0,0 0 0,0-1 0,0 0 0,1 1 0,0-1 0,0-1 0,0 1 0,1-1 0,-1 0 0,1 0 0,0-1 0,0 1 0,7 2 0,-3-2 0,-1 0 0,1-1 0,0 0 0,0 0 0,0-1 0,0-1 0,0 1 0,0-2 0,1 1 0,-1-1 0,0-1 0,0 0 0,1 0 0,-1-1 0,0-1 0,0 1 0,-1-2 0,1 1 0,17-10 0,-5-1 0,0 0 0,-1-2 0,0 0 0,-2-2 0,0 0 0,28-35 0,-35 39 0,-2 0 0,0-1 0,0 0 0,-2-1 0,0 0 0,0 0 0,-2-1 0,0 1 0,-1-2 0,4-23 0,-7 29 0,-1 1 0,0-1 0,0 1 0,-2-1 0,1 1 0,-1 0 0,-1-1 0,0 1 0,-1 0 0,0 0 0,-1 0 0,0 0 0,0 1 0,-1-1 0,-1 1 0,0 0 0,-8-10 0,0 2 0,-1 1 0,-1 0 0,-1 1 0,0 1 0,-1 0 0,0 2 0,-22-13 0,25 18 0,-1 1 0,0 0 0,-1 1 0,1 1 0,-1 0 0,0 1 0,0 1 0,0 1 0,-34-1 0,27 5-151,0 1-1,0 1 0,0 1 0,0 2 1,1 0-1,0 1 0,1 1 1,-32 18-1,28-14-6674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 24575,'-2'19'0,"0"1"0,-1-1 0,-2 1 0,0-1 0,-9 21 0,-10 42 0,-22 90 0,-2 9 0,15-15 0,33-164-37,0 0 0,-1 0 1,1 0-1,0 0 0,-1 0 0,1 0 0,-1 0 0,1 0 0,-1 0 0,0 0 0,0 0 0,0-1 1,0 1-1,0 0 0,0-1 0,-1 1 0,1 0 0,0-1 0,-1 0 0,1 1 0,-1-1 0,0 0 1,1 0-1,-1 0 0,0 0 0,0 0 0,0 0 0,0 0 0,0 0 0,0-1 0,0 1 0,0-1 1,0 0-1,0 0 0,0 1 0,-2-1 0,-12-4-6789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4 365 24575,'0'-2'0,"1"0"0,0 1 0,-1-1 0,1 0 0,0 0 0,0 0 0,0 0 0,0 1 0,0-1 0,1 0 0,-1 1 0,0-1 0,1 1 0,-1-1 0,3 0 0,-2 1 0,-1 0 0,0-1 0,1 1 0,-1 0 0,0 0 0,1-1 0,-1 1 0,0 0 0,0-1 0,0 1 0,0-1 0,0 0 0,-1 1 0,1-1 0,0 0 0,-1 1 0,1-1 0,-1 0 0,0 0 0,1 0 0,-1 1 0,0-4 0,0 5 0,0 0 0,0-1 0,0 1 0,0 0 0,0 0 0,0 0 0,0 0 0,0 0 0,0-1 0,-1 1 0,1 0 0,0 0 0,0 0 0,0 0 0,0 0 0,0 0 0,0-1 0,0 1 0,0 0 0,0 0 0,-1 0 0,1 0 0,0 0 0,0 0 0,0 0 0,0 0 0,0 0 0,0-1 0,-1 1 0,1 0 0,0 0 0,0 0 0,0 0 0,0 0 0,0 0 0,-1 0 0,1 0 0,0 0 0,0 0 0,0 0 0,0 0 0,0 0 0,-1 0 0,1 0 0,0 0 0,0 1 0,0-1 0,0 0 0,0 0 0,-1 0 0,1 0 0,0 0 0,0 0 0,0 0 0,0 0 0,0 1 0,-10 10 0,-3 16 0,9-11 0,1-1 0,0 0 0,1 1 0,1-1 0,0 1 0,1 0 0,1-1 0,1 1 0,6 29 0,-5-34 0,0 0 0,2 0 0,-1-1 0,1 1 0,1-1 0,0 0 0,0-1 0,1 1 0,0-1 0,1 0 0,0-1 0,0 0 0,18 13 0,-12-11 0,1 0 0,-1-2 0,2 0 0,-1-1 0,1 0 0,30 8 0,-39-13 0,1 0 0,-1-1 0,0 0 0,1 0 0,-1-1 0,1 0 0,-1 0 0,1-1 0,-1 0 0,0 0 0,1-1 0,-1 0 0,0 0 0,0-1 0,0 1 0,0-2 0,-1 1 0,7-5 0,-1-1 0,0-1 0,-1 0 0,-1 0 0,0-1 0,0-1 0,-1 1 0,0-2 0,-1 1 0,-1-1 0,0 0 0,6-18 0,-3 2 0,-1-1 0,-2 1 0,-1-2 0,3-45 0,-8 63 0,-1 0 0,-1 0 0,0 0 0,-1-1 0,0 1 0,-1 0 0,-1 1 0,0-1 0,0 1 0,-1-1 0,-1 1 0,0 1 0,-1-1 0,-11-15 0,5 11 0,0 1 0,0 0 0,-2 0 0,0 2 0,0 0 0,-1 0 0,-1 2 0,-31-18 0,43 26 0,1 1 0,-1 0 0,1 0 0,-1 0 0,0 1 0,0 0 0,0-1 0,1 2 0,-1-1 0,0 0 0,0 1 0,0 0 0,0 0 0,0 1 0,0 0 0,0-1 0,0 1 0,0 1 0,-6 2 0,6-2 0,1 1 0,0 0 0,0 1 0,0-1 0,0 1 0,0-1 0,1 1 0,0 0 0,0 0 0,0 1 0,0-1 0,0 1 0,1-1 0,0 1 0,0 0 0,0 0 0,1 0 0,-2 7 0,-7 64-1365,9-43-5461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24575,'2'8'0,"0"1"0,1-1 0,0 0 0,0 1 0,0-1 0,1-1 0,0 1 0,1-1 0,0 1 0,0-1 0,1 0 0,10 9 0,14 24 0,147 274 0,-115-194 0,-46-94 0,-2 2 0,-1 0 0,-1 0 0,-1 2 0,-2-1 0,-1 1 0,-1 0 0,4 45 0,3 11 81,-5-43-1527,-6-21-5380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310 280 24575,'1'0'0,"1"0"0,-1 0 0,0-1 0,0 1 0,0 0 0,0-1 0,0 1 0,0-1 0,0 1 0,0-1 0,0 0 0,0 1 0,0-1 0,0 0 0,-1 0 0,1 0 0,0 1 0,0-1 0,-1 0 0,1 0 0,-1 0 0,1 0 0,-1 0 0,1 0 0,-1 0 0,0-1 0,1 1 0,-1 0 0,0 0 0,0 0 0,0 0 0,0 0 0,0 0 0,0-1 0,0 1 0,0-2 0,0 0 0,0-1 0,-1 0 0,1 0 0,-1 0 0,0 1 0,0-1 0,0 0 0,0 0 0,-4-5 0,3 5 0,-1 0 0,0 1 0,0 0 0,-1 0 0,1 0 0,0 0 0,-1 0 0,0 1 0,0 0 0,0-1 0,0 1 0,0 1 0,0-1 0,0 1 0,0-1 0,-1 1 0,1 0 0,-1 1 0,1-1 0,-1 1 0,1 0 0,-1 0 0,1 0 0,-1 1 0,-5 1 0,2-1 0,1 1 0,0 0 0,0 1 0,0 0 0,0 0 0,1 0 0,-1 1 0,1 0 0,0 0 0,0 1 0,0-1 0,1 1 0,0 1 0,-8 8 0,-2 9 0,1 2 0,1 0 0,1 0 0,1 1 0,1 0 0,1 1 0,2 0 0,1 1 0,1-1 0,1 1 0,1 0 0,2 0 0,3 46 0,-1-64 0,1-1 0,0 0 0,1 1 0,0-1 0,0-1 0,1 1 0,0 0 0,0-1 0,1 0 0,0 0 0,1 0 0,0-1 0,0 1 0,11 9 0,-11-12 0,0 0 0,0 0 0,0 0 0,0-1 0,1 0 0,0-1 0,0 1 0,0-1 0,0 0 0,0-1 0,1 0 0,-1 0 0,1-1 0,-1 1 0,1-2 0,0 1 0,-1-1 0,10-1 0,-6-1 0,-1-1 0,1 0 0,-1-1 0,0 0 0,0-1 0,-1 0 0,1-1 0,-1 1 0,0-2 0,-1 1 0,1-1 0,-1-1 0,-1 0 0,1 0 0,8-13 0,4-6 0,-2-1 0,0-1 0,22-53 0,-29 59 0,-1-1 0,-1 0 0,-1-1 0,-1 1 0,-2-2 0,0 1 0,-1-1 0,-2 1 0,-1-1 0,-2-37 0,-2 53 0,1 0 0,-2 1 0,1-1 0,-1 0 0,-1 1 0,1 0 0,-2 0 0,1 0 0,-1 1 0,0 0 0,-15-14 0,2 3 0,0 2 0,-1 1 0,-35-22 0,46 32 0,0 1 0,-1 0 0,0 1 0,0 0 0,-1 1 0,1 0 0,-1 0 0,1 1 0,-12-1 0,17 3 0,0-1 0,0 1 0,0 0 0,0 1 0,0-1 0,0 1 0,0 0 0,1 1 0,-1-1 0,0 1 0,0 0 0,1 0 0,-1 0 0,1 0 0,0 1 0,0 0 0,0 0 0,0 0 0,0 0 0,1 1 0,-5 5 0,-28 51-1365,22-35-5461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0 24575,'-2'35'0,"-1"-1"0,-1 1 0,-2-1 0,-18 58 0,5-11 0,4 1 0,-6 126 0,21-206 0,-4 27 42,-1 1 1,-16 47-1,-2 13-1534,19-64-5334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278 192 24575,'-9'0'0,"0"1"0,0 1 0,-1-1 0,1 2 0,0-1 0,0 1 0,1 0 0,-1 1 0,1 0 0,-1 1 0,-14 10 0,10-6 0,1 2 0,0-1 0,1 1 0,0 1 0,1 0 0,0 1 0,-10 17 0,11-15 0,1 1 0,1 0 0,0 1 0,1 0 0,1 0 0,0 0 0,2 1 0,0 0 0,1-1 0,0 1 0,2 0 0,0 0 0,3 26 0,-1-35 0,-1 1 0,1-1 0,1 1 0,0-1 0,0 0 0,0 0 0,1 0 0,1-1 0,0 1 0,0-1 0,0 0 0,1 0 0,0-1 0,1 0 0,-1 0 0,1 0 0,1-1 0,-1 0 0,1-1 0,0 1 0,1-1 0,-1-1 0,1 0 0,0 0 0,0-1 0,12 4 0,-13-6 0,-1 1 0,1-1 0,0 0 0,0-1 0,0 1 0,0-2 0,0 1 0,0-1 0,-1 0 0,1-1 0,0 0 0,-1 0 0,1-1 0,8-4 0,-4 1 0,-1 0 0,-1-1 0,1-1 0,-1 0 0,0 0 0,-1-1 0,0-1 0,8-10 0,4-9 0,-2-1 0,0-1 0,-3 0 0,0-1 0,15-49 0,-23 59 0,-1-1 0,-1 0 0,-1 0 0,-1 0 0,-1 0 0,-1-1 0,-2-45 0,-2 58 0,1-1 0,-1 2 0,-1-1 0,0 0 0,0 0 0,-1 1 0,0 0 0,-1 0 0,-1 0 0,1 0 0,-1 1 0,-1 0 0,0 0 0,0 0 0,-1 1 0,0 1 0,0-1 0,-17-11 0,11 12 0,0-1 0,-1 2 0,1 0 0,-1 1 0,-1 1 0,1 0 0,-1 1 0,1 0 0,-1 1 0,0 1 0,0 1 0,0 0 0,0 1 0,0 1 0,1 0 0,-1 2 0,-27 8 0,38-10-72,1 0 1,-1 1-1,1-1 0,0 1 0,-1 0 0,2 1 0,-1-1 0,0 1 1,1-1-1,-1 1 0,1 0 0,0 0 0,0 1 0,1-1 0,-1 0 1,1 1-1,0 0 0,-3 9 0,-1 10-6754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24575,'2'5'0,"0"-1"0,1 1 0,0-1 0,-1 0 0,1 0 0,1 0 0,-1 0 0,1-1 0,-1 0 0,1 1 0,0-1 0,5 3 0,6 6 0,10 14 0,0 0 0,-2 2 0,33 51 0,45 100 0,-35-59 0,16 30 0,74 117 0,-143-249 0,-8-12 0,-1 0 0,1 0 0,-2 0 0,1 1 0,4 11 0,-8-18 1,0 0 0,1 0-1,-1 0 1,0 0 0,0 0-1,0 0 1,0 0 0,0 0-1,0 1 1,0-1 0,0 0-1,0 0 1,0 0 0,0 0-1,1 0 1,-1 0 0,0 1-1,0-1 1,0 0 0,0 0-1,0 0 1,0 0 0,0 0-1,0 1 1,0-1 0,0 0-1,0 0 1,0 0 0,0 0-1,-1 0 1,1 0 0,0 1-1,0-1 1,0 0 0,0 0-1,0 0 1,0 0 0,0 0-1,0 0 1,0 0 0,0 1-1,0-1 1,-1 0 0,1 0-1,0 0 1,0 0 0,0 0-1,0 0 1,0 0 0,0 0-1,-1 0 1,1 0 0,0 0-1,0 0 1,0 0 0,0 0-1,0 0 1,-1 0 0,1 0-1,0 0 1,0 0 0,0 0-1,0 0 1,0 0 0,0 0-1,-1 0 1,1 0 0,-10-6-672,8 5-69,-10-6-6086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375 192 24575,'2'0'0,"-1"0"0,1 0 0,0 0 0,0 0 0,0 0 0,-1 0 0,1 0 0,0-1 0,0 1 0,-1-1 0,1 1 0,0-1 0,-1 0 0,1 1 0,0-1 0,-1 0 0,1 0 0,-1 0 0,1 0 0,1-3 0,-2 3 0,-1 0 0,1-1 0,-1 1 0,0 0 0,0-1 0,1 1 0,-1 0 0,0-1 0,0 1 0,0 0 0,0-1 0,-1 1 0,1 0 0,0-1 0,0 1 0,-1 0 0,1 0 0,-1-1 0,1 1 0,-1 0 0,-1-2 0,-1-2 0,-1-1 0,0 1 0,0-1 0,0 1 0,-1 0 0,0 1 0,0-1 0,0 1 0,-11-7 0,10 8 0,0 0 0,1 1 0,-1 0 0,0 0 0,0 1 0,0-1 0,0 1 0,0 1 0,-1-1 0,1 1 0,0 0 0,0 0 0,0 1 0,-8 1 0,5 0 0,0 1 0,-1 1 0,2-1 0,-1 1 0,0 1 0,1 0 0,-1 0 0,-9 9 0,0 1 0,1 1 0,1 1 0,1 0 0,0 2 0,1-1 0,-21 40 0,28-44 0,2 0 0,-1 1 0,2-1 0,0 1 0,1 0 0,0 0 0,1 0 0,0 19 0,2 14 0,7 61 0,-6-101 0,-1 1 0,2-1 0,-1 0 0,1 1 0,0-1 0,1 0 0,0 0 0,0-1 0,1 1 0,0 0 0,0-1 0,0 0 0,1 0 0,0-1 0,1 1 0,0-1 0,0 0 0,0 0 0,0-1 0,1 0 0,0 0 0,0-1 0,0 0 0,1 0 0,0 0 0,-1-1 0,1 0 0,0-1 0,1 0 0,-1 0 0,0 0 0,0-1 0,1-1 0,-1 1 0,1-1 0,-1-1 0,0 0 0,1 0 0,10-3 0,-1 0 0,-1-1 0,-1-1 0,1 0 0,-1-1 0,0-1 0,-1-1 0,1 0 0,-2-1 0,1 0 0,-2-1 0,1-1 0,13-15 0,-7 4 0,-2 0 0,0-1 0,-1-1 0,-1-1 0,-2 0 0,17-40 0,-26 53 0,0-1 0,-1 1 0,0-1 0,-1 0 0,0 0 0,-1 0 0,-1 0 0,-1 0 0,0-1 0,0 1 0,-1 0 0,-1 0 0,-1 0 0,0 0 0,-1 0 0,0 0 0,-1 1 0,0 0 0,-1 0 0,-1 0 0,0 1 0,-1 0 0,0 0 0,0 1 0,-2 0 0,-17-16 0,17 19 0,0 1 0,-1 0 0,0 1 0,-1 1 0,1 0 0,-1 0 0,0 1 0,0 0 0,0 1 0,-1 1 0,1 0 0,-1 0 0,0 1 0,1 1 0,-1 0 0,0 1 0,1 0 0,-1 1 0,-20 6 0,27-6-11,1 0 0,-1 1-1,1 0 1,0 0-1,0 0 1,0 0 0,0 1-1,1 0 1,0 0 0,-1 0-1,1 1 1,1-1-1,-1 1 1,1 0 0,-1 0-1,1 0 1,1 0 0,-1 1-1,-1 6 1,-11 17-1127,5-13-5688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256 151 24575,'0'-2'0,"0"0"0,0-1 0,0 1 0,-1 0 0,1 0 0,-1 0 0,1-1 0,-1 1 0,1 0 0,-1 0 0,0 0 0,0 0 0,0 0 0,0 0 0,-1 0 0,1 0 0,0 1 0,-1-1 0,1 0 0,-1 1 0,-3-3 0,2 2 0,0 1 0,-1-1 0,1 1 0,0 0 0,-1 0 0,1 0 0,-1 0 0,0 1 0,1-1 0,-1 1 0,1 0 0,-6 1 0,-1 0 0,0 0 0,0 1 0,0 0 0,0 1 0,1 0 0,-1 1 0,1 0 0,-18 10 0,21-8 0,-1 0 0,1 0 0,0 0 0,0 1 0,0 0 0,1 0 0,0 0 0,1 0 0,0 1 0,0 0 0,0 0 0,1 0 0,0 1 0,1-1 0,0 1 0,0-1 0,1 1 0,-1 12 0,2-9 0,-1 1 0,2-1 0,-1 1 0,2 0 0,0-1 0,0 1 0,1-1 0,1 0 0,0 0 0,1 0 0,0-1 0,9 16 0,-8-19 0,0-1 0,0 0 0,1-1 0,0 1 0,0-1 0,1-1 0,-1 1 0,1-1 0,0 0 0,1-1 0,-1 0 0,1 0 0,0-1 0,0 0 0,0-1 0,15 3 0,-10-3 0,-1-1 0,0 0 0,1 0 0,-1-2 0,0 1 0,1-2 0,-1 0 0,0 0 0,0-1 0,0-1 0,13-5 0,-2-2 0,-1-2 0,-1 0 0,0-1 0,-1-1 0,-1-1 0,0-1 0,20-23 0,-29 28 0,0 0 0,-1-1 0,0-1 0,-1 0 0,-1 0 0,0-1 0,-1 0 0,0 0 0,-2-1 0,1 0 0,-2 0 0,4-21 0,-8 32 0,1 0 0,-1 0 0,0 0 0,-1 0 0,1 0 0,-1 0 0,0 0 0,0 1 0,0-1 0,0 0 0,-1 0 0,0 1 0,0-1 0,-1 1 0,1 0 0,-4-5 0,1 3 0,0 0 0,-1 1 0,0 0 0,0 0 0,0 1 0,0-1 0,-1 1 0,1 1 0,-12-6 0,-10 0 0,0 0 0,-1 2 0,0 1 0,-39-3 0,56 8 0,1 0 0,0 1 0,0 1 0,0 0 0,0 0 0,0 1 0,0 1 0,0 0 0,0 0 0,1 1 0,0 0 0,-20 12 0,8-2 0,0 1 0,1 2 0,1 0 0,-25 27 0,29-29-1365,2-4-5461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24575,'-1'62'0,"3"-1"0,15 93 0,-7-83-8,-4 0 0,-3 1-1,-7 72 1,2-13-1324,2-105-5494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0 100 24575,'41'1'0,"-1"-3"0,0-1 0,0-2 0,0-2 0,-1-2 0,0-1 0,0-2 0,68-31 0,-106 42 0,1-1 0,0 1 0,-1 0 0,1 0 0,0 1 0,0-1 0,0 0 0,0 1 0,-1-1 0,1 1 0,0-1 0,0 1 0,0 0 0,0 0 0,0 0 0,0 0 0,0 0 0,0 1 0,0-1 0,0 0 0,0 1 0,0 0 0,0-1 0,2 2 0,-2 1 0,0-1 0,0 1 0,0 0 0,-1 0 0,1 0 0,-1-1 0,0 1 0,1 0 0,-2 1 0,1-1 0,0 0 0,0 0 0,-1 0 0,0 0 0,0 5 0,3 78 0,-4 0 0,-21 139 0,8-93 0,1-23 0,-5 126 0,19-23-1365,-1-186-5461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383 85 24575,'2'-6'0,"0"0"0,1 0 0,0 1 0,1-1 0,-1 1 0,1-1 0,0 1 0,0 0 0,1 0 0,0 1 0,9-8 0,-2 1 0,-10 9 0,-4 4 0,-11 14 0,-57 75 0,39-39 0,2 1 0,3 2 0,2 1 0,-30 102 0,49-141 0,0 0 0,-2-1 0,0 1 0,-1-1 0,-1-1 0,0 1 0,-1-2 0,-1 1 0,-20 20 0,-53 59-1365,69-80-5461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96 24575,'1'0'0,"-1"0"0,1 0 0,-1 0 0,0 0 0,1 0 0,-1 0 0,1 0 0,-1 0 0,1 0 0,-1-1 0,1 1 0,-1 0 0,1 0 0,-1 0 0,0-1 0,1 1 0,-1 0 0,1-1 0,-1 1 0,0 0 0,1-1 0,-1 1 0,0 0 0,1-1 0,-1 1 0,0-1 0,1 0 0,-2 1 0,1 0 0,0-1 0,0 1 0,0 0 0,0-1 0,0 1 0,0 0 0,0-1 0,-1 1 0,1 0 0,0 0 0,0-1 0,0 1 0,-1 0 0,1 0 0,0-1 0,0 1 0,-1 0 0,1 0 0,0 0 0,-1 0 0,1-1 0,0 1 0,0 0 0,-1 0 0,1 0 0,0 0 0,-1 0 0,1 0 0,0 0 0,-1 0 0,1 0 0,0 0 0,-1 0 0,1 0 0,0 0 0,-1 0 0,1 0 0,0 0 0,-1 0 0,1 1 0,0-1 0,0 0 0,-1 0 0,-5 1 0,0 1 0,0 0 0,0-1 0,1 2 0,-1-1 0,1 1 0,-1 0 0,1 0 0,0 0 0,0 1 0,0-1 0,1 1 0,-6 6 0,3-2 0,0 1 0,1 0 0,0 0 0,1 0 0,-1 1 0,2-1 0,-4 12 0,1-3 0,2 0 0,0 1 0,2 0 0,0 0 0,1 0 0,0 0 0,2 0 0,2 21 0,-1-32 0,1-1 0,0 1 0,0-1 0,1 0 0,0 1 0,0-2 0,1 1 0,-1 0 0,2-1 0,-1 1 0,1-1 0,0 0 0,0-1 0,0 1 0,1-1 0,0 0 0,0 0 0,0-1 0,1 0 0,-1 0 0,1-1 0,0 1 0,0-1 0,1-1 0,8 3 0,-4-2 0,-1 0 0,1 0 0,0-1 0,0-1 0,0 0 0,0-1 0,0 0 0,0 0 0,0-2 0,0 1 0,-1-1 0,1-1 0,0 0 0,-1-1 0,18-8 0,-13 2 0,-1 0 0,0-1 0,0-1 0,-1 0 0,-1-1 0,0 0 0,0-1 0,-2-1 0,0 0 0,0 0 0,-2-1 0,0-1 0,0 1 0,-2-1 0,0-1 0,-1 1 0,-1-1 0,6-32 0,-11 44 0,1-1 0,-1 0 0,1 0 0,-2 1 0,1-1 0,-1 0 0,0 1 0,-1-1 0,1 1 0,-1-1 0,0 1 0,-1 0 0,0-1 0,0 2 0,0-1 0,-1 0 0,-4-5 0,1 3 0,0 0 0,-1 0 0,0 0 0,-1 1 0,0 1 0,0-1 0,0 2 0,-1-1 0,-19-7 0,16 7 0,-1 1 0,1 1 0,-1 1 0,1-1 0,-1 2 0,0 0 0,0 1 0,0 0 0,0 1 0,0 1 0,0 0 0,0 1 0,0 0 0,0 1 0,1 1 0,-24 9 0,23-4 27,0 0 0,2 1-1,-1 0 1,-13 14 0,-32 26-1526,38-37-5327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0 24575,'0'0'0,"1"0"0,-1 0 0,0 0 0,1 0 0,-1 0 0,1 0 0,-1 0 0,1 0 0,-1 0 0,1 0 0,-1 1 0,0-1 0,1 0 0,-1 0 0,1 0 0,-1 0 0,0 1 0,1-1 0,-1 0 0,1 0 0,-1 1 0,0-1 0,0 0 0,1 1 0,-1-1 0,0 0 0,1 1 0,-1-1 0,0 1 0,0-1 0,0 0 0,1 1 0,-1-1 0,0 1 0,0-1 0,0 0 0,0 1 0,0 0 0,-7 21 0,-20 17 0,-291 309 0,160-168 0,134-153-73,17-21-56,1 1-1,0-1 1,1 1 0,-1 0 0,1 1 0,1-1-1,-1 1 1,1 0 0,-4 13 0,3 0-6697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24575,'20'-1'0,"0"1"0,0 0 0,0 2 0,-1 0 0,1 1 0,-1 1 0,1 1 0,-1 0 0,25 12 0,-21-6 0,0 2 0,-1 0 0,-1 1 0,0 1 0,-1 1 0,-1 1 0,-1 0 0,31 38 0,-46-49-136,0-1-1,0 1 1,0 0-1,0 0 1,-1 0-1,0 0 1,-1 0-1,1 1 0,0 9 1,0 8-6690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0 461 24575,'1'-1'0,"-1"-1"0,1 1 0,-1-1 0,1 1 0,0 0 0,-1-1 0,1 1 0,0 0 0,0 0 0,0-1 0,0 1 0,0 0 0,0 0 0,0 0 0,1 0 0,-1 0 0,0 0 0,2 0 0,34-20 0,-16 10 0,5-11 0,0 0 0,-1-2 0,-2-1 0,0-1 0,28-43 0,29-33 0,-71 91-195,-1 0 0,0 0 0,0-1 0,-1 0 0,-1 0 0,6-15 0,-6 8-6631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24575,'0'0'0,"0"-1"0,0 0 0,0 1 0,0-1 0,0 0 0,0 0 0,1 1 0,-1-1 0,0 0 0,0 1 0,0-1 0,1 0 0,-1 1 0,0-1 0,1 0 0,-1 1 0,1-1 0,-1 1 0,0-1 0,1 1 0,-1-1 0,1 1 0,0-1 0,-1 1 0,1-1 0,-1 1 0,1 0 0,0-1 0,1 0 0,23 3 0,-18 0 0,-1 1 0,0 0 0,1 0 0,-1 0 0,9 6 0,13 19 0,-1 0 0,-1 2 0,26 38 0,21 25 0,-53-71-136,0 2-1,-2 0 1,-1 1-1,-1 1 1,-1 1-1,-1 0 1,-1 1-1,-2 0 0,11 39 1,-17-41-6690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401 244 24575,'0'-6'0,"0"0"0,0 1 0,0-1 0,-1 0 0,0 0 0,-1 0 0,1 1 0,-1-1 0,0 1 0,0-1 0,-1 1 0,1 0 0,-1 0 0,-7-9 0,6 10 0,1 1 0,-1 0 0,0 0 0,0 0 0,0 1 0,0 0 0,-1-1 0,1 1 0,-1 1 0,1-1 0,-1 1 0,0 0 0,0 0 0,1 0 0,-1 0 0,0 1 0,0 0 0,-7 0 0,1 1 0,0-1 0,0 2 0,1-1 0,-1 1 0,0 1 0,1 0 0,0 0 0,-1 1 0,2 1 0,-1-1 0,0 2 0,1-1 0,0 1 0,0 1 0,0-1 0,1 2 0,0-1 0,1 1 0,0 0 0,0 1 0,0-1 0,1 1 0,1 1 0,-1-1 0,1 1 0,1 0 0,0 0 0,1 0 0,-1 1 0,2-1 0,0 1 0,0 0 0,0 20 0,1-9 0,2 0 0,0 1 0,1-1 0,10 39 0,-9-51 0,0 0 0,1-1 0,0 1 0,0-1 0,1 1 0,0-1 0,1-1 0,0 1 0,0-1 0,1 0 0,0 0 0,11 9 0,-6-7 0,0 0 0,1-1 0,0 0 0,0-1 0,1-1 0,0 0 0,0 0 0,0-2 0,1 0 0,0 0 0,0-1 0,1-1 0,-1-1 0,0 0 0,21-1 0,2 0 0,-1-2 0,49-8 0,-71 7 0,-1-2 0,0 0 0,0-1 0,0 0 0,-1-1 0,0 0 0,0-1 0,24-17 0,-25 15 0,0 0 0,0-1 0,-1 0 0,0-1 0,-1 0 0,0-1 0,-1 0 0,0 0 0,-1-1 0,0 0 0,-1 0 0,-1-1 0,0 0 0,-1 0 0,0-1 0,-1 0 0,-1 1 0,0-1 0,0-18 0,-2 19 0,-2 1 0,0 0 0,0-1 0,-2 1 0,1 0 0,-2 0 0,1 0 0,-2 0 0,0 1 0,0 0 0,-13-21 0,8 20 0,0 0 0,0 1 0,-1 0 0,-1 1 0,0 0 0,0 1 0,-1 0 0,0 1 0,-22-11 0,-3 0 0,-73-27 0,90 40 0,1 1 0,-1 1 0,0 0 0,-1 2 0,-33-1 0,42 6 0,0 0 0,0 1 0,0 1 0,0 0 0,1 1 0,0 1 0,-1-1 0,2 2 0,-1 0 0,1 0 0,-12 11 0,-43 23 0,55-36 17,2 1 0,-1 0 1,1 0-1,0 1 0,0 0 0,-8 8 0,13-10-131,0 0 0,0-1-1,1 1 1,0 1 0,0-1 0,0 0-1,1 1 1,-1-1 0,1 1 0,1 0-1,-1 0 1,-1 10 0,1 8-6712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19.88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25 66 24575,'-2'0'0,"1"1"0,0-1 0,0 1 0,0 0 0,0 0 0,0-1 0,0 1 0,0 0 0,0 0 0,1 0 0,-1 0 0,0 0 0,0 0 0,1 0 0,-1 1 0,1-1 0,-1 0 0,1 0 0,-1 3 0,-6 8 0,25-19 0,0 0 0,1 2 0,0 0 0,0 1 0,1 1 0,-1 0 0,24 1 0,61-9 0,-22-9 0,-47 11 0,0 1 0,1 2 0,60-3 0,63 11-1365,-131-2-5461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20.3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24575,'16'0'0,"-1"2"0,1 0 0,-1 1 0,1 0 0,-1 2 0,0-1 0,-1 2 0,1 0 0,13 9 0,19 12 0,54 42 0,-63-43 0,-19-13 0,-6-5 0,-1 1 0,1 0 0,-2 1 0,1 1 0,11 12 0,-21-20 0,-1-1 0,1 0 0,0 0 0,-1 1 0,0-1 0,1 1 0,-1-1 0,0 1 0,0 0 0,0-1 0,-1 1 0,1 0 0,-1 0 0,0-1 0,1 1 0,-1 0 0,0 0 0,-1 0 0,1-1 0,0 1 0,-1 0 0,0 0 0,1-1 0,-1 1 0,0-1 0,0 1 0,-1 0 0,1-1 0,0 0 0,-1 1 0,0-1 0,1 0 0,-1 0 0,-3 3 0,-12 9 0,-1-1 0,0 0 0,-1-1 0,0-1 0,0-1 0,-2-1 0,-36 12 0,28-10 0,9-4 26,0-2 1,0 0-1,0-2 0,-24 2 0,-45 9-1522,67-9-5330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21.27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13 24575,'5'0'0,"8"0"0,6 0 0,6 0 0,4 0 0,2 0 0,2 0 0,0 0 0,0 0 0,0 0 0,-1 0 0,1 0 0,-1 0 0,-1 0 0,1 0 0,0-6 0,-6-1-8191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66 24575,'35'-11'0,"-5"-1"0,41-3-114,-32 6 195,0 1 0,51-2 0,-79 9-196,0 1 0,0 1 0,0-1 0,0 2 0,0 0 0,0 0 0,0 1 1,-1 0-1,1 1 0,-1 0 0,0 0 0,18 12 0,-2 3-6711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21.6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 0 24575,'13'2'0,"0"1"0,0 0 0,-1 1 0,1 0 0,-1 1 0,0 1 0,0 0 0,13 9 0,1-2 0,-10-6 0,0 0 0,0-2 0,1 0 0,-1-1 0,32 4 0,-42-8 0,-3 0 0,0 1 0,-1-1 0,1 0 0,-1 1 0,1 0 0,0-1 0,-1 1 0,1 0 0,-1 0 0,1 0 0,-1 1 0,0-1 0,1 1 0,-1-1 0,0 1 0,0 0 0,0 0 0,0 0 0,-1 0 0,1 0 0,0 0 0,-1 0 0,0 0 0,1 1 0,-1-1 0,0 1 0,0-1 0,0 1 0,0-1 0,-1 1 0,1 0 0,-1-1 0,0 1 0,1 5 0,-2-3 0,0 0 0,0-1 0,0 1 0,0 0 0,-1-1 0,0 1 0,0-1 0,0 0 0,0 1 0,-1-1 0,0 0 0,1 0 0,-1-1 0,-1 1 0,1-1 0,-1 1 0,1-1 0,-9 5 0,-3 0 9,-1-1 0,0 0 0,-1-1 0,0-1 0,1-1-1,-2 0 1,1-1 0,-33 1 0,-47 9-1454,75-8-5381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6:56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231 161 24575,'0'-7'0,"0"1"0,-1-1 0,1 1 0,-1 0 0,-1-1 0,1 1 0,-1 0 0,0 0 0,-1 0 0,1 0 0,-1 1 0,0-1 0,-6-7 0,7 10 0,-1 0 0,0 0 0,0 1 0,0-1 0,-1 1 0,1-1 0,0 1 0,-1 0 0,0 1 0,1-1 0,-1 0 0,0 1 0,0 0 0,0 0 0,0 0 0,0 1 0,0-1 0,0 1 0,0 0 0,0 0 0,0 0 0,-6 1 0,5 0 0,0 0 0,-1 1 0,1-1 0,0 1 0,0 0 0,0 0 0,0 1 0,1 0 0,-1-1 0,1 1 0,-1 1 0,1-1 0,0 1 0,0 0 0,0-1 0,1 2 0,0-1 0,-1 0 0,2 1 0,-1-1 0,0 1 0,1 0 0,0 0 0,0 0 0,0 0 0,1 1 0,0-1 0,-2 9 0,0 11 0,1 1 0,1-1 0,1 0 0,6 46 0,-4-57 0,0-1 0,2 1 0,-1 0 0,2-1 0,0 0 0,0 0 0,1 0 0,1-1 0,0 0 0,1 0 0,0-1 0,1 0 0,18 19 0,-12-16 0,2 0 0,0-1 0,0-1 0,1 0 0,1-2 0,0 0 0,0-1 0,29 10 0,-14-8 0,0-1 0,0-2 0,1-2 0,43 4 0,-65-9 0,0-1 0,0 0 0,0-1 0,0 0 0,0-1 0,-1-1 0,1 1 0,-1-2 0,1 0 0,-1-1 0,0 0 0,-1 0 0,1-2 0,19-13 0,-7 0 0,0 0 0,-1-2 0,-2-1 0,33-43 0,-49 59 0,0 0 0,-1 0 0,1-1 0,-2 1 0,1-1 0,-1 0 0,0 0 0,0 0 0,-1 0 0,-1-1 0,1 1 0,-1 0 0,0-1 0,-1 1 0,0-1 0,-1 1 0,1-1 0,-2 1 0,1-1 0,-1 1 0,0 0 0,-5-12 0,-3 4 0,-1-1 0,-1 1 0,0 1 0,0 0 0,-17-14 0,16 17 0,0 1 0,-1 1 0,0 0 0,-1 1 0,0 1 0,0 0 0,-21-7 0,-4 2 0,-73-16 0,63 18 0,23 4 0,-1 1 0,0 2 0,-28-1 0,-7 5-1365,36 0-5461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0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0 403 24575,'12'-36'0,"1"5"0,-9-5 0,-2-1 0,0 1 0,-3 0 0,-1-1 0,-2 1 0,-1 0 0,-13-45 0,56 210 0,57 196 0,-77-250 0,-15-59 0,2 0 0,-1-1 0,2 1 0,0-1 0,1 0 0,0 0 0,1-1 0,1 0 0,0-1 0,12 14 0,-11-18-136,-1 0-1,0 1 1,0 0-1,-1 1 1,0 0-1,-1 0 1,0 1-1,-1 0 0,6 17 1,-10-18-6690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0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575 130 24575,'13'7'0,"-13"-6"0,0-1 0,0 0 0,0 0 0,0 0 0,0 1 0,0-1 0,0 0 0,0 0 0,0 1 0,0-1 0,0 0 0,0 0 0,0 1 0,0-1 0,0 0 0,-1 0 0,1 0 0,0 1 0,0-1 0,0 0 0,0 0 0,0 0 0,-1 1 0,1-1 0,0 0 0,0 0 0,0 0 0,0 0 0,-1 0 0,1 0 0,0 1 0,0-1 0,-1 0 0,1 0 0,0 0 0,0 0 0,0 0 0,-1 0 0,1 0 0,0 0 0,0 0 0,-1 0 0,1 0 0,0 0 0,0 0 0,-1 0 0,1 0 0,0 0 0,0 0 0,0 0 0,-1-1 0,1 1 0,0 0 0,0 0 0,0 0 0,-1 0 0,1 0 0,0 0 0,0-1 0,-49-6 0,0 2 0,0 2 0,-94 7 0,132-3 0,1 1 0,0 1 0,0 0 0,0 0 0,0 1 0,0 1 0,1-1 0,-1 2 0,1-1 0,1 1 0,-1 0 0,1 1 0,0 0 0,0 0 0,1 1 0,0 0 0,1 0 0,-1 1 0,2 0 0,-6 10 0,-6 12 0,2 1 0,1 0 0,1 1 0,-13 58 0,20-67 0,1 1 0,1-1 0,1 1 0,1 0 0,1 0 0,2 0 0,5 38 0,-4-51 0,0 0 0,1-1 0,1 1 0,0-1 0,0 0 0,1 0 0,1 0 0,0 0 0,0-1 0,1 0 0,0 0 0,1-1 0,0 0 0,0-1 0,1 1 0,0-1 0,13 8 0,1-4 0,0 0 0,0-2 0,1-1 0,0 0 0,1-2 0,0-1 0,0-1 0,45 3 0,-50-6 0,-1 0 0,1-2 0,-1 0 0,1-1 0,-1-1 0,1-1 0,-1-1 0,0-1 0,0 0 0,-1-1 0,0-1 0,0-1 0,0-1 0,19-12 0,123-82 0,-149 96 0,-1 0 0,-1 0 0,0-1 0,0 0 0,0-1 0,-1 0 0,0-1 0,-1 1 0,0-1 0,-1-1 0,0 1 0,0-1 0,-1 0 0,-1 0 0,0-1 0,4-15 0,-3 0 0,0-1 0,-2 0 0,-1-1 0,-1 1 0,-6-56 0,3 69 0,-1 1 0,0-1 0,-1 0 0,0 1 0,-2 0 0,1 0 0,-2 1 0,0-1 0,0 1 0,-1 1 0,-1-1 0,0 2 0,0-1 0,-2 1 0,1 0 0,-1 1 0,-1 1 0,1-1 0,-2 2 0,1 0 0,-1 0 0,-1 1 0,-17-6 0,-56-28-78,62 26-83,-1 2 0,-1 2 0,0 0 0,0 2 1,-1 0-1,0 2 0,-47-5 0,47 11-6665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4.4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704 162 24575,'-42'3'0,"1"3"0,-1 1 0,1 1 0,0 3 0,-66 27 0,8-5 0,74-25 0,1 0 0,-1 2 0,2 1 0,-1 0 0,2 2 0,-27 19 0,40-25 0,1 0 0,1 0 0,-1 0 0,1 1 0,0 0 0,1 1 0,0-1 0,0 1 0,1 0 0,0 1 0,1-1 0,0 1 0,0 0 0,1 0 0,1 0 0,-1 1 0,2-1 0,-2 12 0,3-8 0,0-1 0,1 1 0,0 0 0,1-1 0,1 1 0,0-1 0,0 0 0,2 0 0,-1 0 0,2 0 0,0-1 0,0 0 0,1 0 0,1-1 0,0 1 0,0-2 0,16 17 0,-12-16 0,1 0 0,0-1 0,0 0 0,1-1 0,0-1 0,0 0 0,1-1 0,0 0 0,1-1 0,-1-1 0,1 0 0,0-2 0,1 1 0,22 0 0,23 0 0,1-3 0,-1-2 0,0-3 0,93-19 0,-130 18 0,0-2 0,0 0 0,0-2 0,-1-1 0,0-1 0,-1-1 0,0-1 0,-1-1 0,-1-1 0,0-1 0,-1 0 0,0-2 0,23-28 0,-30 30 0,-1 0 0,0-1 0,-1 0 0,-2-1 0,1 0 0,-2-1 0,11-34 0,-16 39 0,0-1 0,-1 1 0,0 0 0,-1-1 0,-1 1 0,0 0 0,-1-1 0,-1 1 0,0-1 0,-1 1 0,-9-26 0,6 25 0,-1-1 0,-1 1 0,0 0 0,-2 1 0,1 0 0,-2 1 0,0 0 0,0 0 0,-1 1 0,-22-17 0,17 16 0,0 0 0,-1 2 0,-1 0 0,0 1 0,0 1 0,0 1 0,-1 1 0,-24-6 0,10 5 0,9 1 0,-1 1 0,0 1 0,0 1 0,0 1 0,0 2 0,0 0 0,-33 5 0,50-1-100,0 1 1,0 0-1,0 0 0,1 1 0,-1 0 1,1 1-1,0 0 0,1 0 0,-1 0 1,-6 9-1,11-13-168,-20 21-6558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6:59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846 0 24575,'-1'4'0,"1"0"0,-1 0 0,0-1 0,0 1 0,0 0 0,-1-1 0,0 1 0,1-1 0,-1 1 0,0-1 0,0 0 0,-1 0 0,1 0 0,-1 0 0,0 0 0,1-1 0,-5 4 0,-64 43 0,35-25 0,-12 15 0,1 3 0,-51 59 0,-4 4 0,66-67 0,-34 46 0,-15 17 0,32-32 0,40-50 0,0-1 0,-17 18 0,-65 69 0,85-93 119,7-11-321,4-6-1080,3-6-5544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6:59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24575,'3'-22'0,"7"18"0,20 25 0,-19-12 0,36 36 0,-3 2 0,-2 1 0,-1 3 0,41 69 0,-66-97 0,23 35 0,-3 1 0,30 70 0,-43-84 0,-15-32 0,-1 0 0,-1 0 0,0 0 0,4 18 0,-9-29-85,-1 0 0,0 1-1,1-1 1,-1 0 0,0 1-1,-1-1 1,1 1 0,0-1-1,-1 0 1,1 1 0,-1-1-1,0 0 1,0 0 0,0 1-1,-2 2 1,-8 13-6741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01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608 30 24575,'-5'-1'0,"-116"3"0,107-1 0,-1 0 0,0 1 0,1 0 0,-1 2 0,1 0 0,0 0 0,0 1 0,-23 12 0,-33 28 0,34-23 0,1 1 0,-59 51 0,85-65 0,0-1 0,1 1 0,1 1 0,-1 0 0,2 0 0,-1 0 0,1 1 0,1 0 0,0 0 0,0 0 0,1 1 0,1-1 0,0 1 0,-2 17 0,2-11 0,2-1 0,0 1 0,2 0 0,-1 0 0,2 0 0,4 19 0,-3-27 0,0 0 0,1 0 0,0-1 0,1 1 0,0-1 0,0 0 0,1 0 0,0 0 0,0-1 0,1 0 0,13 11 0,-3-5 0,1 0 0,1-2 0,0 0 0,1-1 0,0-1 0,0 0 0,1-2 0,0-1 0,1 0 0,0-2 0,0 0 0,0-2 0,1 0 0,-1-1 0,1-2 0,-1 0 0,23-4 0,-28 2 0,0-2 0,0 0 0,0-1 0,-1-1 0,0 0 0,0-1 0,-1-1 0,1-1 0,-2 0 0,27-21 0,-6 0 0,-1-2 0,53-65 0,-71 78 0,-2 0 0,0-1 0,-1-1 0,-1 0 0,-1-1 0,-1 0 0,8-29 0,-15 43 0,0 0 0,-1-1 0,-1 1 0,1-1 0,-2 1 0,1-1 0,-1 1 0,0-1 0,-1 0 0,0 1 0,0-1 0,-1 1 0,0-1 0,0 1 0,-1 0 0,0 0 0,-1 0 0,0 0 0,0 1 0,0-1 0,-1 1 0,0 0 0,-9-8 0,4 4 0,1 0 0,-1 1 0,0 0 0,0 1 0,-1 0 0,0 1 0,0 0 0,-1 0 0,0 1 0,-1 1 0,0 0 0,-22-7 0,-43-10-1365,56 18-5461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0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1080 0 24575,'2'13'0,"-2"-3"0,-16-4 0,-10-2 0,-1-2 0,-54-3 0,58 0 0,0 0 0,0 2 0,0 1 0,-44 8 0,25 0 0,0 2 0,2 1 0,-1 3 0,2 1 0,0 2 0,1 2 0,-36 25 0,35-17 0,2 1 0,1 2 0,1 1 0,-47 58 0,-52 93 0,128-170 0,0-1 0,0 1 0,2 0 0,-1 0 0,2 1 0,0-1 0,-1 18 0,-4 15 0,5-34 0,1 1 0,0 1 0,1-1 0,0 0 0,1 0 0,3 23 0,-1-27 0,0 0 0,1-1 0,0 0 0,1 1 0,0-1 0,1-1 0,-1 1 0,2-1 0,-1 0 0,10 11 0,2 1 0,2 0 0,0-1 0,1-1 0,1-1 0,0-1 0,2-1 0,0 0 0,0-2 0,1-1 0,1-1 0,39 13 0,6-3 0,78 22 0,-97-31 0,-25-5 0,0-2 0,1 0 0,32 0 0,-19-3 0,1-2 0,0-2 0,-1-2 0,0-1 0,0-2 0,40-13 0,39-11 0,-74 21 0,53-19 0,-84 23 0,0 0 0,0 0 0,-1-2 0,1 0 0,-2 0 0,1-1 0,18-17 0,-20 15 0,0-1 0,-1 0 0,0 0 0,0-1 0,-1-1 0,-1 1 0,-1-1 0,0-1 0,0 1 0,-2-1 0,0 0 0,0-1 0,-2 1 0,4-27 0,7-51 0,-9 69 0,-1-1 0,-1 1 0,0-37 0,-4 52 0,0 0 0,0-1 0,-1 1 0,0 0 0,-1 0 0,0 0 0,0 0 0,-1 1 0,0-1 0,0 1 0,-1 0 0,-12-14 0,-10-16 0,-36-62 0,39 59 0,-39-52 0,38 62 0,-3 1 0,0 1 0,-2 2 0,-1 1 0,-43-29 0,64 50 14,-1-1-1,0 2 0,0 0 0,0 0 1,0 1-1,-1 0 0,1 1 1,-24-2-1,26 3-148,-1 1 0,0 0 0,0 0 0,1 1 0,-1 1 0,0-1 0,1 2 0,-1-1 0,1 1 0,-18 8 0,6 4-6691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8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4 24575,'11'-2'0,"-10"2"0,-1-1 0,0 1 0,1 0 0,-1 0 0,1 0 0,-1 0 0,1-1 0,-1 1 0,1 0 0,-1 0 0,1 0 0,-1 0 0,1 0 0,-1 0 0,1 0 0,-1 0 0,1 0 0,-1 1 0,1-1 0,-1 0 0,1 0 0,-1 0 0,0 1 0,1-1 0,-1 0 0,1 0 0,-1 1 0,0-1 0,1 0 0,-1 1 0,1-1 0,-1 0 0,0 1 0,0-1 0,1 0 0,-1 1 0,0-1 0,0 1 0,1-1 0,-1 1 0,0-1 0,0 1 0,0-1 0,0 1 0,0-1 0,0 1 0,0-1 0,0 1 0,0-1 0,0 1 0,0-1 0,0 1 0,0-1 0,0 0 0,0 1 0,0-1 0,-1 2 0,0 10 0,-1 1 0,-1 0 0,0-1 0,0 0 0,-1 1 0,-1-1 0,0-1 0,-11 19 0,-7 18 0,-35 101 0,-109 243 0,166-389-25,-6 13-143,-2 0 1,1-1-1,-2 1 1,0-2-1,-1 1 1,0-1-1,-22 19 1,14-21-6659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24575,'10'1'0,"-1"0"0,0 0 0,1 1 0,-1 1 0,0-1 0,0 1 0,0 1 0,0 0 0,-1 0 0,0 1 0,0 0 0,12 9 0,9 9 0,48 52 0,-46-44 0,126 152 0,-122-139 0,-19-24 40,0 1 0,18 35 0,-28-46-205,-2 0 0,1 1 0,-1 0 0,-1 0 0,0 0 0,-1 0 0,0 0 0,1 14 0,-3 0-6661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9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511 72 24575,'1'0'0,"-1"0"0,1 0 0,0 0 0,0 0 0,-1 0 0,1 0 0,0 0 0,-1 0 0,1-1 0,0 1 0,0 0 0,-1 0 0,1-1 0,0 1 0,-1 0 0,1 0 0,-1-1 0,1 1 0,0-1 0,-1 1 0,1-1 0,-1 1 0,1-1 0,-1 1 0,1-1 0,-1 1 0,0-1 0,1 0 0,-1 1 0,0-1 0,1 1 0,-1-1 0,0 0 0,0 0 0,0 1 0,1-1 0,-1 0 0,0 1 0,0-1 0,0 0 0,0 0 0,0 1 0,0-1 0,-1 0 0,1 1 0,0-1 0,0 0 0,0 1 0,-1-2 0,0 0 0,0 0 0,1 0 0,-1 0 0,0 0 0,-1 0 0,1 0 0,0 0 0,0 1 0,-1-1 0,1 0 0,-1 1 0,1-1 0,-1 1 0,0 0 0,0 0 0,-2-2 0,-5 0 0,-1-1 0,0 1 0,0 1 0,-1 0 0,1 1 0,0 0 0,-1 0 0,1 1 0,0 0 0,-1 1 0,1 0 0,-12 3 0,8 0 0,0 1 0,0 0 0,1 1 0,0 0 0,0 1 0,0 1 0,-19 15 0,0 5 0,1 2 0,2 0 0,1 2 0,-45 67 0,68-93 0,1 1 0,0-1 0,0 1 0,0 0 0,1 0 0,-1 1 0,2-1 0,-1 0 0,1 1 0,0 0 0,1 0 0,0-1 0,0 1 0,1 0 0,0 0 0,0 0 0,1 0 0,0 0 0,0-1 0,1 1 0,0 0 0,0-1 0,1 1 0,0-1 0,0 0 0,1 0 0,0 0 0,0 0 0,0-1 0,1 1 0,7 6 0,2 0 0,1 0 0,0-1 0,1-1 0,1 0 0,-1-1 0,2-1 0,-1-1 0,1 0 0,25 6 0,-4-3 0,0-3 0,0-1 0,63 3 0,-85-11 0,1 0 0,-1 0 0,0-2 0,-1 0 0,1-1 0,0-1 0,-1 0 0,0-1 0,0-1 0,22-13 0,-15 7 0,0-2 0,-1 0 0,-1-2 0,-1 0 0,0-1 0,18-22 0,-30 28 0,1 0 0,-2 0 0,0 0 0,-1-1 0,0 0 0,0-1 0,-2 1 0,0-1 0,0 0 0,-1 0 0,-1 0 0,0 0 0,-1-1 0,-1 1 0,0 0 0,-1-1 0,-1 1 0,-5-25 0,4 31 0,-1 1 0,0-1 0,0 1 0,-1 0 0,1 1 0,-1-1 0,-1 1 0,1 0 0,-1 0 0,0 1 0,-1 0 0,1 0 0,-1 0 0,0 1 0,0 0 0,-11-5 0,-8-2 0,0 0 0,-1 2 0,-41-8 0,43 12-341,-1 2 0,-1 0-1,-26 2 1,26 2-6485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9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24575,'14'40'0,"-2"-13"0,52 160 0,-48-139 0,28 60 0,-2-8 0,-8-14 0,82 150 0,-112-223-1365,-7-4-5461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0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353 132 24575,'0'-6'0,"0"0"0,0-1 0,-1 1 0,0 0 0,0 0 0,-1 0 0,0 0 0,0 0 0,0 0 0,-1 0 0,0 1 0,0-1 0,0 1 0,-1 0 0,0 0 0,0 0 0,-4-4 0,4 6 0,1 0 0,-1 1 0,1 0 0,-1-1 0,0 1 0,0 1 0,0-1 0,0 1 0,0-1 0,0 1 0,0 0 0,0 1 0,-1-1 0,1 1 0,0 0 0,0 0 0,-1 0 0,1 0 0,0 1 0,-1 0 0,1 0 0,0 0 0,0 0 0,0 0 0,0 1 0,-4 2 0,-4 3 0,0 0 0,0 1 0,1 0 0,0 1 0,0 0 0,1 1 0,0 0 0,1 0 0,0 1 0,1 0 0,0 1 0,0 0 0,-10 23 0,10-14 0,-1-1 0,2 2 0,1-1 0,1 1 0,0-1 0,2 1 0,0 0 0,1 24 0,2-33 0,1 0 0,-1 0 0,2 0 0,0 0 0,1 0 0,0 0 0,1 0 0,7 18 0,-7-25 0,0 0 0,0 0 0,0 0 0,0 0 0,1-1 0,0 0 0,0 0 0,1 0 0,0 0 0,-1-1 0,1 0 0,1 0 0,-1-1 0,0 0 0,1 0 0,0 0 0,8 2 0,8 2 0,0-1 0,48 7 0,-60-12 0,0-1 0,-1 0 0,1-1 0,-1 0 0,1 0 0,-1-1 0,0-1 0,1 0 0,12-5 0,-4-2 0,0 0 0,-1 0 0,0-2 0,0 0 0,-2-2 0,0 1 0,0-2 0,-1 0 0,-1-1 0,0 0 0,14-25 0,-19 28 0,-1-1 0,0 1 0,-2-1 0,1-1 0,-2 0 0,0 1 0,0-2 0,-2 1 0,0 0 0,0-1 0,-2 1 0,0-1 0,0 0 0,-2 1 0,0-1 0,-3-17 0,2 26 0,0 1 0,-1-1 0,0 0 0,0 1 0,0-1 0,-1 1 0,0 0 0,0 0 0,0 1 0,-1-1 0,0 1 0,0 0 0,0 0 0,-1 0 0,1 1 0,-1 0 0,0 0 0,-1 1 0,1-1 0,-1 1 0,1 1 0,-1-1 0,-10-2 0,1 2 0,1 0 0,0 0 0,-1 2 0,0 0 0,1 0 0,-1 2 0,1 0 0,-1 1 0,1 0 0,-16 5 0,12 0-93,0 1-1,1 1 1,0 1-1,0 0 1,1 1-1,0 1 1,1 1-1,-25 25 1,29-27-431,-15 13-6302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1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10 24575,'0'0'0,"0"-1"0,0 1 0,0 0 0,0 0 0,0-1 0,0 1 0,0 0 0,0-1 0,0 1 0,0 0 0,0-1 0,0 1 0,0 0 0,0-1 0,0 1 0,0 0 0,0-1 0,-1 1 0,1 0 0,0 0 0,0-1 0,0 1 0,0 0 0,-1 0 0,1-1 0,0 1 0,0 0 0,-1 0 0,1 0 0,0-1 0,0 1 0,-1 0 0,1 0 0,0 0 0,-1 0 0,1 0 0,-13 6 0,-18 22 0,25-22 0,-15 17 0,1 0 0,1 2 0,-20 32 0,1-2 0,-12 19 0,-79 155 0,107-180-273,3 2 0,2 0 0,2 1 0,-13 87 0,25-112-6553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1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24575,'2'11'0,"0"-1"0,0 1 0,1-1 0,0 0 0,0 0 0,1 0 0,1 0 0,0 0 0,0-1 0,1 0 0,0 0 0,13 14 0,-7-8 0,-1 1 0,17 32 0,19 65 0,36 125 0,-73-201-110,-4-12-141,2 0 0,0-1 0,2 0 0,14 27 0,-10-31-6575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2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323 232 24575,'0'-4'0,"0"0"0,0-1 0,0 1 0,-1 0 0,1 0 0,-1-1 0,0 1 0,0 0 0,0 0 0,-1 0 0,0 0 0,0 1 0,0-1 0,0 0 0,-5-5 0,4 5 0,-1 2 0,0-1 0,0 0 0,0 1 0,0 0 0,0 0 0,-1 0 0,1 0 0,-1 1 0,1 0 0,-1 0 0,0 0 0,1 0 0,-7 1 0,3-1 0,0 1 0,-1 1 0,1 0 0,0 0 0,-1 0 0,1 1 0,0 0 0,0 1 0,0 0 0,1 0 0,-1 1 0,1-1 0,-1 2 0,1-1 0,1 1 0,-1 0 0,1 0 0,-1 1 0,2 0 0,-10 12 0,7-8 0,1-1 0,0 1 0,1 1 0,0 0 0,1 0 0,0 0 0,0 0 0,2 1 0,-1-1 0,1 1 0,1 0 0,0 0 0,0 23 0,2-28 0,1-1 0,0 1 0,1-1 0,-1 0 0,1 0 0,0 1 0,1-1 0,0-1 0,-1 1 0,2 0 0,-1-1 0,1 1 0,0-1 0,0 0 0,0 0 0,1-1 0,0 1 0,-1-1 0,2 0 0,-1 0 0,0-1 0,1 1 0,0-1 0,0 0 0,8 2 0,5 2 0,0-1 0,0 0 0,0-2 0,1 0 0,-1-2 0,1 0 0,21-1 0,-21-2 0,-1-1 0,1-1 0,-1-1 0,0-1 0,0-1 0,0 0 0,-1-1 0,0-1 0,-1-1 0,1 0 0,-2-1 0,17-13 0,-5 1 0,-1 0 0,-1-2 0,-1-1 0,-1-1 0,37-53 0,-55 71 0,-1-1 0,0 0 0,0 0 0,-1 0 0,0 0 0,-1-1 0,0 0 0,0 0 0,1-12 0,-3 18 0,-1-1 0,0 1 0,0 0 0,0 0 0,-1-1 0,1 1 0,-1 0 0,0 0 0,-1 0 0,1 0 0,-1 0 0,1 0 0,-1 0 0,0 1 0,-1-1 0,1 0 0,0 1 0,-1 0 0,0 0 0,0 0 0,0 0 0,0 0 0,-1 0 0,-4-2 0,-10-5 0,0 1 0,-1 1 0,0 0 0,0 2 0,-1 0 0,0 1 0,0 1 0,0 1 0,0 1 0,-1 0 0,1 2 0,-1 0 0,1 2 0,0 0 0,-1 1 0,-32 10 0,49-12-124,-1 1 0,1 0 0,1 0 0,-1 0 0,0 1 0,0-1-1,1 1 1,0 0 0,-1 0 0,-3 5 0,-6 10-6702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2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63 24575,'0'-2'0,"-1"0"0,0 0 0,1 0 0,-1 0 0,0 0 0,-1 0 0,1 0 0,0 0 0,-1 0 0,1 0 0,-1 0 0,1 1 0,-1-1 0,0 1 0,1-1 0,-1 1 0,0 0 0,0 0 0,0 0 0,0 0 0,0 0 0,-4-1 0,-48-16 0,47 16 0,0 1 0,-1-1 0,1 1 0,-1 1 0,1-1 0,-1 1 0,1 0 0,0 1 0,-1 0 0,1 0 0,0 1 0,-1 0 0,1 0 0,0 0 0,0 1 0,0 0 0,1 0 0,-1 1 0,1 0 0,0 0 0,0 1 0,0 0 0,1 0 0,-1 0 0,1 0 0,0 1 0,1 0 0,-8 11 0,-4 11 0,-26 55 0,37-70 0,0 0 0,1 0 0,0 1 0,1-1 0,0 1 0,1-1 0,0 16 0,3-24 0,-1 0 0,2 0 0,-1 0 0,0 0 0,1 0 0,0 0 0,0-1 0,0 1 0,1-1 0,-1 1 0,1-1 0,0 0 0,1 0 0,-1 0 0,1 0 0,-1-1 0,1 1 0,0-1 0,0 0 0,1 0 0,-1-1 0,1 1 0,-1-1 0,1 0 0,0 0 0,5 1 0,9 3 0,0 0 0,0-1 0,1-1 0,-1-1 0,29 0 0,-26-2 0,0-1 0,1-1 0,-1-1 0,0-1 0,0 0 0,0-2 0,24-9 0,-35 9 0,0 1 0,0-2 0,0 0 0,0 0 0,-1-1 0,0 0 0,-1-1 0,0 0 0,0-1 0,0 0 0,-1 0 0,-1 0 0,0-1 0,10-17 0,-11 17 0,0-1 0,-1 0 0,0 0 0,-1-1 0,0 1 0,-1-1 0,0 0 0,2-16 0,-5 22 0,0 1 0,-1 0 0,1-1 0,-1 1 0,0 0 0,-1 0 0,1 0 0,-1-1 0,0 1 0,0 1 0,0-1 0,-1 0 0,0 1 0,0-1 0,0 1 0,0 0 0,-1 0 0,0 0 0,0 0 0,0 1 0,-6-5 0,-3 0-170,0 0-1,0 0 0,-1 1 1,0 1-1,-1 1 0,0 0 1,-23-5-1,1 3-6655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3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24575,'-1'38'0,"-2"1"0,-2 0 0,-1-1 0,-2 0 0,-2 0 0,-20 51 0,-26 118 0,45-158 0,-1 0 0,-2-1 0,-3 0 0,-26 54 0,13-59-1365,15-28-5461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4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26 24575,'0'0'0,"0"0"0,1 0 0,-1 1 0,0-1 0,1 0 0,-1 0 0,0 0 0,0 0 0,1 0 0,-1 0 0,0 0 0,1 0 0,-1 0 0,0 0 0,1 0 0,-1 0 0,0 0 0,1 0 0,-1 0 0,0 0 0,1 0 0,-1 0 0,0 0 0,1 0 0,-1-1 0,0 1 0,0 0 0,1 0 0,-1 0 0,0 0 0,0-1 0,1 1 0,-1 0 0,0 0 0,0-1 0,0 1 0,1 0 0,-1 0 0,0-1 0,0 1 0,0 0 0,0-1 0,0 1 0,1 0 0,-1-1 0,0 1 0,0 0 0,0-1 0,0 1 0,0 0 0,0-1 0,0 1 0,0 0 0,0 0 0,0-1 0,-1 1 0,1 0 0,0-1 0,0 1 0,0 0 0,0-1 0,0 1 0,0 0 0,-1-1 0,-19-12 0,15 12 0,0 1 0,-1 0 0,1 0 0,0 0 0,0 1 0,0 0 0,0 0 0,0 0 0,0 1 0,0 0 0,0-1 0,1 2 0,-1-1 0,1 0 0,-1 1 0,1 0 0,0 0 0,0 1 0,-6 5 0,-3 4 0,0 0 0,1 1 0,0 0 0,-12 21 0,17-23 0,1 0 0,0 1 0,1 0 0,0 0 0,1 0 0,-5 26 0,8-31 0,0 0 0,0 0 0,0 0 0,1 0 0,1 0 0,-1 0 0,1 0 0,0 0 0,1 0 0,0-1 0,0 1 0,1 0 0,5 9 0,-5-12 0,1-1 0,-1-1 0,1 1 0,0 0 0,0-1 0,1 0 0,-1 0 0,1 0 0,-1-1 0,1 1 0,0-1 0,0 0 0,0-1 0,0 1 0,1-1 0,-1 0 0,0 0 0,6 0 0,-1 0 0,0 0 0,1-1 0,-1 0 0,0-1 0,0 0 0,0 0 0,0-1 0,17-6 0,-15 3 0,0-1 0,0-1 0,-1 0 0,0-1 0,0 0 0,0 0 0,-1-1 0,-1-1 0,1 1 0,-2-2 0,1 1 0,9-17 0,-14 19 0,1 1 0,-2-1 0,1 1 0,-1-1 0,0 0 0,-1 0 0,1-1 0,-2 1 0,1 0 0,-1-1 0,-1 1 0,1-1 0,-2 1 0,1-1 0,-1 1 0,0 0 0,-1-1 0,0 1 0,0 0 0,-6-15 0,6 19 8,-1 0-1,1 0 1,-1 1-1,0-1 1,0 0-1,0 1 1,0 0-1,-1-1 1,0 1-1,1 1 1,-1-1-1,0 0 1,0 1-1,0 0 1,-8-3-1,1 2-255,0-1 1,0 2-1,0-1 1,0 2-1,-15-2 1,-3 3-6579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4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24575,'0'10'0,"1"0"0,1 0 0,0 0 0,0 0 0,1 0 0,0 0 0,1-1 0,5 11 0,45 74 0,-17-33 0,-8-7 0,-3 1 0,-2 0 0,25 88 0,42 155 0,-88-279 0,0 0 0,0 0 0,-2 35 0,-1-36 0,1-1 0,0 1 0,7 33 0,-2-37-1365,1-8-5461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2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5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381 160 24575,'0'-3'0,"-1"1"0,0 0 0,1-1 0,-1 1 0,0 0 0,0 0 0,0-1 0,-1 1 0,1 0 0,0 0 0,-1 0 0,1 1 0,-1-1 0,0 0 0,0 0 0,1 1 0,-1-1 0,0 1 0,0 0 0,0 0 0,-1-1 0,1 1 0,0 1 0,0-1 0,-5-1 0,-1-1 0,-1 1 0,1 0 0,-1 0 0,0 0 0,-15 1 0,16 1 0,0 1 0,0 0 0,-1 0 0,1 1 0,0 0 0,0 1 0,1-1 0,-1 2 0,0-1 0,1 1 0,-12 8 0,7-3 0,2-1 0,-1 2 0,1 0 0,0 0 0,1 1 0,-12 18 0,9-11 0,2 1 0,0 0 0,1 1 0,0 0 0,2 0 0,1 0 0,0 1 0,1 1 0,-1 21 0,5-38 0,1 1 0,0-1 0,0 1 0,1 0 0,0-1 0,0 1 0,0-1 0,0 0 0,1 1 0,0-1 0,0 0 0,0 0 0,1 0 0,0 0 0,0 0 0,0-1 0,0 1 0,1-1 0,0 0 0,0 0 0,0 0 0,0 0 0,1-1 0,-1 0 0,1 0 0,0 0 0,0 0 0,0-1 0,0 0 0,0 0 0,7 1 0,11 4 0,1-2 0,-1 0 0,1-2 0,0-1 0,46-1 0,-46-1 0,-1-1 0,0-1 0,46-10 0,-61 9 0,0 0 0,0 0 0,0 0 0,0-1 0,-1 0 0,0-1 0,1 1 0,-1-2 0,-1 1 0,1-1 0,-1 0 0,0 0 0,-1 0 0,7-10 0,-3 3 0,-1 0 0,0-1 0,-1 0 0,0 0 0,-1-1 0,-1 1 0,5-21 0,-9 26 0,1-1 0,-1 0 0,0-1 0,-1 1 0,-1 0 0,1 0 0,-2 0 0,1 0 0,-1 0 0,-1 1 0,0-1 0,-5-12 0,2 8 0,-1 1 0,-1-1 0,0 2 0,0-1 0,-1 1 0,-1 0 0,0 1 0,-1 0 0,0 1 0,-1 0 0,0 1 0,0 0 0,-1 1 0,0 0 0,0 1 0,-1 0 0,-26-8 0,33 12 0,-20-7 0,0 1 0,-46-9 0,65 16 0,0 1 0,0 0 0,0 1 0,0 0 0,-1 1 0,1-1 0,0 1 0,1 1 0,-1-1 0,0 2 0,0-1 0,1 1 0,-1 0 0,-7 4 0,-9 7-1365,3-2-5461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5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98 374 24575,'1'-27'0,"2"-1"0,1 1 0,2 0 0,17-53 0,-6 23 0,-11 38 0,0-1 0,1 1 0,0 0 0,18-31 0,-35 84 0,-148 270 0,152-292-227,0 0-1,1 1 1,0-1-1,1 1 1,-3 16-1,5-18-6598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5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24575,'6'0'0,"7"0"0,6 0 0,6 0 0,4 0 0,2 0 0,2 0 0,0 0 0,0 0 0,0 0 0,-1 0 0,1 0 0,-1 0 0,0 0 0,-1 0 0,1 0 0,-6 5 0,-7 3-8191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0 24575,'107'54'0,"-97"-49"0,0 1 0,-1 0 0,0 0 0,0 1 0,0 1 0,-1-1 0,0 2 0,0-1 0,-1 1 0,11 16 0,-16-20 0,1-1 0,-1 1 0,0 0 0,0 0 0,-1 0 0,0 0 0,0 0 0,0 0 0,0 0 0,-1 1 0,1-1 0,-2 0 0,1 0 0,0 0 0,-1 1 0,0-1 0,0 0 0,-1 0 0,1 0 0,-1 0 0,0-1 0,-1 1 0,1 0 0,-1-1 0,-5 8 0,0-2 0,0 0 0,-1-1 0,-1 0 0,1 0 0,-2-1 0,1 0 0,-1-1 0,0 0 0,0-1 0,-1 0 0,0-1 0,0 0 0,-17 4 0,0-2 0,1-1 0,-1-2 0,0-1 0,-57-1 0,79-2-68,1 1 0,-1 0-1,0 0 1,0 0 0,0 1 0,1 0-1,-1 0 1,1 0 0,-1 1 0,1 0-1,0 1 1,0-1 0,1 1 0,-1 0-1,1 1 1,0-1 0,0 1 0,0 0-1,-6 8 1,-5 9-6758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7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24575,'0'5'0,"5"3"0,3 4 0,9 1 0,9-3 0,4-2 0,3-2 0,1 2 0,0 0 0,0-1 0,0-2 0,-2-1 0,1-3 0,-7 0-8191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7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24575,'4'1'0,"0"0"0,0 0 0,0 1 0,0-1 0,0 1 0,0 0 0,-1 0 0,1 1 0,5 4 0,14 8 0,138 45 0,-104-41 0,-50-16 0,-1 0 0,1 1 0,-1-1 0,0 1 0,-1 0 0,1 1 0,-1-1 0,1 1 0,-2 0 0,1 1 0,0-1 0,-1 1 0,0 0 0,0 0 0,-1 0 0,0 0 0,0 1 0,0-1 0,-1 1 0,0 0 0,0 0 0,-1 0 0,1 0 0,-1 14 0,0-15 0,-1 1 0,0 0 0,0 0 0,-1 0 0,0-1 0,0 1 0,0 0 0,-1-1 0,0 1 0,0-1 0,-1 0 0,0 0 0,0 0 0,0 0 0,-1 0 0,0 0 0,0-1 0,0 0 0,-1 0 0,1 0 0,-1 0 0,0-1 0,-1 0 0,1 0 0,-1 0 0,-6 2 0,-10 1-47,-1-1 0,1-1 0,-1-1 0,0-1 0,0-1-1,0-1 1,-1-1 0,-25-3 0,9 1-894,13 1-5885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231 161 24575,'0'-7'0,"0"1"0,-1-1 0,1 1 0,-1 0 0,-1-1 0,1 1 0,-1 0 0,0 0 0,-1 0 0,1 0 0,-1 1 0,0-1 0,-6-7 0,7 10 0,-1 0 0,0 0 0,0 1 0,0-1 0,-1 1 0,1-1 0,0 1 0,-1 0 0,0 1 0,1-1 0,-1 0 0,0 1 0,0 0 0,0 0 0,0 0 0,0 1 0,0-1 0,0 1 0,0 0 0,0 0 0,0 0 0,-6 1 0,5 0 0,0 0 0,-1 1 0,1-1 0,0 1 0,0 0 0,0 0 0,0 1 0,1 0 0,-1-1 0,1 1 0,-1 1 0,1-1 0,0 1 0,0 0 0,0-1 0,1 2 0,0-1 0,-1 0 0,2 1 0,-1-1 0,0 1 0,1 0 0,0 0 0,0 0 0,0 0 0,1 1 0,0-1 0,-2 9 0,0 11 0,1 1 0,1-1 0,1 0 0,6 46 0,-4-57 0,0-1 0,2 1 0,-1 0 0,2-1 0,0 0 0,0 0 0,1 0 0,1-1 0,0 0 0,1 0 0,0-1 0,1 0 0,18 19 0,-12-16 0,2 0 0,0-1 0,0-1 0,1 0 0,1-2 0,0 0 0,0-1 0,29 10 0,-14-8 0,0-1 0,0-2 0,1-2 0,43 4 0,-65-9 0,0-1 0,0 0 0,0-1 0,0 0 0,0-1 0,-1-1 0,1 1 0,-1-2 0,1 0 0,-1-1 0,0 0 0,-1 0 0,1-2 0,19-13 0,-7 0 0,0 0 0,-1-2 0,-2-1 0,33-43 0,-49 59 0,0 0 0,-1 0 0,1-1 0,-2 1 0,1-1 0,-1 0 0,0 0 0,0 0 0,-1 0 0,-1-1 0,1 1 0,-1 0 0,0-1 0,-1 1 0,0-1 0,-1 1 0,1-1 0,-2 1 0,1-1 0,-1 1 0,0 0 0,-5-12 0,-3 4 0,-1-1 0,-1 1 0,0 1 0,0 0 0,-17-14 0,16 17 0,0 1 0,-1 1 0,0 0 0,-1 1 0,0 1 0,0 0 0,-21-7 0,-4 2 0,-73-16 0,63 18 0,23 4 0,-1 1 0,0 2 0,-28-1 0,-7 5-1365,36 0-5461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0 403 24575,'12'-36'0,"1"5"0,-9-5 0,-2-1 0,0 1 0,-3 0 0,-1-1 0,-2 1 0,-1 0 0,-13-45 0,56 210 0,57 196 0,-77-250 0,-15-59 0,2 0 0,-1-1 0,2 1 0,0-1 0,1 0 0,0 0 0,1-1 0,1 0 0,0-1 0,12 14 0,-11-18-136,-1 0-1,0 1 1,0 0-1,-1 1 1,0 0-1,-1 0 1,0 1-1,-1 0 0,6 17 1,-10-18-6690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575 130 24575,'13'7'0,"-13"-6"0,0-1 0,0 0 0,0 0 0,0 0 0,0 1 0,0-1 0,0 0 0,0 0 0,0 1 0,0-1 0,0 0 0,0 0 0,0 1 0,0-1 0,0 0 0,-1 0 0,1 0 0,0 1 0,0-1 0,0 0 0,0 0 0,0 0 0,-1 1 0,1-1 0,0 0 0,0 0 0,0 0 0,0 0 0,-1 0 0,1 0 0,0 1 0,0-1 0,-1 0 0,1 0 0,0 0 0,0 0 0,0 0 0,-1 0 0,1 0 0,0 0 0,0 0 0,-1 0 0,1 0 0,0 0 0,0 0 0,-1 0 0,1 0 0,0 0 0,0 0 0,0 0 0,-1-1 0,1 1 0,0 0 0,0 0 0,0 0 0,-1 0 0,1 0 0,0 0 0,0-1 0,-49-6 0,0 2 0,0 2 0,-94 7 0,132-3 0,1 1 0,0 1 0,0 0 0,0 0 0,0 1 0,0 1 0,1-1 0,-1 2 0,1-1 0,1 1 0,-1 0 0,1 1 0,0 0 0,0 0 0,1 1 0,0 0 0,1 0 0,-1 1 0,2 0 0,-6 10 0,-6 12 0,2 1 0,1 0 0,1 1 0,-13 58 0,20-67 0,1 1 0,1-1 0,1 1 0,1 0 0,1 0 0,2 0 0,5 38 0,-4-51 0,0 0 0,1-1 0,1 1 0,0-1 0,0 0 0,1 0 0,1 0 0,0 0 0,0-1 0,1 0 0,0 0 0,1-1 0,0 0 0,0-1 0,1 1 0,0-1 0,13 8 0,1-4 0,0 0 0,0-2 0,1-1 0,0 0 0,1-2 0,0-1 0,0-1 0,45 3 0,-50-6 0,-1 0 0,1-2 0,-1 0 0,1-1 0,-1-1 0,1-1 0,-1-1 0,0-1 0,0 0 0,-1-1 0,0-1 0,0-1 0,0-1 0,19-12 0,123-82 0,-149 96 0,-1 0 0,-1 0 0,0-1 0,0 0 0,0-1 0,-1 0 0,0-1 0,-1 1 0,0-1 0,-1-1 0,0 1 0,0-1 0,-1 0 0,-1 0 0,0-1 0,4-15 0,-3 0 0,0-1 0,-2 0 0,-1-1 0,-1 1 0,-6-56 0,3 69 0,-1 1 0,0-1 0,-1 0 0,0 1 0,-2 0 0,1 0 0,-2 1 0,0-1 0,0 1 0,-1 1 0,-1-1 0,0 2 0,0-1 0,-2 1 0,1 0 0,-1 1 0,-1 1 0,1-1 0,-2 2 0,1 0 0,-1 0 0,-1 1 0,-17-6 0,-56-28-78,62 26-83,-1 2 0,-1 2 0,0 0 0,0 2 1,-1 0-1,0 2 0,-47-5 0,47 11-6665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704 162 24575,'-42'3'0,"1"3"0,-1 1 0,1 1 0,0 3 0,-66 27 0,8-5 0,74-25 0,1 0 0,-1 2 0,2 1 0,-1 0 0,2 2 0,-27 19 0,40-25 0,1 0 0,1 0 0,-1 0 0,1 1 0,0 0 0,1 1 0,0-1 0,0 1 0,1 0 0,0 1 0,1-1 0,0 1 0,0 0 0,1 0 0,1 0 0,-1 1 0,2-1 0,-2 12 0,3-8 0,0-1 0,1 1 0,0 0 0,1-1 0,1 1 0,0-1 0,0 0 0,2 0 0,-1 0 0,2 0 0,0-1 0,0 0 0,1 0 0,1-1 0,0 1 0,0-2 0,16 17 0,-12-16 0,1 0 0,0-1 0,0 0 0,1-1 0,0-1 0,0 0 0,1-1 0,0 0 0,1-1 0,-1-1 0,1 0 0,0-2 0,1 1 0,22 0 0,23 0 0,1-3 0,-1-2 0,0-3 0,93-19 0,-130 18 0,0-2 0,0 0 0,0-2 0,-1-1 0,0-1 0,-1-1 0,0-1 0,-1-1 0,-1-1 0,0-1 0,-1 0 0,0-2 0,23-28 0,-30 30 0,-1 0 0,0-1 0,-1 0 0,-2-1 0,1 0 0,-2-1 0,11-34 0,-16 39 0,0-1 0,-1 1 0,0 0 0,-1-1 0,-1 1 0,0 0 0,-1-1 0,-1 1 0,0-1 0,-1 1 0,-9-26 0,6 25 0,-1-1 0,-1 1 0,0 0 0,-2 1 0,1 0 0,-2 1 0,0 0 0,0 0 0,-1 1 0,-22-17 0,17 16 0,0 0 0,-1 2 0,-1 0 0,0 1 0,0 1 0,0 1 0,-1 1 0,-24-6 0,10 5 0,9 1 0,-1 1 0,0 1 0,0 1 0,0 1 0,0 2 0,0 0 0,-33 5 0,50-1-100,0 1 1,0 0-1,0 0 0,1 1 0,-1 0 1,1 1-1,0 0 0,1 0 0,-1 0 1,-6 9-1,11-13-168,-20 21-6558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89 24575,'5'0'0,"7"0"0,7-5 0,5-2 0,-1 1-8191</inkml:trace>
  <inkml:trace contextRef="#ctx0" brushRef="#br0" timeOffset="1">367 28 24575,'5'0'0,"2"-5"0,5-2 0,6 0 0,4 2 0,-1 1-8191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846 0 24575,'-1'4'0,"1"0"0,-1 0 0,0-1 0,0 1 0,0 0 0,-1-1 0,0 1 0,1-1 0,-1 1 0,0-1 0,0 0 0,-1 0 0,1 0 0,-1 0 0,0 0 0,1-1 0,-5 4 0,-64 43 0,35-25 0,-12 15 0,1 3 0,-51 59 0,-4 4 0,66-67 0,-34 46 0,-15 17 0,32-32 0,40-50 0,0-1 0,-17 18 0,-65 69 0,85-93 119,7-11-321,4-6-1080,3-6-5544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24575,'3'-22'0,"7"18"0,20 25 0,-19-12 0,36 36 0,-3 2 0,-2 1 0,-1 3 0,41 69 0,-66-97 0,23 35 0,-3 1 0,30 70 0,-43-84 0,-15-32 0,-1 0 0,-1 0 0,0 0 0,4 18 0,-9-29-85,-1 0 0,0 1-1,1-1 1,-1 0 0,0 1-1,-1-1 1,1 1 0,0-1-1,-1 0 1,1 1 0,-1-1-1,0 0 1,0 0 0,0 1-1,-2 2 1,-8 13-6741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608 30 24575,'-5'-1'0,"-116"3"0,107-1 0,-1 0 0,0 1 0,1 0 0,-1 2 0,1 0 0,0 0 0,0 1 0,-23 12 0,-33 28 0,34-23 0,1 1 0,-59 51 0,85-65 0,0-1 0,1 1 0,1 1 0,-1 0 0,2 0 0,-1 0 0,1 1 0,1 0 0,0 0 0,0 0 0,1 1 0,1-1 0,0 1 0,-2 17 0,2-11 0,2-1 0,0 1 0,2 0 0,-1 0 0,2 0 0,4 19 0,-3-27 0,0 0 0,1 0 0,0-1 0,1 1 0,0-1 0,0 0 0,1 0 0,0 0 0,0-1 0,1 0 0,13 11 0,-3-5 0,1 0 0,1-2 0,0 0 0,1-1 0,0-1 0,0 0 0,1-2 0,0-1 0,1 0 0,0-2 0,0 0 0,0-2 0,1 0 0,-1-1 0,1-2 0,-1 0 0,23-4 0,-28 2 0,0-2 0,0 0 0,0-1 0,-1-1 0,0 0 0,0-1 0,-1-1 0,1-1 0,-2 0 0,27-21 0,-6 0 0,-1-2 0,53-65 0,-71 78 0,-2 0 0,0-1 0,-1-1 0,-1 0 0,-1-1 0,-1 0 0,8-29 0,-15 43 0,0 0 0,-1-1 0,-1 1 0,1-1 0,-2 1 0,1-1 0,-1 1 0,0-1 0,-1 0 0,0 1 0,0-1 0,-1 1 0,0-1 0,0 1 0,-1 0 0,0 0 0,-1 0 0,0 0 0,0 1 0,0-1 0,-1 1 0,0 0 0,-9-8 0,4 4 0,1 0 0,-1 1 0,0 0 0,0 1 0,-1 0 0,0 1 0,0 0 0,-1 0 0,0 1 0,-1 1 0,0 0 0,-22-7 0,-43-10-1365,56 18-5461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1080 0 24575,'2'13'0,"-2"-3"0,-16-4 0,-10-2 0,-1-2 0,-54-3 0,58 0 0,0 0 0,0 2 0,0 1 0,-44 8 0,25 0 0,0 2 0,2 1 0,-1 3 0,2 1 0,0 2 0,1 2 0,-36 25 0,35-17 0,2 1 0,1 2 0,1 1 0,-47 58 0,-52 93 0,128-170 0,0-1 0,0 1 0,2 0 0,-1 0 0,2 1 0,0-1 0,-1 18 0,-4 15 0,5-34 0,1 1 0,0 1 0,1-1 0,0 0 0,1 0 0,3 23 0,-1-27 0,0 0 0,1-1 0,0 0 0,1 1 0,0-1 0,1-1 0,-1 1 0,2-1 0,-1 0 0,10 11 0,2 1 0,2 0 0,0-1 0,1-1 0,1-1 0,0-1 0,2-1 0,0 0 0,0-2 0,1-1 0,1-1 0,39 13 0,6-3 0,78 22 0,-97-31 0,-25-5 0,0-2 0,1 0 0,32 0 0,-19-3 0,1-2 0,0-2 0,-1-2 0,0-1 0,0-2 0,40-13 0,39-11 0,-74 21 0,53-19 0,-84 23 0,0 0 0,0 0 0,-1-2 0,1 0 0,-2 0 0,1-1 0,18-17 0,-20 15 0,0-1 0,-1 0 0,0 0 0,0-1 0,-1-1 0,-1 1 0,-1-1 0,0-1 0,0 1 0,-2-1 0,0 0 0,0-1 0,-2 1 0,4-27 0,7-51 0,-9 69 0,-1-1 0,-1 1 0,0-37 0,-4 52 0,0 0 0,0-1 0,-1 1 0,0 0 0,-1 0 0,0 0 0,0 0 0,-1 1 0,0-1 0,0 1 0,-1 0 0,-12-14 0,-10-16 0,-36-62 0,39 59 0,-39-52 0,38 62 0,-3 1 0,0 1 0,-2 2 0,-1 1 0,-43-29 0,64 50 14,-1-1-1,0 2 0,0 0 0,0 0 1,0 1-1,-1 0 0,1 1 1,-24-2-1,26 3-148,-1 1 0,0 0 0,0 0 0,1 1 0,-1 1 0,0-1 0,1 2 0,-1-1 0,1 1 0,-18 8 0,6 4-6691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4 24575,'11'-2'0,"-10"2"0,-1-1 0,0 1 0,1 0 0,-1 0 0,1 0 0,-1 0 0,1-1 0,-1 1 0,1 0 0,-1 0 0,1 0 0,-1 0 0,1 0 0,-1 0 0,1 0 0,-1 0 0,1 0 0,-1 1 0,1-1 0,-1 0 0,1 0 0,-1 0 0,0 1 0,1-1 0,-1 0 0,1 0 0,-1 1 0,0-1 0,1 0 0,-1 1 0,1-1 0,-1 0 0,0 1 0,0-1 0,1 0 0,-1 1 0,0-1 0,0 1 0,1-1 0,-1 1 0,0-1 0,0 1 0,0-1 0,0 1 0,0-1 0,0 1 0,0-1 0,0 1 0,0-1 0,0 1 0,0-1 0,0 1 0,0-1 0,0 0 0,0 1 0,0-1 0,-1 2 0,0 10 0,-1 1 0,-1 0 0,0-1 0,0 0 0,-1 1 0,-1-1 0,0-1 0,-11 19 0,-7 18 0,-35 101 0,-109 243 0,166-389-25,-6 13-143,-2 0 1,1-1-1,-2 1 1,0-2-1,-1 1 1,0-1-1,-22 19 1,14-21-6659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511 72 24575,'1'0'0,"-1"0"0,1 0 0,0 0 0,0 0 0,-1 0 0,1 0 0,0 0 0,-1 0 0,1-1 0,0 1 0,0 0 0,-1 0 0,1-1 0,0 1 0,-1 0 0,1 0 0,-1-1 0,1 1 0,0-1 0,-1 1 0,1-1 0,-1 1 0,1-1 0,-1 1 0,1-1 0,-1 1 0,0-1 0,1 0 0,-1 1 0,0-1 0,1 1 0,-1-1 0,0 0 0,0 0 0,0 1 0,1-1 0,-1 0 0,0 1 0,0-1 0,0 0 0,0 0 0,0 1 0,0-1 0,-1 0 0,1 1 0,0-1 0,0 0 0,0 1 0,-1-2 0,0 0 0,0 0 0,1 0 0,-1 0 0,0 0 0,-1 0 0,1 0 0,0 0 0,0 1 0,-1-1 0,1 0 0,-1 1 0,1-1 0,-1 1 0,0 0 0,0 0 0,-2-2 0,-5 0 0,-1-1 0,0 1 0,0 1 0,-1 0 0,1 1 0,0 0 0,-1 0 0,1 1 0,0 0 0,-1 1 0,1 0 0,-12 3 0,8 0 0,0 1 0,0 0 0,1 1 0,0 0 0,0 1 0,0 1 0,-19 15 0,0 5 0,1 2 0,2 0 0,1 2 0,-45 67 0,68-93 0,1 1 0,0-1 0,0 1 0,0 0 0,1 0 0,-1 1 0,2-1 0,-1 0 0,1 1 0,0 0 0,1 0 0,0-1 0,0 1 0,1 0 0,0 0 0,0 0 0,1 0 0,0 0 0,0-1 0,1 1 0,0 0 0,0-1 0,1 1 0,0-1 0,0 0 0,1 0 0,0 0 0,0 0 0,0-1 0,1 1 0,7 6 0,2 0 0,1 0 0,0-1 0,1-1 0,1 0 0,-1-1 0,2-1 0,-1-1 0,1 0 0,25 6 0,-4-3 0,0-3 0,0-1 0,63 3 0,-85-11 0,1 0 0,-1 0 0,0-2 0,-1 0 0,1-1 0,0-1 0,-1 0 0,0-1 0,0-1 0,22-13 0,-15 7 0,0-2 0,-1 0 0,-1-2 0,-1 0 0,0-1 0,18-22 0,-30 28 0,1 0 0,-2 0 0,0 0 0,-1-1 0,0 0 0,0-1 0,-2 1 0,0-1 0,0 0 0,-1 0 0,-1 0 0,0 0 0,-1-1 0,-1 1 0,0 0 0,-1-1 0,-1 1 0,-5-25 0,4 31 0,-1 1 0,0-1 0,0 1 0,-1 0 0,1 1 0,-1-1 0,-1 1 0,1 0 0,-1 0 0,0 1 0,-1 0 0,1 0 0,-1 0 0,0 1 0,0 0 0,-11-5 0,-8-2 0,0 0 0,-1 2 0,-41-8 0,43 12-341,-1 2 0,-1 0-1,-26 2 1,26 2-6485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24575,'14'40'0,"-2"-13"0,52 160 0,-48-139 0,28 60 0,-2-8 0,-8-14 0,82 150 0,-112-223-1365,-7-4-5461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353 132 24575,'0'-6'0,"0"0"0,0-1 0,-1 1 0,0 0 0,0 0 0,-1 0 0,0 0 0,0 0 0,0 0 0,-1 0 0,0 1 0,0-1 0,0 1 0,-1 0 0,0 0 0,0 0 0,-4-4 0,4 6 0,1 0 0,-1 1 0,1 0 0,-1-1 0,0 1 0,0 1 0,0-1 0,0 1 0,0-1 0,0 1 0,0 0 0,0 1 0,-1-1 0,1 1 0,0 0 0,0 0 0,-1 0 0,1 0 0,0 1 0,-1 0 0,1 0 0,0 0 0,0 0 0,0 0 0,0 1 0,-4 2 0,-4 3 0,0 0 0,0 1 0,1 0 0,0 1 0,0 0 0,1 1 0,0 0 0,1 0 0,0 1 0,1 0 0,0 1 0,0 0 0,-10 23 0,10-14 0,-1-1 0,2 2 0,1-1 0,1 1 0,0-1 0,2 1 0,0 0 0,1 24 0,2-33 0,1 0 0,-1 0 0,2 0 0,0 0 0,1 0 0,0 0 0,1 0 0,7 18 0,-7-25 0,0 0 0,0 0 0,0 0 0,0 0 0,1-1 0,0 0 0,0 0 0,1 0 0,0 0 0,-1-1 0,1 0 0,1 0 0,-1-1 0,0 0 0,1 0 0,0 0 0,8 2 0,8 2 0,0-1 0,48 7 0,-60-12 0,0-1 0,-1 0 0,1-1 0,-1 0 0,1 0 0,-1-1 0,0-1 0,1 0 0,12-5 0,-4-2 0,0 0 0,-1 0 0,0-2 0,0 0 0,-2-2 0,0 1 0,0-2 0,-1 0 0,-1-1 0,0 0 0,14-25 0,-19 28 0,-1-1 0,0 1 0,-2-1 0,1-1 0,-2 0 0,0 1 0,0-2 0,-2 1 0,0 0 0,0-1 0,-2 1 0,0-1 0,0 0 0,-2 1 0,0-1 0,-3-17 0,2 26 0,0 1 0,-1-1 0,0 0 0,0 1 0,0-1 0,-1 1 0,0 0 0,0 0 0,0 1 0,-1-1 0,0 1 0,0 0 0,0 0 0,-1 0 0,1 1 0,-1 0 0,0 0 0,-1 1 0,1-1 0,-1 1 0,1 1 0,-1-1 0,-10-2 0,1 2 0,1 0 0,0 0 0,-1 2 0,0 0 0,1 0 0,-1 2 0,1 0 0,-1 1 0,1 0 0,-16 5 0,12 0-93,0 1-1,1 1 1,0 1-1,0 0 1,1 1-1,0 1 1,1 1-1,-25 25 1,29-27-431,-15 13-6302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10 24575,'0'0'0,"0"-1"0,0 1 0,0 0 0,0 0 0,0-1 0,0 1 0,0 0 0,0-1 0,0 1 0,0 0 0,0-1 0,0 1 0,0 0 0,0-1 0,0 1 0,0 0 0,0-1 0,-1 1 0,1 0 0,0 0 0,0-1 0,0 1 0,0 0 0,-1 0 0,1-1 0,0 1 0,0 0 0,-1 0 0,1 0 0,0-1 0,0 1 0,-1 0 0,1 0 0,0 0 0,-1 0 0,1 0 0,-13 6 0,-18 22 0,25-22 0,-15 17 0,1 0 0,1 2 0,-20 32 0,1-2 0,-12 19 0,-79 155 0,107-180-273,3 2 0,2 0 0,2 1 0,-13 87 0,25-112-6553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24575,'2'11'0,"0"-1"0,0 1 0,1-1 0,0 0 0,0 0 0,1 0 0,1 0 0,0 0 0,0-1 0,1 0 0,0 0 0,13 14 0,-7-8 0,-1 1 0,17 32 0,19 65 0,36 125 0,-73-201-110,-4-12-141,2 0 0,0-1 0,2 0 0,14 27 0,-10-31-6575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24575,'5'0'0,"8"0"0,5 5 0,6 2 0,4 0 0,2-2 0,1-1 0,-4-2-8191</inkml:trace>
  <inkml:trace contextRef="#ctx0" brushRef="#br0" timeOffset="1">428 93 24575,'6'0'0,"6"0"0,6 0 0,6 0 0,4 0 0,2 0 0,2 0 0,0 0 0,-5 0-8191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323 232 24575,'0'-4'0,"0"0"0,0-1 0,0 1 0,-1 0 0,1 0 0,-1-1 0,0 1 0,0 0 0,0 0 0,-1 0 0,0 0 0,0 1 0,0-1 0,0 0 0,-5-5 0,4 5 0,-1 2 0,0-1 0,0 0 0,0 1 0,0 0 0,0 0 0,-1 0 0,1 0 0,-1 1 0,1 0 0,-1 0 0,0 0 0,1 0 0,-7 1 0,3-1 0,0 1 0,-1 1 0,1 0 0,0 0 0,-1 0 0,1 1 0,0 0 0,0 1 0,0 0 0,1 0 0,-1 1 0,1-1 0,-1 2 0,1-1 0,1 1 0,-1 0 0,1 0 0,-1 1 0,2 0 0,-10 12 0,7-8 0,1-1 0,0 1 0,1 1 0,0 0 0,1 0 0,0 0 0,0 0 0,2 1 0,-1-1 0,1 1 0,1 0 0,0 0 0,0 23 0,2-28 0,1-1 0,0 1 0,1-1 0,-1 0 0,1 0 0,0 1 0,1-1 0,0-1 0,-1 1 0,2 0 0,-1-1 0,1 1 0,0-1 0,0 0 0,0 0 0,1-1 0,0 1 0,-1-1 0,2 0 0,-1 0 0,0-1 0,1 1 0,0-1 0,0 0 0,8 2 0,5 2 0,0-1 0,0 0 0,0-2 0,1 0 0,-1-2 0,1 0 0,21-1 0,-21-2 0,-1-1 0,1-1 0,-1-1 0,0-1 0,0-1 0,0 0 0,-1-1 0,0-1 0,-1-1 0,1 0 0,-2-1 0,17-13 0,-5 1 0,-1 0 0,-1-2 0,-1-1 0,-1-1 0,37-53 0,-55 71 0,-1-1 0,0 0 0,0 0 0,-1 0 0,0 0 0,-1-1 0,0 0 0,0 0 0,1-12 0,-3 18 0,-1-1 0,0 1 0,0 0 0,0 0 0,-1-1 0,1 1 0,-1 0 0,0 0 0,-1 0 0,1 0 0,-1 0 0,1 0 0,-1 0 0,0 1 0,-1-1 0,1 0 0,0 1 0,-1 0 0,0 0 0,0 0 0,0 0 0,0 0 0,-1 0 0,-4-2 0,-10-5 0,0 1 0,-1 1 0,0 0 0,0 2 0,-1 0 0,0 1 0,0 1 0,0 1 0,0 1 0,-1 0 0,1 2 0,-1 0 0,1 2 0,0 0 0,-1 1 0,-32 10 0,49-12-124,-1 1 0,1 0 0,1 0 0,-1 0 0,0 1 0,0-1-1,1 1 1,0 0 0,-1 0 0,-3 5 0,-6 10-6702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63 24575,'0'-2'0,"-1"0"0,0 0 0,1 0 0,-1 0 0,0 0 0,-1 0 0,1 0 0,0 0 0,-1 0 0,1 0 0,-1 0 0,1 1 0,-1-1 0,0 1 0,1-1 0,-1 1 0,0 0 0,0 0 0,0 0 0,0 0 0,0 0 0,-4-1 0,-48-16 0,47 16 0,0 1 0,-1-1 0,1 1 0,-1 1 0,1-1 0,-1 1 0,1 0 0,0 1 0,-1 0 0,1 0 0,0 1 0,-1 0 0,1 0 0,0 0 0,0 1 0,0 0 0,1 0 0,-1 1 0,1 0 0,0 0 0,0 1 0,0 0 0,1 0 0,-1 0 0,1 0 0,0 1 0,1 0 0,-8 11 0,-4 11 0,-26 55 0,37-70 0,0 0 0,1 0 0,0 1 0,1-1 0,0 1 0,1-1 0,0 16 0,3-24 0,-1 0 0,2 0 0,-1 0 0,0 0 0,1 0 0,0 0 0,0-1 0,0 1 0,1-1 0,-1 1 0,1-1 0,0 0 0,1 0 0,-1 0 0,1 0 0,-1-1 0,1 1 0,0-1 0,0 0 0,1 0 0,-1-1 0,1 1 0,-1-1 0,1 0 0,0 0 0,5 1 0,9 3 0,0 0 0,0-1 0,1-1 0,-1-1 0,29 0 0,-26-2 0,0-1 0,1-1 0,-1-1 0,0-1 0,0 0 0,0-2 0,24-9 0,-35 9 0,0 1 0,0-2 0,0 0 0,0 0 0,-1-1 0,0 0 0,-1-1 0,0 0 0,0-1 0,0 0 0,-1 0 0,-1 0 0,0-1 0,10-17 0,-11 17 0,0-1 0,-1 0 0,0 0 0,-1-1 0,0 1 0,-1-1 0,0 0 0,2-16 0,-5 22 0,0 1 0,-1 0 0,1-1 0,-1 1 0,0 0 0,-1 0 0,1 0 0,-1-1 0,0 1 0,0 1 0,0-1 0,-1 0 0,0 1 0,0-1 0,0 1 0,0 0 0,-1 0 0,0 0 0,0 0 0,0 1 0,-6-5 0,-3 0-170,0 0-1,0 0 0,-1 1 1,0 1-1,-1 1 0,0 0 1,-23-5-1,1 3-6655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24575,'-1'38'0,"-2"1"0,-2 0 0,-1-1 0,-2 0 0,-2 0 0,-20 51 0,-26 118 0,45-158 0,-1 0 0,-2-1 0,-3 0 0,-26 54 0,13-59-1365,15-28-5461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26 24575,'0'0'0,"0"0"0,1 0 0,-1 1 0,0-1 0,1 0 0,-1 0 0,0 0 0,0 0 0,1 0 0,-1 0 0,0 0 0,1 0 0,-1 0 0,0 0 0,1 0 0,-1 0 0,0 0 0,1 0 0,-1 0 0,0 0 0,1 0 0,-1 0 0,0 0 0,1 0 0,-1-1 0,0 1 0,0 0 0,1 0 0,-1 0 0,0 0 0,0-1 0,1 1 0,-1 0 0,0 0 0,0-1 0,0 1 0,1 0 0,-1 0 0,0-1 0,0 1 0,0 0 0,0-1 0,0 1 0,1 0 0,-1-1 0,0 1 0,0 0 0,0-1 0,0 1 0,0 0 0,0-1 0,0 1 0,0 0 0,0 0 0,0-1 0,-1 1 0,1 0 0,0-1 0,0 1 0,0 0 0,0-1 0,0 1 0,0 0 0,-1-1 0,-19-12 0,15 12 0,0 1 0,-1 0 0,1 0 0,0 0 0,0 1 0,0 0 0,0 0 0,0 0 0,0 1 0,0 0 0,0-1 0,1 2 0,-1-1 0,1 0 0,-1 1 0,1 0 0,0 0 0,0 1 0,-6 5 0,-3 4 0,0 0 0,1 1 0,0 0 0,-12 21 0,17-23 0,1 0 0,0 1 0,1 0 0,0 0 0,1 0 0,-5 26 0,8-31 0,0 0 0,0 0 0,0 0 0,1 0 0,1 0 0,-1 0 0,1 0 0,0 0 0,1 0 0,0-1 0,0 1 0,1 0 0,5 9 0,-5-12 0,1-1 0,-1-1 0,1 1 0,0 0 0,0-1 0,1 0 0,-1 0 0,1 0 0,-1-1 0,1 1 0,0-1 0,0 0 0,0-1 0,0 1 0,1-1 0,-1 0 0,0 0 0,6 0 0,-1 0 0,0 0 0,1-1 0,-1 0 0,0-1 0,0 0 0,0 0 0,0-1 0,17-6 0,-15 3 0,0-1 0,0-1 0,-1 0 0,0-1 0,0 0 0,0 0 0,-1-1 0,-1-1 0,1 1 0,-2-2 0,1 1 0,9-17 0,-14 19 0,1 1 0,-2-1 0,1 1 0,-1-1 0,0 0 0,-1 0 0,1-1 0,-2 1 0,1 0 0,-1-1 0,-1 1 0,1-1 0,-2 1 0,1-1 0,-1 1 0,0 0 0,-1-1 0,0 1 0,0 0 0,-6-15 0,6 19 8,-1 0-1,1 0 1,-1 1-1,0-1 1,0 0-1,0 1 1,0 0-1,-1-1 1,0 1-1,1 1 1,-1-1-1,0 0 1,0 1-1,0 0 1,-8-3-1,1 2-255,0-1 1,0 2-1,0-1 1,0 2-1,-15-2 1,-3 3-6579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24575,'0'10'0,"1"0"0,1 0 0,0 0 0,0 0 0,1 0 0,0 0 0,1-1 0,5 11 0,45 74 0,-17-33 0,-8-7 0,-3 1 0,-2 0 0,25 88 0,42 155 0,-88-279 0,0 0 0,0 0 0,-2 35 0,-1-36 0,1-1 0,0 1 0,7 33 0,-2-37-1365,1-8-5461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381 160 24575,'0'-3'0,"-1"1"0,0 0 0,1-1 0,-1 1 0,0 0 0,0 0 0,0-1 0,-1 1 0,1 0 0,0 0 0,-1 0 0,1 1 0,-1-1 0,0 0 0,0 0 0,1 1 0,-1-1 0,0 1 0,0 0 0,0 0 0,-1-1 0,1 1 0,0 1 0,0-1 0,-5-1 0,-1-1 0,-1 1 0,1 0 0,-1 0 0,0 0 0,-15 1 0,16 1 0,0 1 0,0 0 0,-1 0 0,1 1 0,0 0 0,0 1 0,1-1 0,-1 2 0,0-1 0,1 1 0,-12 8 0,7-3 0,2-1 0,-1 2 0,1 0 0,0 0 0,1 1 0,-12 18 0,9-11 0,2 1 0,0 0 0,1 1 0,0 0 0,2 0 0,1 0 0,0 1 0,1 1 0,-1 21 0,5-38 0,1 1 0,0-1 0,0 1 0,1 0 0,0-1 0,0 1 0,0-1 0,0 0 0,1 1 0,0-1 0,0 0 0,0 0 0,1 0 0,0 0 0,0 0 0,0-1 0,0 1 0,1-1 0,0 0 0,0 0 0,0 0 0,0 0 0,1-1 0,-1 0 0,1 0 0,0 0 0,0 0 0,0-1 0,0 0 0,0 0 0,7 1 0,11 4 0,1-2 0,-1 0 0,1-2 0,0-1 0,46-1 0,-46-1 0,-1-1 0,0-1 0,46-10 0,-61 9 0,0 0 0,0 0 0,0 0 0,0-1 0,-1 0 0,0-1 0,1 1 0,-1-2 0,-1 1 0,1-1 0,-1 0 0,0 0 0,-1 0 0,7-10 0,-3 3 0,-1 0 0,0-1 0,-1 0 0,0 0 0,-1-1 0,-1 1 0,5-21 0,-9 26 0,1-1 0,-1 0 0,0-1 0,-1 1 0,-1 0 0,1 0 0,-2 0 0,1 0 0,-1 0 0,-1 1 0,0-1 0,-5-12 0,2 8 0,-1 1 0,-1-1 0,0 2 0,0-1 0,-1 1 0,-1 0 0,0 1 0,-1 0 0,0 1 0,-1 0 0,0 1 0,0 0 0,-1 1 0,0 0 0,0 1 0,-1 0 0,-26-8 0,33 12 0,-20-7 0,0 1 0,-46-9 0,65 16 0,0 1 0,0 0 0,0 1 0,0 0 0,-1 1 0,1-1 0,0 1 0,1 1 0,-1-1 0,0 2 0,0-1 0,1 1 0,-1 0 0,-7 4 0,-9 7-1365,3-2-5461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98 374 24575,'1'-27'0,"2"-1"0,1 1 0,2 0 0,17-53 0,-6 23 0,-11 38 0,0-1 0,1 1 0,0 0 0,18-31 0,-35 84 0,-148 270 0,152-292-227,0 0-1,1 1 1,0-1-1,1 1 1,-3 16-1,5-18-6598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24575,'6'0'0,"6"0"0,8 0 0,5 0 0,4 0 0,2 0 0,2 0 0,0 0 0,0 0 0,0 0 0,-6 5 0,-2 2 0,-5 5 0,-1 1 0,-3 3 0,0-1 0,-2-3-8191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00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24575,'30'-1'0,"-1"2"0,1 1 0,-1 2 0,0 1 0,32 9 0,-50-11 0,-1 1 0,0 0 0,0 1 0,0 0 0,-1 0 0,0 1 0,0 0 0,0 1 0,-1 0 0,0 0 0,0 1 0,0 0 0,-1 1 0,-1-1 0,1 1 0,-2 1 0,7 10 0,-10-16 0,0-1 0,-1 1 0,1 0 0,-1 0 0,1 0 0,-1 0 0,0 0 0,0 0 0,-1 0 0,1 0 0,-1 0 0,0 0 0,0 1 0,-1-1 0,1 0 0,-1 0 0,0 0 0,0 0 0,0 0 0,0 0 0,-1 0 0,1-1 0,-5 8 0,1-6 0,1-1 0,-1 1 0,0-1 0,0 1 0,0-1 0,-1-1 0,0 1 0,1-1 0,-1 0 0,0 0 0,-1-1 0,1 0 0,0 0 0,-10 2 0,-3-1 14,0-1 1,0-1-1,-22-1 0,29-1-156,0 1 0,-1 0-1,1 0 1,0 2 0,-1-1 0,1 2 0,0 0-1,0 0 1,-15 6 0,7 5-6684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15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0 24575,'-6'0'0,"5"0"0,6 0 0,15 0 0,8 0 0,5 0 0,3 0 0,0 0 0,-1 0 0,0 0 0,-1 0 0,-2 0 0,1 0 0,-1 0 0,0 0 0,-6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2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647 0 24575,'-6'2'0,"-1"0"0,0 1 0,0 0 0,1 0 0,0 0 0,0 0 0,-11 9 0,1-2 0,-9 5 0,-128 81 0,131-79 0,0 1 0,1 0 0,1 2 0,-26 30 0,8-2 0,-124 170 0,154-205-102,5-7-79,-1 0 1,1-1 0,-1 0-1,0 0 1,0 0-1,-10 8 1,-2-3-6646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15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24575,'19'-1'0,"-1"1"0,1 1 0,0 0 0,-1 2 0,1 0 0,-1 1 0,0 1 0,0 1 0,-1 0 0,26 13 0,21 13 0,-44-23 0,-1 0 0,0 1 0,-1 1 0,0 0 0,-1 1 0,0 2 0,17 16 0,-31-28 0,-1 1 0,0 0 0,1 0 0,-1 0 0,0 0 0,-1 0 0,1 0 0,0 1 0,-1-1 0,0 0 0,0 1 0,0-1 0,0 1 0,0 0 0,-1-1 0,0 1 0,1 0 0,-1-1 0,-1 1 0,1 0 0,-1-1 0,1 1 0,-1-1 0,0 1 0,0-1 0,0 1 0,-1-1 0,1 1 0,-1-1 0,0 0 0,0 0 0,0 0 0,-4 5 0,-4 2 0,0-1 0,0 0 0,-1 0 0,0-1 0,-1 0 0,0-1 0,-19 9 0,1 0-455,0 1 0,-30 23 0,43-28-6371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29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418 136 24575,'-63'-25'0,"30"20"0,0 1 0,-48 1 0,69 3 0,0 1 0,0 0 0,0 0 0,0 1 0,1 1 0,-1 0 0,1 1 0,0 0 0,0 0 0,-15 9 0,20-8 0,1 0 0,-1 0 0,1 1 0,0 0 0,1 0 0,-1 0 0,1 0 0,0 1 0,1 0 0,-1 0 0,1 0 0,1 0 0,0 0 0,0 0 0,0 1 0,0-1 0,1 1 0,1-1 0,-1 1 0,2 12 0,-1-5 0,1 0 0,1 0 0,0 0 0,1 0 0,1-1 0,0 1 0,1-1 0,0 0 0,12 21 0,-9-24 0,0-1 0,0 0 0,1 0 0,1 0 0,-1-2 0,1 1 0,1-1 0,11 7 0,-5-4 0,1-1 0,0-1 0,0-1 0,33 10 0,-38-15 0,0 0 0,1-1 0,-1 0 0,1-2 0,-1 1 0,1-2 0,-1 1 0,1-2 0,-1 0 0,0-1 0,1 0 0,-1-1 0,-1 0 0,1-1 0,-1 0 0,1-2 0,-2 1 0,1-1 0,-1-1 0,18-15 0,-17 13 0,0-2 0,-1 1 0,-1-1 0,0-1 0,0 0 0,-1 0 0,-1-1 0,0 0 0,-1-1 0,-1 0 0,0 0 0,-1 0 0,-1 0 0,0-1 0,-1 0 0,-1 0 0,1-21 0,-2 28 0,-1 0 0,-1-1 0,0 1 0,0 0 0,-1-1 0,0 1 0,0 0 0,-1 0 0,0 1 0,-1-1 0,0 1 0,-1-1 0,1 1 0,-1 0 0,-1 1 0,0-1 0,0 1 0,0 0 0,-1 1 0,0-1 0,0 2 0,0-1 0,-1 1 0,0 0 0,0 0 0,0 1 0,-16-6 0,-1 1 0,-1 0 0,0 2 0,0 1 0,0 1 0,-44-2 0,19 5 0,1 3 0,-55 6 0,79-1-1365,7 1-5461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1.6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220 166 24575,'28'1'0,"29"0"0,-54-2 0,1 1 0,-1 0 0,0-1 0,0 1 0,1-1 0,-1 0 0,0 0 0,0 0 0,0-1 0,0 1 0,0-1 0,5-3 0,-8 5 0,0 0 0,1-1 0,-1 1 0,1 0 0,-1-1 0,0 1 0,1-1 0,-1 1 0,0 0 0,1-1 0,-1 1 0,0-1 0,0 1 0,0-1 0,1 1 0,-1-1 0,0 1 0,0-1 0,0 1 0,0-1 0,0 1 0,0-1 0,0 1 0,0-1 0,0 0 0,0 1 0,0-1 0,0 1 0,0-1 0,-1 1 0,1-1 0,-16-12 0,-25-1 0,32 12 0,0 0 0,-1 0 0,1 1 0,0 1 0,-1 0 0,1 0 0,-1 1 0,1 0 0,-1 0 0,1 1 0,0 1 0,0-1 0,0 1 0,0 1 0,1 0 0,-1 0 0,1 1 0,0-1 0,0 2 0,1-1 0,-1 1 0,1 1 0,0-1 0,1 1 0,0 0 0,0 1 0,0-1 0,1 1 0,0 0 0,1 1 0,0-1 0,0 1 0,1 0 0,0 0 0,0 0 0,1 0 0,-2 12 0,2-5 0,1 0 0,0 1 0,2-1 0,-1 0 0,2 0 0,4 22 0,-3-30 0,-1-1 0,1 0 0,0 0 0,1 0 0,0 0 0,0 0 0,0-1 0,1 1 0,0-1 0,0 0 0,0-1 0,1 1 0,0-1 0,0 0 0,8 4 0,-1-1 0,0-1 0,1-1 0,-1 0 0,2-1 0,-1 0 0,0-1 0,1 0 0,0-2 0,0 0 0,0 0 0,27-2 0,-24 0 0,1-2 0,0 0 0,0-1 0,-1-1 0,1-1 0,-1-1 0,0 0 0,31-17 0,-32 13 0,1 0 0,-1-2 0,-1 0 0,0-1 0,-1 0 0,23-27 0,-32 32 0,0 0 0,0 0 0,-1 0 0,-1 0 0,1-1 0,-1 0 0,-1 0 0,1 0 0,-1 0 0,-1-1 0,0 1 0,0-1 0,-1 1 0,0-1 0,-1 0 0,-1-12 0,-1 13 0,0 1 0,-1 0 0,0-1 0,0 1 0,0 0 0,-1 1 0,-1-1 0,1 1 0,-1-1 0,-1 1 0,1 1 0,-1-1 0,0 1 0,0 0 0,-1 0 0,0 1 0,-14-9 0,-10-5 0,0 2 0,-67-26 0,72 33 0,0 1 0,-1 2 0,-32-5 0,44 10 0,0 0 0,0 1 0,-1 1 0,1 0 0,0 1 0,0 1 0,-21 4 0,29-3 7,0 0 0,0 0 0,0 1 0,0 0 0,0 0 1,1 1-1,0-1 0,0 1 0,0 1 0,1-1 0,0 1 0,0 0 0,0 0 0,1 1 0,-1-1 0,-4 12 0,-2 5-378,1 1-1,0 0 1,-8 41 0,12-42-6455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4.3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22 102 24575,'0'-1'0,"-1"1"0,0 0 0,0 0 0,0 0 0,0 0 0,0-1 0,0 1 0,0 0 0,0-1 0,0 1 0,1 0 0,-1-1 0,0 1 0,0-1 0,0 0 0,1 1 0,-1-1 0,0 0 0,1 1 0,-1-1 0,1 0 0,-1 0 0,1 1 0,-1-1 0,1 0 0,-1 0 0,1 0 0,0 0 0,-1 0 0,1 0 0,0 0 0,0 0 0,0 1 0,0-1 0,0 0 0,0 0 0,0 0 0,0 0 0,0 0 0,0 0 0,1 0 0,-1 0 0,0 0 0,0 0 0,1 0 0,-1 1 0,1-1 0,-1 0 0,1-1 0,1-1 0,-1-1 0,1 0 0,-1 1 0,1-1 0,0 1 0,0 0 0,1-1 0,-1 1 0,0 0 0,1 1 0,4-5 0,2 3 0,1 0 0,-1 1 0,1 0 0,0 0 0,0 1 0,0 1 0,0-1 0,15 1 0,6 1 0,45 6 0,-66-5 0,0 2 0,0-1 0,-1 1 0,1 1 0,-1 0 0,1 0 0,-1 1 0,-1 0 0,1 1 0,13 11 0,-15-12 0,-1 1 0,0-1 0,0 1 0,-1 1 0,0-1 0,0 1 0,0-1 0,-1 2 0,0-1 0,0 0 0,-1 1 0,0-1 0,3 14 0,-6-16 0,1-1 0,-1 1 0,-1-1 0,1 1 0,-1-1 0,0 1 0,0-1 0,0 0 0,0 0 0,-1 1 0,0-1 0,1 0 0,-2 0 0,1 0 0,0-1 0,-1 1 0,0 0 0,0-1 0,-5 5 0,-9 8 0,-1 0 0,-32 21 0,9-7 0,37-27 0,-1 1 0,1-1 0,1 1 0,-1 0 0,1 0 0,-1 0 0,1 0 0,0 1 0,1-1 0,-1 1 0,1 0 0,-2 5 0,3-7 0,1-1 0,0 1 0,0 0 0,0-1 0,0 1 0,0 0 0,0-1 0,1 1 0,0 0 0,-1-1 0,1 1 0,0-1 0,0 1 0,0-1 0,1 1 0,-1-1 0,0 0 0,1 0 0,0 1 0,-1-1 0,1 0 0,0-1 0,0 1 0,0 0 0,4 2 0,2 2 0,1-1 0,-1 0 0,1-1 0,0 1 0,0-2 0,0 1 0,1-1 0,-1-1 0,1 0 0,0 0 0,12 0 0,18 0 0,58-4 0,-49-1 0,-49 3 0,1 0 0,-1 0 0,0 0 0,1 0 0,-1 0 0,0 0 0,1 0 0,-1 0 0,0 0 0,1 0 0,-1 0 0,0 0 0,1 0 0,-1 0 0,0 0 0,1 0 0,-1 0 0,0 0 0,0 0 0,1 1 0,-1-1 0,0 0 0,1 0 0,-1 0 0,0 1 0,0-1 0,1 0 0,-1 0 0,0 0 0,0 1 0,1-1 0,-1 0 0,0 1 0,0-1 0,0 0 0,0 1 0,1-1 0,-10 14 0,-31 20 0,28-25 0,-10 9 0,2 1 0,1 0 0,0 2 0,-17 24 0,31-39 0,1 1 0,0 0 0,1 0 0,0 0 0,0 0 0,0 1 0,1-1 0,-3 13 0,5-15 0,0-1 0,0 0 0,0 1 0,0-1 0,0 0 0,1 1 0,0-1 0,0 0 0,0 0 0,1 0 0,-1 0 0,1 0 0,0 0 0,0 0 0,0 0 0,5 5 0,-2-4 0,0 0 0,0 0 0,0-1 0,0 0 0,1 0 0,-1 0 0,1-1 0,0 0 0,0 0 0,11 3 0,75 18 0,-14-4 0,-70-17 0,0 1 0,1 0 0,-1 0 0,-1 1 0,1 0 0,-1 0 0,1 1 0,-2 0 0,1 0 0,11 14 0,-16-17 0,0 0 0,0 0 0,0 0 0,0 1 0,0-1 0,-1 1 0,1-1 0,-1 1 0,0-1 0,0 1 0,0 0 0,-1-1 0,1 1 0,-1 0 0,0 0 0,0 0 0,-1-1 0,1 1 0,-1 0 0,1 0 0,-1-1 0,0 1 0,0-1 0,-1 1 0,1-1 0,-1 1 0,0-1 0,-3 5 0,-6 4 0,0 0 0,-1-1 0,0 0 0,0-1 0,-1 0 0,-1-1 0,0-1 0,0 0 0,0-1 0,-1 0 0,0-1 0,0-1 0,-1-1 0,0 0 0,1-1 0,-1 0 0,0-1 0,-23-1 0,36-1-97,-1 0-1,1-1 1,0 1-1,0-1 1,0 0-1,0 0 1,0 0-1,0 0 1,0-1-1,0 1 1,0-1-1,1 1 0,-6-5 1,-5-9-6729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0 319 24575,'7'0'0,"1"-1"0,-1 1 0,1-1 0,-1 0 0,0-1 0,0 0 0,1 0 0,-1-1 0,-1 1 0,1-1 0,11-7 0,-3-2 0,0 0 0,0-1 0,15-19 0,-28 31 0,14-15 0,1 0 0,0 1 0,2 1 0,0 0 0,0 2 0,1 0 0,0 1 0,1 1 0,1 1 0,-1 1 0,38-8 0,-15 3 0,-24 7 0,1 1 0,0 0 0,35-3 0,74-7 0,-85 8 0,65-2 0,366 10 0,-440 2 0,0 1 0,0 2 0,-1 2 0,0 1 0,0 2 0,34 15 0,-23-4 0,-1 1 0,63 46 0,-76-46 0,2-2 0,1 0 0,0-3 0,1 0 0,47 14 0,-49-22-341,1-2 0,0 0-1,44 2 1,-51-9-6485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5.82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29 0 24575,'1'4'0,"-1"0"0,1 0 0,0 0 0,0 0 0,0 0 0,1 0 0,-1-1 0,1 1 0,0-1 0,0 1 0,0-1 0,1 0 0,-1 1 0,1-1 0,0 0 0,-1-1 0,5 4 0,8 6 0,1 1 0,22 11 0,-10-6 0,-18-12 0,0 1 0,0 0 0,0 1 0,-1 0 0,0 1 0,0 0 0,-1 0 0,-1 1 0,1 0 0,-2 0 0,1 1 0,-1-1 0,-1 2 0,0-1 0,0 0 0,5 25 0,-10-33 0,0 1 0,1-1 0,-1 1 0,-1-1 0,1 1 0,0-1 0,-1 1 0,0-1 0,0 0 0,0 1 0,0-1 0,0 0 0,-1 0 0,1 0 0,-1 0 0,0 0 0,0 0 0,-3 3 0,0-1 0,0 0 0,-1 0 0,0-1 0,1 1 0,-2-2 0,1 1 0,0-1 0,-11 5 0,1-3 0,0 0 0,0 0 0,0-2 0,-1 0 0,1-1 0,-1 0 0,-18-2 0,1-4-1365,4-4-5461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8.2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1018 321 24575,'0'-24'0,"1"13"0,-1 1 0,0-1 0,-1 0 0,0 0 0,-1 0 0,-3-11 0,4 19 0,0 0 0,0 1 0,0-1 0,-1 1 0,1 0 0,-1 0 0,0-1 0,1 1 0,-1 0 0,0 0 0,0 1 0,0-1 0,-1 0 0,1 1 0,0-1 0,-1 1 0,1 0 0,-1-1 0,1 1 0,-1 0 0,0 1 0,1-1 0,-1 0 0,0 1 0,1 0 0,-1-1 0,0 1 0,0 0 0,-3 1 0,-5 0 0,0 0 0,0 0 0,0 1 0,0 1 0,0 0 0,1 1 0,-1 0 0,1 0 0,0 1 0,0 0 0,0 1 0,1 0 0,0 1 0,-14 12 0,-7 10 0,2 2 0,-41 55 0,20-23 0,18-27 0,2 1 0,1 1 0,2 1 0,2 2 0,-24 54 0,-94 263 0,31 10 0,74-199 0,-19 227 0,43-260 0,-7 125 0,5-12 0,-2 39 0,17-256 0,1 0 0,2-1 0,0 1 0,16 57 0,3-11 0,-4 1 0,15 145 0,-26-157 0,4-1 0,21 74 0,50 126 0,-67-229 0,1-1 0,2 0 0,1-1 0,2-1 0,1-1 0,30 33 0,2-7 0,67 57 0,-21-23 0,2 0 0,141 100 0,-191-158 0,2-1 0,1-3 0,1-3 0,2-2 0,79 24 0,-21-16 0,218 34 0,-224-58 0,215-7 0,-157-6 0,-85-1 0,146-26 0,-39 2 0,272-41 0,-347 44 0,217-80 0,-291 87 0,0-2 0,74-49 0,68-67 0,-69 48 0,-93 73 0,-1-1 0,-1-2 0,0 0 0,-1-1 0,-1 0 0,26-41 0,-33 44 0,-1-1 0,-1 0 0,-1 0 0,0-1 0,-1 0 0,-1 0 0,-1 0 0,0-1 0,-2 0 0,1-20 0,5-51 0,32-154 0,-13 102 0,-1-62 0,-1-400 0,-25-82 0,-1 653 0,-2-1 0,-1 2 0,-2-1 0,-13-43 0,-51-126 0,38 117 0,9 23 0,-2 0 0,-3 2 0,-3 0 0,-2 3 0,-3 0 0,-2 3 0,-89-98 0,-143-84 0,-4-4 0,121 106 0,86 77 0,-94-60 0,55 43 0,77 54 0,-1 1 0,-1 2 0,-46-20 0,-104-30 0,97 38 0,-39-13 0,-59-22 0,124 44 0,-2 3 0,0 2 0,-92-11 0,113 21 0,-1 3 0,0 1 0,-68 7 0,-115 34 0,132-21 0,46-11 0,1 2 0,-70 25 0,84-24 0,0-2 0,-1-1 0,0-2 0,0-1 0,-1-1 0,0-2 0,-54-3 0,-73 0-1365,132 1-5461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04.6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24575,'29'-1'0,"-1"1"0,0 2 0,0 1 0,0 2 0,51 14 0,-71-17 0,0 1 0,-1 1 0,1 0 0,-1 0 0,0 0 0,0 1 0,0-1 0,-1 2 0,1-1 0,-1 1 0,-1 0 0,1 0 0,-1 1 0,0 0 0,0 0 0,-1 0 0,0 0 0,0 1 0,-1-1 0,0 1 0,0 0 0,-1 0 0,0 0 0,1 11 0,-1-10 0,-1 0 0,0 0 0,-1 0 0,0 0 0,-1 0 0,0 0 0,-3 16 0,3-21 0,-1 0 0,0 1 0,0-1 0,0 0 0,0 0 0,0-1 0,-1 1 0,0 0 0,0-1 0,0 0 0,0 1 0,0-1 0,-1 0 0,1-1 0,-1 1 0,0-1 0,-4 3 0,-8 2 27,-1 0-1,-28 7 0,32-11-232,1 1 0,0 0-1,-1 0 1,2 2 0,-1-1-1,-12 9 1,9-1-6620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0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24575,'10'1'0,"0"0"0,0 1 0,0 0 0,0 1 0,-1 0 0,1 0 0,16 10 0,-4-2 0,-1 1 0,22 18 0,38 37 0,110 116 0,-37-30 0,-95-97 0,-27-24 0,1-2 0,1-1 0,68 44 0,-22-29 0,88 55 0,-33 0 0,171 108 0,-108-79 0,44 10 0,-85-50 0,73 66 0,57-8 0,-148-78 0,22 11 0,300 103 0,-164-103 0,12 4 0,-260-69 0,1-2 0,0-2 0,1-2 0,0-3 0,74-1 0,-66-5 0,1 2 0,110 17 0,-159-15 0,58 11 0,1-2 0,129 5 0,-59-16 0,133-4 0,-231-3 0,75-20 0,-82 17 0,1 1 0,-1 1 0,49-2 0,94 12 0,89-5 0,-224-4 0,1-3 0,-1-1 0,46-17 0,40-11 0,-71 22 0,-1-4 0,58-27 0,37-13 0,-128 53 0,0 1 0,35-3 0,-35 6 0,-1-1 0,0-1 0,22-8 0,15-10 0,-2-3 0,-1-2 0,88-58 0,148-132 0,-245 175 0,-3-3 0,48-61 0,33-33 0,-82 94 0,2 3 0,75-54 0,-119 96-62,0 0 0,-1-1 0,1 1 0,0 0 0,0 0 0,0 0 0,0 0 0,0 0 0,0 1 0,0-1 0,0 0 0,1 1-1,-1 0 1,0 0 0,0-1 0,0 1 0,1 0 0,-1 1 0,0-1 0,0 0 0,3 1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07.65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15 140 24575,'-1'0'0,"1"0"0,-1 0 0,1 0 0,-1 0 0,1 0 0,-1 0 0,1 0 0,0 0 0,-1 0 0,1 0 0,-1-1 0,1 1 0,-1 0 0,1 0 0,-1 0 0,1 0 0,-1-1 0,1 1 0,0 0 0,-1-1 0,1 1 0,-1 0 0,1-1 0,0 1 0,-1 0 0,1-1 0,0 1 0,0 0 0,-1-1 0,1 1 0,0-1 0,0 1 0,0-1 0,-1 1 0,1-1 0,0 1 0,0-1 0,0 1 0,0 0 0,0-1 0,0 1 0,0-1 0,0 1 0,0-1 0,0 1 0,0-1 0,0 1 0,1-1 0,-1 0 0,1-1 0,-1 1 0,1-1 0,0 0 0,0 1 0,0-1 0,0 0 0,0 1 0,0 0 0,0-1 0,0 1 0,1 0 0,2-3 0,36-18 0,2 2 0,0 1 0,71-20 0,-111 38 0,0 1 0,0 0 0,0-1 0,-1 1 0,1 0 0,0 0 0,0 0 0,0 0 0,-1 1 0,1-1 0,0 0 0,0 1 0,0-1 0,-1 1 0,1 0 0,0 0 0,-1-1 0,1 1 0,-1 0 0,1 0 0,-1 1 0,1-1 0,-1 0 0,0 0 0,0 1 0,1-1 0,-1 1 0,0-1 0,0 1 0,0-1 0,-1 1 0,1-1 0,0 1 0,-1 0 0,2 3 0,3 9 0,-1 1 0,-1 0 0,4 21 0,-4-16 0,12 45 0,33 84 0,7 26 0,-52-164-124,-1 0 0,0 0 0,0 1 0,-1-1 0,-1 1 0,0 0-1,0-1 1,-1 1 0,-1-1 0,-4 20 0,-1-11-6702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60 248 24575,'-2'0'0,"-1"-1"0,1 1 0,-1 0 0,1-1 0,-1 1 0,1-1 0,-1 0 0,1 0 0,-1 0 0,1 0 0,0-1 0,0 1 0,0 0 0,0-1 0,0 0 0,0 1 0,0-1 0,0 0 0,0 0 0,1 0 0,-1 0 0,1 0 0,0 0 0,-1-1 0,1 1 0,0 0 0,0-1 0,1 1 0,-1-1 0,0 1 0,1-1 0,-1-4 0,0 2 0,1 0 0,-1-1 0,1 1 0,1-1 0,-1 1 0,1 0 0,-1-1 0,1 1 0,1 0 0,-1-1 0,1 1 0,0 0 0,0 0 0,6-8 0,-1 5 0,0 0 0,1 0 0,0 1 0,1 1 0,-1-1 0,1 1 0,0 1 0,1 0 0,-1 0 0,1 1 0,0 0 0,17-4 0,-1 1 0,1 2 0,-1 0 0,51-1 0,-71 6 0,-1 1 0,1-1 0,-1 1 0,0 0 0,0 0 0,1 1 0,-1 0 0,0 0 0,0 0 0,0 0 0,-1 1 0,1 0 0,-1 0 0,1 0 0,-1 1 0,0-1 0,0 1 0,0 0 0,-1 0 0,0 0 0,1 1 0,-1-1 0,-1 1 0,1-1 0,-1 1 0,3 6 0,-3-5 0,0-1 0,0 1 0,-1 0 0,1-1 0,-1 1 0,-1 0 0,1 0 0,-1 0 0,0 0 0,0 0 0,-1 0 0,0-1 0,0 1 0,0 0 0,0 0 0,-1-1 0,0 1 0,-1-1 0,1 1 0,-1-1 0,0 0 0,0 0 0,0 0 0,-6 5 0,-3 2 0,-1-2 0,-1 1 0,0-2 0,-30 17 0,-2 1 0,46-27 0,-1 0 0,1 0 0,0 0 0,-1 0 0,1 0 0,0 1 0,0-1 0,-1 0 0,1 0 0,0 0 0,0 1 0,-1-1 0,1 0 0,0 0 0,0 1 0,0-1 0,-1 0 0,1 0 0,0 1 0,0-1 0,0 0 0,0 1 0,0-1 0,0 0 0,-1 1 0,1-1 0,0 0 0,0 1 0,0-1 0,0 0 0,0 0 0,0 1 0,1-1 0,-1 0 0,0 1 0,0-1 0,0 0 0,0 1 0,0-1 0,0 0 0,0 1 0,1-1 0,-1 0 0,0 0 0,0 1 0,0-1 0,1 0 0,-1 0 0,0 1 0,0-1 0,1 0 0,-1 0 0,0 0 0,0 0 0,1 1 0,-1-1 0,0 0 0,1 0 0,-1 0 0,0 0 0,1 0 0,-1 0 0,0 0 0,1 0 0,-1 0 0,0 0 0,1 0 0,32 8 0,-23-6 0,9 2 0,0 2 0,0 0 0,0 1 0,0 1 0,-1 1 0,25 16 0,-36-20 0,1 1 0,-1 0 0,0 1 0,-1 0 0,1 0 0,-1 0 0,-1 1 0,0 0 0,0 0 0,0 0 0,-1 0 0,0 1 0,-1 0 0,0 0 0,0 0 0,1 10 0,-3-14 0,0-1 0,-1 1 0,0-1 0,0 1 0,0-1 0,-1 1 0,1-1 0,-1 1 0,0-1 0,0 0 0,-1 1 0,1-1 0,-1 0 0,-4 6 0,1-2 0,0-1 0,0 1 0,-1-1 0,-1-1 0,1 1 0,-14 10 0,3-5 0,0-1 0,-1 0 0,-1-1 0,1-1 0,-36 11 0,31-15-180,0 0 0,-1-2 0,1-1 0,-1-1 0,-39-3 0,56 2-105,-19-1-6541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19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 1 24575,'0'1'0,"-1"1"0,0-1 0,1 0 0,-1 1 0,0-1 0,0 0 0,1 0 0,-1 1 0,0-1 0,0 0 0,-1 0 0,1 0 0,0 0 0,0 0 0,0 0 0,-1-1 0,1 1 0,0 0 0,-1-1 0,1 1 0,-1 0 0,1-1 0,0 0 0,-1 1 0,1-1 0,-1 0 0,-2 0 0,-48 6 0,46-6 0,-12 1 0,-1 1 0,1 0 0,-32 8 0,43-7 0,0 0 0,0 0 0,0 1 0,0-1 0,0 1 0,1 1 0,-1 0 0,1 0 0,1 0 0,-1 0 0,-8 11 0,0 2 0,2 0 0,0 0 0,0 1 0,2 1 0,0 0 0,2 0 0,-7 22 0,12-30 0,-1 0 0,2 0 0,0 0 0,0 0 0,1 0 0,1 1 0,0-1 0,1 0 0,0 0 0,0 0 0,2 1 0,-1-2 0,2 1 0,5 15 0,-5-21 0,-1 1 0,1-1 0,1 0 0,-1 0 0,1-1 0,0 1 0,0-1 0,1 0 0,-1-1 0,1 1 0,0-1 0,0 0 0,1-1 0,-1 1 0,1-1 0,0 0 0,0-1 0,0 0 0,0 0 0,12 1 0,12 1 0,1-1 0,1-1 0,44-5 0,-42 2 0,-10 0 0,0-2 0,0 0 0,-1-2 0,1 0 0,-1-2 0,-1 0 0,1-2 0,-1-1 0,-1 0 0,1-2 0,-2 0 0,0-2 0,0 0 0,-2-2 0,0 0 0,0-1 0,-2 0 0,21-27 0,-33 37 0,0 0 0,-1 0 0,1 0 0,-2-1 0,1 0 0,-1 1 0,0-1 0,0 0 0,-1-1 0,0 1 0,-1 0 0,0 0 0,0-1 0,0 1 0,-1-1 0,-1 1 0,1-1 0,-2 1 0,1 0 0,-1-1 0,0 1 0,0 0 0,-1 0 0,-1 0 0,1 1 0,-1-1 0,0 1 0,-1 0 0,0 0 0,0 0 0,0 0 0,-1 1 0,0 0 0,0 0 0,-1 1 0,1 0 0,-1 0 0,0 0 0,-1 1 0,1 0 0,-10-3 0,3 2 8,-1 0 0,1 2 0,-1 0 0,0 0 0,0 2 0,0-1 0,0 2 0,0 0 0,0 1 0,0 1 0,1 0 0,-1 1 0,0 0 0,-25 10 0,-8 7-503,1 1 0,-84 54 0,111-63-6331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14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452 124 24575,'-1'-3'0,"1"0"0,-1 0 0,0 1 0,1-1 0,-1 1 0,0-1 0,-1 1 0,1-1 0,0 1 0,-1 0 0,1-1 0,-1 1 0,0 0 0,0 0 0,0 0 0,0 1 0,0-1 0,0 0 0,0 1 0,0-1 0,-1 1 0,1 0 0,-1-1 0,1 1 0,-1 1 0,1-1 0,-1 0 0,0 1 0,-3-1 0,-12-3 0,0 1 0,0 1 0,-21 0 0,35 2 0,-10 0 0,0 0 0,0 2 0,0-1 0,0 2 0,0 0 0,1 0 0,-1 2 0,1-1 0,0 2 0,0 0 0,1 0 0,-18 12 0,22-12 0,0 0 0,0 0 0,0 1 0,1 0 0,0 0 0,1 1 0,0 0 0,0 0 0,0 0 0,1 1 0,1 0 0,-1 0 0,1 0 0,1 1 0,0-1 0,0 1 0,1 0 0,-2 10 0,3-11 0,0-1 0,1 0 0,0 0 0,0 0 0,1 1 0,-1-1 0,2 0 0,-1 0 0,1 0 0,1 0 0,-1 0 0,1-1 0,1 1 0,-1-1 0,1 0 0,1 0 0,-1 0 0,1 0 0,0-1 0,1 0 0,0 0 0,0 0 0,0-1 0,0 1 0,1-2 0,0 1 0,0-1 0,14 7 0,1-2 0,0 0 0,0-1 0,0-1 0,1-1 0,0-1 0,45 3 0,-11-6 0,98-8 0,-135 4 0,-1-2 0,1 0 0,0-1 0,-1-1 0,0-1 0,0 0 0,-1-2 0,0 0 0,0-1 0,19-15 0,-25 17 0,-1-1 0,0 0 0,-1-1 0,0 0 0,0 0 0,-1-1 0,-1 0 0,0-1 0,0 0 0,-1 0 0,-1-1 0,0 0 0,0 0 0,-2 0 0,5-20 0,-8 28 0,-1 0 0,0 0 0,0-1 0,0 1 0,-1 0 0,0 0 0,0 0 0,0 0 0,0 0 0,-1 0 0,0 1 0,0-1 0,0 0 0,-1 1 0,1 0 0,-1-1 0,0 1 0,-6-6 0,-7-6 0,0 0 0,-37-27 0,37 31 0,-1 2 0,-1 1 0,0 0 0,0 2 0,-1 0 0,0 1 0,-33-5 0,47 9 0,-1 1 0,0 0 0,1 0 0,-1 1 0,0 0 0,1 0 0,-1 0 0,0 1 0,1 0 0,-1 0 0,0 0 0,-9 4 0,7-1 0,1 0 0,0 1 0,0-1 0,0 1 0,0 1 0,1-1 0,0 1 0,-6 7 0,-8 9-1365,2-3-5461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1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472 1 24575,'1'0'0,"-1"0"0,1 0 0,0 0 0,-1 0 0,1 0 0,0 1 0,-1-1 0,1 0 0,-1 0 0,1 1 0,0-1 0,-1 0 0,1 1 0,-1-1 0,1 0 0,-1 1 0,1-1 0,-1 1 0,1-1 0,-1 1 0,0-1 0,1 1 0,-1-1 0,0 1 0,1 0 0,-1-1 0,0 1 0,0-1 0,1 1 0,-1 0 0,0-1 0,0 1 0,0 0 0,0-1 0,0 1 0,0 0 0,0-1 0,0 1 0,0 0 0,0-1 0,0 1 0,-1 0 0,1-1 0,0 1 0,0-1 0,-1 1 0,1 0 0,0-1 0,-1 1 0,0 0 0,-17 35 0,17-34 0,-23 32 0,-2-1 0,-1-1 0,-1-1 0,-46 38 0,44-43 0,2 1 0,1 1 0,1 1 0,1 1 0,-26 44 0,37-49-119,-3 3-193,2-1 1,2 2-1,-20 55 1,27-59-6515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2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24575,'3'-18'0,"3"14"0,17 23 0,-17-13 0,36 39 0,-3 2 0,39 60 0,-40-52 0,70 78 0,-66-85 0,-2 3 0,34 57 0,-72-105 0,7 17 117,-9-19-163,0 0 0,0-1-1,0 1 1,0 0 0,0-1-1,0 1 1,-1-1 0,1 1-1,0 0 1,0-1 0,0 1 0,-1-1-1,1 1 1,0-1 0,-1 1-1,1-1 1,-1 1 0,1-1-1,-1 1 1,1-1 0,-1 1-1,1-1 1,-1 0 0,1 1-1,-1-1 1,1 0 0,-1 0-1,1 1 1,-1-1 0,0 0-1,0 0 1,-13 4-6780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3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259 100 24575,'11'-4'0,"-20"-4"0,-22-5 0,23 13 0,0 0 0,-1 0 0,1 0 0,0 1 0,0 1 0,-1-1 0,1 1 0,0 1 0,0-1 0,1 1 0,-1 1 0,0-1 0,1 2 0,0-1 0,0 1 0,0-1 0,1 2 0,0-1 0,-1 1 0,-7 10 0,6-6 0,1 0 0,0 1 0,1 0 0,0 0 0,1 0 0,0 1 0,1-1 0,0 1 0,1 0 0,0 1 0,1-1 0,0 0 0,1 15 0,0-11 0,1 0 0,1 0 0,1 0 0,0 0 0,8 27 0,-8-37 0,0 0 0,1-1 0,-1 1 0,1 0 0,0-1 0,1 0 0,-1 1 0,1-1 0,0-1 0,1 1 0,-1-1 0,1 1 0,0-1 0,0 0 0,0-1 0,0 1 0,9 3 0,5 1 0,1 0 0,1-1 0,-1-1 0,1-1 0,0 0 0,36 1 0,-45-5 0,-1-1 0,1 0 0,-1-1 0,1 0 0,-1-1 0,0 0 0,0-1 0,0 0 0,0-1 0,0 0 0,-1-1 0,1 0 0,-1-1 0,9-6 0,-1-2 0,-2 0 0,1 0 0,-2-2 0,0 0 0,-1-1 0,-1 0 0,13-21 0,-21 30 0,0-1 0,-1 0 0,-1 0 0,1 0 0,-1 0 0,0 0 0,-1-1 0,-1 1 0,1-1 0,-1 1 0,-1-1 0,0 0 0,0 1 0,-1-1 0,0 0 0,0 1 0,-1-1 0,-5-12 0,2 11 0,-1 0 0,0 1 0,-1-1 0,0 1 0,0 1 0,-1 0 0,0 0 0,-1 0 0,0 1 0,0 0 0,-1 1 0,0 0 0,0 0 0,-22-9 0,12 6 0,-1 2 0,1 0 0,-1 1 0,-1 1 0,1 1 0,-1 1 0,-31-2 0,42 6 11,0 0 0,1 0 0,-1 1 0,0 0 0,1 1 0,-1 0-1,1 1 1,0 0 0,0 1 0,-15 7 0,18-7-104,1 0 0,0 1 1,0-1-1,0 1 0,0 1 0,1-1 0,0 1 0,0 0 1,0 0-1,1 1 0,0-1 0,0 1 0,1 0 1,0 0-1,-4 10 0,0 9-6733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4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90 24575,'0'-3'0,"1"-1"0,0 1 0,0 0 0,0-1 0,1 1 0,-1 0 0,1 0 0,3-5 0,-3 5 0,-1 0 0,1 0 0,0 0 0,-1 0 0,0 0 0,0-1 0,0 1 0,1-5 0,-2 7 0,0 0 0,0 0 0,-1 0 0,1 0 0,0 0 0,-1 0 0,1 0 0,-1 0 0,1 1 0,-1-1 0,1 0 0,-1 0 0,0 0 0,1 0 0,-1 1 0,0-1 0,0 0 0,0 1 0,1-1 0,-1 1 0,0-1 0,0 1 0,0-1 0,0 1 0,0-1 0,0 1 0,0 0 0,0 0 0,0-1 0,0 1 0,0 0 0,0 0 0,-2 0 0,-2-1 0,-1 1 0,0 0 0,1-1 0,-1 2 0,0-1 0,0 1 0,1 0 0,-1 0 0,1 0 0,-1 1 0,1 0 0,-1 0 0,1 0 0,0 1 0,0-1 0,0 1 0,0 1 0,1-1 0,-1 1 0,1-1 0,0 1 0,0 1 0,-7 8 0,5-5 0,0 1 0,1 0 0,0 0 0,0 0 0,1 0 0,0 1 0,1 0 0,0 0 0,1 0 0,0 0 0,0 0 0,0 17 0,2-20 0,0 0 0,0-1 0,0 1 0,1 0 0,0 0 0,1 0 0,-1 0 0,1-1 0,0 1 0,4 7 0,-3-11 0,-1 0 0,1 0 0,0 0 0,-1 0 0,1-1 0,1 1 0,-1-1 0,0 1 0,1-1 0,-1 0 0,1 0 0,-1-1 0,1 1 0,0-1 0,0 0 0,0 0 0,0 0 0,7 0 0,-4 1-62,-1-1 0,1 1 0,-1-2 0,1 1 0,-1-1 0,1 0 0,-1 0 0,0-1 0,1 0 0,-1 0 0,1 0 0,-1-1-1,0 0 1,0 0 0,0-1 0,0 0 0,0 0 0,0 0 0,-1 0 0,0-1 0,9-8 0,-4 0-6764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5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24575,'3'0'0,"1"0"0,-1 0 0,0 0 0,0-1 0,0 1 0,-1-1 0,1 0 0,0 0 0,0 0 0,0 0 0,0 0 0,-1-1 0,1 1 0,-1-1 0,1 1 0,-1-1 0,1 0 0,-1 0 0,0-1 0,0 1 0,0 0 0,0-1 0,-1 1 0,1-1 0,-1 1 0,3-5 0,20-27 0,-23 34 0,-1 0 0,0 0 0,0 0 0,0-1 0,0 1 0,0 0 0,1 0 0,-1 0 0,0 0 0,0 0 0,0 0 0,0 0 0,1-1 0,-1 1 0,0 0 0,0 0 0,0 0 0,0 0 0,1 0 0,-1 0 0,0 0 0,0 0 0,0 0 0,1 0 0,-1 0 0,0 0 0,0 0 0,0 0 0,1 0 0,-1 0 0,0 1 0,0-1 0,0 0 0,0 0 0,1 0 0,-1 0 0,0 0 0,0 0 0,0 0 0,0 1 0,1-1 0,-1 0 0,0 0 0,0 0 0,0 0 0,0 0 0,0 1 0,0-1 0,0 0 0,0 0 0,1 1 0,3 15 0,-2 18 0,-3 0 0,-1-26 0,1 0 0,1 0 0,-1-1 0,1 1 0,1 0 0,0 0 0,0 0 0,0 0 0,1-1 0,0 1 0,0-1 0,6 12 0,1-11-1365,1-5-5461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5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24575,'10'0'0,"0"0"0,1 0 0,-1 1 0,0 1 0,0-1 0,0 2 0,0-1 0,-1 2 0,10 3 0,-13-3 0,0-1 0,-1 1 0,0 0 0,0 0 0,0 1 0,0 0 0,-1 0 0,0 0 0,0 0 0,0 1 0,0-1 0,-1 1 0,0 0 0,4 12 0,-4-10 0,0 0 0,0 0 0,-1 1 0,0-1 0,-1 1 0,1-1 0,-2 1 0,1-1 0,-1 1 0,-2 12 0,1-17 0,0 1 0,0-1 0,-1 1 0,1-1 0,-1 0 0,0 1 0,0-1 0,-1 0 0,1 0 0,-1-1 0,0 1 0,0-1 0,0 1 0,-1-1 0,1 0 0,-1 0 0,0 0 0,1 0 0,-1-1 0,-6 3 0,4-2-103,-3 1-107,0 1-1,1 0 1,-1 0 0,1 1-1,-10 9 1,10-7-6616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2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18 24575,'0'-1'0,"-1"0"0,0 0 0,1-1 0,-1 1 0,0 0 0,0 0 0,1 0 0,-1 1 0,0-1 0,0 0 0,0 0 0,0 0 0,0 1 0,0-1 0,0 0 0,-1 1 0,1-1 0,0 1 0,0-1 0,0 1 0,-1 0 0,1 0 0,0-1 0,0 1 0,-1 0 0,1 0 0,0 0 0,0 0 0,-1 0 0,1 1 0,-1-1 0,-43 6 0,41-4 0,0 1 0,0 0 0,0 0 0,1 1 0,-1-1 0,1 1 0,0-1 0,0 1 0,0 0 0,0 0 0,0 1 0,1-1 0,0 0 0,0 1 0,0 0 0,1-1 0,-2 7 0,0-1 0,1 0 0,0 0 0,0 0 0,1 0 0,0 0 0,1 0 0,2 16 0,-2-24 5,1 1 0,0 0 0,0-1 0,0 1 0,0 0 0,1-1 0,-1 1 0,1-1 0,-1 0 0,1 0 0,0 1 0,0-1 0,0 0 0,0 0 0,0-1 0,0 1 0,1 0 0,-1-1 0,1 0 0,-1 1 0,1-1 0,-1 0 0,5 1 0,-2 0-129,1-1 0,-1 0 1,0 0-1,1 0 0,-1-1 0,1 1 1,-1-2-1,0 1 0,1 0 0,-1-1 1,8-2-1,0-1-6702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 24575,'5'0'0,"-1"0"0,1 0 0,-1-1 0,1 0 0,-1 0 0,1 0 0,-1-1 0,0 1 0,1-1 0,-1 0 0,0 0 0,0 0 0,-1-1 0,1 0 0,0 1 0,-1-1 0,1 0 0,-1-1 0,0 1 0,0-1 0,0 1 0,-1-1 0,1 0 0,-1 0 0,0 0 0,0 0 0,-1 0 0,3-9 0,-4 14 0,-7 14 0,0 0 0,-7 29 0,11-25 0,0-1 0,1 34 0,2-49 0,-1 0 0,1-1 0,0 1 0,0 0 0,1 0 0,-1 0 0,1-1 0,-1 1 0,1 0 0,0-1 0,0 1 0,0 0 0,0-1 0,0 1 0,1-1 0,-1 0 0,1 1 0,-1-1 0,1 0 0,0 0 0,0 0 0,0 0 0,0 0 0,0-1 0,1 1 0,-1-1 0,0 1 0,4 1 0,7-4-1365,-2-4-5461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24575,'3'0'0,"0"0"0,0 1 0,0 0 0,0-1 0,0 1 0,0 1 0,0-1 0,0 0 0,0 1 0,0-1 0,0 1 0,-1 0 0,1 0 0,2 3 0,36 39 0,-13-12 0,18 15 61,79 108-1,-86-102-803,89 92 0,-112-131-6083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24575,'7'1'0,"0"0"0,0 0 0,0 1 0,-1 0 0,1 0 0,0 0 0,-1 1 0,1 0 0,-1 1 0,0-1 0,0 1 0,-1 0 0,1 1 0,-1-1 0,0 1 0,0 0 0,6 8 0,-7-8 0,1 1 0,-1 0 0,0-1 0,-1 1 0,1 0 0,-1 1 0,0-1 0,-1 0 0,1 1 0,-2 0 0,1-1 0,0 1 0,-1 0 0,-1 0 0,1 0 0,-1 0 0,-1 13 0,0-18 5,1 0-1,-1-1 0,0 1 1,0 0-1,1 0 1,-1 0-1,0-1 0,-1 1 1,1 0-1,0-1 1,0 1-1,-1-1 0,1 0 1,-1 1-1,1-1 1,-1 0-1,0 0 0,1 0 1,-1 0-1,0 0 1,0 0-1,1-1 0,-1 1 1,-3 0-1,-49 5-1184,51-6 885,-17 0-6531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3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23 24575,'3'-12'0,"-1"1"0,-18 14 0,9 1 0,0 0 0,0 1 0,0-1 0,1 1 0,0 1 0,0-1 0,0 1 0,1 0 0,-1 1 0,2-1 0,-1 1 0,1 0 0,0 0 0,-5 13 0,4-9 0,0 0 0,2 0 0,-1 1 0,2 0 0,-1-1 0,1 1 0,1 0 0,0 0 0,2 18 0,0-27 4,-1 0 0,1 0 0,0 0 0,1-1 0,-1 1-1,0 0 1,1-1 0,0 1 0,-1-1 0,1 1 0,0-1 0,0 0-1,0 0 1,1 0 0,-1 0 0,1 0 0,-1 0 0,1 0 0,-1-1 0,1 0-1,0 1 1,0-1 0,-1 0 0,1 0 0,0-1 0,0 1 0,0 0-1,0-1 1,0 0 0,4 0 0,4 1-190,-1 0 1,1-1-1,-1-1 0,1 1 1,-1-2-1,1 0 1,16-4-1,-16 1-6640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4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24575,'0'-4'0,"0"-1"0,0 1 0,0 0 0,1-1 0,-1 1 0,1 0 0,0 0 0,1 0 0,-1-1 0,1 1 0,0 1 0,0-1 0,0 0 0,4-5 0,-3 6 0,-1 1 0,1 0 0,0 0 0,-1 0 0,1 0 0,0 1 0,0-1 0,0 1 0,0 0 0,1-1 0,-1 1 0,0 1 0,0-1 0,1 0 0,-1 1 0,1 0 0,-1 0 0,0 0 0,6 1 0,-8-2 0,0 1 0,1 0 0,-1 0 0,1 1 0,-1-1 0,0 0 0,1 0 0,-1 1 0,1-1 0,-1 0 0,0 1 0,1 0 0,-1-1 0,0 1 0,0 0 0,0-1 0,1 1 0,-1 0 0,0 0 0,0 0 0,0 0 0,0 0 0,0 0 0,-1 0 0,1 1 0,0-1 0,0 0 0,-1 0 0,1 2 0,0 0 0,-1 1 0,0-1 0,0 0 0,0 0 0,-1 0 0,1 0 0,-1 0 0,0 0 0,1 0 0,-1 0 0,-1 0 0,-1 5 0,-5 6 0,0 0 0,-1-1 0,0 1 0,-12 11 0,17-21 0,0 1 0,0-1 0,1 1 0,0 0 0,0 0 0,0 0 0,0 0 0,-2 7 0,5-10 0,0-1 0,0 0 0,-1 0 0,1 0 0,0 1 0,0-1 0,1 0 0,-1 0 0,0 0 0,0 0 0,0 1 0,1-1 0,-1 0 0,1 0 0,-1 0 0,1 0 0,-1 0 0,1 0 0,0 0 0,-1 0 0,1 0 0,0 0 0,0 0 0,0 0 0,0-1 0,-1 1 0,1 0 0,0 0 0,0-1 0,1 1 0,-1-1 0,0 1 0,0-1 0,0 1 0,0-1 0,0 0 0,0 0 0,1 0 0,-1 1 0,0-1 0,0 0 0,0 0 0,3-1 0,36 0-1365,-22-3-5461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4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24575,'1'-1'0,"0"0"0,0 0 0,0 0 0,1 0 0,-1 0 0,0 1 0,0-1 0,0 0 0,0 1 0,1-1 0,-1 1 0,0-1 0,1 1 0,-1 0 0,0 0 0,1-1 0,-1 1 0,0 0 0,1 0 0,-1 0 0,0 1 0,1-1 0,1 0 0,0 2 0,0-1 0,0 0 0,0 1 0,0-1 0,0 1 0,0 0 0,-1 0 0,1 0 0,3 3 0,2 3 0,-1 1 0,0 0 0,0 0 0,9 16 0,-14-22 0,-1-1 0,1 1 0,-1 0 0,0-1 0,0 1 0,0 0 0,0 0 0,0 0 0,0-1 0,-1 1 0,1 0 0,-1 0 0,0 0 0,0 0 0,0 0 0,0 0 0,-1 0 0,1 0 0,-1 0 0,0 0 0,1 0 0,-1 0 0,-1-1 0,0 4 0,-3 0 0,-1 0 0,1 0 0,-1-1 0,0 0 0,-1 0 0,1 0 0,-10 5 0,4-2 0,8-6-136,0 1-1,0 0 1,0-1-1,1 2 1,-1-1-1,1 0 1,0 0-1,0 1 0,-4 6 1,3 0-6690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5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 24575,'0'0'0,"0"-1"0,0 1 0,0 0 0,0 0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0,-16-2 0,9 3 0,0 1 0,0 0 0,1 1 0,-1-1 0,1 1 0,0 1 0,-1-1 0,1 1 0,1 0 0,-1 0 0,1 1 0,-1 0 0,1 0 0,1 0 0,-1 0 0,1 1 0,0 0 0,0-1 0,0 2 0,1-1 0,0 0 0,0 1 0,1-1 0,0 1 0,0 0 0,0 0 0,1 0 0,0 0 0,0 0 0,1 11 0,0-14 0,0 0 0,0-1 0,0 1 0,0 0 0,1 0 0,0 0 0,-1-1 0,1 1 0,1 0 0,-1-1 0,1 1 0,-1-1 0,4 6 0,-2-7 0,-1 0 0,1 0 0,-1 0 0,1-1 0,-1 1 0,1-1 0,0 0 0,0 0 0,0 0 0,-1 0 0,1 0 0,0-1 0,0 1 0,0-1 0,0 0 0,0 0 0,0 0 0,3-1 0,8 1-195,-1-1 0,1 0 0,-1-2 0,0 1 0,0-2 0,16-5 0,-14 3-6631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5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24575,'0'-2'0,"0"0"0,0 0 0,0 0 0,0 0 0,1 0 0,-1 0 0,0 0 0,1 0 0,0 0 0,-1 0 0,1 0 0,0 0 0,0 0 0,0 0 0,0 0 0,1 1 0,-1-1 0,0 0 0,1 1 0,-1-1 0,1 1 0,-1 0 0,1 0 0,0-1 0,0 1 0,3-1 0,-2 1 0,0 0 0,0 0 0,1 0 0,-1 1 0,1-1 0,-1 1 0,0 0 0,1 0 0,-1 0 0,1 1 0,-1-1 0,0 1 0,1 0 0,4 2 0,-5-2 0,0-1 0,-1 2 0,1-1 0,-1 0 0,1 1 0,-1-1 0,0 1 0,0-1 0,0 1 0,0 0 0,0 0 0,0 0 0,0 0 0,0 0 0,-1 1 0,1-1 0,1 4 0,-3-4 0,1 0 0,-1 0 0,0-1 0,0 1 0,0 0 0,0 0 0,0 0 0,0 0 0,-1 0 0,1 0 0,0 0 0,-1 0 0,0 0 0,1 0 0,-1-1 0,0 1 0,0 0 0,0 0 0,0-1 0,0 1 0,-1-1 0,1 1 0,0-1 0,-1 1 0,1-1 0,-1 0 0,1 0 0,-3 1 0,3-1 0,0-1 0,1 0 0,-1 1 0,0-1 0,0 1 0,0-1 0,1 1 0,-1-1 0,0 1 0,1 0 0,-1-1 0,0 1 0,1 0 0,-1-1 0,1 1 0,-1 0 0,1 0 0,0 0 0,-1-1 0,1 1 0,0 0 0,-1 0 0,1 0 0,0 1 0,20-1 0,6-2 0,-23 1 0,-1 0 0,0 0 0,0 0 0,0 0 0,0 1 0,1-1 0,-1 0 0,0 1 0,0 0 0,0 0 0,0-1 0,0 1 0,0 0 0,0 0 0,0 1 0,-1-1 0,1 0 0,0 1 0,-1-1 0,1 1 0,-1-1 0,1 1 0,-1 0 0,0 0 0,1-1 0,-1 1 0,0 0 0,0 0 0,-1 0 0,1 0 0,0 0 0,-1 1 0,1-1 0,-1 0 0,0 0 0,1 3 0,-2-2 0,1 1 0,0-1 0,-1 0 0,0 0 0,0 0 0,0 0 0,0 0 0,-1 0 0,1 0 0,-1 0 0,1 0 0,-1-1 0,0 1 0,0 0 0,0-1 0,-1 0 0,1 0 0,-1 1 0,1-1 0,-1-1 0,1 1 0,-1 0 0,0-1 0,-4 2 0,-5 2-63,-18 10-1239,22-7-5524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6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24575,'68'-16'0,"-62"17"0,-1 0 0,0 0 0,0 0 0,0 1 0,0 0 0,0 0 0,0 0 0,-1 1 0,1 0 0,-1-1 0,1 2 0,-1-1 0,0 0 0,0 1 0,-1 0 0,1 0 0,-1 0 0,0 0 0,0 1 0,0-1 0,0 1 0,-1-1 0,0 1 0,0 0 0,0 0 0,1 8 0,0-6 0,-1 0 0,0 0 0,-1 0 0,0 0 0,0 0 0,-1 0 0,1 0 0,-2 0 0,1 0 0,-1 0 0,0 0 0,0 0 0,-1 0 0,0 0 0,0 0 0,0-1 0,-1 1 0,0-1 0,-7 10 0,6-12-18,0 0-1,-1-1 0,1 0 1,-1 0-1,0 0 0,0 0 1,0-1-1,0 1 0,-1-2 1,-8 4-1,-3 0-1141,-1 2-5666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2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19 24575,'1'3'0,"-1"-1"0,0 1 0,1-1 0,0 0 0,0 1 0,0-1 0,0 0 0,0 1 0,0-1 0,3 4 0,-4-6 0,0 1 0,1-1 0,-1 1 0,0-1 0,1 1 0,-1-1 0,0 1 0,1-1 0,-1 0 0,0 1 0,1-1 0,-1 1 0,1-1 0,-1 0 0,1 0 0,-1 1 0,1-1 0,-1 0 0,1 0 0,-1 1 0,1-1 0,0 0 0,-1 0 0,1 0 0,-1 0 0,1 0 0,-1 0 0,1 0 0,0 0 0,-1 0 0,1 0 0,-1 0 0,1-1 0,-1 1 0,1 0 0,-1 0 0,1 0 0,-1-1 0,1 1 0,-1 0 0,1-1 0,-1 1 0,1 0 0,-1-1 0,1 1 0,-1-1 0,0 1 0,1 0 0,-1-2 0,1 2 0,-1-1 0,0 1 0,1-1 0,-1 1 0,0-1 0,0 1 0,1-1 0,-1 0 0,0 1 0,0-1 0,0 1 0,0-1 0,0 0 0,0 1 0,0-1 0,0 1 0,0-1 0,0 0 0,0 1 0,0-1 0,0 1 0,-1-1 0,1 1 0,0-1 0,0 0 0,-1 1 0,1-1 0,0 1 0,-1-1 0,1 1 0,-1-1 0,-21-14 0,-25-1 0,38 16 0,0 0 0,0 0 0,0 2 0,0-1 0,0 1 0,0 0 0,0 1 0,1-1 0,-1 2 0,1-1 0,-15 10 0,11-6 0,0 1 0,0 1 0,1 0 0,0 0 0,0 1 0,-14 18 0,19-18 0,0-1 0,1 1 0,0 1 0,0-1 0,1 0 0,1 1 0,0 0 0,0 0 0,1 0 0,1 0 0,-1 14 0,1-1 0,2-1 0,0 1 0,1-1 0,8 32 0,-9-49 0,1 0 0,0-1 0,0 1 0,0 0 0,1-1 0,0 0 0,0 1 0,1-1 0,-1-1 0,1 1 0,0 0 0,0-1 0,6 4 0,-2-1 0,1-1 0,0 0 0,1 0 0,-1-1 0,1 0 0,18 5 0,7 0 0,1-2 0,0-2 0,47 3 0,-80-9 0,17 2 0,1-1 0,-1-1 0,0-1 0,0 0 0,0-2 0,39-9 0,-45 7 0,1-1 0,-2 0 0,1-1 0,0 0 0,-1-1 0,-1-1 0,1 0 0,-2 0 0,21-21 0,-25 22 0,1-1 0,-1 0 0,0 0 0,-1 0 0,0-1 0,-1 0 0,0 0 0,0 0 0,-1-1 0,0 1 0,2-15 0,-5 19 0,0 0 0,0 0 0,-1 0 0,0 0 0,0 0 0,-1 0 0,0 0 0,0 0 0,0 0 0,0 0 0,-1 0 0,0 0 0,-1 1 0,1-1 0,-1 1 0,0-1 0,0 1 0,-1 0 0,1 1 0,-1-1 0,0 0 0,-7-5 0,-7-4 0,-1 1 0,0 0 0,-1 1 0,0 2 0,-1 0 0,0 1 0,-1 1 0,1 1 0,-2 1 0,-22-4 0,-13 1 0,-1 2 0,-100 1 0,152 6 20,0 0 0,0 1 0,0-1 0,0 2 0,-13 2 0,17-3-94,1 0-1,0 0 1,0 1 0,-1-1 0,1 0-1,0 1 1,0-1 0,0 1 0,0 0-1,1 0 1,-1 0 0,0 0 0,1 0-1,0 0 1,-1 0 0,1 0 0,0 0-1,0 1 1,-1 2 0,-5 22-6752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3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378 126 24575,'1'0'0,"1"-1"0,-1 1 0,0-1 0,1 0 0,-1 1 0,0-1 0,1 0 0,-1 0 0,0 0 0,0 0 0,0 0 0,0 0 0,0 0 0,0-1 0,0 1 0,0 0 0,-1-1 0,1 1 0,0 0 0,-1-1 0,1 1 0,-1-1 0,1 1 0,-1-1 0,0 1 0,0-1 0,1 1 0,-1-4 0,0 0 0,1 0 0,-1-1 0,1 1 0,-2-1 0,1 1 0,-2-11 0,0 13 0,0 0 0,1 0 0,-1 1 0,0-1 0,-1 0 0,1 1 0,0 0 0,-1-1 0,1 1 0,-1 0 0,0 0 0,0 1 0,0-1 0,0 1 0,0-1 0,0 1 0,0 0 0,0 0 0,0 0 0,-1 0 0,1 1 0,0-1 0,-1 1 0,1 0 0,0 0 0,-5 1 0,-5-1 0,0 1 0,0 0 0,0 1 0,0 1 0,-19 5 0,20-2 0,-1 0 0,1 1 0,0 0 0,1 0 0,-1 2 0,1-1 0,1 1 0,0 1 0,-17 20 0,14-14 0,1 1 0,0 0 0,2 1 0,-1 0 0,-13 38 0,21-49 0,1 0 0,0 0 0,0 0 0,0 0 0,1 0 0,1 0 0,-1 0 0,1 0 0,0 0 0,0 1 0,1-1 0,0 0 0,1 0 0,-1 0 0,1 0 0,4 8 0,-2-8 0,0-1 0,0 0 0,1 0 0,-1 0 0,1-1 0,1 1 0,-1-1 0,1 0 0,0-1 0,0 0 0,0 0 0,0 0 0,1 0 0,0-1 0,12 4 0,5 2 0,1-1 0,0-1 0,0-1 0,1-1 0,46 2 0,-59-7 0,1-1 0,0 0 0,-1 0 0,1-1 0,-1-1 0,0-1 0,0 0 0,0 0 0,0-1 0,0-1 0,-1 0 0,18-13 0,-8 4 0,-2 0 0,0-2 0,19-20 0,-33 31 0,-1-1 0,0 1 0,0-1 0,0 0 0,0-1 0,-1 1 0,-1-1 0,1 0 0,-1 0 0,-1 0 0,1 0 0,-1 0 0,1-12 0,-3 15 0,-1-1 0,1 1 0,-1-1 0,-1 1 0,1 0 0,-1 0 0,0 0 0,0-1 0,0 2 0,-1-1 0,1 0 0,-1 0 0,0 1 0,-1 0 0,1-1 0,-1 1 0,0 0 0,0 1 0,0-1 0,0 1 0,-1 0 0,-5-3 0,-11-7 0,0 1 0,-1 1 0,-35-12 0,17 11 0,1 2 0,-1 2 0,-45-4 0,42 7 0,36 4-57,1 0 0,-1 1 1,1-1-1,-1 2 0,1-1 0,-1 1 0,1 0 0,0 0 0,-1 1 0,1-1 1,0 2-1,0-1 0,0 0 0,0 1 0,0 0 0,1 1 0,-1-1 0,1 1 0,0 0 1,0 1-1,1-1 0,-1 1 0,-5 7 0,-3 10-6769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4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1 24575,'-23'-1'0,"-1"2"0,1 1 0,-1 1 0,1 1 0,-41 13 0,50-12 0,1 1 0,-1 0 0,1 1 0,1 1 0,-1 0 0,1 0 0,1 1 0,0 1 0,0 0 0,-14 17 0,7-4 0,0 0 0,2 2 0,1-1 0,1 2 0,1 0 0,-17 49 0,24-54 0,0 0 0,1 0 0,2 0 0,0 0 0,1 1 0,1-1 0,1 1 0,1-1 0,8 40 0,-6-50 0,0-1 0,1 0 0,1 0 0,0 0 0,0 0 0,1-1 0,0 0 0,1 0 0,0 0 0,0-1 0,1 0 0,0-1 0,0 1 0,1-2 0,0 1 0,15 8 0,6 1 0,0 0 0,2-2 0,-1-1 0,36 8 0,-26-12 0,0-3 0,0-1 0,1-2 0,-1-2 0,61-5 0,1 0 0,-68 3 0,-1-3 0,0-1 0,0-1 0,0-2 0,-1-1 0,0-2 0,0-1 0,49-27 0,-52 22 0,0-2 0,36-30 0,-51 38 0,-2-1 0,1-1 0,-2-1 0,0 0 0,0 0 0,11-19 0,-14 14 0,0 0 0,-1-1 0,-2 0 0,1 0 0,-2-1 0,-1 1 0,-1-1 0,0 0 0,-2 0 0,-1-32 0,-2 42 0,0 0 0,-1 0 0,-1 0 0,0 1 0,0 0 0,-1 0 0,0 0 0,-1 0 0,0 1 0,0 0 0,-1 0 0,0 0 0,-1 1 0,-13-11 0,1 2 0,0 1 0,-1 1 0,-1 2 0,-1 0 0,-28-12 0,33 18 0,0 1 0,0 1 0,-1 1 0,1 0 0,-1 1 0,-29 0 0,-4 3 0,-58 8 0,90-6 11,0 2 0,0 0 0,1 1 0,-1 1 0,1 1 0,0 1-1,1 1 1,0 0 0,0 1 0,-29 22 0,19-9-259,2 2 1,0 0-1,1 1 1,2 2-1,-24 36 1,29-38-6579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24575,'1'0'0,"-1"0"0,1 0 0,0 0 0,-1 0 0,1 0 0,0 0 0,-1 0 0,1 0 0,0 0 0,-1 0 0,1 1 0,-1-1 0,1 0 0,-1 1 0,1-1 0,0 0 0,-1 1 0,1-1 0,-1 0 0,1 1 0,-1-1 0,0 1 0,1-1 0,-1 1 0,1-1 0,-1 1 0,0 0 0,0-1 0,1 1 0,-1-1 0,0 1 0,0 0 0,0-1 0,1 1 0,-1-1 0,0 1 0,0 0 0,0-1 0,0 1 0,0 0 0,0-1 0,0 1 0,-1 0 0,1-1 0,0 1 0,0-1 0,0 1 0,-1 0 0,1 0 0,-17 37 0,12-29 0,-30 63 0,21-46 0,1 1 0,2 0 0,0 1 0,2 0 0,1 0 0,-6 38 0,13-61 0,1-1 0,0 0 0,0 0 0,0 0 0,1 1 0,-1-1 0,1 0 0,0 0 0,0 0 0,0 0 0,1 0 0,-1 0 0,1 0 0,0-1 0,0 1 0,1-1 0,-1 1 0,1-1 0,-1 0 0,1 0 0,0 0 0,0 0 0,1 0 0,-1-1 0,0 1 0,1-1 0,0 0 0,-1 0 0,1 0 0,0-1 0,6 2 0,1 0 0,1 0 0,-1-1 0,1 0 0,0-1 0,0 0 0,-1-1 0,1-1 0,0 0 0,0 0 0,13-4 0,38-9-1365,-37 9-5461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1 611 24575,'-1'-14'0,"1"0"0,0-1 0,1 1 0,1 0 0,0-1 0,1 1 0,0 0 0,1 0 0,1 1 0,0-1 0,8-15 0,58-76 0,-27 43 0,-36 49 0,1 2 0,0-1 0,1 1 0,0 0 0,1 1 0,0 0 0,1 1 0,0 1 0,0-1 0,1 2 0,0 0 0,19-8 0,-17 8-136,-1-1-1,0 0 1,0-1-1,-1-1 1,-1 0-1,1 0 1,-2-1-1,1-1 0,10-14 1,-11 10-6690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24575,'12'0'0,"0"0"0,0 1 0,-1 0 0,1 1 0,-1 0 0,1 1 0,-1 0 0,14 6 0,-18-5 0,0 0 0,-1 0 0,1 1 0,-1 0 0,0 0 0,0 0 0,0 1 0,-1 0 0,0 0 0,0 0 0,-1 1 0,1 0 0,3 8 0,41 89 0,20 37 0,65 100 0,-134-240-40,1-1 0,-1 1 0,1 0 0,-1 0-1,1 0 1,-1 0 0,1 0 0,-1 0 0,0 0 0,0 0 0,0 0-1,1 0 1,-1 0 0,0 0 0,0 0 0,0 0 0,-1 0-1,1 0 1,0 0 0,0 0 0,0 0 0,-1 0 0,1 0 0,-1 0-1,1 0 1,-1 0 0,1 0 0,-1 0 0,1 0 0,-1-1-1,0 1 1,1 0 0,-2 1 0,-14 7-6786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9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24 24575,'0'-1'0,"0"0"0,0 0 0,1 0 0,-1 1 0,0-1 0,0 0 0,0 0 0,-1 0 0,1 0 0,0 1 0,0-1 0,0 0 0,-1 0 0,1 1 0,0-1 0,-1 0 0,1 0 0,0 1 0,-1-1 0,1 0 0,-1 1 0,1-1 0,-1 1 0,0-1 0,1 1 0,-1-1 0,1 1 0,-1-1 0,0 1 0,0-1 0,1 1 0,-1 0 0,-1-1 0,1 1 0,0 1 0,0-1 0,0 0 0,1 1 0,-1-1 0,0 1 0,0-1 0,1 1 0,-1-1 0,0 1 0,1 0 0,-1-1 0,1 1 0,-1 0 0,1-1 0,-1 1 0,1 0 0,-1 0 0,1 0 0,0-1 0,-1 1 0,1 0 0,0 0 0,0 0 0,-1 0 0,1 0 0,0-1 0,0 1 0,0 0 0,0 0 0,0 0 0,1 1 0,-1 10 0,1 0 0,1 0 0,0 0 0,0 0 0,1-1 0,1 1 0,6 14 0,44 82 0,-17-38 0,47 142 0,-20-45 0,-37-111-106,-18-39 164,-1 1-1,0 0 1,10 35 0,-17-47-151,0 1 0,0-1 0,-1 1-1,1-1 1,-1 0 0,-1 1 0,1-1 0,-1 1 0,0-1 0,-1 0 0,0 1-1,0-1 1,0 0 0,0 0 0,-7 9 0,-3 6-6733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35 24575,'-6'-30'0,"-2"26"0,-4 15 0,3 2 0,-10 13 0,2 1 0,-27 54 0,-77 168 0,17-38 0,97-196 0,1-1 0,0 1 0,0 1 0,2-1 0,0 1 0,0-1 0,-1 26 0,2-11 0,-2 0 0,-1-1 0,-1 0 0,-15 37 0,8-22 0,13-41-72,0 0 1,0 0-1,-1 0 0,1 0 0,-1 0 0,0 0 0,0 0 0,0 0 1,0-1-1,0 1 0,0-1 0,-1 1 0,1-1 0,-1 0 0,0 0 1,0 0-1,0-1 0,-4 3 0,-13 4-6754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4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290 132 24575,'1'0'0,"0"-1"0,0 1 0,0 0 0,0 0 0,0 0 0,0 0 0,0-1 0,0 1 0,0 0 0,0-1 0,0 1 0,0-1 0,-1 1 0,1-1 0,0 1 0,0-1 0,0 0 0,-1 1 0,1-1 0,0 0 0,-1 0 0,1 1 0,-1-1 0,1 0 0,-1 0 0,1 0 0,-1 0 0,1 0 0,-1 0 0,0 0 0,0 0 0,1 0 0,-1 0 0,0 0 0,0 0 0,0 0 0,0 1 0,0-1 0,0 0 0,-1 0 0,1 0 0,0 0 0,-1-2 0,1 0 0,-1 0 0,0 1 0,1-1 0,-1 0 0,0 0 0,-1 1 0,1-1 0,0 1 0,-1-1 0,0 1 0,1-1 0,-1 1 0,0 0 0,-3-3 0,-1 2 0,1 0 0,-2 0 0,1 0 0,0 1 0,0 0 0,-1 0 0,1 0 0,-1 1 0,0 0 0,1 0 0,-1 1 0,0 0 0,1 0 0,-1 0 0,0 1 0,1 0 0,-1 1 0,0-1 0,1 1 0,0 0 0,-1 1 0,1 0 0,0 0 0,0 0 0,1 0 0,-8 6 0,4-2 0,0 0 0,0 0 0,1 1 0,0 0 0,1 0 0,0 1 0,0 0 0,0 1 0,1-1 0,1 1 0,0 0 0,0 0 0,1 1 0,0-1 0,-2 12 0,4-8 0,0 0 0,1 0 0,0 0 0,1 1 0,1-1 0,0 0 0,1 0 0,0 0 0,2 0 0,-1-1 0,8 18 0,-8-24 0,0-1 0,0 1 0,1-1 0,0 1 0,0-1 0,0-1 0,1 1 0,0 0 0,0-1 0,1 0 0,-1-1 0,1 1 0,0-1 0,0 0 0,1 0 0,-1-1 0,1 0 0,0 0 0,0 0 0,0-1 0,0 0 0,0 0 0,10 0 0,-8-1 0,0-1 0,0 0 0,0 0 0,0-1 0,0 0 0,0-1 0,0 0 0,0 0 0,0-1 0,-1 0 0,1 0 0,-1-1 0,0 0 0,0-1 0,0 0 0,-1 0 0,0 0 0,0-1 0,0 0 0,0-1 0,-1 0 0,0 0 0,-1 0 0,0 0 0,8-15 0,6-9 0,-1-1 0,-2-2 0,-1 1 0,13-47 0,-26 75 0,-1 1 0,-1 0 0,1-1 0,0 1 0,-1-1 0,0 1 0,0-1 0,-1 1 0,1 0 0,-1-1 0,0 1 0,0-1 0,0 1 0,-1 0 0,1 0 0,-1 0 0,-3-5 0,1 3 0,-1 0 0,0 0 0,0 1 0,0-1 0,-1 1 0,1 0 0,-1 0 0,-1 1 0,-9-6 0,-1 2 0,0 0 0,0 1 0,-1 1 0,0 0 0,0 1 0,0 1 0,-31-2 0,-13 5-1365,34 1-5461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5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24575,'2'10'0,"0"1"0,1 0 0,0-1 0,1 1 0,0-1 0,6 11 0,-6-13 0,141 361 0,-67-161 0,-52-135 0,-3 1 0,22 128 0,-38-166 0,13 41 0,-16-69-1365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418 133 24575,'2'0'0,"0"-1"0,0 1 0,0 0 0,0-1 0,0 0 0,0 1 0,0-1 0,0 0 0,0 0 0,0 0 0,-1 0 0,1-1 0,0 1 0,-1 0 0,1-1 0,-1 1 0,1-1 0,-1 0 0,0 1 0,1-1 0,-1 0 0,0 0 0,1-1 0,-2 1 0,1 1 0,0 0 0,-1-1 0,1 1 0,-1 0 0,0-1 0,1 1 0,-1-1 0,0 1 0,0-1 0,0 1 0,0 0 0,0-1 0,0 1 0,0-1 0,-1 1 0,1-1 0,0 1 0,-1 0 0,1-1 0,-1 1 0,0 0 0,1-1 0,-1 1 0,0 0 0,0 0 0,0 0 0,0 0 0,0 0 0,0 0 0,0 0 0,0 0 0,-2-2 0,-5 0 0,1 0 0,0 0 0,-1 0 0,0 1 0,1 0 0,-1 0 0,0 1 0,0 0 0,0 1 0,0 0 0,0 0 0,0 0 0,0 1 0,0 0 0,0 1 0,-10 3 0,5-1 0,-1 1 0,1 0 0,0 1 0,1 0 0,-1 1 0,1 1 0,0 0 0,-15 14 0,14-10 0,-11 9 0,1 1 0,1 1 0,-26 36 0,42-50 0,0 1 0,1-1 0,0 1 0,1 0 0,0 0 0,1 0 0,0 0 0,0 1 0,1-1 0,1 1 0,-1 0 0,2 0 0,0-1 0,1 12 0,0-15 0,0 0 0,1 0 0,0-1 0,0 1 0,0-1 0,1 0 0,0 1 0,0-1 0,1-1 0,0 1 0,0 0 0,0-1 0,1 0 0,0 0 0,0 0 0,0-1 0,0 1 0,1-1 0,-1 0 0,1-1 0,0 0 0,1 1 0,-1-2 0,8 3 0,7 3 0,0-2 0,0 0 0,1-1 0,0-2 0,0 0 0,28 0 0,-33-2 0,1-1 0,-1 0 0,0-2 0,1 0 0,-1-1 0,0 0 0,0-1 0,0-1 0,-1-1 0,1-1 0,-1 0 0,-1-1 0,0 0 0,0-1 0,14-12 0,-15 10 0,0-1 0,0-1 0,-2 0 0,1 0 0,-2-2 0,0 1 0,0-1 0,13-28 0,-21 35 0,0 1 0,0-1 0,0 0 0,-1 0 0,-1 0 0,1 0 0,-1 0 0,-1 0 0,1 0 0,-1 0 0,-1-1 0,1 1 0,-2 0 0,1 0 0,-1 0 0,0 0 0,0 0 0,-1 1 0,-1-1 0,1 1 0,-9-14 0,5 9 0,-1 0 0,0 1 0,-1 0 0,0 0 0,-1 1 0,0 0 0,-1 1 0,0 0 0,0 1 0,-1 0 0,0 1 0,0 0 0,-1 0 0,0 2 0,0 0 0,0 0 0,-1 1 0,1 1 0,-1 0 0,0 1 0,0 0 0,0 1 0,0 1 0,0 0 0,0 1 0,-25 4 0,-3 5-682,-56 20-1,70-20-6143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6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7 24575,'11'-7'0,"-12"18"0,-12 19 0,-82 138 0,-82 171 0,92-160-1365,76-162-5461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61 24575,'1'-4'0,"-3"-32"0,3 36 0,-1-1 0,0 0 0,0 0 0,0 0 0,0 1 0,0-1 0,0 0 0,-1 0 0,1 0 0,0 1 0,0-1 0,0 0 0,-1 0 0,1 1 0,0-1 0,-1 0 0,1 1 0,-1-1 0,1 0 0,-1 1 0,1-1 0,-1 1 0,1-1 0,-1 1 0,1-1 0,-1 1 0,0-1 0,1 1 0,-1-1 0,-1 0 0,1 2 0,0 0 0,0-1 0,0 1 0,0 0 0,0 0 0,1-1 0,-1 1 0,0 0 0,1 0 0,-1 0 0,0 0 0,1 0 0,-1 0 0,1 0 0,0 0 0,-1 0 0,1 0 0,0 0 0,0 0 0,-1 0 0,1 3 0,-2 25 0,5-10 0,2 0 0,0 0 0,1 0 0,1 0 0,10 20 0,9 26 0,-12-16 0,13 85 0,-4-11 0,-15-88-455,-2-1 0,3 70 0,-8-77-6371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7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357 410 24575,'-40'1'0,"18"0"0,1-1 0,-1 0 0,1-2 0,-1 0 0,-29-8 0,46 8 0,0 1 0,0-1 0,0-1 0,1 1 0,-1-1 0,0 1 0,1-1 0,0 0 0,0-1 0,0 1 0,0-1 0,0 0 0,1 0 0,0 0 0,0 0 0,0-1 0,0 1 0,1-1 0,-1 0 0,1 0 0,0 0 0,1 0 0,-1 0 0,1 0 0,0 0 0,0 0 0,0-8 0,0 2 0,0-1 0,1 0 0,1-1 0,-1 2 0,2-1 0,0 0 0,0 0 0,1 0 0,1 1 0,0-1 0,0 1 0,7-11 0,-6 13 0,1 0 0,1 1 0,-1-1 0,1 2 0,1-1 0,0 1 0,0 0 0,0 0 0,0 1 0,1 1 0,0-1 0,1 1 0,-1 1 0,12-5 0,-13 6 0,0 1 0,0-1 0,0 1 0,0 1 0,0 0 0,0 0 0,1 0 0,-1 1 0,0 0 0,0 1 0,1 0 0,-1 0 0,0 1 0,0 0 0,0 0 0,9 4 0,-7-1 0,0 1 0,0 0 0,-1 0 0,0 1 0,0 0 0,-1 0 0,0 1 0,0 0 0,0 1 0,-1 0 0,8 14 0,-5-6 0,0 0 0,-2 1 0,0 1 0,-1 0 0,-1 0 0,-1 0 0,0 0 0,3 38 0,-6-30 0,-2 0 0,0 0 0,-2 0 0,0 0 0,-2 0 0,-9 29 0,9-44 0,0-1 0,-1 0 0,0 0 0,-1 0 0,0-1 0,-1 0 0,0 0 0,-1-1 0,0 0 0,0 0 0,-1 0 0,0-1 0,0-1 0,-1 0 0,-19 11 0,21-13 0,0-1 0,-1 0 0,1 0 0,-1-1 0,1 0 0,-1-1 0,0 0 0,0 0 0,-1-1 0,1 0 0,0 0 0,0-1 0,0-1 0,0 0 0,-1 0 0,1 0 0,0-1 0,1-1 0,-1 1 0,0-1 0,-11-6 0,4-1 11,1 0 0,0-1 0,0 0 0,1-1 0,1-1 0,0 0-1,0-1 1,2-1 0,0 1 0,-18-33 0,25 39-73,-1 0 0,1 0 0,1-1 0,0 0 1,0 0-1,1 0 0,0 0 0,0 0 0,1 0 0,1-1 0,-1 1 0,1 0 1,1 0-1,0-1 0,0 1 0,1 0 0,0 0 0,0 0 0,1 0 0,1 0 1,-1 1-1,1-1 0,8-11 0,9-7-6764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1 434 24575,'0'2'0,"0"-1"0,0 0 0,0 1 0,0-1 0,0 1 0,0-1 0,0 0 0,0 1 0,0-1 0,1 1 0,-1-1 0,0 0 0,1 1 0,-1-1 0,1 0 0,0 0 0,0 1 0,-1-1 0,1 0 0,0 0 0,0 0 0,0 0 0,0 0 0,0 0 0,0 0 0,2 1 0,-2-2 0,1 0 0,0 0 0,0 0 0,0 0 0,-1 0 0,1 0 0,0 0 0,0-1 0,0 1 0,-1 0 0,1-1 0,0 0 0,-1 1 0,1-1 0,0 0 0,-1 0 0,2-1 0,7-5 0,-1 1 0,-1-2 0,1 1 0,-1-1 0,10-13 0,48-68 0,133-190 0,-197 276 0,0-1 0,0 1 0,1 0 0,-1 0 0,1 0 0,0 0 0,0 0 0,0 0 0,6-3 0,-8 6 0,-1 0 0,1-1 0,-1 1 0,1 0 0,-1 0 0,1 0 0,-1 0 0,1 0 0,-1 0 0,1 0 0,-1 0 0,1 0 0,-1 0 0,1 0 0,-1 0 0,1 0 0,-1 0 0,1 0 0,-1 1 0,1-1 0,-1 0 0,1 0 0,-1 1 0,1-1 0,-1 0 0,0 0 0,1 1 0,0 0 0,8 25 0,-6 37 0,-2-1 0,-3 1 0,-13 81 0,3-24 0,-5 36 0,-6 130 0,25-132-1365,-2-126-5461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24575,'0'5'0,"0"13"0,10 2 0,4 4 0,0 3 0,-4 1 0,-2 2 0,-4 1 0,4 0 0,0 1 0,-2-1 0,-1 0 0,3 0 0,1-1 0,-2 1 0,-1-6-8191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8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196 419 24575,'-3'0'0,"0"0"0,0 0 0,0-1 0,0 1 0,0-1 0,0 0 0,0 0 0,0 0 0,0 0 0,0 0 0,1-1 0,-1 1 0,0-1 0,1 0 0,0 1 0,-1-1 0,1-1 0,-3-2 0,1 0 0,0-1 0,1 1 0,-1-1 0,1 0 0,1 0 0,-1 0 0,1 0 0,-2-8 0,-1-10 0,1-1 0,1 1 0,1-37 0,2 52 0,0 0 0,0 1 0,1-1 0,0 1 0,1-1 0,0 1 0,0-1 0,1 1 0,-1 0 0,2 0 0,-1 0 0,1 1 0,1-1 0,-1 1 0,1 0 0,6-6 0,-4 7 0,-1 0 0,1 1 0,0 0 0,1 0 0,-1 0 0,1 1 0,0 1 0,0-1 0,0 1 0,1 1 0,-1-1 0,1 2 0,-1-1 0,1 1 0,15 0 0,-17 0 0,1 1 0,-1 1 0,0-1 0,1 1 0,-1 1 0,0-1 0,0 1 0,0 1 0,0-1 0,0 1 0,0 0 0,-1 1 0,0-1 0,9 7 0,-6-2 0,-1-1 0,0 1 0,-1 1 0,1-1 0,-2 1 0,1 0 0,-1 1 0,9 18 0,-7-9 0,-1 1 0,0 0 0,-1 1 0,-2-1 0,0 1 0,-1 0 0,-1 0 0,-1 0 0,-2 39 0,-2-45 0,1 0 0,-2 0 0,0-1 0,-1 0 0,0 0 0,-1 0 0,0 0 0,-1-1 0,-1 0 0,0 0 0,-1-1 0,0 0 0,-1-1 0,0 0 0,-1-1 0,0 0 0,-1 0 0,0-1 0,0-1 0,-1 0 0,0 0 0,-1-2 0,1 1 0,-1-2 0,-1 0 0,1 0 0,0-2 0,-1 0 0,0 0 0,0-1 0,0-1 0,-15-1 0,23-1 0,0 0 0,0-1 0,0 0 0,0 0 0,1 0 0,-1-1 0,1 0 0,-1 0 0,1-1 0,0 0 0,1 0 0,-1 0 0,1-1 0,-1 0 0,1 0 0,1 0 0,-1 0 0,1-1 0,0 0 0,0 0 0,0 0 0,1 0 0,0-1 0,-2-8 0,-1 1 0,2 0 0,0-1 0,0 1 0,1-1 0,1 0 0,1 0 0,0 0 0,1 0 0,0 0 0,5-24 0,-3 29-227,0-1-1,2 1 1,-1-1-1,1 1 1,8-15-1,9-7-6598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318 1 24575,'-53'93'0,"-93"204"0,131-270-113,11-17-1,-1 1 0,0-2 0,-1 1 0,0-1 1,0 0-1,-1 0 0,0 0 0,-1-1 1,0 0-1,-14 11 0,3-10-6712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321 577 24575,'0'0'0,"0"1"0,0-1 0,0 1 0,0 0 0,0-1 0,0 1 0,0-1 0,0 1 0,0 0 0,0-1 0,0 1 0,0-1 0,-1 1 0,1-1 0,0 1 0,0 0 0,-1-1 0,1 1 0,0-1 0,-1 1 0,1-1 0,0 1 0,-1-1 0,1 0 0,-1 1 0,1-1 0,-1 0 0,1 1 0,-1-1 0,1 0 0,-1 1 0,1-1 0,-1 0 0,0 0 0,1 0 0,-1 1 0,1-1 0,-1 0 0,0 0 0,1 0 0,-1 0 0,1 0 0,-1 0 0,0 0 0,1 0 0,-1-1 0,1 1 0,-1 0 0,0 0 0,1 0 0,-2-1 0,-26-18 0,16 4 0,2 0 0,0 0 0,1-2 0,0 1 0,1-1 0,1 0 0,-5-20 0,3 4 0,1 0 0,2 0 0,-3-35 0,9 58 0,-1 0 0,1 1 0,1-1 0,0 1 0,0-1 0,1 1 0,0-1 0,1 1 0,0 0 0,0 0 0,1 0 0,0 0 0,1 1 0,0 0 0,0 0 0,1 0 0,0 0 0,13-12 0,-9 12 0,-1 0 0,1 1 0,0 0 0,1 1 0,0 0 0,0 0 0,0 2 0,0-1 0,1 1 0,0 1 0,-1 0 0,2 1 0,-1 0 0,20 0 0,-17 1 0,1 1 0,0 0 0,0 2 0,-1 0 0,1 0 0,29 10 0,-38-9 0,0 0 0,-1 0 0,1 1 0,-1 0 0,0 0 0,0 1 0,-1-1 0,1 1 0,-1 0 0,0 1 0,-1-1 0,1 1 0,-1 0 0,0 0 0,0 1 0,-1-1 0,3 9 0,0-2 0,-1 1 0,-1 0 0,-1 0 0,0 0 0,0 0 0,-1 1 0,-1-1 0,-1 1 0,0 0 0,-4 27 0,0-22 0,0-1 0,-2 1 0,0-1 0,-1 0 0,-1-1 0,-1 0 0,-15 24 0,10-20 0,-2 0 0,0-2 0,-2 0 0,0-1 0,0-1 0,-2 0 0,-1-2 0,0 0 0,-1-1 0,0-2 0,-1 0 0,-35 14 0,38-21 0,-1 0 0,0-1 0,-1-1 0,1-1 0,-1-1 0,1 0 0,-1-2 0,-33-4 0,50 3 0,1 0 0,-1-1 0,0 0 0,1 0 0,-1 0 0,1 0 0,0-1 0,0 1 0,0-1 0,0 0 0,0 0 0,0-1 0,1 1 0,0-1 0,0 0 0,0 0 0,0 0 0,0 0 0,1 0 0,0-1 0,0 1 0,0-1 0,0 0 0,1 1 0,0-1 0,-2-9 0,1 1 0,0 0 0,0-1 0,2 1 0,-1 0 0,2 0 0,-1-1 0,2 1 0,0 0 0,4-13 0,3 3-82,0 0 0,2 1-1,13-21 1,-11 20-954,10-19-5790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9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24575,'2'8'0,"0"1"0,0-1 0,1 0 0,0 0 0,1-1 0,0 1 0,0-1 0,0 1 0,1-1 0,0-1 0,1 1 0,10 9 0,11 18 0,0 5 0,-3-7 0,-1 0 0,-2 2 0,-1 1 0,29 72 0,-24-39-1365,-20-47-5461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0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314 229 24575,'1'0'0,"0"0"0,0 0 0,-1 0 0,1 0 0,0 0 0,0-1 0,0 1 0,-1 0 0,1 0 0,0-1 0,-1 1 0,1 0 0,0-1 0,-1 1 0,1-1 0,0 1 0,-1-1 0,1 1 0,-1-1 0,1 0 0,-1 1 0,1-1 0,-1 1 0,1-1 0,-1 0 0,1 0 0,-1 1 0,0-1 0,0 0 0,1 1 0,-1-1 0,0 0 0,0 0 0,0 0 0,0 1 0,0-1 0,0 0 0,0 0 0,0 0 0,0 1 0,0-1 0,-1-1 0,1-1 0,-1 1 0,1-1 0,-1 1 0,0-1 0,0 1 0,0-1 0,0 1 0,0-1 0,0 1 0,-1 0 0,-2-4 0,-1 2 0,0 1 0,0 0 0,0 0 0,0 0 0,0 0 0,-1 1 0,1 0 0,-1 0 0,1 0 0,-1 1 0,0 0 0,0 0 0,0 0 0,1 1 0,-1-1 0,0 2 0,0-1 0,0 1 0,0 0 0,0 0 0,1 0 0,-1 1 0,0 0 0,1 0 0,-1 0 0,1 1 0,-7 4 0,2-2 0,0 1 0,1 0 0,0 1 0,0 0 0,0 0 0,1 1 0,0 0 0,0 1 0,1-1 0,1 1 0,-1 1 0,1-1 0,-8 18 0,7-7 0,0 0 0,1 0 0,1 1 0,1-1 0,1 1 0,0 0 0,2 0 0,1 27 0,1-39 0,1 0 0,-1-1 0,2 1 0,-1 0 0,1 0 0,0-1 0,1 0 0,0 0 0,0 0 0,1 0 0,0 0 0,0-1 0,1 0 0,0 0 0,0 0 0,1-1 0,-1 0 0,2 0 0,-1-1 0,0 0 0,12 6 0,-7-5 0,0 0 0,1-1 0,-1 0 0,1 0 0,0-2 0,0 0 0,1 0 0,-1-1 0,0-1 0,1 0 0,-1-1 0,1 0 0,-1-1 0,18-4 0,-19 3 0,-1-2 0,0 1 0,0-2 0,0 1 0,0-1 0,-1-1 0,0 0 0,0-1 0,0 0 0,-1 0 0,0-1 0,-1 0 0,1 0 0,-2-1 0,1 0 0,9-16 0,-7 9 0,-1-1 0,0-1 0,-1 0 0,-1 0 0,0 0 0,-2-1 0,0 0 0,3-30 0,-6 38 0,-2-1 0,0 0 0,0 0 0,-1 0 0,0 0 0,-1 0 0,-1 0 0,0 1 0,0-1 0,-1 1 0,0 0 0,-1 0 0,-1 0 0,1 1 0,-8-10 0,-1 2 0,0 2 0,-1-1 0,-1 2 0,0 0 0,-1 1 0,0 1 0,-1 0 0,-31-15 0,33 20 0,0 1 0,0 0 0,-1 2 0,0 0 0,0 0 0,0 2 0,0 0 0,-1 1 0,1 1 0,-1 0 0,-20 3 0,30-1-124,0 1 0,1 0 0,-1 0 0,1 1 0,0 0 0,0 0-1,0 0 1,0 1 0,0 0 0,-10 9 0,1-1-6702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6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13 24575,'0'0'0,"0"0"0,0 0 0,0 0 0,0 0 0,-1 0 0,1-1 0,0 1 0,0 0 0,0 0 0,0 0 0,0 0 0,0 0 0,0-1 0,0 1 0,0 0 0,0 0 0,0 0 0,0 0 0,0-1 0,-1 1 0,1 0 0,0 0 0,1 0 0,-1 0 0,0-1 0,0 1 0,0 0 0,0 0 0,0 0 0,0 0 0,0-1 0,0 1 0,0 0 0,0 0 0,0 0 0,0 0 0,0 0 0,1-1 0,-1 1 0,0 0 0,0 0 0,0 0 0,0 0 0,0 0 0,0 0 0,1 0 0,-1 0 0,0-1 0,0 1 0,0 0 0,0 0 0,1 0 0,-1 0 0,0 0 0,0 0 0,0 0 0,0 0 0,1 0 0,-1 0 0,0 0 0,0 0 0,-18-5 0,16 5 0,-1 1 0,1 0 0,-1-1 0,1 1 0,-1 0 0,1 1 0,0-1 0,-1 0 0,1 1 0,0-1 0,0 1 0,0 0 0,0-1 0,0 1 0,0 0 0,1 0 0,-1 0 0,-2 5 0,2-2 0,-1 0 0,1 1 0,0-1 0,0 1 0,1 0 0,-1 0 0,1-1 0,0 10 0,0-7 0,1-1 0,0 1 0,1 0 0,-1 0 0,1 0 0,1-1 0,0 1 0,0 0 0,0-1 0,1 0 0,0 1 0,0-1 0,6 9 0,-7-14-44,-1 0 0,1 0 0,-1 0 0,1 0 0,0 0 0,0 0 0,0-1 0,0 1 0,0-1 0,0 1 0,1-1 0,-1 0 0,0 0 0,1 0 0,-1 0 0,1 0 0,-1 0 0,1-1-1,-1 1 1,1-1 0,0 0 0,-1 1 0,1-1 0,0-1 0,-1 1 0,1 0 0,-1-1 0,1 1 0,-1-1 0,4-1 0,6-4-6782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6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24575,'1'-4'0,"0"1"0,-1 0 0,1 0 0,0 0 0,1 0 0,-1 0 0,0 0 0,1 0 0,0 0 0,0 1 0,-1-1 0,2 0 0,-1 1 0,0 0 0,0-1 0,1 1 0,-1 0 0,1 0 0,0 1 0,-1-1 0,1 0 0,0 1 0,0 0 0,0-1 0,0 1 0,1 0 0,-1 1 0,6-2 0,-7 2 0,0-1 0,-1 1 0,1 0 0,0 0 0,0-1 0,0 1 0,0 0 0,0 1 0,-1-1 0,1 0 0,0 1 0,0-1 0,0 0 0,-1 1 0,1 0 0,0 0 0,0-1 0,-1 1 0,1 0 0,-1 0 0,1 0 0,-1 1 0,1-1 0,-1 0 0,0 1 0,1-1 0,-1 0 0,0 1 0,0 0 0,0-1 0,0 1 0,-1-1 0,1 1 0,0 0 0,-1 0 0,1 0 0,-1-1 0,1 1 0,-1 0 0,0 0 0,0 0 0,0 0 0,0-1 0,0 1 0,0 0 0,0 0 0,-1 0 0,1 0 0,-1-1 0,-1 5 0,-19 40 0,18-42 0,0 0 0,0 0 0,1 0 0,0 0 0,0 1 0,0-1 0,0 1 0,1-1 0,-1 1 0,1-1 0,1 1 0,-1 0 0,0 0 0,1-1 0,1 10 0,0-12 5,0-1-1,0 1 0,0 0 0,0-1 1,1 1-1,-1-1 0,1 0 0,-1 1 1,1-1-1,-1 0 0,1 0 1,0 0-1,-1 0 0,1 0 0,0 0 1,0-1-1,0 1 0,0 0 1,0-1-1,0 0 0,0 1 0,0-1 1,0 0-1,0 0 0,0 0 0,0 0 1,2-1-1,1 1-153,0-1 1,0 1-1,0-1 1,0 0-1,-1 0 1,1-1-1,0 1 1,-1-1-1,10-5 1,-5 0-6678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7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24575,'49'-9'0,"-45"7"0,0 1 0,0-1 0,-1 1 0,1 0 0,0 0 0,0 1 0,0-1 0,0 1 0,0 0 0,0 0 0,0 0 0,0 1 0,0-1 0,0 1 0,0 0 0,0 0 0,-1 1 0,1-1 0,0 1 0,-1-1 0,7 5 0,-6-2 0,0-1 0,-1 1 0,0 0 0,0 0 0,0 0 0,0 0 0,0 1 0,-1-1 0,0 1 0,0-1 0,0 1 0,-1 0 0,1 0 0,-1 0 0,0 0 0,0 8 0,0 6 0,-1-1 0,0 1 0,-4 21 0,2-35-76,1 1 1,-1-1-1,-1 0 0,1 0 0,-1 0 0,0-1 0,0 1 0,0-1 1,0 1-1,-1-1 0,0 0 0,0 0 0,0-1 0,0 1 1,-1-1-1,1 0 0,-7 3 0,-6 6-6750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0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24575,'-1'4'0,"-1"1"0,0 0 0,0 0 0,0-1 0,-1 1 0,0-1 0,0 0 0,0 0 0,0 0 0,0 0 0,-5 3 0,-12 18 0,17-20 0,-1 1 0,1 0 0,0 0 0,0 1 0,1-1 0,-1 1 0,1-1 0,-1 11 0,3-15 0,0 0 0,0 0 0,0 0 0,0-1 0,1 1 0,-1 0 0,1 0 0,-1 0 0,1-1 0,0 1 0,-1 0 0,1-1 0,0 1 0,0-1 0,0 1 0,0-1 0,1 1 0,-1-1 0,0 1 0,0-1 0,1 0 0,-1 0 0,1 0 0,-1 0 0,1 0 0,0 0 0,-1 0 0,1-1 0,0 1 0,0 0 0,-1-1 0,1 0 0,0 1 0,0-1 0,0 0 0,3 0 0,-1 0-81,0 0-1,0 0 0,0 0 1,0 0-1,0-1 0,0 0 1,5-2-1,-4 2-630,7-2-6114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0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24575,'1'-2'0,"-1"1"0,1-1 0,0 0 0,0 0 0,-1 1 0,1-1 0,0 0 0,1 1 0,-1-1 0,0 1 0,0-1 0,0 1 0,1 0 0,-1-1 0,1 1 0,-1 0 0,1 0 0,0 0 0,-1 0 0,1 0 0,0 1 0,0-1 0,-1 0 0,1 1 0,0-1 0,0 1 0,0 0 0,0 0 0,0 0 0,1 0 0,0-1 0,-1 1 0,1-1 0,-1 1 0,0 0 0,1 0 0,-1 0 0,1 0 0,-1 0 0,0 1 0,1-1 0,-1 1 0,0 0 0,1-1 0,-1 1 0,0 0 0,0 0 0,0 1 0,0-1 0,0 0 0,0 1 0,0-1 0,0 1 0,3 3 0,-5-4 0,1 0 0,-1 1 0,1-1 0,-1 0 0,0 0 0,1 1 0,-1-1 0,0 0 0,0 1 0,0-1 0,0 0 0,0 1 0,0-1 0,0 0 0,-1 1 0,1-1 0,0 0 0,-1 0 0,1 1 0,-1-1 0,1 0 0,-1 0 0,1 0 0,-1 0 0,0 0 0,-1 2 0,-7 19 0,9-22 0,1 1 0,-1 0 0,0-1 0,1 1 0,-1 0 0,1-1 0,-1 1 0,1 0 0,-1-1 0,1 1 0,-1-1 0,1 1 0,0-1 0,-1 1 0,1-1 0,0 0 0,-1 1 0,1-1 0,0 0 0,-1 1 0,1-1 0,0 0 0,0 0 0,-1 0 0,1 0 0,1 0 0,30 4 0,-19-2 0,-11-2-4,0 0 0,0 0 0,0 1-1,0-1 1,0 1 0,0 0 0,0-1-1,-1 1 1,1 0 0,0 0 0,0 0-1,-1 0 1,1 0 0,-1 0 0,1 1 0,-1-1-1,1 1 1,1 2 0,-3-3 12,1 0 0,-1 0 1,0 0-1,0 1 1,0-1-1,0 0 0,0 0 1,0 0-1,0 0 0,-1 0 1,1 0-1,0 1 0,-1-1 1,1 0-1,0 0 0,-1 0 1,1 0-1,-1 0 0,0 0 1,1 0-1,-1 0 0,0-1 1,0 2-1,-6 4-220,1 1 0,-1-2 0,0 1-1,0-1 1,-1 0 0,-13 6 0,9-6-6614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 0 0,0 0 0,0 1 0,-1-1 0,1 1 0,-1-1 0,1 1 0,-1 0 0,3 4 0,5 6 0,45 49 0,53 80 0,-78-101 0,4 8 0,-2 1 0,43 90 0,-58-86-1365,-12-29-5461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1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24575,'52'-16'0,"-45"16"0,-1 0 0,1 0 0,-1 1 0,1 0 0,-1 0 0,0 1 0,1-1 0,-1 1 0,0 1 0,0-1 0,0 1 0,0 0 0,-1 0 0,1 1 0,-1 0 0,0 0 0,0 0 0,0 1 0,-1-1 0,1 1 0,-1 0 0,0 0 0,0 1 0,-1-1 0,0 1 0,0 0 0,0 0 0,-1 0 0,0 0 0,0 0 0,0 1 0,-1-1 0,2 11 0,-3-15 0,0 0 0,-1-1 0,1 1 0,0 0 0,0 0 0,-1-1 0,1 1 0,-1 0 0,0-1 0,1 1 0,-1-1 0,0 1 0,0-1 0,0 1 0,0-1 0,0 1 0,0-1 0,0 0 0,-1 0 0,1 0 0,0 1 0,-1-1 0,1 0 0,-1-1 0,1 1 0,-1 0 0,0 0 0,1-1 0,-4 2 0,-58 12 0,43-11 0,-22 5-1365,26-5-5461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0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24575,'-4'1'0,"-1"0"0,0 0 0,0 0 0,1 0 0,-1 1 0,1 0 0,-1 0 0,1 0 0,0 1 0,0-1 0,0 1 0,0 0 0,0 0 0,1 0 0,-1 1 0,1-1 0,0 1 0,0 0 0,0 0 0,0 0 0,1 0 0,0 0 0,-3 8 0,-1 1 0,1-1 0,0 1 0,1 1 0,1-1 0,0 0 0,0 1 0,0 16 0,3-26-31,0-1 0,0 1 0,1-1 0,-1 1 0,1-1 0,0 0 0,-1 1 0,2-1 0,-1 0 0,0 1 0,1-1 0,-1 0 0,1 0 0,0 0 0,0-1 0,0 1 0,0 0 0,1-1 0,-1 1 0,1-1 0,-1 0 0,1 0 0,0 0 0,0 0-1,0 0 1,0-1 0,0 1 0,0-1 0,1 0 0,-1 0 0,0 0 0,1 0 0,-1-1 0,0 1 0,1-1 0,-1 0 0,1 0 0,-1 0 0,1 0 0,-1-1 0,1 1 0,-1-1 0,4-1 0,8-6-6795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24575,'-6'48'0,"4"-41"0,0-1 0,1 1 0,0 0 0,1 0 0,0 0 0,0 0 0,1 12 0,0-17 0,0 0 0,0 0 0,0 0 0,0-1 0,0 1 0,1 0 0,-1-1 0,0 1 0,1-1 0,-1 1 0,1-1 0,-1 0 0,1 1 0,0-1 0,0 0 0,-1 0 0,1 0 0,0-1 0,0 1 0,0 0 0,0-1 0,0 1 0,0-1 0,0 0 0,0 1 0,0-1 0,0 0 0,0 0 0,1-1 0,-1 1 0,3-1 0,26-5 0,-29 5 0,0 0 0,0 1 0,0-1 0,0 1 0,0-1 0,0 1 0,0 0 0,0 0 0,0 0 0,0 0 0,0 0 0,3 1 0,-4-1 0,0 1 0,1 0 0,-1 1 0,0-1 0,0 0 0,0 0 0,0 0 0,0 1 0,0-1 0,0 1 0,0-1 0,-1 1 0,1-1 0,-1 1 0,1-1 0,-1 1 0,1-1 0,-1 1 0,0-1 0,0 1 0,1 2 0,1 15-1365,-1-2-5461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0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24575,'0'0'0,"0"0"0,0-1 0,0 1 0,0 0 0,0-1 0,0 1 0,0 0 0,0-1 0,0 1 0,0 0 0,0-1 0,1 1 0,-1 0 0,0-1 0,0 1 0,0 0 0,1-1 0,-1 1 0,0 0 0,0 0 0,0-1 0,1 1 0,-1 0 0,0 0 0,1 0 0,-1-1 0,0 1 0,0 0 0,1 0 0,-1 0 0,0 0 0,1 0 0,-1 0 0,0 0 0,1 0 0,0 0 0,17 3 0,14 13 0,-25-11 7,-1 0 0,1 1 0,-1 0 0,0 0 0,0 0 1,-1 1-1,1-1 0,-1 1 0,-1 1 0,0-1 0,0 1 0,0-1 0,-1 1 0,0 0 0,-1 1 0,3 9 0,-4-11-81,-1 0-1,1 1 1,-1-1 0,0 0 0,-1 0-1,0 1 1,0-1 0,-1 0 0,1 0-1,-2 0 1,1 0 0,-1 0 0,0-1-1,0 1 1,-1-1 0,0 0 0,0 0-1,0 0 1,-7 6 0,1-1-6752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8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24575,'-1'12'0,"-1"0"0,-1 0 0,0-1 0,0 1 0,-1-1 0,-1 0 0,-9 17 0,-9 26 0,-10 33 0,-4-1 0,-90 153 0,84-157-1365,34-65-5461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275 187 24575,'7'-11'0,"-8"11"0,1 0 0,0 0 0,-1 0 0,1 0 0,0 0 0,0 0 0,-1 0 0,1 0 0,0 0 0,-1 0 0,1 0 0,0 0 0,-1 0 0,1 0 0,0 0 0,-1 0 0,1 0 0,0-1 0,0 1 0,-1 0 0,1 0 0,0 0 0,0 0 0,-1-1 0,1 1 0,0 0 0,0 0 0,-1-1 0,1 1 0,0 0 0,0 0 0,0-1 0,0 1 0,0 0 0,-1-1 0,1 1 0,0 0 0,0 0 0,0-1 0,0 1 0,0 0 0,0-1 0,0 1 0,0 0 0,0-1 0,0 1 0,0 0 0,0-1 0,0 1 0,0 0 0,0-1 0,1 1 0,-1 0 0,0 0 0,0-1 0,0 1 0,0 0 0,0 0 0,1-1 0,-1 1 0,0 0 0,0 0 0,1-1 0,-1 1 0,0 0 0,0 0 0,1-1 0,-9 0 0,1 0 0,-1 0 0,1 1 0,-1 0 0,0 0 0,1 1 0,-1 0 0,1 0 0,-1 1 0,1 0 0,-1 0 0,1 1 0,0-1 0,0 2 0,-10 6 0,3-2 0,0 1 0,1 1 0,0 0 0,0 1 0,1 0 0,-14 18 0,21-24 0,1 1 0,0-1 0,0 1 0,1 0 0,-1 0 0,1 0 0,0 0 0,1 0 0,0 1 0,0-1 0,0 1 0,1 0 0,0 0 0,-1 12 0,3-13 0,0 0 0,0 0 0,1 0 0,0 0 0,0 0 0,0 0 0,0 0 0,1-1 0,0 1 0,1-1 0,-1 0 0,1 0 0,0 0 0,0 0 0,0-1 0,10 8 0,0-1 0,1 0 0,0-1 0,1-1 0,0-1 0,1 0 0,0-1 0,0 0 0,0-1 0,1-2 0,0 1 0,0-2 0,0-1 0,36 1 0,-39-2 0,0-2 0,-1 0 0,1 0 0,0-1 0,-1-1 0,0-1 0,0 0 0,0-1 0,0 0 0,0-1 0,-1-1 0,0 0 0,-1 0 0,1-1 0,-1-1 0,-1 0 0,19-20 0,-25 24 0,-1-1 0,1 0 0,-1-1 0,0 1 0,-1-1 0,0 0 0,0 0 0,0 0 0,-1 0 0,0 0 0,0-1 0,-1 1 0,0-1 0,0 1 0,-1-1 0,0 1 0,0-1 0,-1 1 0,1-1 0,-2 1 0,-3-13 0,1 7 0,-1 1 0,-1-1 0,0 2 0,0-1 0,-1 1 0,-1 0 0,0 0 0,0 1 0,-1 0 0,0 0 0,-16-11 0,-15-12 0,-51-30 0,77 54 0,0 1 0,0 1 0,-1 0 0,0 1 0,-1 0 0,1 2 0,-30-6 0,42 9-80,0 1 0,1 0-1,-1 0 1,0 0 0,1 0-1,-1 1 1,1-1 0,-1 1-1,1-1 1,-1 1 0,1 0 0,-1 0-1,1 0 1,-1 0 0,1 1-1,-2 1 1,-10 10-6746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0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24575,'1'10'0,"0"0"0,1-1 0,0 1 0,0 0 0,1-1 0,0 0 0,1 0 0,9 17 0,54 79 0,-13-22 0,184 301 0,-236-381-68,0 0-40,0 0 0,0 0 0,-1-1 0,1 1 0,-1 1-1,1-1 1,-1 0 0,0 0 0,0 0 0,0 1 0,0 4 0,-3 11-6718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0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162 313 24575,'4'0'0,"0"0"0,-1-1 0,1 0 0,0 1 0,-1-1 0,1-1 0,-1 1 0,1 0 0,-1-1 0,0 0 0,0 1 0,0-1 0,0-1 0,0 1 0,0 0 0,0-1 0,-1 1 0,1-1 0,-1 0 0,1 0 0,-1 0 0,0 0 0,1-4 0,-2 5 0,0 0 0,0 0 0,-1 0 0,1 0 0,0 0 0,-1 0 0,0 0 0,1 0 0,-1 0 0,0 0 0,0 0 0,-1-1 0,1 1 0,0 0 0,0 0 0,-1 0 0,0 0 0,1 0 0,-1 0 0,0 0 0,0 0 0,0 1 0,0-1 0,0 0 0,0 0 0,-1 1 0,1-1 0,-1 1 0,1-1 0,-1 1 0,1-1 0,-1 1 0,0 0 0,0 0 0,1 0 0,-1 0 0,0 0 0,0 0 0,0 1 0,-3-1 0,1-1 0,0 0 0,0 1 0,-1 0 0,1 0 0,0 0 0,-1 1 0,1-1 0,-1 1 0,1 0 0,-1 0 0,1 1 0,-1-1 0,1 1 0,0 0 0,-1 0 0,1 1 0,0-1 0,0 1 0,-7 3 0,5 0 0,0-1 0,0 1 0,1 0 0,0 1 0,0 0 0,0-1 0,1 1 0,-1 1 0,2-1 0,-7 13 0,0 5 0,1 1 0,2-1 0,0 1 0,2 1 0,-5 48 0,10-66 0,-1 0 0,1-1 0,0 1 0,1 0 0,-1 0 0,2-1 0,-1 1 0,1 0 0,0-1 0,1 1 0,-1-1 0,2 0 0,-1 0 0,1 0 0,0-1 0,0 1 0,1-1 0,-1 0 0,2 0 0,-1 0 0,1-1 0,-1 0 0,2 0 0,-1 0 0,0-1 0,14 7 0,-6-4 0,1 0 0,0-1 0,0-1 0,0-1 0,1 0 0,0 0 0,-1-2 0,1 0 0,0-1 0,1 0 0,-1-1 0,0-1 0,0-1 0,0 0 0,-1-1 0,1-1 0,-1 0 0,1-2 0,-1 1 0,0-2 0,-1 0 0,0 0 0,0-1 0,-1-1 0,0-1 0,0 0 0,-1 0 0,12-14 0,-7 6 0,-2 0 0,0-2 0,-1 0 0,15-28 0,-24 38 0,1-1 0,-2 0 0,0 1 0,0-2 0,-1 1 0,0 0 0,-1 0 0,0-1 0,-1 0 0,0 1 0,-1-15 0,-2 19 0,0 1 0,0-1 0,0 0 0,-1 1 0,0 0 0,0 0 0,-1-1 0,1 2 0,-1-1 0,-1 0 0,1 1 0,-1 0 0,0 0 0,-8-7 0,-12-8 0,-50-30 0,58 39 0,-11-6 0,-1 2 0,-1 1 0,0 1 0,0 1 0,-2 2 0,1 1 0,-61-9 0,-4-2-1365,69 15-5461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2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24575,'9'5'0,"0"1"0,0 0 0,0 0 0,-1 1 0,0 0 0,-1 1 0,1 0 0,6 10 0,48 76 0,-46-67 0,-4-5 0,-1 0 0,11 31 0,-17-37 0,2 0 0,-1 0 0,2-1 0,0 0 0,1-1 0,0 0 0,13 15 0,7 7 0,-1 2 0,-1 1 0,25 51 0,-14-25 0,-34-58-120,12 20 373,-16-26-283,1-1 1,-1 0-1,0 1 1,0-1 0,1 0-1,-1 1 1,0-1 0,0 0-1,0 1 1,0-1 0,1 1-1,-1-1 1,0 1-1,0-1 1,0 0 0,0 1-1,0-1 1,0 1 0,0-1-1,0 0 1,0 1 0,0-1-1,0 1 1,0-1-1,-1 1 1,1-1 0,0 0-1,0 1 1,0-1 0,-1 0-1,1 1 1,0-1 0,0 1-1,-1-1 1,1 0-1,0 0 1,-1 1 0,1-1-1,0 0 1,-1 0 0,1 1-1,0-1 1,-1 0 0,1 0-1,0 0 1,-1 1-1,1-1 1,-1 0 0,1 0-1,-1 0 1,-13 0-6797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7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4 449 24575,'-2'-72'0,"0"37"0,2-1 0,2 0 0,6-40 0,-6 67 0,1 0 0,0 0 0,1 0 0,0 1 0,1-1 0,0 1 0,0 0 0,0 0 0,1 1 0,0-1 0,1 1 0,0 1 0,0-1 0,0 1 0,1 0 0,16-9 0,-10 7 0,0 1 0,1 0 0,0 1 0,0 0 0,0 1 0,1 1 0,0 1 0,0 0 0,21-1 0,-17 3 0,1 1 0,-1 1 0,0 0 0,1 2 0,26 6 0,-39-6 0,0 0 0,0 0 0,0 0 0,-1 1 0,1 0 0,-1 1 0,0 0 0,0 0 0,0 0 0,-1 1 0,1 0 0,-1 0 0,-1 1 0,1-1 0,5 12 0,-1-1 0,-2 2 0,0-1 0,-1 1 0,-1 0 0,0 0 0,-2 1 0,0 0 0,-1 0 0,0 33 0,-3-3 0,-2 0 0,-15 85 0,13-120 0,0 1 0,0-1 0,-1 0 0,-1 0 0,-1 0 0,0-1 0,-1 0 0,0-1 0,-1 0 0,-1 0 0,0 0 0,-1-1 0,0-1 0,-16 13 0,20-18 0,-1 0 0,1-1 0,-1 0 0,0-1 0,0 0 0,-1 0 0,1 0 0,-1-1 0,0-1 0,0 1 0,0-1 0,0-1 0,0 0 0,0 0 0,0-1 0,0 0 0,0 0 0,-1-1 0,1 0 0,0-1 0,0 0 0,0-1 0,1 0 0,-1 0 0,-14-8 0,8 2 10,0 0 0,2-1 0,-1-1 0,1 0 0,1-1 0,0 0 0,0-1 0,1-1 0,1 1 0,1-2 0,-13-23 0,11 15-222,0-1 0,2 0 0,1-1-1,0 0 1,2-1 0,-5-51 0,9 50-6614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 24575,'-2'5'0,"0"0"0,0 0 0,0 0 0,-1 0 0,1 0 0,-1 0 0,0-1 0,-6 7 0,0 3 0,-31 46 0,9-14 0,-32 66 0,54-95 0,2 2 0,0-1 0,1 1 0,1 0 0,1 0 0,1 1 0,-2 28 0,4-24 0,1 0 0,5 40 0,-3-53 0,1-1 0,0 1 0,0-1 0,1 1 0,0-1 0,1 0 0,0-1 0,7 11 0,3 1 0,0-1 0,1-1 0,1 0 0,1-1 0,0-1 0,1-1 0,41 27 0,-50-37 0,0 0 0,1-1 0,0 0 0,0-1 0,1 0 0,-1 0 0,1-1 0,0-1 0,-1 0 0,1-1 0,0 0 0,0 0 0,0-2 0,0 1 0,0-2 0,0 1 0,0-2 0,19-5 0,-28 7 0,0 0 0,1-1 0,-1 1 0,0-1 0,0 0 0,0 1 0,0-1 0,0 0 0,0-1 0,0 1 0,-1-1 0,1 1 0,-1-1 0,0 0 0,0 0 0,0 1 0,0-2 0,0 1 0,0 0 0,-1 0 0,0 0 0,0-1 0,0 1 0,0-1 0,0 1 0,-1-1 0,1 1 0,-1-1 0,0 1 0,0-1 0,0 0 0,-1 1 0,1-1 0,-1 1 0,0-1 0,0 1 0,0 0 0,0-1 0,-1 1 0,1 0 0,-1 0 0,0 0 0,0 0 0,0 0 0,0 0 0,-1 0 0,1 1 0,-1-1 0,1 1 0,-1 0 0,0 0 0,0 0 0,0 0 0,-5-2 0,-10-2 0,0 0 0,0 2 0,0 0 0,-1 1 0,0 1 0,1 0 0,-1 2 0,0 0 0,0 1 0,1 1 0,-1 1 0,1 0 0,0 2 0,-24 8 0,32-8-79,0 0 1,0 1-1,1 0 0,-15 12 0,14-10-892,-5 3-5855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7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12 24575,'0'0'0,"0"-1"0,0 1 0,0 0 0,0-1 0,-1 1 0,1 0 0,0-1 0,0 1 0,0 0 0,0-1 0,0 1 0,0 0 0,0-1 0,0 1 0,0 0 0,0-1 0,0 1 0,0 0 0,1-1 0,-1 1 0,0 0 0,0-1 0,0 1 0,0 0 0,0 0 0,1-1 0,-1 1 0,0 0 0,0 0 0,1-1 0,-1 1 0,0 0 0,0 0 0,1-1 0,-1 1 0,0 0 0,0 0 0,1 0 0,-1 0 0,0 0 0,1-1 0,-1 1 0,0 0 0,1 0 0,-1 0 0,0 0 0,1 0 0,-1 0 0,0 0 0,1 0 0,-1 0 0,0 0 0,1 0 0,-1 0 0,0 1 0,1-1 0,-1 0 0,0 0 0,1 0 0,-1 1 0,1-1 0,0 1 0,0 0 0,0 0 0,0 0 0,0 0 0,0 0 0,0 0 0,-1 0 0,1 0 0,0 0 0,-1 0 0,1 1 0,-1-1 0,1 0 0,-1 0 0,1 3 0,-2 15 0,-1 0 0,0 1 0,-1-1 0,-2 0 0,1-1 0,-2 1 0,-14 31 0,9-21 0,-68 158 0,-14 41 0,90-222-195,1 1 0,1 0 0,-1 0 0,1 0 0,0 0 0,1 9 0,2 4-6631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8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33 24575,'-14'-26'0,"10"19"0,15 17 0,3 7 0,-1 0 0,0 1 0,-1 1 0,16 34 0,-14-26 0,41 98 0,-14-27 0,9 16-1365,-40-94-5461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160 452 24575,'-1'0'0,"-1"-1"0,1 0 0,0 1 0,-1-1 0,1 0 0,0 0 0,-1 0 0,1 0 0,0 0 0,0 0 0,0 0 0,0-1 0,0 1 0,0 0 0,0-1 0,0 1 0,0 0 0,1-1 0,-1 1 0,0-3 0,-16-39 0,13 32 0,-1-3 0,1-1 0,0 1 0,0-1 0,2 1 0,0-1 0,0 0 0,2 0 0,0 0 0,0 0 0,1 0 0,6-22 0,-5 28 0,0 0 0,1 0 0,1 0 0,-1 1 0,1-1 0,1 1 0,0 0 0,0 0 0,0 1 0,1-1 0,0 1 0,1 0 0,0 1 0,0 0 0,0 0 0,0 0 0,1 1 0,0 0 0,12-5 0,-11 6 0,-1 0 0,1 1 0,0 0 0,0 0 0,0 1 0,1 0 0,-1 1 0,0 0 0,1 1 0,-1 0 0,1 0 0,-1 1 0,1 0 0,-1 0 0,0 1 0,0 1 0,0-1 0,0 2 0,0-1 0,0 1 0,-1 0 0,0 1 0,0 0 0,0 0 0,0 1 0,-1 0 0,0 0 0,0 1 0,-1 0 0,0 0 0,0 0 0,-1 1 0,1 0 0,-2 0 0,1 1 0,6 16 0,-4 0 0,-1 0 0,-1 0 0,-1 0 0,-1 1 0,-1 0 0,-2-1 0,0 1 0,-2-1 0,-1 1 0,-7 30 0,7-48 0,0 0 0,0 0 0,-1-1 0,0 1 0,0-1 0,-1 0 0,0 0 0,0 0 0,-1-1 0,0 1 0,0-1 0,0-1 0,-1 1 0,1-1 0,-2-1 0,1 1 0,0-1 0,-1 0 0,0-1 0,-8 4 0,-22 6 0,1-1 0,-75 13 0,99-22 0,0-1 0,0-1 0,0 0 0,-1 0 0,1-1 0,0-1 0,-23-4 0,31 3 0,0 1 0,0-1 0,0 0 0,1 0 0,-1 0 0,1 0 0,-1-1 0,1 0 0,0 0 0,0 0 0,0-1 0,0 1 0,1-1 0,0 0 0,-1 0 0,1 0 0,1 0 0,-1-1 0,0 1 0,1-1 0,0 1 0,-2-10 0,2 8 6,0 1-1,1-1 1,0 0-1,1 0 1,-1 1-1,1-1 1,0 0-1,0 0 1,1 1-1,0-1 1,0 0-1,0 0 1,1 1-1,4-11 1,2 1-170,0 0 0,1 0 0,19-21 0,-11 14-628,2-3-6034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417 164 24575,'-10'-1'0,"-1"0"0,0-1 0,0 0 0,-10-3 0,14 3 0,1 0 0,-1 0 0,0 0 0,0 1 0,-1 1 0,1-1 0,0 1 0,0 0 0,0 1 0,0-1 0,-7 3 0,1 1 0,1 1 0,0 1 0,0-1 0,0 2 0,1 0 0,0 0 0,0 1 0,1 0 0,0 1 0,1 0 0,0 1 0,0 0 0,-9 14 0,4-3 0,1 1 0,0 0 0,2 1 0,0 1 0,2-1 0,-7 26 0,12-33 0,0 0 0,1 0 0,1 1 0,0-1 0,1 28 0,1-38 0,1 0 0,0-1 0,-1 1 0,2 0 0,-1-1 0,1 1 0,0-1 0,0 1 0,0-1 0,1 0 0,0 0 0,0 0 0,0 0 0,0 0 0,1-1 0,0 1 0,0-1 0,0 0 0,6 4 0,6 1 0,1 0 0,-1-1 0,2-1 0,-1 0 0,1-1 0,-1-2 0,1 1 0,1-2 0,-1 0 0,34 0 0,-30-3 0,0-1 0,0 0 0,0-2 0,-1 0 0,1-2 0,-1 0 0,0-1 0,39-18 0,-49 18 0,0-2 0,-1 1 0,0-1 0,0-1 0,-1 0 0,0 0 0,-1-1 0,0 0 0,0 0 0,-1-1 0,0 0 0,-1 0 0,0-1 0,-1 0 0,6-19 0,-7 18 0,0-1 0,0 0 0,-2 0 0,1 0 0,-2 0 0,0 0 0,-1 0 0,0 0 0,-1 0 0,-1 0 0,0 0 0,-1 0 0,-9-26 0,3 19 0,-1 0 0,-1 1 0,-1 1 0,-1 0 0,-1 1 0,0 0 0,-2 1 0,0 0 0,0 2 0,-21-16 0,23 21 0,-2 0 0,1 0 0,-1 1 0,-1 1 0,0 1 0,0 1 0,0 0 0,-1 1 0,1 0 0,-1 2 0,0 0 0,-1 1 0,-18 1 0,-25 3-1365,35-1-5461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40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0 264 24575,'0'-5'0,"6"-3"0,6 1 0,2-4 0,-1-5 0,-4-6 0,3 1 0,-1-1 0,-2-2 0,2 2 0,0 1 0,3 3 0,0-1 0,2 3 0,-1-1 0,2 2 0,-2 15 0,-3 7-8191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40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24575,'0'-1'0,"0"1"0,0-1 0,0 1 0,0-1 0,0 1 0,0-1 0,0 1 0,0-1 0,0 1 0,1-1 0,-1 1 0,0-1 0,0 1 0,0-1 0,0 1 0,1-1 0,-1 1 0,0 0 0,1-1 0,-1 1 0,0-1 0,1 1 0,-1 0 0,0-1 0,1 1 0,-1 0 0,1-1 0,-1 1 0,0 0 0,1 0 0,-1 0 0,1-1 0,0 1 0,19 4 0,18 18 0,-26-12 0,1 1 0,-2 1 0,1 0 0,-2 0 0,0 1 0,0 0 0,15 28 0,-1 9 0,19 54 0,6 15 0,-45-113-114,-1 0 1,0 1-1,0 0 0,0 0 0,-1-1 1,0 1-1,0 1 0,-1-1 0,0 0 1,0 0-1,-1 15 0,-4-4-6712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2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12 24575,'1'0'0,"-1"-1"0,0 1 0,0-1 0,0 1 0,0 0 0,0-1 0,0 1 0,-1-1 0,1 1 0,0-1 0,0 1 0,0-1 0,0 1 0,0 0 0,-1-1 0,1 1 0,0 0 0,0-1 0,-1 1 0,1-1 0,0 1 0,-1 0 0,1-1 0,0 1 0,-1 0 0,1 0 0,0-1 0,-1 1 0,1 0 0,-1 0 0,1 0 0,0 0 0,-1-1 0,0 1 0,-18 4 0,-14 18 0,27-14 0,0 0 0,1 1 0,0 0 0,1 0 0,0 0 0,0 0 0,-3 13 0,6-16 0,-1 0 0,1 0 0,0 0 0,0 0 0,1 0 0,-1 0 0,1 1 0,1-1 0,-1 0 0,1 0 0,0 0 0,1 0 0,2 6 0,-3-10-59,0 0 0,0 0-1,1 0 1,-1-1-1,1 1 1,0 0 0,-1-1-1,1 0 1,0 1 0,0-1-1,0 0 1,0 0 0,0 0-1,0 0 1,0 0-1,0 0 1,1-1 0,-1 1-1,0-1 1,0 1 0,1-1-1,1 0 1,11 1-6767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3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4 24575,'0'0'0,"1"0"0,-1 0 0,0-1 0,0 1 0,-1 0 0,1 0 0,0 0 0,0 0 0,0 0 0,0 0 0,0 0 0,0-1 0,0 1 0,0 0 0,0 0 0,0 0 0,0 0 0,0 0 0,0 0 0,0 0 0,0 0 0,0 0 0,0-1 0,-1 1 0,1 0 0,0 0 0,0 0 0,0 0 0,0 0 0,0 0 0,0 0 0,0 0 0,0 0 0,-1 0 0,1 0 0,0 0 0,0 0 0,0 0 0,0 0 0,0 0 0,0 0 0,-1 0 0,1 0 0,0 0 0,0 0 0,0 0 0,0 0 0,0 0 0,0 0 0,0 0 0,0 0 0,-1 0 0,1 0 0,0 0 0,0 1 0,0-1 0,0 0 0,0 0 0,0 0 0,0 0 0,0 0 0,0 0 0,-12 10 0,-6 12 0,14-14 0,0 0 0,1 1 0,0-1 0,1 0 0,-2 11 0,3-16 0,0 0 0,1 0 0,-1 0 0,1 0 0,0-1 0,0 1 0,0 0 0,0 0 0,1 0 0,-1 0 0,1 0 0,0 0 0,-1-1 0,1 1 0,1 0 0,-1 0 0,0-1 0,4 5 0,-4-6 0,1 0 0,-1 0 0,1 0 0,0-1 0,-1 1 0,1-1 0,0 1 0,0-1 0,0 0 0,-1 1 0,1-1 0,0 0 0,0 0 0,0 0 0,-1-1 0,1 1 0,0 0 0,0-1 0,-1 1 0,1-1 0,0 1 0,0-1 0,-1 0 0,1 0 0,-1 0 0,1 0 0,-1 0 0,1 0 0,1-2 0,29-11 0,-31 14 0,0 0 0,0 0 0,0 0 0,1 0 0,-1 0 0,0 0 0,0 0 0,0 1 0,0-1 0,1 0 0,-1 1 0,0-1 0,0 1 0,0-1 0,0 1 0,0 0 0,0-1 0,0 1 0,0 0 0,0 0 0,-1 0 0,1 0 0,0 0 0,0 0 0,-1 0 0,2 1 0,1 3-151,-1 0-1,1-1 0,-1 2 0,0-1 1,0 0-1,0 0 0,-1 1 1,1 5-1,0 2-6674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3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24575,'7'-1'0,"0"2"0,0-1 0,0 1 0,1 0 0,-1 0 0,0 1 0,-1 0 0,1 0 0,0 1 0,0 0 0,-1 0 0,0 0 0,0 1 0,0 0 0,0 0 0,0 1 0,5 6 0,-5-4 0,0 0 0,-1 0 0,0 1 0,-1 0 0,0 0 0,0 0 0,0 1 0,-1-1 0,-1 1 0,1 0 0,-1 0 0,-1 0 0,1 12 0,-1-14 0,0-1 0,-1 1 0,0-1 0,0 1 0,-1 0 0,-2 9 0,2-13 0,0 0 0,0 0 0,-1 0 0,1 0 0,-1-1 0,0 1 0,0 0 0,0-1 0,0 0 0,-1 1 0,1-1 0,0 0 0,-1 0 0,0-1 0,-3 3 0,-33 27-1365,27-19-5461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0 24575,'1'0'0,"0"1"0,0-1 0,-1 0 0,1 0 0,0 0 0,0 0 0,-1 1 0,1-1 0,0 0 0,0 1 0,-1-1 0,1 1 0,0-1 0,-1 1 0,1-1 0,0 1 0,-1-1 0,1 1 0,-1-1 0,1 1 0,-1 0 0,1-1 0,-1 1 0,0 0 0,1-1 0,-1 1 0,0 0 0,0 0 0,1 0 0,-1-1 0,0 1 0,0 0 0,0 0 0,0-1 0,0 1 0,0 0 0,0 0 0,0 0 0,0-1 0,0 1 0,-1 0 0,1 0 0,0 0 0,0-1 0,-1 1 0,0 1 0,-15 36 0,-51 63 0,44-70 0,2 1 0,1 0 0,2 2 0,-27 67 0,31-56 0,2 1 0,-7 49 0,15-74 0,-1-1 0,-12 35 0,9-35 0,1 1 0,-4 26 0,11-45-21,-1 8-101,0 0-1,-1 0 1,0 0 0,-1 0 0,0 0 0,-1 0 0,0-1-1,0 1 1,-1-1 0,-6 9 0,-1-8-6704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7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589 0 24575,'-3'9'0,"0"-1"0,0 0 0,-1 0 0,0 0 0,0 0 0,-1-1 0,-6 9 0,7-10 0,-26 33 0,-57 59 0,60-69 0,-27 30 0,-64 92 0,98-125-195,-1 0 0,-2-2 0,0 0 0,-2-2 0,0 0 0,-50 30 0,56-39-6631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21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77 24575,'19'-3'0,"-25"-4"0,-30-6 0,30 12 0,1 0 0,0 0 0,-1 1 0,1-1 0,-1 1 0,1 1 0,-1-1 0,1 1 0,0 0 0,-1 0 0,1 0 0,0 1 0,0 0 0,0 0 0,0 0 0,0 1 0,1 0 0,-1 0 0,1 0 0,-1 0 0,1 0 0,0 1 0,0 0 0,1 0 0,-1 0 0,1 0 0,0 1 0,0-1 0,0 1 0,-3 7 0,-1 4 0,0-1 0,0 1 0,2 1 0,0-1 0,1 1 0,0 0 0,-1 22 0,5-33 0,0-1 0,1 1 0,-1-1 0,1 1 0,0-1 0,0 0 0,0 1 0,1-1 0,0 0 0,0 0 0,1 0 0,-1 0 0,1-1 0,0 1 0,0-1 0,0 1 0,1-1 0,0 0 0,0 0 0,0-1 0,0 1 0,0-1 0,1 0 0,-1 0 0,1 0 0,8 3 0,-1-1 0,0-1 0,0 0 0,1 0 0,-1-1 0,1-1 0,-1 0 0,1-1 0,0-1 0,-1 0 0,1 0 0,21-4 0,-26 3 0,1-1 0,-1 0 0,0-1 0,1 1 0,-1-2 0,0 1 0,-1-1 0,1 0 0,-1-1 0,0 0 0,0 0 0,0 0 0,-1-1 0,1 0 0,-1 0 0,-1-1 0,9-12 0,-4 3 0,0-1 0,-2 0 0,0 0 0,-1-1 0,-1 0 0,4-19 0,-8 32 0,-2 0 0,1 0 0,0 0 0,-1 0 0,0 0 0,0 0 0,-1 0 0,1 0 0,-1 0 0,0 0 0,-1 0 0,1 0 0,-1 1 0,0-1 0,0 0 0,0 1 0,-1-1 0,1 1 0,-1 0 0,0 0 0,0 0 0,-1 0 0,1 1 0,-1-1 0,0 1 0,0 0 0,-6-4 0,-11-4 0,0 0 0,-1 2 0,0 0 0,0 2 0,-1 0 0,-36-5 0,54 11-195,0 1 0,1-1 0,-1 1 0,0 0 0,0 1 0,-9 0 0,-2 5-6631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2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6 24575,'-38'0'0,"16"-1"0,1 1 0,-33 4 0,47-3 0,0 1 0,0 0 0,0 0 0,1 0 0,-1 1 0,1 0 0,-1 0 0,1 0 0,0 1 0,1 0 0,-11 9 0,-10 11 0,-42 51 0,60-65 0,1 1 0,0 0 0,1 0 0,0 1 0,1-1 0,1 1 0,-1 0 0,-3 21 0,1-1 0,0 1 0,1 1 0,-2 41 0,8-64 0,0 0 0,1 0 0,0 0 0,1 0 0,0 0 0,1 0 0,0-1 0,0 1 0,1-1 0,1 0 0,5 10 0,8 6 0,1-1 0,1 0 0,34 31 0,-30-32 0,-16-17 0,0 0 0,1-1 0,-1 0 0,1-1 0,1 0 0,-1-1 0,1 1 0,0-2 0,0 1 0,0-2 0,0 1 0,0-1 0,16 1 0,7-1 0,-1-1 0,1-1 0,33-6 0,-56 4 0,0 0 0,0-1 0,-1 0 0,1-1 0,-1 0 0,11-6 0,36-13 0,-51 21 0,0 1 0,0-1 0,-1 0 0,1 0 0,-1 0 0,0-1 0,1 1 0,-1-1 0,0 0 0,0 0 0,-1-1 0,1 1 0,-1-1 0,0 0 0,1 0 0,-2 0 0,1 0 0,3-7 0,0-3 0,-1-1 0,0-1 0,-1 1 0,3-24 0,2-6 0,-3 15 0,-1 0 0,1-49 0,-4 18 0,0 29 0,-2 1 0,-6-57 0,5 83 0,-1 0 0,1 0 0,-1 0 0,0 1 0,0-1 0,0 0 0,-1 1 0,0 0 0,1 0 0,-1 0 0,-1 0 0,1 0 0,-1 0 0,1 1 0,-9-6 0,-3-1 0,0 1 0,-1 1 0,-20-8 0,-12-6 0,32 13 0,-1 1 0,0 0 0,0 2 0,0 0 0,-21-4 0,31 9 0,-1-1 0,1 2 0,0-1 0,-1 1 0,1 0 0,0 0 0,-1 1 0,1 0 0,0 1 0,-1-1 0,1 1 0,0 1 0,0-1 0,1 1 0,-13 7 0,-15 10-1365,18-13-5461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32.8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24575,'1'5'0,"0"0"0,1 0 0,-1 0 0,1 0 0,0-1 0,1 1 0,-1-1 0,1 1 0,-1-1 0,1 0 0,1 0 0,-1 0 0,5 4 0,22 32 0,-19-16 0,0 0 0,-2 0 0,0 1 0,-2 1 0,-1-1 0,-1 1 0,-1 0 0,-1 0 0,-1 38 0,-3-38-1365,1-3-5461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34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76 578 24575,'5'2'0,"0"0"0,0 0 0,0 0 0,0 1 0,-1 0 0,1-1 0,-1 2 0,0-1 0,0 0 0,0 1 0,0 0 0,6 8 0,16 12 0,-25-22 0,0-1 0,0 0 0,1 1 0,-1-1 0,1 0 0,-1 0 0,1 0 0,-1 0 0,1-1 0,0 1 0,-1 0 0,1 0 0,0-1 0,-1 0 0,1 1 0,0-1 0,0 0 0,0 0 0,0 1 0,-1-1 0,1-1 0,0 1 0,0 0 0,0 0 0,-1-1 0,1 1 0,0-1 0,0 0 0,-1 1 0,3-2 0,-3 0 0,1 0 0,-1 0 0,-1 0 0,1-1 0,0 1 0,0 0 0,-1 0 0,1 0 0,-1-1 0,0 1 0,0 0 0,0 0 0,0-1 0,0 1 0,0 0 0,-1-1 0,1 1 0,-1 0 0,1 0 0,-1 0 0,0 0 0,0-1 0,0 1 0,-2-3 0,-44-78 0,37 70 0,2 0 0,0 0 0,1-1 0,0 0 0,1 0 0,0-1 0,1 1 0,1-1 0,0-1 0,-1-20 0,1 6 0,-1 0 0,-1 0 0,-2 1 0,-18-47 0,0-1 0,1 9 0,24 106 0,70 169 0,-53-161 0,-9-21 0,-1 0 0,-1 0 0,2 33 0,3 18 0,-6-50-1365,-1-3-5461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39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214 112 24575,'5'-3'0,"0"-1"0,-1 0 0,0 0 0,0 0 0,0-1 0,0 1 0,0-1 0,-1 0 0,0 0 0,0 0 0,-1-1 0,1 1 0,-1 0 0,0-1 0,-1 0 0,1 0 0,0-8 0,-2 14 0,1-1 0,-1 1 0,0-1 0,0 1 0,0-1 0,0 1 0,0-1 0,0 0 0,0 1 0,0-1 0,-1 1 0,1-1 0,0 1 0,0-1 0,0 1 0,0-1 0,-1 1 0,1-1 0,0 1 0,-1-1 0,1 1 0,0-1 0,-1 1 0,1-1 0,0 1 0,-1 0 0,1-1 0,-1 1 0,1 0 0,-1-1 0,1 1 0,-1 0 0,1 0 0,-2-1 0,-22 5 0,-22 19 0,46-23 0,-15 9 0,1 1 0,1 1 0,-1 0 0,2 0 0,-1 1 0,2 1 0,0 0 0,0 0 0,1 1 0,1 1 0,0 0 0,1 0 0,1 0 0,0 1 0,1 0 0,1 1 0,0-1 0,2 1 0,-1 0 0,0 31 0,3-33 0,2 0 0,0 0 0,0 0 0,1 0 0,8 26 0,-7-34 0,0-1 0,0 1 0,0-1 0,1 0 0,0 0 0,0-1 0,0 1 0,1-1 0,-1 0 0,1 0 0,1-1 0,-1 1 0,1-1 0,10 6 0,2 1 0,1-1 0,0-1 0,0-1 0,38 10 0,-46-15 0,1-1 0,-1-1 0,1 0 0,-1 0 0,1-1 0,0-1 0,-1 0 0,1 0 0,-1-1 0,16-5 0,-14 4 0,0-1 0,-1-1 0,1 0 0,-1-1 0,0 0 0,-1-1 0,0 0 0,0 0 0,0-2 0,-1 1 0,0-1 0,-1-1 0,0 0 0,0 0 0,-1 0 0,0-1 0,-1-1 0,0 1 0,9-25 0,-11 15 0,-1 1 0,-1-1 0,-1 1 0,0-1 0,-2 0 0,0 0 0,-2 0 0,-7-38 0,7 54 0,0 0 0,0-1 0,0 1 0,0 0 0,-1 0 0,0 0 0,0 1 0,-1-1 0,1 1 0,-1-1 0,0 1 0,0 0 0,0 1 0,0-1 0,-1 1 0,0 0 0,0 0 0,1 0 0,-2 1 0,-5-3 0,-11-2 0,0 0 0,0 2 0,-41-5 0,2 0 0,50 8 12,-1 0 0,1 0 0,0 1 0,-1 1 0,1 0 0,0 0 0,-1 1 0,1 1 0,-13 3 0,19-4-90,-1 1 0,0 1 0,1-1-1,-1 1 1,1 0 0,0 0 0,-1 0 0,2 1 0,-1 0-1,0 0 1,1 0 0,0 0 0,0 1 0,0 0 0,0 0-1,1 0 1,0 0 0,-5 9 0,2 3-6748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01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24575,'-10'4'0,"18"3"0,23 6 0,77-3 0,-78-9 0,58 9 0,-77-8-69,8 2 118,-1 0 1,0 1-1,35 14 1,-48-16-125,0-1 1,-1 1-1,1 0 0,-1 0 0,0 0 1,0 1-1,0-1 0,0 1 1,-1 0-1,1 0 0,-1 0 1,0 1-1,0-1 0,-1 1 0,1 0 1,-1-1-1,0 1 0,-1 0 1,2 6-1,2 11-6751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02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0,2 0 0,-1 1 0,2-1 0,-1 0 0,1 0 0,1-1 0,-1 1 0,2-1 0,-1 0 0,11 13 0,-4-8 0,0 0 0,1 0 0,0-2 0,1 1 0,0-2 0,21 14 0,-33-24 0,0 0 0,0 0 0,0 0 0,0 1 0,0-1 0,0 0 0,0 1 0,-1-1 0,1 1 0,-1 0 0,1 0 0,-1 0 0,1 0 0,-1 0 0,0 0 0,0 0 0,0 0 0,0 0 0,-1 0 0,2 4 0,-3-4 0,1 0 0,-1-1 0,0 1 0,1-1 0,-1 1 0,0-1 0,0 1 0,0-1 0,0 1 0,0-1 0,-1 0 0,1 0 0,0 1 0,-1-1 0,1 0 0,0 0 0,-1 0 0,1-1 0,-1 1 0,0 0 0,1-1 0,-1 1 0,0 0 0,1-1 0,-1 0 0,0 1 0,1-1 0,-4 0 0,-119 26-1365,95-21-5461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418 136 24575,'-63'-25'0,"30"20"0,0 1 0,-48 1 0,69 3 0,0 1 0,0 0 0,0 0 0,0 1 0,1 1 0,-1 0 0,1 1 0,0 0 0,0 0 0,-15 9 0,20-8 0,1 0 0,-1 0 0,1 1 0,0 0 0,1 0 0,-1 0 0,1 0 0,0 1 0,1 0 0,-1 0 0,1 0 0,1 0 0,0 0 0,0 0 0,0 1 0,0-1 0,1 1 0,1-1 0,-1 1 0,2 12 0,-1-5 0,1 0 0,1 0 0,0 0 0,1 0 0,1-1 0,0 1 0,1-1 0,0 0 0,12 21 0,-9-24 0,0-1 0,0 0 0,1 0 0,1 0 0,-1-2 0,1 1 0,1-1 0,11 7 0,-5-4 0,1-1 0,0-1 0,0-1 0,33 10 0,-38-15 0,0 0 0,1-1 0,-1 0 0,1-2 0,-1 1 0,1-2 0,-1 1 0,1-2 0,-1 0 0,0-1 0,1 0 0,-1-1 0,-1 0 0,1-1 0,-1 0 0,1-2 0,-2 1 0,1-1 0,-1-1 0,18-15 0,-17 13 0,0-2 0,-1 1 0,-1-1 0,0-1 0,0 0 0,-1 0 0,-1-1 0,0 0 0,-1-1 0,-1 0 0,0 0 0,-1 0 0,-1 0 0,0-1 0,-1 0 0,-1 0 0,1-21 0,-2 28 0,-1 0 0,-1-1 0,0 1 0,0 0 0,-1-1 0,0 1 0,0 0 0,-1 0 0,0 1 0,-1-1 0,0 1 0,-1-1 0,1 1 0,-1 0 0,-1 1 0,0-1 0,0 1 0,0 0 0,-1 1 0,0-1 0,0 2 0,0-1 0,-1 1 0,0 0 0,0 0 0,0 1 0,-16-6 0,-1 1 0,-1 0 0,0 2 0,0 1 0,0 1 0,-44-2 0,19 5 0,1 3 0,-55 6 0,79-1-1365,7 1-5461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220 166 24575,'28'1'0,"29"0"0,-54-2 0,1 1 0,-1 0 0,0-1 0,0 1 0,1-1 0,-1 0 0,0 0 0,0 0 0,0-1 0,0 1 0,0-1 0,5-3 0,-8 5 0,0 0 0,1-1 0,-1 1 0,1 0 0,-1-1 0,0 1 0,1-1 0,-1 1 0,0 0 0,1-1 0,-1 1 0,0-1 0,0 1 0,0-1 0,1 1 0,-1-1 0,0 1 0,0-1 0,0 1 0,0-1 0,0 1 0,0-1 0,0 1 0,0-1 0,0 0 0,0 1 0,0-1 0,0 1 0,0-1 0,-1 1 0,1-1 0,-16-12 0,-25-1 0,32 12 0,0 0 0,-1 0 0,1 1 0,0 1 0,-1 0 0,1 0 0,-1 1 0,1 0 0,-1 0 0,1 1 0,0 1 0,0-1 0,0 1 0,0 1 0,1 0 0,-1 0 0,1 1 0,0-1 0,0 2 0,1-1 0,-1 1 0,1 1 0,0-1 0,1 1 0,0 0 0,0 1 0,0-1 0,1 1 0,0 0 0,1 1 0,0-1 0,0 1 0,1 0 0,0 0 0,0 0 0,1 0 0,-2 12 0,2-5 0,1 0 0,0 1 0,2-1 0,-1 0 0,2 0 0,4 22 0,-3-30 0,-1-1 0,1 0 0,0 0 0,1 0 0,0 0 0,0 0 0,0-1 0,1 1 0,0-1 0,0 0 0,0-1 0,1 1 0,0-1 0,0 0 0,8 4 0,-1-1 0,0-1 0,1-1 0,-1 0 0,2-1 0,-1 0 0,0-1 0,1 0 0,0-2 0,0 0 0,0 0 0,27-2 0,-24 0 0,1-2 0,0 0 0,0-1 0,-1-1 0,1-1 0,-1-1 0,0 0 0,31-17 0,-32 13 0,1 0 0,-1-2 0,-1 0 0,0-1 0,-1 0 0,23-27 0,-32 32 0,0 0 0,0 0 0,-1 0 0,-1 0 0,1-1 0,-1 0 0,-1 0 0,1 0 0,-1 0 0,-1-1 0,0 1 0,0-1 0,-1 1 0,0-1 0,-1 0 0,-1-12 0,-1 13 0,0 1 0,-1 0 0,0-1 0,0 1 0,0 0 0,-1 1 0,-1-1 0,1 1 0,-1-1 0,-1 1 0,1 1 0,-1-1 0,0 1 0,0 0 0,-1 0 0,0 1 0,-14-9 0,-10-5 0,0 2 0,-67-26 0,72 33 0,0 1 0,-1 2 0,-32-5 0,44 10 0,0 0 0,0 1 0,-1 1 0,1 0 0,0 1 0,0 1 0,-21 4 0,29-3 7,0 0 0,0 0 0,0 1 0,0 0 0,0 0 1,1 1-1,0-1 0,0 1 0,0 1 0,1-1 0,0 1 0,0 0 0,0 0 0,1 1 0,-1-1 0,-4 12 0,-2 5-378,1 1-1,0 0 1,-8 41 0,12-42-6455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 1 24575,'0'1'0,"-1"1"0,0-1 0,1 0 0,-1 1 0,0-1 0,0 0 0,1 0 0,-1 1 0,0-1 0,0 0 0,-1 0 0,1 0 0,0 0 0,0 0 0,0 0 0,-1-1 0,1 1 0,0 0 0,-1-1 0,1 1 0,-1 0 0,1-1 0,0 0 0,-1 1 0,1-1 0,-1 0 0,-2 0 0,-48 6 0,46-6 0,-12 1 0,-1 1 0,1 0 0,-32 8 0,43-7 0,0 0 0,0 0 0,0 1 0,0-1 0,0 1 0,1 1 0,-1 0 0,1 0 0,1 0 0,-1 0 0,-8 11 0,0 2 0,2 0 0,0 0 0,0 1 0,2 1 0,0 0 0,2 0 0,-7 22 0,12-30 0,-1 0 0,2 0 0,0 0 0,0 0 0,1 0 0,1 1 0,0-1 0,1 0 0,0 0 0,0 0 0,2 1 0,-1-2 0,2 1 0,5 15 0,-5-21 0,-1 1 0,1-1 0,1 0 0,-1 0 0,1-1 0,0 1 0,0-1 0,1 0 0,-1-1 0,1 1 0,0-1 0,0 0 0,1-1 0,-1 1 0,1-1 0,0 0 0,0-1 0,0 0 0,0 0 0,12 1 0,12 1 0,1-1 0,1-1 0,44-5 0,-42 2 0,-10 0 0,0-2 0,0 0 0,-1-2 0,1 0 0,-1-2 0,-1 0 0,1-2 0,-1-1 0,-1 0 0,1-2 0,-2 0 0,0-2 0,0 0 0,-2-2 0,0 0 0,0-1 0,-2 0 0,21-27 0,-33 37 0,0 0 0,-1 0 0,1 0 0,-2-1 0,1 0 0,-1 1 0,0-1 0,0 0 0,-1-1 0,0 1 0,-1 0 0,0 0 0,0-1 0,0 1 0,-1-1 0,-1 1 0,1-1 0,-2 1 0,1 0 0,-1-1 0,0 1 0,0 0 0,-1 0 0,-1 0 0,1 1 0,-1-1 0,0 1 0,-1 0 0,0 0 0,0 0 0,0 0 0,-1 1 0,0 0 0,0 0 0,-1 1 0,1 0 0,-1 0 0,0 0 0,-1 1 0,1 0 0,-10-3 0,3 2 8,-1 0 0,1 2 0,-1 0 0,0 0 0,0 2 0,0-1 0,0 2 0,0 0 0,0 1 0,0 1 0,1 0 0,-1 1 0,0 0 0,-25 10 0,-8 7-503,1 1 0,-84 54 0,111-63-6331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9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105 129 24575,'-2'0'0,"0"0"0,0 0 0,1 0 0,-1 0 0,0 0 0,0 0 0,0 0 0,0-1 0,0 1 0,1-1 0,-1 1 0,0-1 0,1 0 0,-1 0 0,0 0 0,1 0 0,-1 0 0,1 0 0,-3-2 0,3 2 0,1 0 0,-1-1 0,1 1 0,0 0 0,0 0 0,-1 0 0,1 0 0,0-1 0,0 1 0,0 0 0,0 0 0,0 0 0,1 0 0,-1-1 0,0 1 0,1 0 0,-1 0 0,0 0 0,1 0 0,-1 0 0,1 0 0,1-2 0,2-3 0,0 0 0,0 1 0,1-1 0,0 1 0,0 0 0,0 0 0,1 1 0,11-8 0,-5 6 0,1 1 0,0 0 0,0 0 0,0 2 0,1-1 0,-1 2 0,1 0 0,0 0 0,-1 2 0,1-1 0,0 2 0,0 0 0,14 3 0,-22-4 0,-1 1 0,1 0 0,-1 1 0,1-1 0,-1 1 0,0 0 0,0 1 0,0-1 0,0 1 0,0 0 0,-1 0 0,1 0 0,-1 1 0,0 0 0,0 0 0,0 0 0,0 0 0,-1 0 0,0 1 0,0-1 0,0 1 0,0 0 0,-1 0 0,0 0 0,0 1 0,0-1 0,0 0 0,-1 1 0,0-1 0,0 1 0,-1-1 0,1 1 0,-1-1 0,-1 8 0,0-3 0,-1 1 0,0-1 0,-1 0 0,0 0 0,0-1 0,-1 1 0,0-1 0,-1 1 0,0-1 0,0-1 0,-8 10 0,-11 11 0,-48 45 0,10-11 0,9-1 0,2 2 0,-70 117 0,120-179 0,0-1 0,0 1 0,0 0 0,0-1 0,0 1 0,0 0 0,1 0 0,-1 0 0,1 0 0,-1 0 0,1-1 0,0 1 0,0 0 0,0 0 0,0 0 0,0 0 0,0 0 0,0 0 0,1 0 0,-1 0 0,1 0 0,-1 0 0,1-1 0,1 3 0,0-1 0,0 0 0,1-1 0,-1 0 0,1 1 0,-1-1 0,1 0 0,0-1 0,0 1 0,-1 0 0,1-1 0,1 1 0,-1-1 0,3 1 0,11 2 0,0 0 0,0-1 0,0-1 0,23 1 0,-15-2-105,1-1 0,0-1 0,-1-1 0,0-1 0,1-1 0,-1-2 0,0 0 0,-1-2 0,0 0 0,0-2 0,-1-1 0,30-18 0,-29 14-6721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452 124 24575,'-1'-3'0,"1"0"0,-1 0 0,0 1 0,1-1 0,-1 1 0,0-1 0,-1 1 0,1-1 0,0 1 0,-1 0 0,1-1 0,-1 1 0,0 0 0,0 0 0,0 0 0,0 1 0,0-1 0,0 0 0,0 1 0,0-1 0,-1 1 0,1 0 0,-1-1 0,1 1 0,-1 1 0,1-1 0,-1 0 0,0 1 0,-3-1 0,-12-3 0,0 1 0,0 1 0,-21 0 0,35 2 0,-10 0 0,0 0 0,0 2 0,0-1 0,0 2 0,0 0 0,1 0 0,-1 2 0,1-1 0,0 2 0,0 0 0,1 0 0,-18 12 0,22-12 0,0 0 0,0 0 0,0 1 0,1 0 0,0 0 0,1 1 0,0 0 0,0 0 0,0 0 0,1 1 0,1 0 0,-1 0 0,1 0 0,1 1 0,0-1 0,0 1 0,1 0 0,-2 10 0,3-11 0,0-1 0,1 0 0,0 0 0,0 0 0,1 1 0,-1-1 0,2 0 0,-1 0 0,1 0 0,1 0 0,-1 0 0,1-1 0,1 1 0,-1-1 0,1 0 0,1 0 0,-1 0 0,1 0 0,0-1 0,1 0 0,0 0 0,0 0 0,0-1 0,0 1 0,1-2 0,0 1 0,0-1 0,14 7 0,1-2 0,0 0 0,0-1 0,0-1 0,1-1 0,0-1 0,45 3 0,-11-6 0,98-8 0,-135 4 0,-1-2 0,1 0 0,0-1 0,-1-1 0,0-1 0,0 0 0,-1-2 0,0 0 0,0-1 0,19-15 0,-25 17 0,-1-1 0,0 0 0,-1-1 0,0 0 0,0 0 0,-1-1 0,-1 0 0,0-1 0,0 0 0,-1 0 0,-1-1 0,0 0 0,0 0 0,-2 0 0,5-20 0,-8 28 0,-1 0 0,0 0 0,0-1 0,0 1 0,-1 0 0,0 0 0,0 0 0,0 0 0,0 0 0,-1 0 0,0 1 0,0-1 0,0 0 0,-1 1 0,1 0 0,-1-1 0,0 1 0,-6-6 0,-7-6 0,0 0 0,-37-27 0,37 31 0,-1 2 0,-1 1 0,0 0 0,0 2 0,-1 0 0,0 1 0,-33-5 0,47 9 0,-1 1 0,0 0 0,1 0 0,-1 1 0,0 0 0,1 0 0,-1 0 0,0 1 0,1 0 0,-1 0 0,0 0 0,-9 4 0,7-1 0,1 0 0,0 1 0,0-1 0,0 1 0,0 1 0,1-1 0,0 1 0,-6 7 0,-8 9-1365,2-3-5461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472 1 24575,'1'0'0,"-1"0"0,1 0 0,0 0 0,-1 0 0,1 0 0,0 1 0,-1-1 0,1 0 0,-1 0 0,1 1 0,0-1 0,-1 0 0,1 1 0,-1-1 0,1 0 0,-1 1 0,1-1 0,-1 1 0,1-1 0,-1 1 0,0-1 0,1 1 0,-1-1 0,0 1 0,1 0 0,-1-1 0,0 1 0,0-1 0,1 1 0,-1 0 0,0-1 0,0 1 0,0 0 0,0-1 0,0 1 0,0 0 0,0-1 0,0 1 0,0 0 0,0-1 0,0 1 0,-1 0 0,1-1 0,0 1 0,0-1 0,-1 1 0,1 0 0,0-1 0,-1 1 0,0 0 0,-17 35 0,17-34 0,-23 32 0,-2-1 0,-1-1 0,-1-1 0,-46 38 0,44-43 0,2 1 0,1 1 0,1 1 0,1 1 0,-26 44 0,37-49-119,-3 3-193,2-1 1,2 2-1,-20 55 1,27-59-6515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24575,'3'-18'0,"3"14"0,17 23 0,-17-13 0,36 39 0,-3 2 0,39 60 0,-40-52 0,70 78 0,-66-85 0,-2 3 0,34 57 0,-72-105 0,7 17 117,-9-19-163,0 0 0,0-1-1,0 1 1,0 0 0,0-1-1,0 1 1,-1-1 0,1 1-1,0 0 1,0-1 0,0 1 0,-1-1-1,1 1 1,0-1 0,-1 1-1,1-1 1,-1 1 0,1-1-1,-1 1 1,1-1 0,-1 1-1,1-1 1,-1 0 0,1 1-1,-1-1 1,1 0 0,-1 0-1,1 1 1,-1-1 0,0 0-1,0 0 1,-13 4-6780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259 100 24575,'11'-4'0,"-20"-4"0,-22-5 0,23 13 0,0 0 0,-1 0 0,1 0 0,0 1 0,0 1 0,-1-1 0,1 1 0,0 1 0,0-1 0,1 1 0,-1 1 0,0-1 0,1 2 0,0-1 0,0 1 0,0-1 0,1 2 0,0-1 0,-1 1 0,-7 10 0,6-6 0,1 0 0,0 1 0,1 0 0,0 0 0,1 0 0,0 1 0,1-1 0,0 1 0,1 0 0,0 1 0,1-1 0,0 0 0,1 15 0,0-11 0,1 0 0,1 0 0,1 0 0,0 0 0,8 27 0,-8-37 0,0 0 0,1-1 0,-1 1 0,1 0 0,0-1 0,1 0 0,-1 1 0,1-1 0,0-1 0,1 1 0,-1-1 0,1 1 0,0-1 0,0 0 0,0-1 0,0 1 0,9 3 0,5 1 0,1 0 0,1-1 0,-1-1 0,1-1 0,0 0 0,36 1 0,-45-5 0,-1-1 0,1 0 0,-1-1 0,1 0 0,-1-1 0,0 0 0,0-1 0,0 0 0,0-1 0,0 0 0,-1-1 0,1 0 0,-1-1 0,9-6 0,-1-2 0,-2 0 0,1 0 0,-2-2 0,0 0 0,-1-1 0,-1 0 0,13-21 0,-21 30 0,0-1 0,-1 0 0,-1 0 0,1 0 0,-1 0 0,0 0 0,-1-1 0,-1 1 0,1-1 0,-1 1 0,-1-1 0,0 0 0,0 1 0,-1-1 0,0 0 0,0 1 0,-1-1 0,-5-12 0,2 11 0,-1 0 0,0 1 0,-1-1 0,0 1 0,0 1 0,-1 0 0,0 0 0,-1 0 0,0 1 0,0 0 0,-1 1 0,0 0 0,0 0 0,-22-9 0,12 6 0,-1 2 0,1 0 0,-1 1 0,-1 1 0,1 1 0,-1 1 0,-31-2 0,42 6 11,0 0 0,1 0 0,-1 1 0,0 0 0,1 1 0,-1 0-1,1 1 1,0 0 0,0 1 0,-15 7 0,18-7-104,1 0 0,0 1 1,0-1-1,0 1 0,0 1 0,1-1 0,0 1 0,0 0 1,0 0-1,1 1 0,0-1 0,0 1 0,1 0 1,0 0-1,-4 10 0,0 9-6733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90 24575,'0'-3'0,"1"-1"0,0 1 0,0 0 0,0-1 0,1 1 0,-1 0 0,1 0 0,3-5 0,-3 5 0,-1 0 0,1 0 0,0 0 0,-1 0 0,0 0 0,0-1 0,0 1 0,1-5 0,-2 7 0,0 0 0,0 0 0,-1 0 0,1 0 0,0 0 0,-1 0 0,1 0 0,-1 0 0,1 1 0,-1-1 0,1 0 0,-1 0 0,0 0 0,1 0 0,-1 1 0,0-1 0,0 0 0,0 1 0,1-1 0,-1 1 0,0-1 0,0 1 0,0-1 0,0 1 0,0-1 0,0 1 0,0 0 0,0 0 0,0-1 0,0 1 0,0 0 0,0 0 0,-2 0 0,-2-1 0,-1 1 0,0 0 0,1-1 0,-1 2 0,0-1 0,0 1 0,1 0 0,-1 0 0,1 0 0,-1 1 0,1 0 0,-1 0 0,1 0 0,0 1 0,0-1 0,0 1 0,0 1 0,1-1 0,-1 1 0,1-1 0,0 1 0,0 1 0,-7 8 0,5-5 0,0 1 0,1 0 0,0 0 0,0 0 0,1 0 0,0 1 0,1 0 0,0 0 0,1 0 0,0 0 0,0 0 0,0 17 0,2-20 0,0 0 0,0-1 0,0 1 0,1 0 0,0 0 0,1 0 0,-1 0 0,1-1 0,0 1 0,4 7 0,-3-11 0,-1 0 0,1 0 0,0 0 0,-1 0 0,1-1 0,1 1 0,-1-1 0,0 1 0,1-1 0,-1 0 0,1 0 0,-1-1 0,1 1 0,0-1 0,0 0 0,0 0 0,0 0 0,7 0 0,-4 1-62,-1-1 0,1 1 0,-1-2 0,1 1 0,-1-1 0,1 0 0,-1 0 0,0-1 0,1 0 0,-1 0 0,1 0 0,-1-1-1,0 0 1,0 0 0,0-1 0,0 0 0,0 0 0,0 0 0,-1 0 0,0-1 0,9-8 0,-4 0-6764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24575,'3'0'0,"1"0"0,-1 0 0,0 0 0,0-1 0,0 1 0,-1-1 0,1 0 0,0 0 0,0 0 0,0 0 0,0 0 0,-1-1 0,1 1 0,-1-1 0,1 1 0,-1-1 0,1 0 0,-1 0 0,0-1 0,0 1 0,0 0 0,0-1 0,-1 1 0,1-1 0,-1 1 0,3-5 0,20-27 0,-23 34 0,-1 0 0,0 0 0,0 0 0,0-1 0,0 1 0,0 0 0,1 0 0,-1 0 0,0 0 0,0 0 0,0 0 0,0 0 0,1-1 0,-1 1 0,0 0 0,0 0 0,0 0 0,0 0 0,1 0 0,-1 0 0,0 0 0,0 0 0,0 0 0,1 0 0,-1 0 0,0 0 0,0 0 0,0 0 0,1 0 0,-1 0 0,0 1 0,0-1 0,0 0 0,0 0 0,1 0 0,-1 0 0,0 0 0,0 0 0,0 0 0,0 1 0,1-1 0,-1 0 0,0 0 0,0 0 0,0 0 0,0 0 0,0 1 0,0-1 0,0 0 0,0 0 0,1 1 0,3 15 0,-2 18 0,-3 0 0,-1-26 0,1 0 0,1 0 0,-1-1 0,1 1 0,1 0 0,0 0 0,0 0 0,0 0 0,1-1 0,0 1 0,0-1 0,6 12 0,1-11-1365,1-5-5461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24575,'10'0'0,"0"0"0,1 0 0,-1 1 0,0 1 0,0-1 0,0 2 0,0-1 0,-1 2 0,10 3 0,-13-3 0,0-1 0,-1 1 0,0 0 0,0 0 0,0 1 0,0 0 0,-1 0 0,0 0 0,0 0 0,0 1 0,0-1 0,-1 1 0,0 0 0,4 12 0,-4-10 0,0 0 0,0 0 0,-1 1 0,0-1 0,-1 1 0,1-1 0,-2 1 0,1-1 0,-1 1 0,-2 12 0,1-17 0,0 1 0,0-1 0,-1 1 0,1-1 0,-1 0 0,0 1 0,0-1 0,-1 0 0,1 0 0,-1-1 0,0 1 0,0-1 0,0 1 0,-1-1 0,1 0 0,-1 0 0,0 0 0,1 0 0,-1-1 0,-6 3 0,4-2-103,-3 1-107,0 1-1,1 0 1,-1 0 0,1 1-1,-10 9 1,10-7-6616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18 24575,'0'-1'0,"-1"0"0,0 0 0,1-1 0,-1 1 0,0 0 0,0 0 0,1 0 0,-1 1 0,0-1 0,0 0 0,0 0 0,0 0 0,0 1 0,0-1 0,0 0 0,-1 1 0,1-1 0,0 1 0,0-1 0,0 1 0,-1 0 0,1 0 0,0-1 0,0 1 0,-1 0 0,1 0 0,0 0 0,0 0 0,-1 0 0,1 1 0,-1-1 0,-43 6 0,41-4 0,0 1 0,0 0 0,0 0 0,1 1 0,-1-1 0,1 1 0,0-1 0,0 1 0,0 0 0,0 0 0,0 1 0,1-1 0,0 0 0,0 1 0,0 0 0,1-1 0,-2 7 0,0-1 0,1 0 0,0 0 0,0 0 0,1 0 0,0 0 0,1 0 0,2 16 0,-2-24 5,1 1 0,0 0 0,0-1 0,0 1 0,0 0 0,1-1 0,-1 1 0,1-1 0,-1 0 0,1 0 0,0 1 0,0-1 0,0 0 0,0 0 0,0-1 0,0 1 0,1 0 0,-1-1 0,1 0 0,-1 1 0,1-1 0,-1 0 0,5 1 0,-2 0-129,1-1 0,-1 0 1,0 0-1,1 0 0,-1-1 0,1 1 1,-1-2-1,0 1 0,1 0 0,-1-1 1,8-2-1,0-1-6702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 24575,'5'0'0,"-1"0"0,1 0 0,-1-1 0,1 0 0,-1 0 0,1 0 0,-1-1 0,0 1 0,1-1 0,-1 0 0,0 0 0,0 0 0,-1-1 0,1 0 0,0 1 0,-1-1 0,1 0 0,-1-1 0,0 1 0,0-1 0,0 1 0,-1-1 0,1 0 0,-1 0 0,0 0 0,0 0 0,-1 0 0,3-9 0,-4 14 0,-7 14 0,0 0 0,-7 29 0,11-25 0,0-1 0,1 34 0,2-49 0,-1 0 0,1-1 0,0 1 0,0 0 0,1 0 0,-1 0 0,1-1 0,-1 1 0,1 0 0,0-1 0,0 1 0,0 0 0,0-1 0,0 1 0,1-1 0,-1 0 0,1 1 0,-1-1 0,1 0 0,0 0 0,0 0 0,0 0 0,0 0 0,0-1 0,1 1 0,-1-1 0,0 1 0,4 1 0,7-4-1365,-2-4-5461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24575,'7'1'0,"0"0"0,0 0 0,0 1 0,-1 0 0,1 0 0,0 0 0,-1 1 0,1 0 0,-1 1 0,0-1 0,0 1 0,-1 0 0,1 1 0,-1-1 0,0 1 0,0 0 0,6 8 0,-7-8 0,1 1 0,-1 0 0,0-1 0,-1 1 0,1 0 0,-1 1 0,0-1 0,-1 0 0,1 1 0,-2 0 0,1-1 0,0 1 0,-1 0 0,-1 0 0,1 0 0,-1 0 0,-1 13 0,0-18 5,1 0-1,-1-1 0,0 1 1,0 0-1,1 0 1,-1 0-1,0-1 0,-1 1 1,1 0-1,0-1 1,0 1-1,-1-1 0,1 0 1,-1 1-1,1-1 1,-1 0-1,0 0 0,1 0 1,-1 0-1,0 0 1,0 0-1,1-1 0,-1 1 1,-3 0-1,-49 5-1184,51-6 885,-17 0-6531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5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11 252 24575,'0'1'0,"0"-1"0,0 0 0,0 1 0,0-1 0,0 1 0,0-1 0,0 1 0,0-1 0,0 0 0,0 1 0,-1-1 0,1 1 0,0-1 0,0 0 0,0 1 0,0-1 0,-1 0 0,1 1 0,0-1 0,0 0 0,-1 1 0,1-1 0,0 0 0,-1 1 0,1-1 0,0 0 0,-1 0 0,1 0 0,0 1 0,-1-1 0,1 0 0,-1 0 0,1 0 0,0 0 0,-2 1 0,2-2 0,0 1 0,0-1 0,-1 1 0,1-1 0,0 1 0,0-1 0,0 1 0,-1-1 0,1 1 0,0-1 0,0 1 0,0-1 0,0 1 0,0-1 0,0 1 0,0-1 0,0 1 0,0-1 0,0 1 0,1-1 0,-1 1 0,0-1 0,0 1 0,0-1 0,1 1 0,-1-1 0,0 1 0,0-1 0,1 1 0,-1-1 0,0 1 0,1 0 0,-1-1 0,1 1 0,-1 0 0,1-1 0,-1 1 0,1 0 0,14-18 0,1 0 0,0 1 0,1 1 0,1 1 0,29-19 0,-13 12 0,1 2 0,52-22 0,-63 33 0,1 1 0,0 1 0,0 1 0,1 1 0,-1 1 0,1 2 0,0 0 0,0 2 0,0 1 0,50 8 0,-65-6 0,0 0 0,0 1 0,-1 0 0,0 1 0,0 0 0,0 0 0,0 1 0,-1 1 0,0-1 0,0 1 0,-1 1 0,0 0 0,0 0 0,-1 1 0,0-1 0,0 2 0,-1-1 0,8 16 0,-6-9 0,-1 0 0,-1 0 0,0 1 0,-2 0 0,1 0 0,-2 0 0,0 0 0,-2 0 0,0 1 0,0-1 0,-3 24 0,0-32 0,0 0 0,0-1 0,-1 1 0,0-1 0,-1 1 0,0-1 0,0 0 0,0-1 0,-1 1 0,0-1 0,-1 0 0,0 0 0,-11 11 0,-11 6 0,0-2 0,-35 23 0,13-11 0,-62 55 0,-29 21 0,123-97 0,1 1 0,1 1 0,0 0 0,1 1 0,0 0 0,1 2 0,2 0 0,-1 0 0,2 1 0,-9 21 0,18-38 0,1 0 0,0 1 0,0-1 0,0 1 0,1 0 0,-1-1 0,0 1 0,1-1 0,0 1 0,0 0 0,0-1 0,0 1 0,0 0 0,0-1 0,1 1 0,-1 0 0,1-1 0,0 1 0,0-1 0,-1 1 0,3 1 0,-1 0 0,1-1 0,-1 0 0,1 0 0,0-1 0,0 1 0,0 0 0,0-1 0,1 0 0,-1 0 0,0 0 0,1 0 0,6 2 0,11 2 0,0 0 0,0-2 0,0 0 0,26 0 0,-34-3 0,82 12 0,-49-6 0,65 2 0,71-10-1365,-156 1-5461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23 24575,'3'-12'0,"-1"1"0,-18 14 0,9 1 0,0 0 0,0 1 0,0-1 0,1 1 0,0 1 0,0-1 0,0 1 0,1 0 0,-1 1 0,2-1 0,-1 1 0,1 0 0,0 0 0,-5 13 0,4-9 0,0 0 0,2 0 0,-1 1 0,2 0 0,-1-1 0,1 1 0,1 0 0,0 0 0,2 18 0,0-27 4,-1 0 0,1 0 0,0 0 0,1-1 0,-1 1-1,0 0 1,1-1 0,0 1 0,-1-1 0,1 1 0,0-1 0,0 0-1,0 0 1,1 0 0,-1 0 0,1 0 0,-1 0 0,1 0 0,-1-1 0,1 0-1,0 1 1,0-1 0,-1 0 0,1 0 0,0-1 0,0 1 0,0 0-1,0-1 1,0 0 0,4 0 0,4 1-190,-1 0 1,1-1-1,-1-1 0,1 1 1,-1-2-1,1 0 1,16-4-1,-16 1-6640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24575,'0'-4'0,"0"-1"0,0 1 0,0 0 0,1-1 0,-1 1 0,1 0 0,0 0 0,1 0 0,-1-1 0,1 1 0,0 1 0,0-1 0,0 0 0,4-5 0,-3 6 0,-1 1 0,1 0 0,0 0 0,-1 0 0,1 0 0,0 1 0,0-1 0,0 1 0,0 0 0,1-1 0,-1 1 0,0 1 0,0-1 0,1 0 0,-1 1 0,1 0 0,-1 0 0,0 0 0,6 1 0,-8-2 0,0 1 0,1 0 0,-1 0 0,1 1 0,-1-1 0,0 0 0,1 0 0,-1 1 0,1-1 0,-1 0 0,0 1 0,1 0 0,-1-1 0,0 1 0,0 0 0,0-1 0,1 1 0,-1 0 0,0 0 0,0 0 0,0 0 0,0 0 0,0 0 0,-1 0 0,1 1 0,0-1 0,0 0 0,-1 0 0,1 2 0,0 0 0,-1 1 0,0-1 0,0 0 0,0 0 0,-1 0 0,1 0 0,-1 0 0,0 0 0,1 0 0,-1 0 0,-1 0 0,-1 5 0,-5 6 0,0 0 0,-1-1 0,0 1 0,-12 11 0,17-21 0,0 1 0,0-1 0,1 1 0,0 0 0,0 0 0,0 0 0,0 0 0,-2 7 0,5-10 0,0-1 0,0 0 0,-1 0 0,1 0 0,0 1 0,0-1 0,1 0 0,-1 0 0,0 0 0,0 0 0,0 1 0,1-1 0,-1 0 0,1 0 0,-1 0 0,1 0 0,-1 0 0,1 0 0,0 0 0,-1 0 0,1 0 0,0 0 0,0 0 0,0 0 0,0-1 0,-1 1 0,1 0 0,0 0 0,0-1 0,1 1 0,-1-1 0,0 1 0,0-1 0,0 1 0,0-1 0,0 0 0,0 0 0,1 0 0,-1 1 0,0-1 0,0 0 0,0 0 0,3-1 0,36 0-1365,-22-3-5461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24575,'1'-1'0,"0"0"0,0 0 0,0 0 0,1 0 0,-1 0 0,0 1 0,0-1 0,0 0 0,0 1 0,1-1 0,-1 1 0,0-1 0,1 1 0,-1 0 0,0 0 0,1-1 0,-1 1 0,0 0 0,1 0 0,-1 0 0,0 1 0,1-1 0,1 0 0,0 2 0,0-1 0,0 0 0,0 1 0,0-1 0,0 1 0,0 0 0,-1 0 0,1 0 0,3 3 0,2 3 0,-1 1 0,0 0 0,0 0 0,9 16 0,-14-22 0,-1-1 0,1 1 0,-1 0 0,0-1 0,0 1 0,0 0 0,0 0 0,0 0 0,0-1 0,-1 1 0,1 0 0,-1 0 0,0 0 0,0 0 0,0 0 0,0 0 0,-1 0 0,1 0 0,-1 0 0,0 0 0,1 0 0,-1 0 0,-1-1 0,0 4 0,-3 0 0,-1 0 0,1 0 0,-1-1 0,0 0 0,-1 0 0,1 0 0,-10 5 0,4-2 0,8-6-136,0 1-1,0 0 1,0-1-1,1 2 1,-1-1-1,1 0 1,0 0-1,0 1 0,-4 6 1,3 0-6690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 24575,'0'0'0,"0"-1"0,0 1 0,0 0 0,0 0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0,-16-2 0,9 3 0,0 1 0,0 0 0,1 1 0,-1-1 0,1 1 0,0 1 0,-1-1 0,1 1 0,1 0 0,-1 0 0,1 1 0,-1 0 0,1 0 0,1 0 0,-1 0 0,1 1 0,0 0 0,0-1 0,0 2 0,1-1 0,0 0 0,0 1 0,1-1 0,0 1 0,0 0 0,0 0 0,1 0 0,0 0 0,0 0 0,1 11 0,0-14 0,0 0 0,0-1 0,0 1 0,0 0 0,1 0 0,0 0 0,-1-1 0,1 1 0,1 0 0,-1-1 0,1 1 0,-1-1 0,4 6 0,-2-7 0,-1 0 0,1 0 0,-1 0 0,1-1 0,-1 1 0,1-1 0,0 0 0,0 0 0,0 0 0,-1 0 0,1 0 0,0-1 0,0 1 0,0-1 0,0 0 0,0 0 0,0 0 0,3-1 0,8 1-195,-1-1 0,1 0 0,-1-2 0,0 1 0,0-2 0,16-5 0,-14 3-6631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24575,'0'-2'0,"0"0"0,0 0 0,0 0 0,0 0 0,1 0 0,-1 0 0,0 0 0,1 0 0,0 0 0,-1 0 0,1 0 0,0 0 0,0 0 0,0 0 0,0 0 0,1 1 0,-1-1 0,0 0 0,1 1 0,-1-1 0,1 1 0,-1 0 0,1 0 0,0-1 0,0 1 0,3-1 0,-2 1 0,0 0 0,0 0 0,1 0 0,-1 1 0,1-1 0,-1 1 0,0 0 0,1 0 0,-1 0 0,1 1 0,-1-1 0,0 1 0,1 0 0,4 2 0,-5-2 0,0-1 0,-1 2 0,1-1 0,-1 0 0,1 1 0,-1-1 0,0 1 0,0-1 0,0 1 0,0 0 0,0 0 0,0 0 0,0 0 0,0 0 0,-1 1 0,1-1 0,1 4 0,-3-4 0,1 0 0,-1 0 0,0-1 0,0 1 0,0 0 0,0 0 0,0 0 0,0 0 0,-1 0 0,1 0 0,0 0 0,-1 0 0,0 0 0,1 0 0,-1-1 0,0 1 0,0 0 0,0 0 0,0-1 0,0 1 0,-1-1 0,1 1 0,0-1 0,-1 1 0,1-1 0,-1 0 0,1 0 0,-3 1 0,3-1 0,0-1 0,1 0 0,-1 1 0,0-1 0,0 1 0,0-1 0,1 1 0,-1-1 0,0 1 0,1 0 0,-1-1 0,0 1 0,1 0 0,-1-1 0,1 1 0,-1 0 0,1 0 0,0 0 0,-1-1 0,1 1 0,0 0 0,-1 0 0,1 0 0,0 1 0,20-1 0,6-2 0,-23 1 0,-1 0 0,0 0 0,0 0 0,0 0 0,0 1 0,1-1 0,-1 0 0,0 1 0,0 0 0,0 0 0,0-1 0,0 1 0,0 0 0,0 0 0,0 1 0,-1-1 0,1 0 0,0 1 0,-1-1 0,1 1 0,-1-1 0,1 1 0,-1 0 0,0 0 0,1-1 0,-1 1 0,0 0 0,0 0 0,-1 0 0,1 0 0,0 0 0,-1 1 0,1-1 0,-1 0 0,0 0 0,1 3 0,-2-2 0,1 1 0,0-1 0,-1 0 0,0 0 0,0 0 0,0 0 0,0 0 0,-1 0 0,1 0 0,-1 0 0,1 0 0,-1-1 0,0 1 0,0 0 0,0-1 0,-1 0 0,1 0 0,-1 1 0,1-1 0,-1-1 0,1 1 0,-1 0 0,0-1 0,-4 2 0,-5 2-63,-18 10-1239,22-7-5524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24575,'68'-16'0,"-62"17"0,-1 0 0,0 0 0,0 0 0,0 1 0,0 0 0,0 0 0,0 0 0,-1 1 0,1 0 0,-1-1 0,1 2 0,-1-1 0,0 0 0,0 1 0,-1 0 0,1 0 0,-1 0 0,0 0 0,0 1 0,0-1 0,0 1 0,-1-1 0,0 1 0,0 0 0,0 0 0,1 8 0,0-6 0,-1 0 0,0 0 0,-1 0 0,0 0 0,0 0 0,-1 0 0,1 0 0,-2 0 0,1 0 0,-1 0 0,0 0 0,0 0 0,-1 0 0,0 0 0,0 0 0,0-1 0,-1 1 0,0-1 0,-7 10 0,6-12-18,0 0-1,-1-1 0,1 0 1,-1 0-1,0 0 0,0 0 1,0-1-1,0 1 0,-1-2 1,-8 4-1,-3 0-1141,-1 2-5666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19 24575,'1'3'0,"-1"-1"0,0 1 0,1-1 0,0 0 0,0 1 0,0-1 0,0 0 0,0 1 0,0-1 0,3 4 0,-4-6 0,0 1 0,1-1 0,-1 1 0,0-1 0,1 1 0,-1-1 0,0 1 0,1-1 0,-1 0 0,0 1 0,1-1 0,-1 1 0,1-1 0,-1 0 0,1 0 0,-1 1 0,1-1 0,-1 0 0,1 0 0,-1 1 0,1-1 0,0 0 0,-1 0 0,1 0 0,-1 0 0,1 0 0,-1 0 0,1 0 0,0 0 0,-1 0 0,1 0 0,-1 0 0,1-1 0,-1 1 0,1 0 0,-1 0 0,1 0 0,-1-1 0,1 1 0,-1 0 0,1-1 0,-1 1 0,1 0 0,-1-1 0,1 1 0,-1-1 0,0 1 0,1 0 0,-1-2 0,1 2 0,-1-1 0,0 1 0,1-1 0,-1 1 0,0-1 0,0 1 0,1-1 0,-1 0 0,0 1 0,0-1 0,0 1 0,0-1 0,0 0 0,0 1 0,0-1 0,0 1 0,0-1 0,0 0 0,0 1 0,0-1 0,0 1 0,-1-1 0,1 1 0,0-1 0,0 0 0,-1 1 0,1-1 0,0 1 0,-1-1 0,1 1 0,-1-1 0,-21-14 0,-25-1 0,38 16 0,0 0 0,0 0 0,0 2 0,0-1 0,0 1 0,0 0 0,0 1 0,1-1 0,-1 2 0,1-1 0,-15 10 0,11-6 0,0 1 0,0 1 0,1 0 0,0 0 0,0 1 0,-14 18 0,19-18 0,0-1 0,1 1 0,0 1 0,0-1 0,1 0 0,1 1 0,0 0 0,0 0 0,1 0 0,1 0 0,-1 14 0,1-1 0,2-1 0,0 1 0,1-1 0,8 32 0,-9-49 0,1 0 0,0-1 0,0 1 0,0 0 0,1-1 0,0 0 0,0 1 0,1-1 0,-1-1 0,1 1 0,0 0 0,0-1 0,6 4 0,-2-1 0,1-1 0,0 0 0,1 0 0,-1-1 0,1 0 0,18 5 0,7 0 0,1-2 0,0-2 0,47 3 0,-80-9 0,17 2 0,1-1 0,-1-1 0,0-1 0,0 0 0,0-2 0,39-9 0,-45 7 0,1-1 0,-2 0 0,1-1 0,0 0 0,-1-1 0,-1-1 0,1 0 0,-2 0 0,21-21 0,-25 22 0,1-1 0,-1 0 0,0 0 0,-1 0 0,0-1 0,-1 0 0,0 0 0,0 0 0,-1-1 0,0 1 0,2-15 0,-5 19 0,0 0 0,0 0 0,-1 0 0,0 0 0,0 0 0,-1 0 0,0 0 0,0 0 0,0 0 0,0 0 0,-1 0 0,0 0 0,-1 1 0,1-1 0,-1 1 0,0-1 0,0 1 0,-1 0 0,1 1 0,-1-1 0,0 0 0,-7-5 0,-7-4 0,-1 1 0,0 0 0,-1 1 0,0 2 0,-1 0 0,0 1 0,-1 1 0,1 1 0,-2 1 0,-22-4 0,-13 1 0,-1 2 0,-100 1 0,152 6 20,0 0 0,0 1 0,0-1 0,0 2 0,-13 2 0,17-3-94,1 0-1,0 0 1,0 1 0,-1-1 0,1 0-1,0 1 1,0-1 0,0 1 0,0 0-1,1 0 1,-1 0 0,0 0 0,1 0-1,0 0 1,-1 0 0,1 0 0,0 0-1,0 1 1,-1 2 0,-5 22-6752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378 126 24575,'1'0'0,"1"-1"0,-1 1 0,0-1 0,1 0 0,-1 1 0,0-1 0,1 0 0,-1 0 0,0 0 0,0 0 0,0 0 0,0 0 0,0 0 0,0-1 0,0 1 0,0 0 0,-1-1 0,1 1 0,0 0 0,-1-1 0,1 1 0,-1-1 0,1 1 0,-1-1 0,0 1 0,0-1 0,1 1 0,-1-4 0,0 0 0,1 0 0,-1-1 0,1 1 0,-2-1 0,1 1 0,-2-11 0,0 13 0,0 0 0,1 0 0,-1 1 0,0-1 0,-1 0 0,1 1 0,0 0 0,-1-1 0,1 1 0,-1 0 0,0 0 0,0 1 0,0-1 0,0 1 0,0-1 0,0 1 0,0 0 0,0 0 0,0 0 0,-1 0 0,1 1 0,0-1 0,-1 1 0,1 0 0,0 0 0,-5 1 0,-5-1 0,0 1 0,0 0 0,0 1 0,0 1 0,-19 5 0,20-2 0,-1 0 0,1 1 0,0 0 0,1 0 0,-1 2 0,1-1 0,1 1 0,0 1 0,-17 20 0,14-14 0,1 1 0,0 0 0,2 1 0,-1 0 0,-13 38 0,21-49 0,1 0 0,0 0 0,0 0 0,0 0 0,1 0 0,1 0 0,-1 0 0,1 0 0,0 0 0,0 1 0,1-1 0,0 0 0,1 0 0,-1 0 0,1 0 0,4 8 0,-2-8 0,0-1 0,0 0 0,1 0 0,-1 0 0,1-1 0,1 1 0,-1-1 0,1 0 0,0-1 0,0 0 0,0 0 0,0 0 0,1 0 0,0-1 0,12 4 0,5 2 0,1-1 0,0-1 0,0-1 0,1-1 0,46 2 0,-59-7 0,1-1 0,0 0 0,-1 0 0,1-1 0,-1-1 0,0-1 0,0 0 0,0 0 0,0-1 0,0-1 0,-1 0 0,18-13 0,-8 4 0,-2 0 0,0-2 0,19-20 0,-33 31 0,-1-1 0,0 1 0,0-1 0,0 0 0,0-1 0,-1 1 0,-1-1 0,1 0 0,-1 0 0,-1 0 0,1 0 0,-1 0 0,1-12 0,-3 15 0,-1-1 0,1 1 0,-1-1 0,-1 1 0,1 0 0,-1 0 0,0 0 0,0-1 0,0 2 0,-1-1 0,1 0 0,-1 0 0,0 1 0,-1 0 0,1-1 0,-1 1 0,0 0 0,0 1 0,0-1 0,0 1 0,-1 0 0,-5-3 0,-11-7 0,0 1 0,-1 1 0,-35-12 0,17 11 0,1 2 0,-1 2 0,-45-4 0,42 7 0,36 4-57,1 0 0,-1 1 1,1-1-1,-1 2 0,1-1 0,-1 1 0,1 0 0,0 0 0,-1 1 0,1-1 1,0 2-1,0-1 0,0 0 0,0 1 0,0 0 0,1 1 0,-1-1 0,1 1 0,0 0 1,0 1-1,1-1 0,-1 1 0,-5 7 0,-3 10-6769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1 24575,'-23'-1'0,"-1"2"0,1 1 0,-1 1 0,1 1 0,-41 13 0,50-12 0,1 1 0,-1 0 0,1 1 0,1 1 0,-1 0 0,1 0 0,1 1 0,0 1 0,0 0 0,-14 17 0,7-4 0,0 0 0,2 2 0,1-1 0,1 2 0,1 0 0,-17 49 0,24-54 0,0 0 0,1 0 0,2 0 0,0 0 0,1 1 0,1-1 0,1 1 0,1-1 0,8 40 0,-6-50 0,0-1 0,1 0 0,1 0 0,0 0 0,0 0 0,1-1 0,0 0 0,1 0 0,0 0 0,0-1 0,1 0 0,0-1 0,0 1 0,1-2 0,0 1 0,15 8 0,6 1 0,0 0 0,2-2 0,-1-1 0,36 8 0,-26-12 0,0-3 0,0-1 0,1-2 0,-1-2 0,61-5 0,1 0 0,-68 3 0,-1-3 0,0-1 0,0-1 0,0-2 0,-1-1 0,0-2 0,0-1 0,49-27 0,-52 22 0,0-2 0,36-30 0,-51 38 0,-2-1 0,1-1 0,-2-1 0,0 0 0,0 0 0,11-19 0,-14 14 0,0 0 0,-1-1 0,-2 0 0,1 0 0,-2-1 0,-1 1 0,-1-1 0,0 0 0,-2 0 0,-1-32 0,-2 42 0,0 0 0,-1 0 0,-1 0 0,0 1 0,0 0 0,-1 0 0,0 0 0,-1 0 0,0 1 0,0 0 0,-1 0 0,0 0 0,-1 1 0,-13-11 0,1 2 0,0 1 0,-1 1 0,-1 2 0,-1 0 0,-28-12 0,33 18 0,0 1 0,0 1 0,-1 1 0,1 0 0,-1 1 0,-29 0 0,-4 3 0,-58 8 0,90-6 11,0 2 0,0 0 0,1 1 0,-1 1 0,1 1 0,0 1-1,1 1 1,0 0 0,0 1 0,-29 22 0,19-9-259,2 2 1,0 0-1,1 1 1,2 2-1,-24 36 1,29-38-6579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1 611 24575,'-1'-14'0,"1"0"0,0-1 0,1 1 0,1 0 0,0-1 0,1 1 0,0 0 0,1 0 0,1 1 0,0-1 0,8-15 0,58-76 0,-27 43 0,-36 49 0,1 2 0,0-1 0,1 1 0,0 0 0,1 1 0,0 0 0,1 1 0,0 1 0,0-1 0,1 2 0,0 0 0,19-8 0,-17 8-136,-1-1-1,0 0 1,0-1-1,-1-1 1,-1 0-1,1 0 1,-2-1-1,1-1 0,10-14 1,-11 10-6690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3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683 0 24575,'-6'1'0,"-1"0"0,0 0 0,1 1 0,0-1 0,-1 1 0,1 1 0,0-1 0,0 1 0,-7 5 0,-55 37 0,47-30 0,-28 18 0,8-6 0,2 1 0,0 2 0,-55 56 0,30-16-84,24-28-343,1 1 0,-64 96 0,87-113-6399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24575,'12'0'0,"0"0"0,0 1 0,-1 0 0,1 1 0,-1 0 0,1 1 0,-1 0 0,14 6 0,-18-5 0,0 0 0,-1 0 0,1 1 0,-1 0 0,0 0 0,0 0 0,0 1 0,-1 0 0,0 0 0,0 0 0,-1 1 0,1 0 0,3 8 0,41 89 0,20 37 0,65 100 0,-134-240-40,1-1 0,-1 1 0,1 0 0,-1 0-1,1 0 1,-1 0 0,1 0 0,-1 0 0,0 0 0,0 0 0,0 0-1,1 0 1,-1 0 0,0 0 0,0 0 0,0 0 0,-1 0-1,1 0 1,0 0 0,0 0 0,0 0 0,-1 0 0,1 0 0,-1 0-1,1 0 1,-1 0 0,1 0 0,-1 0 0,1 0 0,-1-1-1,0 1 1,1 0 0,-2 1 0,-14 7-6786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24 24575,'0'-1'0,"0"0"0,0 0 0,1 0 0,-1 1 0,0-1 0,0 0 0,0 0 0,-1 0 0,1 0 0,0 1 0,0-1 0,0 0 0,-1 0 0,1 1 0,0-1 0,-1 0 0,1 0 0,0 1 0,-1-1 0,1 0 0,-1 1 0,1-1 0,-1 1 0,0-1 0,1 1 0,-1-1 0,1 1 0,-1-1 0,0 1 0,0-1 0,1 1 0,-1 0 0,-1-1 0,1 1 0,0 1 0,0-1 0,0 0 0,1 1 0,-1-1 0,0 1 0,0-1 0,1 1 0,-1-1 0,0 1 0,1 0 0,-1-1 0,1 1 0,-1 0 0,1-1 0,-1 1 0,1 0 0,-1 0 0,1 0 0,0-1 0,-1 1 0,1 0 0,0 0 0,0 0 0,-1 0 0,1 0 0,0-1 0,0 1 0,0 0 0,0 0 0,0 0 0,1 1 0,-1 10 0,1 0 0,1 0 0,0 0 0,0 0 0,1-1 0,1 1 0,6 14 0,44 82 0,-17-38 0,47 142 0,-20-45 0,-37-111-106,-18-39 164,-1 1-1,0 0 1,10 35 0,-17-47-151,0 1 0,0-1 0,-1 1-1,1-1 1,-1 0 0,-1 1 0,1-1 0,-1 1 0,0-1 0,-1 0 0,0 1-1,0-1 1,0 0 0,0 0 0,-7 9 0,-3 6-6733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35 24575,'-6'-30'0,"-2"26"0,-4 15 0,3 2 0,-10 13 0,2 1 0,-27 54 0,-77 168 0,17-38 0,97-196 0,1-1 0,0 1 0,0 1 0,2-1 0,0 1 0,0-1 0,-1 26 0,2-11 0,-2 0 0,-1-1 0,-1 0 0,-15 37 0,8-22 0,13-41-72,0 0 1,0 0-1,-1 0 0,1 0 0,-1 0 0,0 0 0,0 0 0,0 0 1,0-1-1,0 1 0,0-1 0,-1 1 0,1-1 0,-1 0 0,0 0 1,0 0-1,0-1 0,-4 3 0,-13 4-6754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290 132 24575,'1'0'0,"0"-1"0,0 1 0,0 0 0,0 0 0,0 0 0,0 0 0,0-1 0,0 1 0,0 0 0,0-1 0,0 1 0,0-1 0,-1 1 0,1-1 0,0 1 0,0-1 0,0 0 0,-1 1 0,1-1 0,0 0 0,-1 0 0,1 1 0,-1-1 0,1 0 0,-1 0 0,1 0 0,-1 0 0,1 0 0,-1 0 0,0 0 0,0 0 0,1 0 0,-1 0 0,0 0 0,0 0 0,0 0 0,0 1 0,0-1 0,0 0 0,-1 0 0,1 0 0,0 0 0,-1-2 0,1 0 0,-1 0 0,0 1 0,1-1 0,-1 0 0,0 0 0,-1 1 0,1-1 0,0 1 0,-1-1 0,0 1 0,1-1 0,-1 1 0,0 0 0,-3-3 0,-1 2 0,1 0 0,-2 0 0,1 0 0,0 1 0,0 0 0,-1 0 0,1 0 0,-1 1 0,0 0 0,1 0 0,-1 1 0,0 0 0,1 0 0,-1 0 0,0 1 0,1 0 0,-1 1 0,0-1 0,1 1 0,0 0 0,-1 1 0,1 0 0,0 0 0,0 0 0,1 0 0,-8 6 0,4-2 0,0 0 0,0 0 0,1 1 0,0 0 0,1 0 0,0 1 0,0 0 0,0 1 0,1-1 0,1 1 0,0 0 0,0 0 0,1 1 0,0-1 0,-2 12 0,4-8 0,0 0 0,1 0 0,0 0 0,1 1 0,1-1 0,0 0 0,1 0 0,0 0 0,2 0 0,-1-1 0,8 18 0,-8-24 0,0-1 0,0 1 0,1-1 0,0 1 0,0-1 0,0-1 0,1 1 0,0 0 0,0-1 0,1 0 0,-1-1 0,1 1 0,0-1 0,0 0 0,1 0 0,-1-1 0,1 0 0,0 0 0,0 0 0,0-1 0,0 0 0,0 0 0,10 0 0,-8-1 0,0-1 0,0 0 0,0 0 0,0-1 0,0 0 0,0-1 0,0 0 0,0 0 0,0-1 0,-1 0 0,1 0 0,-1-1 0,0 0 0,0-1 0,0 0 0,-1 0 0,0 0 0,0-1 0,0 0 0,0-1 0,-1 0 0,0 0 0,-1 0 0,0 0 0,8-15 0,6-9 0,-1-1 0,-2-2 0,-1 1 0,13-47 0,-26 75 0,-1 1 0,-1 0 0,1-1 0,0 1 0,-1-1 0,0 1 0,0-1 0,-1 1 0,1 0 0,-1-1 0,0 1 0,0-1 0,0 1 0,-1 0 0,1 0 0,-1 0 0,-3-5 0,1 3 0,-1 0 0,0 0 0,0 1 0,0-1 0,-1 1 0,1 0 0,-1 0 0,-1 1 0,-9-6 0,-1 2 0,0 0 0,0 1 0,-1 1 0,0 0 0,0 1 0,0 1 0,-31-2 0,-13 5-1365,34 1-5461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24575,'2'10'0,"0"1"0,1 0 0,0-1 0,1 1 0,0-1 0,6 11 0,-6-13 0,141 361 0,-67-161 0,-52-135 0,-3 1 0,22 128 0,-38-166 0,13 41 0,-16-69-1365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418 133 24575,'2'0'0,"0"-1"0,0 1 0,0 0 0,0-1 0,0 0 0,0 1 0,0-1 0,0 0 0,0 0 0,0 0 0,-1 0 0,1-1 0,0 1 0,-1 0 0,1-1 0,-1 1 0,1-1 0,-1 0 0,0 1 0,1-1 0,-1 0 0,0 0 0,1-1 0,-2 1 0,1 1 0,0 0 0,-1-1 0,1 1 0,-1 0 0,0-1 0,1 1 0,-1-1 0,0 1 0,0-1 0,0 1 0,0 0 0,0-1 0,0 1 0,0-1 0,-1 1 0,1-1 0,0 1 0,-1 0 0,1-1 0,-1 1 0,0 0 0,1-1 0,-1 1 0,0 0 0,0 0 0,0 0 0,0 0 0,0 0 0,0 0 0,0 0 0,0 0 0,-2-2 0,-5 0 0,1 0 0,0 0 0,-1 0 0,0 1 0,1 0 0,-1 0 0,0 1 0,0 0 0,0 1 0,0 0 0,0 0 0,0 0 0,0 1 0,0 0 0,0 1 0,-10 3 0,5-1 0,-1 1 0,1 0 0,0 1 0,1 0 0,-1 1 0,1 1 0,0 0 0,-15 14 0,14-10 0,-11 9 0,1 1 0,1 1 0,-26 36 0,42-50 0,0 1 0,1-1 0,0 1 0,1 0 0,0 0 0,1 0 0,0 0 0,0 1 0,1-1 0,1 1 0,-1 0 0,2 0 0,0-1 0,1 12 0,0-15 0,0 0 0,1 0 0,0-1 0,0 1 0,0-1 0,1 0 0,0 1 0,0-1 0,1-1 0,0 1 0,0 0 0,0-1 0,1 0 0,0 0 0,0 0 0,0-1 0,0 1 0,1-1 0,-1 0 0,1-1 0,0 0 0,1 1 0,-1-2 0,8 3 0,7 3 0,0-2 0,0 0 0,1-1 0,0-2 0,0 0 0,28 0 0,-33-2 0,1-1 0,-1 0 0,0-2 0,1 0 0,-1-1 0,0 0 0,0-1 0,0-1 0,-1-1 0,1-1 0,-1 0 0,-1-1 0,0 0 0,0-1 0,14-12 0,-15 10 0,0-1 0,0-1 0,-2 0 0,1 0 0,-2-2 0,0 1 0,0-1 0,13-28 0,-21 35 0,0 1 0,0-1 0,0 0 0,-1 0 0,-1 0 0,1 0 0,-1 0 0,-1 0 0,1 0 0,-1 0 0,-1-1 0,1 1 0,-2 0 0,1 0 0,-1 0 0,0 0 0,0 0 0,-1 1 0,-1-1 0,1 1 0,-9-14 0,5 9 0,-1 0 0,0 1 0,-1 0 0,0 0 0,-1 1 0,0 0 0,-1 1 0,0 0 0,0 1 0,-1 0 0,0 1 0,0 0 0,-1 0 0,0 2 0,0 0 0,0 0 0,-1 1 0,1 1 0,-1 0 0,0 1 0,0 0 0,0 1 0,0 1 0,0 0 0,0 1 0,-25 4 0,-3 5-682,-56 20-1,70-20-6143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7 24575,'11'-7'0,"-12"18"0,-12 19 0,-82 138 0,-82 171 0,92-160-1365,76-162-5461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61 24575,'1'-4'0,"-3"-32"0,3 36 0,-1-1 0,0 0 0,0 0 0,0 0 0,0 1 0,0-1 0,0 0 0,-1 0 0,1 0 0,0 1 0,0-1 0,0 0 0,-1 0 0,1 1 0,0-1 0,-1 0 0,1 1 0,-1-1 0,1 0 0,-1 1 0,1-1 0,-1 1 0,1-1 0,-1 1 0,1-1 0,-1 1 0,0-1 0,1 1 0,-1-1 0,-1 0 0,1 2 0,0 0 0,0-1 0,0 1 0,0 0 0,0 0 0,1-1 0,-1 1 0,0 0 0,1 0 0,-1 0 0,0 0 0,1 0 0,-1 0 0,1 0 0,0 0 0,-1 0 0,1 0 0,0 0 0,0 0 0,-1 0 0,1 3 0,-2 25 0,5-10 0,2 0 0,0 0 0,1 0 0,1 0 0,10 20 0,9 26 0,-12-16 0,13 85 0,-4-11 0,-15-88-455,-2-1 0,3 70 0,-8-77-6371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357 410 24575,'-40'1'0,"18"0"0,1-1 0,-1 0 0,1-2 0,-1 0 0,-29-8 0,46 8 0,0 1 0,0-1 0,0-1 0,1 1 0,-1-1 0,0 1 0,1-1 0,0 0 0,0-1 0,0 1 0,0-1 0,0 0 0,1 0 0,0 0 0,0 0 0,0-1 0,0 1 0,1-1 0,-1 0 0,1 0 0,0 0 0,1 0 0,-1 0 0,1 0 0,0 0 0,0 0 0,0-8 0,0 2 0,0-1 0,1 0 0,1-1 0,-1 2 0,2-1 0,0 0 0,0 0 0,1 0 0,1 1 0,0-1 0,0 1 0,7-11 0,-6 13 0,1 0 0,1 1 0,-1-1 0,1 2 0,1-1 0,0 1 0,0 0 0,0 0 0,0 1 0,1 1 0,0-1 0,1 1 0,-1 1 0,12-5 0,-13 6 0,0 1 0,0-1 0,0 1 0,0 1 0,0 0 0,0 0 0,1 0 0,-1 1 0,0 0 0,0 1 0,1 0 0,-1 0 0,0 1 0,0 0 0,0 0 0,9 4 0,-7-1 0,0 1 0,0 0 0,-1 0 0,0 1 0,0 0 0,-1 0 0,0 1 0,0 0 0,0 1 0,-1 0 0,8 14 0,-5-6 0,0 0 0,-2 1 0,0 1 0,-1 0 0,-1 0 0,-1 0 0,0 0 0,3 38 0,-6-30 0,-2 0 0,0 0 0,-2 0 0,0 0 0,-2 0 0,-9 29 0,9-44 0,0-1 0,-1 0 0,0 0 0,-1 0 0,0-1 0,-1 0 0,0 0 0,-1-1 0,0 0 0,0 0 0,-1 0 0,0-1 0,0-1 0,-1 0 0,-19 11 0,21-13 0,0-1 0,-1 0 0,1 0 0,-1-1 0,1 0 0,-1-1 0,0 0 0,0 0 0,-1-1 0,1 0 0,0 0 0,0-1 0,0-1 0,0 0 0,-1 0 0,1 0 0,0-1 0,1-1 0,-1 1 0,0-1 0,-11-6 0,4-1 11,1 0 0,0-1 0,0 0 0,1-1 0,1-1 0,0 0-1,0-1 1,2-1 0,0 1 0,-18-33 0,25 39-73,-1 0 0,1 0 0,1-1 0,0 0 1,0 0-1,1 0 0,0 0 0,0 0 0,1 0 0,1-1 0,-1 1 0,1 0 1,1 0-1,0-1 0,0 1 0,1 0 0,0 0 0,0 0 0,1 0 0,1 0 1,-1 1-1,1-1 0,8-11 0,9-7-6764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196 419 24575,'-3'0'0,"0"0"0,0 0 0,0-1 0,0 1 0,0-1 0,0 0 0,0 0 0,0 0 0,0 0 0,0 0 0,1-1 0,-1 1 0,0-1 0,1 0 0,0 1 0,-1-1 0,1-1 0,-3-2 0,1 0 0,0-1 0,1 1 0,-1-1 0,1 0 0,1 0 0,-1 0 0,1 0 0,-2-8 0,-1-10 0,1-1 0,1 1 0,1-37 0,2 52 0,0 0 0,0 1 0,1-1 0,0 1 0,1-1 0,0 1 0,0-1 0,1 1 0,-1 0 0,2 0 0,-1 0 0,1 1 0,1-1 0,-1 1 0,1 0 0,6-6 0,-4 7 0,-1 0 0,1 1 0,0 0 0,1 0 0,-1 0 0,1 1 0,0 1 0,0-1 0,0 1 0,1 1 0,-1-1 0,1 2 0,-1-1 0,1 1 0,15 0 0,-17 0 0,1 1 0,-1 1 0,0-1 0,1 1 0,-1 1 0,0-1 0,0 1 0,0 1 0,0-1 0,0 1 0,0 0 0,-1 1 0,0-1 0,9 7 0,-6-2 0,-1-1 0,0 1 0,-1 1 0,1-1 0,-2 1 0,1 0 0,-1 1 0,9 18 0,-7-9 0,-1 1 0,0 0 0,-1 1 0,-2-1 0,0 1 0,-1 0 0,-1 0 0,-1 0 0,-2 39 0,-2-45 0,1 0 0,-2 0 0,0-1 0,-1 0 0,0 0 0,-1 0 0,0 0 0,-1-1 0,-1 0 0,0 0 0,-1-1 0,0 0 0,-1-1 0,0 0 0,-1-1 0,0 0 0,-1 0 0,0-1 0,0-1 0,-1 0 0,0 0 0,-1-2 0,1 1 0,-1-2 0,-1 0 0,1 0 0,0-2 0,-1 0 0,0 0 0,0-1 0,0-1 0,-15-1 0,23-1 0,0 0 0,0-1 0,0 0 0,0 0 0,1 0 0,-1-1 0,1 0 0,-1 0 0,1-1 0,0 0 0,1 0 0,-1 0 0,1-1 0,-1 0 0,1 0 0,1 0 0,-1 0 0,1-1 0,0 0 0,0 0 0,0 0 0,1 0 0,0-1 0,-2-8 0,-1 1 0,2 0 0,0-1 0,0 1 0,1-1 0,1 0 0,1 0 0,0 0 0,1 0 0,0 0 0,5-24 0,-3 29-227,0-1-1,2 1 1,-1-1-1,1 1 1,8-15-1,9-7-6598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06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0 24575,'-2'1'0,"1"-1"0,-1 1 0,1-1 0,0 1 0,-1 0 0,1 0 0,0 0 0,0 0 0,0 0 0,-1 0 0,1 0 0,0 0 0,0 0 0,1 0 0,-1 0 0,0 1 0,0-1 0,1 0 0,-1 1 0,0-1 0,0 3 0,-13 37 0,12-34 0,-18 75 0,-14 110 0,16-77 0,11-63 0,1 0 0,4 0 0,6 99 0,27 30-1365,-30-154-5461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318 1 24575,'-53'93'0,"-93"204"0,131-270-113,11-17-1,-1 1 0,0-2 0,-1 1 0,0-1 1,0 0-1,-1 0 0,0 0 0,-1-1 1,0 0-1,-14 11 0,3-10-6712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321 577 24575,'0'0'0,"0"1"0,0-1 0,0 1 0,0 0 0,0-1 0,0 1 0,0-1 0,0 1 0,0 0 0,0-1 0,0 1 0,0-1 0,-1 1 0,1-1 0,0 1 0,0 0 0,-1-1 0,1 1 0,0-1 0,-1 1 0,1-1 0,0 1 0,-1-1 0,1 0 0,-1 1 0,1-1 0,-1 0 0,1 1 0,-1-1 0,1 0 0,-1 1 0,1-1 0,-1 0 0,0 0 0,1 0 0,-1 1 0,1-1 0,-1 0 0,0 0 0,1 0 0,-1 0 0,1 0 0,-1 0 0,0 0 0,1 0 0,-1-1 0,1 1 0,-1 0 0,0 0 0,1 0 0,-2-1 0,-26-18 0,16 4 0,2 0 0,0 0 0,1-2 0,0 1 0,1-1 0,1 0 0,-5-20 0,3 4 0,1 0 0,2 0 0,-3-35 0,9 58 0,-1 0 0,1 1 0,1-1 0,0 1 0,0-1 0,1 1 0,0-1 0,1 1 0,0 0 0,0 0 0,1 0 0,0 0 0,1 1 0,0 0 0,0 0 0,1 0 0,0 0 0,13-12 0,-9 12 0,-1 0 0,1 1 0,0 0 0,1 1 0,0 0 0,0 0 0,0 2 0,0-1 0,1 1 0,0 1 0,-1 0 0,2 1 0,-1 0 0,20 0 0,-17 1 0,1 1 0,0 0 0,0 2 0,-1 0 0,1 0 0,29 10 0,-38-9 0,0 0 0,-1 0 0,1 1 0,-1 0 0,0 0 0,0 1 0,-1-1 0,1 1 0,-1 0 0,0 1 0,-1-1 0,1 1 0,-1 0 0,0 0 0,0 1 0,-1-1 0,3 9 0,0-2 0,-1 1 0,-1 0 0,-1 0 0,0 0 0,0 0 0,-1 1 0,-1-1 0,-1 1 0,0 0 0,-4 27 0,0-22 0,0-1 0,-2 1 0,0-1 0,-1 0 0,-1-1 0,-1 0 0,-15 24 0,10-20 0,-2 0 0,0-2 0,-2 0 0,0-1 0,0-1 0,-2 0 0,-1-2 0,0 0 0,-1-1 0,0-2 0,-1 0 0,-35 14 0,38-21 0,-1 0 0,0-1 0,-1-1 0,1-1 0,-1-1 0,1 0 0,-1-2 0,-33-4 0,50 3 0,1 0 0,-1-1 0,0 0 0,1 0 0,-1 0 0,1 0 0,0-1 0,0 1 0,0-1 0,0 0 0,0 0 0,0-1 0,1 1 0,0-1 0,0 0 0,0 0 0,0 0 0,0 0 0,1 0 0,0-1 0,0 1 0,0-1 0,0 0 0,1 1 0,0-1 0,-2-9 0,1 1 0,0 0 0,0-1 0,2 1 0,-1 0 0,2 0 0,-1-1 0,2 1 0,0 0 0,4-13 0,3 3-82,0 0 0,2 1-1,13-21 1,-11 20-954,10-19-5790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24575,'2'8'0,"0"1"0,0-1 0,1 0 0,0 0 0,1-1 0,0 1 0,0-1 0,0 1 0,1-1 0,0-1 0,1 1 0,10 9 0,11 18 0,0 5 0,-3-7 0,-1 0 0,-2 2 0,-1 1 0,29 72 0,-24-39-1365,-20-47-5461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314 229 24575,'1'0'0,"0"0"0,0 0 0,-1 0 0,1 0 0,0 0 0,0-1 0,0 1 0,-1 0 0,1 0 0,0-1 0,-1 1 0,1 0 0,0-1 0,-1 1 0,1-1 0,0 1 0,-1-1 0,1 1 0,-1-1 0,1 0 0,-1 1 0,1-1 0,-1 1 0,1-1 0,-1 0 0,1 0 0,-1 1 0,0-1 0,0 0 0,1 1 0,-1-1 0,0 0 0,0 0 0,0 0 0,0 1 0,0-1 0,0 0 0,0 0 0,0 0 0,0 1 0,0-1 0,-1-1 0,1-1 0,-1 1 0,1-1 0,-1 1 0,0-1 0,0 1 0,0-1 0,0 1 0,0-1 0,0 1 0,-1 0 0,-2-4 0,-1 2 0,0 1 0,0 0 0,0 0 0,0 0 0,0 0 0,-1 1 0,1 0 0,-1 0 0,1 0 0,-1 1 0,0 0 0,0 0 0,0 0 0,1 1 0,-1-1 0,0 2 0,0-1 0,0 1 0,0 0 0,0 0 0,1 0 0,-1 1 0,0 0 0,1 0 0,-1 0 0,1 1 0,-7 4 0,2-2 0,0 1 0,1 0 0,0 1 0,0 0 0,0 0 0,1 1 0,0 0 0,0 1 0,1-1 0,1 1 0,-1 1 0,1-1 0,-8 18 0,7-7 0,0 0 0,1 0 0,1 1 0,1-1 0,1 1 0,0 0 0,2 0 0,1 27 0,1-39 0,1 0 0,-1-1 0,2 1 0,-1 0 0,1 0 0,0-1 0,1 0 0,0 0 0,0 0 0,1 0 0,0 0 0,0-1 0,1 0 0,0 0 0,0 0 0,1-1 0,-1 0 0,2 0 0,-1-1 0,0 0 0,12 6 0,-7-5 0,0 0 0,1-1 0,-1 0 0,1 0 0,0-2 0,0 0 0,1 0 0,-1-1 0,0-1 0,1 0 0,-1-1 0,1 0 0,-1-1 0,18-4 0,-19 3 0,-1-2 0,0 1 0,0-2 0,0 1 0,0-1 0,-1-1 0,0 0 0,0-1 0,0 0 0,-1 0 0,0-1 0,-1 0 0,1 0 0,-2-1 0,1 0 0,9-16 0,-7 9 0,-1-1 0,0-1 0,-1 0 0,-1 0 0,0 0 0,-2-1 0,0 0 0,3-30 0,-6 38 0,-2-1 0,0 0 0,0 0 0,-1 0 0,0 0 0,-1 0 0,-1 0 0,0 1 0,0-1 0,-1 1 0,0 0 0,-1 0 0,-1 0 0,1 1 0,-8-10 0,-1 2 0,0 2 0,-1-1 0,-1 2 0,0 0 0,-1 1 0,0 1 0,-1 0 0,-31-15 0,33 20 0,0 1 0,0 0 0,-1 2 0,0 0 0,0 0 0,0 2 0,0 0 0,-1 1 0,1 1 0,-1 0 0,-20 3 0,30-1-124,0 1 0,1 0 0,-1 0 0,1 1 0,0 0 0,0 0-1,0 0 1,0 1 0,0 0 0,-10 9 0,1-1-6702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13 24575,'0'0'0,"0"0"0,0 0 0,0 0 0,0 0 0,-1 0 0,1-1 0,0 1 0,0 0 0,0 0 0,0 0 0,0 0 0,0 0 0,0-1 0,0 1 0,0 0 0,0 0 0,0 0 0,0 0 0,0-1 0,-1 1 0,1 0 0,0 0 0,1 0 0,-1 0 0,0-1 0,0 1 0,0 0 0,0 0 0,0 0 0,0 0 0,0-1 0,0 1 0,0 0 0,0 0 0,0 0 0,0 0 0,0 0 0,1-1 0,-1 1 0,0 0 0,0 0 0,0 0 0,0 0 0,0 0 0,0 0 0,1 0 0,-1 0 0,0-1 0,0 1 0,0 0 0,0 0 0,1 0 0,-1 0 0,0 0 0,0 0 0,0 0 0,0 0 0,1 0 0,-1 0 0,0 0 0,0 0 0,-18-5 0,16 5 0,-1 1 0,1 0 0,-1-1 0,1 1 0,-1 0 0,1 1 0,0-1 0,-1 0 0,1 1 0,0-1 0,0 1 0,0 0 0,0-1 0,0 1 0,0 0 0,1 0 0,-1 0 0,-2 5 0,2-2 0,-1 0 0,1 1 0,0-1 0,0 1 0,1 0 0,-1 0 0,1-1 0,0 10 0,0-7 0,1-1 0,0 1 0,1 0 0,-1 0 0,1 0 0,1-1 0,0 1 0,0 0 0,0-1 0,1 0 0,0 1 0,0-1 0,6 9 0,-7-14-44,-1 0 0,1 0 0,-1 0 0,1 0 0,0 0 0,0 0 0,0-1 0,0 1 0,0-1 0,0 1 0,1-1 0,-1 0 0,0 0 0,1 0 0,-1 0 0,1 0 0,-1 0 0,1-1-1,-1 1 1,1-1 0,0 0 0,-1 1 0,1-1 0,0-1 0,-1 1 0,1 0 0,-1-1 0,1 1 0,-1-1 0,4-1 0,6-4-6782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24575,'1'-4'0,"0"1"0,-1 0 0,1 0 0,0 0 0,1 0 0,-1 0 0,0 0 0,1 0 0,0 0 0,0 1 0,-1-1 0,2 0 0,-1 1 0,0 0 0,0-1 0,1 1 0,-1 0 0,1 0 0,0 1 0,-1-1 0,1 0 0,0 1 0,0 0 0,0-1 0,0 1 0,1 0 0,-1 1 0,6-2 0,-7 2 0,0-1 0,-1 1 0,1 0 0,0 0 0,0-1 0,0 1 0,0 0 0,0 1 0,-1-1 0,1 0 0,0 1 0,0-1 0,0 0 0,-1 1 0,1 0 0,0 0 0,0-1 0,-1 1 0,1 0 0,-1 0 0,1 0 0,-1 1 0,1-1 0,-1 0 0,0 1 0,1-1 0,-1 0 0,0 1 0,0 0 0,0-1 0,0 1 0,-1-1 0,1 1 0,0 0 0,-1 0 0,1 0 0,-1-1 0,1 1 0,-1 0 0,0 0 0,0 0 0,0 0 0,0-1 0,0 1 0,0 0 0,0 0 0,-1 0 0,1 0 0,-1-1 0,-1 5 0,-19 40 0,18-42 0,0 0 0,0 0 0,1 0 0,0 0 0,0 1 0,0-1 0,0 1 0,1-1 0,-1 1 0,1-1 0,1 1 0,-1 0 0,0 0 0,1-1 0,1 10 0,0-12 5,0-1-1,0 1 0,0 0 0,0-1 1,1 1-1,-1-1 0,1 0 0,-1 1 1,1-1-1,-1 0 0,1 0 1,0 0-1,-1 0 0,1 0 0,0 0 1,0-1-1,0 1 0,0 0 1,0-1-1,0 0 0,0 1 0,0-1 1,0 0-1,0 0 0,0 0 0,0 0 1,2-1-1,1 1-153,0-1 1,0 1-1,0-1 1,0 0-1,-1 0 1,1-1-1,0 1 1,-1-1-1,10-5 1,-5 0-6678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24575,'49'-9'0,"-45"7"0,0 1 0,0-1 0,-1 1 0,1 0 0,0 0 0,0 1 0,0-1 0,0 1 0,0 0 0,0 0 0,0 0 0,0 1 0,0-1 0,0 1 0,0 0 0,0 0 0,-1 1 0,1-1 0,0 1 0,-1-1 0,7 5 0,-6-2 0,0-1 0,-1 1 0,0 0 0,0 0 0,0 0 0,0 0 0,0 1 0,-1-1 0,0 1 0,0-1 0,0 1 0,-1 0 0,1 0 0,-1 0 0,0 0 0,0 8 0,0 6 0,-1-1 0,0 1 0,-4 21 0,2-35-76,1 1 1,-1-1-1,-1 0 0,1 0 0,-1 0 0,0-1 0,0 1 0,0-1 1,0 1-1,-1-1 0,0 0 0,0 0 0,0-1 0,0 1 1,-1-1-1,1 0 0,-7 3 0,-6 6-6750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24575,'-1'4'0,"-1"1"0,0 0 0,0 0 0,0-1 0,-1 1 0,0-1 0,0 0 0,0 0 0,0 0 0,0 0 0,-5 3 0,-12 18 0,17-20 0,-1 1 0,1 0 0,0 0 0,0 1 0,1-1 0,-1 1 0,1-1 0,-1 11 0,3-15 0,0 0 0,0 0 0,0 0 0,0-1 0,1 1 0,-1 0 0,1 0 0,-1 0 0,1-1 0,0 1 0,-1 0 0,1-1 0,0 1 0,0-1 0,0 1 0,0-1 0,1 1 0,-1-1 0,0 1 0,0-1 0,1 0 0,-1 0 0,1 0 0,-1 0 0,1 0 0,0 0 0,-1 0 0,1-1 0,0 1 0,0 0 0,-1-1 0,1 0 0,0 1 0,0-1 0,0 0 0,3 0 0,-1 0-81,0 0-1,0 0 0,0 0 1,0 0-1,0-1 0,0 0 1,5-2-1,-4 2-630,7-2-6114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24575,'1'-2'0,"-1"1"0,1-1 0,0 0 0,0 0 0,-1 1 0,1-1 0,0 0 0,1 1 0,-1-1 0,0 1 0,0-1 0,0 1 0,1 0 0,-1-1 0,1 1 0,-1 0 0,1 0 0,0 0 0,-1 0 0,1 0 0,0 1 0,0-1 0,-1 0 0,1 1 0,0-1 0,0 1 0,0 0 0,0 0 0,0 0 0,1 0 0,0-1 0,-1 1 0,1-1 0,-1 1 0,0 0 0,1 0 0,-1 0 0,1 0 0,-1 0 0,0 1 0,1-1 0,-1 1 0,0 0 0,1-1 0,-1 1 0,0 0 0,0 0 0,0 1 0,0-1 0,0 0 0,0 1 0,0-1 0,0 1 0,3 3 0,-5-4 0,1 0 0,-1 1 0,1-1 0,-1 0 0,0 0 0,1 1 0,-1-1 0,0 0 0,0 1 0,0-1 0,0 0 0,0 1 0,0-1 0,0 0 0,-1 1 0,1-1 0,0 0 0,-1 0 0,1 1 0,-1-1 0,1 0 0,-1 0 0,1 0 0,-1 0 0,0 0 0,-1 2 0,-7 19 0,9-22 0,1 1 0,-1 0 0,0-1 0,1 1 0,-1 0 0,1-1 0,-1 1 0,1 0 0,-1-1 0,1 1 0,-1-1 0,1 1 0,0-1 0,-1 1 0,1-1 0,0 0 0,-1 1 0,1-1 0,0 0 0,-1 1 0,1-1 0,0 0 0,0 0 0,-1 0 0,1 0 0,1 0 0,30 4 0,-19-2 0,-11-2-4,0 0 0,0 0 0,0 1-1,0-1 1,0 1 0,0 0 0,0-1-1,-1 1 1,1 0 0,0 0 0,0 0-1,-1 0 1,1 0 0,-1 0 0,1 1 0,-1-1-1,1 1 1,1 2 0,-3-3 12,1 0 0,-1 0 1,0 0-1,0 1 1,0-1-1,0 0 0,0 0 1,0 0-1,0 0 0,-1 0 1,1 0-1,0 1 0,-1-1 1,1 0-1,0 0 0,-1 0 1,1 0-1,-1 0 0,0 0 1,1 0-1,-1 0 0,0-1 1,0 2-1,-6 4-220,1 1 0,-1-2 0,0 1-1,0-1 1,-1 0 0,-13 6 0,9-6-6614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24575,'52'-16'0,"-45"16"0,-1 0 0,1 0 0,-1 1 0,1 0 0,-1 0 0,0 1 0,1-1 0,-1 1 0,0 1 0,0-1 0,0 1 0,0 0 0,-1 0 0,1 1 0,-1 0 0,0 0 0,0 0 0,0 1 0,-1-1 0,1 1 0,-1 0 0,0 0 0,0 1 0,-1-1 0,0 1 0,0 0 0,0 0 0,-1 0 0,0 0 0,0 0 0,0 1 0,-1-1 0,2 11 0,-3-15 0,0 0 0,-1-1 0,1 1 0,0 0 0,0 0 0,-1-1 0,1 1 0,-1 0 0,0-1 0,1 1 0,-1-1 0,0 1 0,0-1 0,0 1 0,0-1 0,0 1 0,0-1 0,0 0 0,-1 0 0,1 0 0,0 1 0,-1-1 0,1 0 0,-1-1 0,1 1 0,-1 0 0,0 0 0,1-1 0,-4 2 0,-58 12 0,43-11 0,-22 5-1365,26-5-5461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0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426 61 24575,'23'-1'0,"1"-2"0,0 0 0,24-8 0,15-2 0,-61 13 0,3-1 0,1 0 0,-1 0 0,1 0 0,-1 0 0,0-1 0,1 0 0,-1 0 0,0 0 0,6-4 0,-14 4 0,0 0 0,-1 1 0,0 0 0,1 0 0,-1 0 0,1 0 0,-1 1 0,0-1 0,0 1 0,-4 0 0,-4 1 0,0 0 0,-1 1 0,1 1 0,0 0 0,0 0 0,1 2 0,-1-1 0,1 1 0,0 1 0,0 0 0,0 0 0,1 1 0,0 1 0,1 0 0,-1 0 0,1 1 0,1 0 0,0 0 0,-12 18 0,-5 13 0,2 1 0,1 1 0,-28 79 0,41-98 0,8-19 0,-1-1 0,1 1 0,-1-1 0,1 1 0,0 0 0,0-1 0,1 1 0,-1 0 0,1 0 0,0 0 0,0-1 0,0 1 0,0 0 0,1 0 0,0-1 0,1 7 0,0-8 0,0 0 0,0 1 0,0-1 0,0 0 0,0 0 0,0-1 0,1 1 0,-1 0 0,1-1 0,-1 1 0,1-1 0,-1 0 0,1 0 0,0 0 0,0 0 0,0 0 0,-1-1 0,1 1 0,0-1 0,0 0 0,0 0 0,4 0 0,19 1 0,0 1 0,46 10 0,-63-10 0,1 2 0,-1-1 0,0 1 0,0 1 0,0-1 0,0 2 0,-1-1 0,0 1 0,0 0 0,11 12 0,-14-12 0,1 0 0,-1 1 0,0 0 0,-1 0 0,0 0 0,0 0 0,0 1 0,-1-1 0,0 1 0,0 0 0,-1 0 0,0 0 0,-1 0 0,0 1 0,0-1 0,-1 0 0,1 1 0,-2-1 0,1 0 0,-1 0 0,-1 1 0,0-1 0,0 0 0,0 0 0,-1 0 0,0-1 0,-1 1 0,1-1 0,-1 1 0,-1-1 0,0 0 0,-8 9 0,-1-2 0,-1 0 0,-1-1 0,0-1 0,0 0 0,-1-1 0,-1-1 0,0-1 0,0 0 0,-25 7 0,-15 2 0,-105 19 0,137-31-94,1 2-1,-29 11 0,32-10-986,-2 0-5745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24575,'-4'1'0,"-1"0"0,0 0 0,0 0 0,1 0 0,-1 1 0,1 0 0,-1 0 0,1 0 0,0 1 0,0-1 0,0 1 0,0 0 0,0 0 0,1 0 0,-1 1 0,1-1 0,0 1 0,0 0 0,0 0 0,0 0 0,1 0 0,0 0 0,-3 8 0,-1 1 0,1-1 0,0 1 0,1 1 0,1-1 0,0 0 0,0 1 0,0 16 0,3-26-31,0-1 0,0 1 0,1-1 0,-1 1 0,1-1 0,0 0 0,-1 1 0,2-1 0,-1 0 0,0 1 0,1-1 0,-1 0 0,1 0 0,0 0 0,0-1 0,0 1 0,0 0 0,1-1 0,-1 1 0,1-1 0,-1 0 0,1 0 0,0 0 0,0 0-1,0 0 1,0-1 0,0 1 0,0-1 0,1 0 0,-1 0 0,0 0 0,1 0 0,-1-1 0,0 1 0,1-1 0,-1 0 0,1 0 0,-1 0 0,1 0 0,-1-1 0,1 1 0,-1-1 0,4-1 0,8-6-6795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24575,'-6'48'0,"4"-41"0,0-1 0,1 1 0,0 0 0,1 0 0,0 0 0,0 0 0,1 12 0,0-17 0,0 0 0,0 0 0,0 0 0,0-1 0,0 1 0,1 0 0,-1-1 0,0 1 0,1-1 0,-1 1 0,1-1 0,-1 0 0,1 1 0,0-1 0,0 0 0,-1 0 0,1 0 0,0-1 0,0 1 0,0 0 0,0-1 0,0 1 0,0-1 0,0 0 0,0 1 0,0-1 0,0 0 0,0 0 0,1-1 0,-1 1 0,3-1 0,26-5 0,-29 5 0,0 0 0,0 1 0,0-1 0,0 1 0,0-1 0,0 1 0,0 0 0,0 0 0,0 0 0,0 0 0,0 0 0,3 1 0,-4-1 0,0 1 0,1 0 0,-1 1 0,0-1 0,0 0 0,0 0 0,0 0 0,0 1 0,0-1 0,0 1 0,0-1 0,-1 1 0,1-1 0,-1 1 0,1-1 0,-1 1 0,1-1 0,-1 1 0,0-1 0,0 1 0,1 2 0,1 15-1365,-1-2-5461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24575,'0'0'0,"0"0"0,0-1 0,0 1 0,0 0 0,0-1 0,0 1 0,0 0 0,0-1 0,0 1 0,0 0 0,0-1 0,1 1 0,-1 0 0,0-1 0,0 1 0,0 0 0,1-1 0,-1 1 0,0 0 0,0 0 0,0-1 0,1 1 0,-1 0 0,0 0 0,1 0 0,-1-1 0,0 1 0,0 0 0,1 0 0,-1 0 0,0 0 0,1 0 0,-1 0 0,0 0 0,1 0 0,0 0 0,17 3 0,14 13 0,-25-11 7,-1 0 0,1 1 0,-1 0 0,0 0 0,0 0 1,-1 1-1,1-1 0,-1 1 0,-1 1 0,0-1 0,0 1 0,0-1 0,-1 1 0,0 0 0,-1 1 0,3 9 0,-4-11-81,-1 0-1,1 1 1,-1-1 0,0 0 0,-1 0-1,0 1 1,0-1 0,-1 0 0,1 0-1,-2 0 1,1 0 0,-1 0 0,0-1-1,0 1 1,-1-1 0,0 0 0,0 0-1,0 0 1,-7 6 0,1-1-6752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24575,'-1'12'0,"-1"0"0,-1 0 0,0-1 0,0 1 0,-1-1 0,-1 0 0,-9 17 0,-9 26 0,-10 33 0,-4-1 0,-90 153 0,84-157-1365,34-65-5461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275 187 24575,'7'-11'0,"-8"11"0,1 0 0,0 0 0,-1 0 0,1 0 0,0 0 0,0 0 0,-1 0 0,1 0 0,0 0 0,-1 0 0,1 0 0,0 0 0,-1 0 0,1 0 0,0 0 0,-1 0 0,1 0 0,0-1 0,0 1 0,-1 0 0,1 0 0,0 0 0,0 0 0,-1-1 0,1 1 0,0 0 0,0 0 0,-1-1 0,1 1 0,0 0 0,0 0 0,0-1 0,0 1 0,0 0 0,-1-1 0,1 1 0,0 0 0,0 0 0,0-1 0,0 1 0,0 0 0,0-1 0,0 1 0,0 0 0,0-1 0,0 1 0,0 0 0,0-1 0,0 1 0,0 0 0,0-1 0,1 1 0,-1 0 0,0 0 0,0-1 0,0 1 0,0 0 0,0 0 0,1-1 0,-1 1 0,0 0 0,0 0 0,1-1 0,-1 1 0,0 0 0,0 0 0,1-1 0,-9 0 0,1 0 0,-1 0 0,1 1 0,-1 0 0,0 0 0,1 1 0,-1 0 0,1 0 0,-1 1 0,1 0 0,-1 0 0,1 1 0,0-1 0,0 2 0,-10 6 0,3-2 0,0 1 0,1 1 0,0 0 0,0 1 0,1 0 0,-14 18 0,21-24 0,1 1 0,0-1 0,0 1 0,1 0 0,-1 0 0,1 0 0,0 0 0,1 0 0,0 1 0,0-1 0,0 1 0,1 0 0,0 0 0,-1 12 0,3-13 0,0 0 0,0 0 0,1 0 0,0 0 0,0 0 0,0 0 0,0 0 0,1-1 0,0 1 0,1-1 0,-1 0 0,1 0 0,0 0 0,0 0 0,0-1 0,10 8 0,0-1 0,1 0 0,0-1 0,1-1 0,0-1 0,1 0 0,0-1 0,0 0 0,0-1 0,1-2 0,0 1 0,0-2 0,0-1 0,36 1 0,-39-2 0,0-2 0,-1 0 0,1 0 0,0-1 0,-1-1 0,0-1 0,0 0 0,0-1 0,0 0 0,0-1 0,-1-1 0,0 0 0,-1 0 0,1-1 0,-1-1 0,-1 0 0,19-20 0,-25 24 0,-1-1 0,1 0 0,-1-1 0,0 1 0,-1-1 0,0 0 0,0 0 0,0 0 0,-1 0 0,0 0 0,0-1 0,-1 1 0,0-1 0,0 1 0,-1-1 0,0 1 0,0-1 0,-1 1 0,1-1 0,-2 1 0,-3-13 0,1 7 0,-1 1 0,-1-1 0,0 2 0,0-1 0,-1 1 0,-1 0 0,0 0 0,0 1 0,-1 0 0,0 0 0,-16-11 0,-15-12 0,-51-30 0,77 54 0,0 1 0,0 1 0,-1 0 0,0 1 0,-1 0 0,1 2 0,-30-6 0,42 9-80,0 1 0,1 0-1,-1 0 1,0 0 0,1 0-1,-1 1 1,1-1 0,-1 1-1,1-1 1,-1 1 0,1 0 0,-1 0-1,1 0 1,-1 0 0,1 1-1,-2 1 1,-10 10-6746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24575,'1'10'0,"0"0"0,1-1 0,0 1 0,0 0 0,1-1 0,0 0 0,1 0 0,9 17 0,54 79 0,-13-22 0,184 301 0,-236-381-68,0 0-40,0 0 0,0 0 0,-1-1 0,1 1 0,-1 1-1,1-1 1,-1 0 0,0 0 0,0 0 0,0 1 0,0 4 0,-3 11-6718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162 313 24575,'4'0'0,"0"0"0,-1-1 0,1 0 0,0 1 0,-1-1 0,1-1 0,-1 1 0,1 0 0,-1-1 0,0 0 0,0 1 0,0-1 0,0-1 0,0 1 0,0 0 0,0-1 0,-1 1 0,1-1 0,-1 0 0,1 0 0,-1 0 0,0 0 0,1-4 0,-2 5 0,0 0 0,0 0 0,-1 0 0,1 0 0,0 0 0,-1 0 0,0 0 0,1 0 0,-1 0 0,0 0 0,0 0 0,-1-1 0,1 1 0,0 0 0,0 0 0,-1 0 0,0 0 0,1 0 0,-1 0 0,0 0 0,0 0 0,0 1 0,0-1 0,0 0 0,0 0 0,-1 1 0,1-1 0,-1 1 0,1-1 0,-1 1 0,1-1 0,-1 1 0,0 0 0,0 0 0,1 0 0,-1 0 0,0 0 0,0 0 0,0 1 0,-3-1 0,1-1 0,0 0 0,0 1 0,-1 0 0,1 0 0,0 0 0,-1 1 0,1-1 0,-1 1 0,1 0 0,-1 0 0,1 1 0,-1-1 0,1 1 0,0 0 0,-1 0 0,1 1 0,0-1 0,0 1 0,-7 3 0,5 0 0,0-1 0,0 1 0,1 0 0,0 1 0,0 0 0,0-1 0,1 1 0,-1 1 0,2-1 0,-7 13 0,0 5 0,1 1 0,2-1 0,0 1 0,2 1 0,-5 48 0,10-66 0,-1 0 0,1-1 0,0 1 0,1 0 0,-1 0 0,2-1 0,-1 1 0,1 0 0,0-1 0,1 1 0,-1-1 0,2 0 0,-1 0 0,1 0 0,0-1 0,0 1 0,1-1 0,-1 0 0,2 0 0,-1 0 0,1-1 0,-1 0 0,2 0 0,-1 0 0,0-1 0,14 7 0,-6-4 0,1 0 0,0-1 0,0-1 0,0-1 0,1 0 0,0 0 0,-1-2 0,1 0 0,0-1 0,1 0 0,-1-1 0,0-1 0,0-1 0,0 0 0,-1-1 0,1-1 0,-1 0 0,1-2 0,-1 1 0,0-2 0,-1 0 0,0 0 0,0-1 0,-1-1 0,0-1 0,0 0 0,-1 0 0,12-14 0,-7 6 0,-2 0 0,0-2 0,-1 0 0,15-28 0,-24 38 0,1-1 0,-2 0 0,0 1 0,0-2 0,-1 1 0,0 0 0,-1 0 0,0-1 0,-1 0 0,0 1 0,-1-15 0,-2 19 0,0 1 0,0-1 0,0 0 0,-1 1 0,0 0 0,0 0 0,-1-1 0,1 2 0,-1-1 0,-1 0 0,1 1 0,-1 0 0,0 0 0,-8-7 0,-12-8 0,-50-30 0,58 39 0,-11-6 0,-1 2 0,-1 1 0,0 1 0,0 1 0,-2 2 0,1 1 0,-61-9 0,-4-2-1365,69 15-5461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24575,'9'5'0,"0"1"0,0 0 0,0 0 0,-1 1 0,0 0 0,-1 1 0,1 0 0,6 10 0,48 76 0,-46-67 0,-4-5 0,-1 0 0,11 31 0,-17-37 0,2 0 0,-1 0 0,2-1 0,0 0 0,1-1 0,0 0 0,13 15 0,7 7 0,-1 2 0,-1 1 0,25 51 0,-14-25 0,-34-58-120,12 20 373,-16-26-283,1-1 1,-1 0-1,0 1 1,0-1 0,1 0-1,-1 1 1,0-1 0,0 0-1,0 1 1,0-1 0,1 1-1,-1-1 1,0 1-1,0-1 1,0 0 0,0 1-1,0-1 1,0 1 0,0-1-1,0 0 1,0 1 0,0-1-1,0 1 1,0-1-1,-1 1 1,1-1 0,0 0-1,0 1 1,0-1 0,-1 0-1,1 1 1,0-1 0,0 1-1,-1-1 1,1 0-1,0 0 1,-1 1 0,1-1-1,0 0 1,-1 0 0,1 1-1,0-1 1,-1 0 0,1 0-1,0 0 1,-1 1-1,1-1 1,-1 0 0,1 0-1,-1 0 1,-13 0-6797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4 449 24575,'-2'-72'0,"0"37"0,2-1 0,2 0 0,6-40 0,-6 67 0,1 0 0,0 0 0,1 0 0,0 1 0,1-1 0,0 1 0,0 0 0,0 0 0,1 1 0,0-1 0,1 1 0,0 1 0,0-1 0,0 1 0,1 0 0,16-9 0,-10 7 0,0 1 0,1 0 0,0 1 0,0 0 0,0 1 0,1 1 0,0 1 0,0 0 0,21-1 0,-17 3 0,1 1 0,-1 1 0,0 0 0,1 2 0,26 6 0,-39-6 0,0 0 0,0 0 0,0 0 0,-1 1 0,1 0 0,-1 1 0,0 0 0,0 0 0,0 0 0,-1 1 0,1 0 0,-1 0 0,-1 1 0,1-1 0,5 12 0,-1-1 0,-2 2 0,0-1 0,-1 1 0,-1 0 0,0 0 0,-2 1 0,0 0 0,-1 0 0,0 33 0,-3-3 0,-2 0 0,-15 85 0,13-120 0,0 1 0,0-1 0,-1 0 0,-1 0 0,-1 0 0,0-1 0,-1 0 0,0-1 0,-1 0 0,-1 0 0,0 0 0,-1-1 0,0-1 0,-16 13 0,20-18 0,-1 0 0,1-1 0,-1 0 0,0-1 0,0 0 0,-1 0 0,1 0 0,-1-1 0,0-1 0,0 1 0,0-1 0,0-1 0,0 0 0,0 0 0,0-1 0,0 0 0,0 0 0,-1-1 0,1 0 0,0-1 0,0 0 0,0-1 0,1 0 0,-1 0 0,-14-8 0,8 2 10,0 0 0,2-1 0,-1-1 0,1 0 0,1-1 0,0 0 0,0-1 0,1-1 0,1 1 0,1-2 0,-13-23 0,11 15-222,0-1 0,2 0 0,1-1-1,0 0 1,2-1 0,-5-51 0,9 50-6614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12 24575,'0'0'0,"0"-1"0,0 1 0,0 0 0,0-1 0,-1 1 0,1 0 0,0-1 0,0 1 0,0 0 0,0-1 0,0 1 0,0 0 0,0-1 0,0 1 0,0 0 0,0-1 0,0 1 0,0 0 0,1-1 0,-1 1 0,0 0 0,0-1 0,0 1 0,0 0 0,0 0 0,1-1 0,-1 1 0,0 0 0,0 0 0,1-1 0,-1 1 0,0 0 0,0 0 0,1-1 0,-1 1 0,0 0 0,0 0 0,1 0 0,-1 0 0,0 0 0,1-1 0,-1 1 0,0 0 0,1 0 0,-1 0 0,0 0 0,1 0 0,-1 0 0,0 0 0,1 0 0,-1 0 0,0 0 0,1 0 0,-1 0 0,0 1 0,1-1 0,-1 0 0,0 0 0,1 0 0,-1 1 0,1-1 0,0 1 0,0 0 0,0 0 0,0 0 0,0 0 0,0 0 0,0 0 0,-1 0 0,1 0 0,0 0 0,-1 0 0,1 1 0,-1-1 0,1 0 0,-1 0 0,1 3 0,-2 15 0,-1 0 0,0 1 0,-1-1 0,-2 0 0,1-1 0,-2 1 0,-14 31 0,9-21 0,-68 158 0,-14 41 0,90-222-195,1 1 0,1 0 0,-1 0 0,1 0 0,0 0 0,1 9 0,2 4-6631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3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0 24575,'-4'0'0,"0"1"0,0 0 0,1 0 0,-1 0 0,0 0 0,0 0 0,1 1 0,-1 0 0,1 0 0,-1 0 0,1 0 0,-5 4 0,8-6 0,-1 1 0,1-1 0,-1 1 0,0-1 0,1 1 0,-1-1 0,1 1 0,-1 0 0,1-1 0,0 1 0,-1 0 0,1-1 0,0 1 0,-1 0 0,1 0 0,0-1 0,0 1 0,0 0 0,0 0 0,0 0 0,-1-1 0,1 1 0,1 0 0,-1 1 0,0-1 0,1 0 0,0 0 0,0 0 0,0 0 0,0 0 0,0 0 0,0-1 0,0 1 0,0 0 0,0 0 0,0-1 0,1 1 0,-1-1 0,0 1 0,0-1 0,1 1 0,-1-1 0,0 0 0,3 1 0,34 4 0,1-1 0,-1-2 0,62-4 0,-77 1 0,-50 6 0,1 1 0,1 1 0,-1 1 0,1 1 0,0 2 0,1 0 0,1 2 0,0 0 0,0 2 0,-20 17 0,35-24 0,1 1 0,0 0 0,0 0 0,1 1 0,1-1 0,-1 1 0,2 1 0,-1-1 0,1 1 0,1 0 0,0 0 0,-3 19 0,-5 15 0,10-43 0,1 0 0,-1 0 0,0 1 0,1-1 0,0 0 0,-1 0 0,1 1 0,0-1 0,0 0 0,0 1 0,0-1 0,1 0 0,-1 0 0,0 1 0,1-1 0,0 0 0,0 0 0,-1 0 0,1 0 0,0 0 0,1 0 0,-1 0 0,2 2 0,0-1 0,0-1 0,1 0 0,-1 0 0,1 0 0,0 0 0,-1-1 0,1 1 0,0-1 0,0 0 0,0 0 0,0 0 0,7 0 0,24 1 0,56-3 0,-56-1 0,0 1 0,48 7 0,-74-5 0,0 0 0,1 1 0,-1 1 0,-1 0 0,1 0 0,0 0 0,-1 1 0,1 1 0,-1-1 0,-1 1 0,1 1 0,-1-1 0,11 11 0,-14-12 0,-1-1 0,0 1 0,0 0 0,0 0 0,0 0 0,-1 0 0,0 0 0,1 0 0,-2 1 0,1-1 0,0 1 0,-1-1 0,0 1 0,0 0 0,0 0 0,-1-1 0,0 1 0,0 0 0,0 0 0,0 0 0,-1 0 0,-1 5 0,0-4 0,0-1 0,0 1 0,-1 0 0,0-1 0,0 1 0,-1-1 0,0 0 0,1 0 0,-2 0 0,1-1 0,0 1 0,-1-1 0,0 0 0,0 0 0,0-1 0,-8 4 0,-4 2 14,0-1-1,-1-1 0,0-1 0,0 0 1,0-1-1,-1-1 0,0-1 1,-37 1-1,27-4-261,1-1 1,-1-2-1,0 0 1,1-2-1,-34-11 1,49 12-6579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33 24575,'-14'-26'0,"10"19"0,15 17 0,3 7 0,-1 0 0,0 1 0,-1 1 0,16 34 0,-14-26 0,41 98 0,-14-27 0,9 16-1365,-40-94-5461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160 452 24575,'-1'0'0,"-1"-1"0,1 0 0,0 1 0,-1-1 0,1 0 0,0 0 0,-1 0 0,1 0 0,0 0 0,0 0 0,0 0 0,0-1 0,0 1 0,0 0 0,0-1 0,0 1 0,0 0 0,1-1 0,-1 1 0,0-3 0,-16-39 0,13 32 0,-1-3 0,1-1 0,0 1 0,0-1 0,2 1 0,0-1 0,0 0 0,2 0 0,0 0 0,0 0 0,1 0 0,6-22 0,-5 28 0,0 0 0,1 0 0,1 0 0,-1 1 0,1-1 0,1 1 0,0 0 0,0 0 0,0 1 0,1-1 0,0 1 0,1 0 0,0 1 0,0 0 0,0 0 0,0 0 0,1 1 0,0 0 0,12-5 0,-11 6 0,-1 0 0,1 1 0,0 0 0,0 0 0,0 1 0,1 0 0,-1 1 0,0 0 0,1 1 0,-1 0 0,1 0 0,-1 1 0,1 0 0,-1 0 0,0 1 0,0 1 0,0-1 0,0 2 0,0-1 0,0 1 0,-1 0 0,0 1 0,0 0 0,0 0 0,0 1 0,-1 0 0,0 0 0,0 1 0,-1 0 0,0 0 0,0 0 0,-1 1 0,1 0 0,-2 0 0,1 1 0,6 16 0,-4 0 0,-1 0 0,-1 0 0,-1 0 0,-1 1 0,-1 0 0,-2-1 0,0 1 0,-2-1 0,-1 1 0,-7 30 0,7-48 0,0 0 0,0 0 0,-1-1 0,0 1 0,0-1 0,-1 0 0,0 0 0,0 0 0,-1-1 0,0 1 0,0-1 0,0-1 0,-1 1 0,1-1 0,-2-1 0,1 1 0,0-1 0,-1 0 0,0-1 0,-8 4 0,-22 6 0,1-1 0,-75 13 0,99-22 0,0-1 0,0-1 0,0 0 0,-1 0 0,1-1 0,0-1 0,-23-4 0,31 3 0,0 1 0,0-1 0,0 0 0,1 0 0,-1 0 0,1 0 0,-1-1 0,1 0 0,0 0 0,0 0 0,0-1 0,0 1 0,1-1 0,0 0 0,-1 0 0,1 0 0,1 0 0,-1-1 0,0 1 0,1-1 0,0 1 0,-2-10 0,2 8 6,0 1-1,1-1 1,0 0-1,1 0 1,-1 1-1,1-1 1,0 0-1,0 0 1,1 1-1,0-1 1,0 0-1,0 0 1,1 1-1,4-11 1,2 1-170,0 0 0,1 0 0,19-21 0,-11 14-628,2-3-6034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417 164 24575,'-10'-1'0,"-1"0"0,0-1 0,0 0 0,-10-3 0,14 3 0,1 0 0,-1 0 0,0 0 0,0 1 0,-1 1 0,1-1 0,0 1 0,0 0 0,0 1 0,0-1 0,-7 3 0,1 1 0,1 1 0,0 1 0,0-1 0,0 2 0,1 0 0,0 0 0,0 1 0,1 0 0,0 1 0,1 0 0,0 1 0,0 0 0,-9 14 0,4-3 0,1 1 0,0 0 0,2 1 0,0 1 0,2-1 0,-7 26 0,12-33 0,0 0 0,1 0 0,1 1 0,0-1 0,1 28 0,1-38 0,1 0 0,0-1 0,-1 1 0,2 0 0,-1-1 0,1 1 0,0-1 0,0 1 0,0-1 0,1 0 0,0 0 0,0 0 0,0 0 0,0 0 0,1-1 0,0 1 0,0-1 0,0 0 0,6 4 0,6 1 0,1 0 0,-1-1 0,2-1 0,-1 0 0,1-1 0,-1-2 0,1 1 0,1-2 0,-1 0 0,34 0 0,-30-3 0,0-1 0,0 0 0,0-2 0,-1 0 0,1-2 0,-1 0 0,0-1 0,39-18 0,-49 18 0,0-2 0,-1 1 0,0-1 0,0-1 0,-1 0 0,0 0 0,-1-1 0,0 0 0,0 0 0,-1-1 0,0 0 0,-1 0 0,0-1 0,-1 0 0,6-19 0,-7 18 0,0-1 0,0 0 0,-2 0 0,1 0 0,-2 0 0,0 0 0,-1 0 0,0 0 0,-1 0 0,-1 0 0,0 0 0,-1 0 0,-9-26 0,3 19 0,-1 0 0,-1 1 0,-1 1 0,-1 0 0,-1 1 0,0 0 0,-2 1 0,0 0 0,0 2 0,-21-16 0,23 21 0,-2 0 0,1 0 0,-1 1 0,-1 1 0,0 1 0,0 1 0,0 0 0,-1 1 0,1 0 0,-1 2 0,0 0 0,-1 1 0,-18 1 0,-25 3-1365,35-1-5461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0 264 24575,'0'-5'0,"6"-3"0,6 1 0,2-4 0,-1-5 0,-4-6 0,3 1 0,-1-1 0,-2-2 0,2 2 0,0 1 0,3 3 0,0-1 0,2 3 0,-1-1 0,2 2 0,-2 15 0,-3 7-8191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24575,'0'-1'0,"0"1"0,0-1 0,0 1 0,0-1 0,0 1 0,0-1 0,0 1 0,0-1 0,0 1 0,1-1 0,-1 1 0,0-1 0,0 1 0,0-1 0,0 1 0,1-1 0,-1 1 0,0 0 0,1-1 0,-1 1 0,0-1 0,1 1 0,-1 0 0,0-1 0,1 1 0,-1 0 0,1-1 0,-1 1 0,0 0 0,1 0 0,-1 0 0,1-1 0,0 1 0,19 4 0,18 18 0,-26-12 0,1 1 0,-2 1 0,1 0 0,-2 0 0,0 1 0,0 0 0,15 28 0,-1 9 0,19 54 0,6 15 0,-45-113-114,-1 0 1,0 1-1,0 0 0,0 0 0,-1-1 1,0 1-1,0 1 0,-1-1 0,0 0 1,0 0-1,-1 15 0,-4-4-6712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12 24575,'1'0'0,"-1"-1"0,0 1 0,0-1 0,0 1 0,0 0 0,0-1 0,0 1 0,-1-1 0,1 1 0,0-1 0,0 1 0,0-1 0,0 1 0,0 0 0,-1-1 0,1 1 0,0 0 0,0-1 0,-1 1 0,1-1 0,0 1 0,-1 0 0,1-1 0,0 1 0,-1 0 0,1 0 0,0-1 0,-1 1 0,1 0 0,-1 0 0,1 0 0,0 0 0,-1-1 0,0 1 0,-18 4 0,-14 18 0,27-14 0,0 0 0,1 1 0,0 0 0,1 0 0,0 0 0,0 0 0,-3 13 0,6-16 0,-1 0 0,1 0 0,0 0 0,0 0 0,1 0 0,-1 0 0,1 1 0,1-1 0,-1 0 0,1 0 0,0 0 0,1 0 0,2 6 0,-3-10-59,0 0 0,0 0-1,1 0 1,-1-1-1,1 1 1,0 0 0,-1-1-1,1 0 1,0 1 0,0-1-1,0 0 1,0 0 0,0 0-1,0 0 1,0 0-1,0 0 1,1-1 0,-1 1-1,0-1 1,0 1 0,1-1-1,1 0 1,11 1-6767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4 24575,'0'0'0,"1"0"0,-1 0 0,0-1 0,0 1 0,-1 0 0,1 0 0,0 0 0,0 0 0,0 0 0,0 0 0,0 0 0,0-1 0,0 1 0,0 0 0,0 0 0,0 0 0,0 0 0,0 0 0,0 0 0,0 0 0,0 0 0,0 0 0,0-1 0,-1 1 0,1 0 0,0 0 0,0 0 0,0 0 0,0 0 0,0 0 0,0 0 0,0 0 0,0 0 0,-1 0 0,1 0 0,0 0 0,0 0 0,0 0 0,0 0 0,0 0 0,0 0 0,-1 0 0,1 0 0,0 0 0,0 0 0,0 0 0,0 0 0,0 0 0,0 0 0,0 0 0,0 0 0,-1 0 0,1 0 0,0 0 0,0 1 0,0-1 0,0 0 0,0 0 0,0 0 0,0 0 0,0 0 0,0 0 0,-12 10 0,-6 12 0,14-14 0,0 0 0,1 1 0,0-1 0,1 0 0,-2 11 0,3-16 0,0 0 0,1 0 0,-1 0 0,1 0 0,0-1 0,0 1 0,0 0 0,0 0 0,1 0 0,-1 0 0,1 0 0,0 0 0,-1-1 0,1 1 0,1 0 0,-1 0 0,0-1 0,4 5 0,-4-6 0,1 0 0,-1 0 0,1 0 0,0-1 0,-1 1 0,1-1 0,0 1 0,0-1 0,0 0 0,-1 1 0,1-1 0,0 0 0,0 0 0,0 0 0,-1-1 0,1 1 0,0 0 0,0-1 0,-1 1 0,1-1 0,0 1 0,0-1 0,-1 0 0,1 0 0,-1 0 0,1 0 0,-1 0 0,1 0 0,1-2 0,29-11 0,-31 14 0,0 0 0,0 0 0,0 0 0,1 0 0,-1 0 0,0 0 0,0 0 0,0 1 0,0-1 0,1 0 0,-1 1 0,0-1 0,0 1 0,0-1 0,0 1 0,0 0 0,0-1 0,0 1 0,0 0 0,0 0 0,-1 0 0,1 0 0,0 0 0,0 0 0,-1 0 0,2 1 0,1 3-151,-1 0-1,1-1 0,-1 2 0,0-1 1,0 0-1,0 0 0,-1 1 1,1 5-1,0 2-6674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24575,'7'-1'0,"0"2"0,0-1 0,0 1 0,1 0 0,-1 0 0,0 1 0,-1 0 0,1 0 0,0 1 0,0 0 0,-1 0 0,0 0 0,0 1 0,0 0 0,0 0 0,0 1 0,5 6 0,-5-4 0,0 0 0,-1 0 0,0 1 0,-1 0 0,0 0 0,0 0 0,0 1 0,-1-1 0,-1 1 0,1 0 0,-1 0 0,-1 0 0,1 12 0,-1-14 0,0-1 0,-1 1 0,0-1 0,0 1 0,-1 0 0,-2 9 0,2-13 0,0 0 0,0 0 0,-1 0 0,1 0 0,-1-1 0,0 1 0,0 0 0,0-1 0,0 0 0,-1 1 0,1-1 0,0 0 0,-1 0 0,0-1 0,-3 3 0,-33 27-1365,27-19-5461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0 24575,'1'0'0,"0"1"0,0-1 0,-1 0 0,1 0 0,0 0 0,0 0 0,-1 1 0,1-1 0,0 0 0,0 1 0,-1-1 0,1 1 0,0-1 0,-1 1 0,1-1 0,0 1 0,-1-1 0,1 1 0,-1-1 0,1 1 0,-1 0 0,1-1 0,-1 1 0,0 0 0,1-1 0,-1 1 0,0 0 0,0 0 0,1 0 0,-1-1 0,0 1 0,0 0 0,0 0 0,0-1 0,0 1 0,0 0 0,0 0 0,0 0 0,0-1 0,0 1 0,-1 0 0,1 0 0,0 0 0,0-1 0,-1 1 0,0 1 0,-15 36 0,-51 63 0,44-70 0,2 1 0,1 0 0,2 2 0,-27 67 0,31-56 0,2 1 0,-7 49 0,15-74 0,-1-1 0,-12 35 0,9-35 0,1 1 0,-4 26 0,11-45-21,-1 8-101,0 0-1,-1 0 1,0 0 0,-1 0 0,0 0 0,-1 0 0,0-1-1,0 1 1,-1-1 0,-6 9 0,-1-8-6704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77 24575,'19'-3'0,"-25"-4"0,-30-6 0,30 12 0,1 0 0,0 0 0,-1 1 0,1-1 0,-1 1 0,1 1 0,-1-1 0,1 1 0,0 0 0,-1 0 0,1 0 0,0 1 0,0 0 0,0 0 0,0 0 0,0 1 0,1 0 0,-1 0 0,1 0 0,-1 0 0,1 0 0,0 1 0,0 0 0,1 0 0,-1 0 0,1 0 0,0 1 0,0-1 0,0 1 0,-3 7 0,-1 4 0,0-1 0,0 1 0,2 1 0,0-1 0,1 1 0,0 0 0,-1 22 0,5-33 0,0-1 0,1 1 0,-1-1 0,1 1 0,0-1 0,0 0 0,0 1 0,1-1 0,0 0 0,0 0 0,1 0 0,-1 0 0,1-1 0,0 1 0,0-1 0,0 1 0,1-1 0,0 0 0,0 0 0,0-1 0,0 1 0,0-1 0,1 0 0,-1 0 0,1 0 0,8 3 0,-1-1 0,0-1 0,0 0 0,1 0 0,-1-1 0,1-1 0,-1 0 0,1-1 0,0-1 0,-1 0 0,1 0 0,21-4 0,-26 3 0,1-1 0,-1 0 0,0-1 0,1 1 0,-1-2 0,0 1 0,-1-1 0,1 0 0,-1-1 0,0 0 0,0 0 0,0 0 0,-1-1 0,1 0 0,-1 0 0,-1-1 0,9-12 0,-4 3 0,0-1 0,-2 0 0,0 0 0,-1-1 0,-1 0 0,4-19 0,-8 32 0,-2 0 0,1 0 0,0 0 0,-1 0 0,0 0 0,0 0 0,-1 0 0,1 0 0,-1 0 0,0 0 0,-1 0 0,1 0 0,-1 1 0,0-1 0,0 0 0,0 1 0,-1-1 0,1 1 0,-1 0 0,0 0 0,0 0 0,-1 0 0,1 1 0,-1-1 0,0 1 0,0 0 0,-6-4 0,-11-4 0,0 0 0,-1 2 0,0 0 0,0 2 0,-1 0 0,-36-5 0,54 11-195,0 1 0,1-1 0,-1 1 0,0 0 0,0 1 0,-9 0 0,-2 5-6631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6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161 36 24575,'0'-1'0,"0"1"0,0-1 0,0 1 0,0-1 0,0 0 0,0 1 0,0-1 0,0 1 0,0-1 0,0 1 0,0-1 0,-1 1 0,1-1 0,0 1 0,0-1 0,0 1 0,-1-1 0,1 1 0,0 0 0,-1-1 0,1 1 0,0-1 0,-1 1 0,1 0 0,0-1 0,-1 1 0,1 0 0,-1-1 0,1 1 0,-1 0 0,1 0 0,-1-1 0,1 1 0,-1 0 0,1 0 0,-1 0 0,1 0 0,-1 0 0,1 0 0,-1 0 0,1 0 0,-1 0 0,1 0 0,-1 0 0,1 0 0,-1 0 0,1 0 0,-1 0 0,1 0 0,-1 1 0,1-1 0,-1 0 0,1 0 0,-1 1 0,1-1 0,0 0 0,-1 1 0,1-1 0,-1 1 0,-26 22 0,10 11 0,1 1 0,1 1 0,2 0 0,2 1 0,1 1 0,-9 72 0,14-81 0,2-1 0,1 1 0,1 0 0,1 0 0,2 0 0,7 37 0,-7-60 0,-1-1 0,1 0 0,1 1 0,-1-1 0,1 0 0,0 0 0,0-1 0,0 1 0,1-1 0,-1 1 0,1-1 0,0 0 0,0 0 0,1-1 0,-1 1 0,1-1 0,0 0 0,0 0 0,0-1 0,0 0 0,0 1 0,1-2 0,-1 1 0,1-1 0,-1 1 0,1-1 0,0-1 0,-1 1 0,1-1 0,0 0 0,-1-1 0,1 1 0,-1-1 0,1 0 0,0 0 0,-1-1 0,0 0 0,1 0 0,-1 0 0,0 0 0,0-1 0,0 0 0,8-7 0,2-2 0,-1-1 0,0 0 0,-1-1 0,0-1 0,-1 0 0,-1-1 0,15-26 0,-2-5 0,28-77 0,-46 104 0,0 0 0,-1-1 0,-2 0 0,0 0 0,-1 0 0,-1-1 0,-1 1 0,-3-26 0,2 41 6,-1-1-1,0 1 1,0-1-1,0 1 0,-1 0 1,0 0-1,0 0 1,-1 0-1,1 0 1,-1 1-1,-1-1 1,1 1-1,-1 0 0,0 1 1,0-1-1,0 1 1,0 0-1,-1 0 1,0 1-1,0-1 1,-7-2-1,-2-1-191,0 1 1,0 1-1,0 0 0,-1 1 1,0 0-1,0 1 1,-29-1-1,19 4-6640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4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251 179 24575,'2'1'0,"-1"-1"0,1 1 0,-1 0 0,0-1 0,1 1 0,-1 0 0,0 0 0,0 0 0,0 0 0,0 0 0,0 0 0,0 0 0,0 0 0,0 0 0,0 0 0,0 1 0,0-1 0,-1 0 0,2 3 0,13 31 0,-13-31 0,3 11 0,0 1 0,0-1 0,-2 1 0,0 0 0,-1 0 0,0 0 0,-1 0 0,-1 0 0,-1 0 0,-2 17 0,2-26 0,-1 0 0,0 0 0,0 0 0,0 0 0,-1 0 0,1-1 0,-2 1 0,1-1 0,-1 0 0,0 0 0,0 0 0,-1 0 0,1-1 0,-1 1 0,-1-1 0,1-1 0,-1 1 0,0-1 0,0 0 0,0 0 0,0 0 0,-1-1 0,-13 5 0,12-6 0,0 1 0,0-1 0,0-1 0,-1 1 0,1-2 0,0 1 0,-1-1 0,1 0 0,0-1 0,0 0 0,-1 0 0,-9-3 0,13 2 0,1 1 0,0-1 0,-1-1 0,1 1 0,0 0 0,0-1 0,0 0 0,1 0 0,-1 0 0,1-1 0,0 1 0,-1-1 0,1 1 0,1-1 0,-1 0 0,1 0 0,-1-1 0,1 1 0,1 0 0,-1-1 0,0 1 0,-1-10 0,1 6 0,1-1 0,-1 0 0,1 1 0,1-1 0,0 0 0,0 0 0,0 0 0,1 1 0,1-1 0,-1 0 0,2 1 0,-1-1 0,1 1 0,4-9 0,-4 12 0,0 0 0,1-1 0,0 1 0,0 0 0,0 1 0,1-1 0,-1 1 0,1 0 0,0 0 0,1 0 0,-1 1 0,0 0 0,1 0 0,0 0 0,0 1 0,0 0 0,0 0 0,0 0 0,0 1 0,8-1 0,18-2 0,47 2 0,-52 3 0,0-2 0,50-8 0,-51 4 0,-8 2 0,0 0 0,1-1 0,-2-1 0,1-1 0,0-1 0,-1 0 0,-1-1 0,25-16 0,-39 23 0,-1 0 0,1 0 0,-1 0 0,0-1 0,0 1 0,1 0 0,-1-1 0,0 1 0,0-1 0,0 1 0,-1-1 0,1 1 0,0-1 0,0 0 0,-1 1 0,1-1 0,-1 0 0,0 0 0,1 1 0,-1-1 0,0-4 0,-1 4 0,0-1 0,1 0 0,-1 0 0,-1 0 0,1 1 0,0-1 0,0 0 0,-1 1 0,0-1 0,1 1 0,-1 0 0,-3-4 0,-9-6 0,0 0 0,0 1 0,-28-16 0,20 13 0,15 10 0,0-1 0,-1 1 0,1 0 0,-1 1 0,0-1 0,0 2 0,0-1 0,0 1 0,0 0 0,-1 1 0,1 0 0,0 0 0,-1 1 0,-10 1 0,14-1 0,1 1 0,-1 0 0,1 0 0,-1 1 0,1-1 0,0 1 0,0 0 0,-1 0 0,1 1 0,1-1 0,-1 1 0,0 0 0,1 0 0,-1 0 0,1 0 0,0 0 0,0 1 0,0 0 0,0-1 0,1 1 0,0 0 0,0 1 0,0-1 0,0 0 0,0 0 0,1 1 0,-2 7 0,3-8-76,-1 0 1,1 0-1,0 0 0,0 0 0,0 0 0,0 0 0,1 0 0,-1 0 1,1 0-1,0 0 0,0 0 0,1 0 0,-1 0 0,1-1 1,0 1-1,0 0 0,4 4 0,8 12-6750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6 24575,'-38'0'0,"16"-1"0,1 1 0,-33 4 0,47-3 0,0 1 0,0 0 0,0 0 0,1 0 0,-1 1 0,1 0 0,-1 0 0,1 0 0,0 1 0,1 0 0,-11 9 0,-10 11 0,-42 51 0,60-65 0,1 1 0,0 0 0,1 0 0,0 1 0,1-1 0,1 1 0,-1 0 0,-3 21 0,1-1 0,0 1 0,1 1 0,-2 41 0,8-64 0,0 0 0,1 0 0,0 0 0,1 0 0,0 0 0,1 0 0,0-1 0,0 1 0,1-1 0,1 0 0,5 10 0,8 6 0,1-1 0,1 0 0,34 31 0,-30-32 0,-16-17 0,0 0 0,1-1 0,-1 0 0,1-1 0,1 0 0,-1-1 0,1 1 0,0-2 0,0 1 0,0-2 0,0 1 0,0-1 0,16 1 0,7-1 0,-1-1 0,1-1 0,33-6 0,-56 4 0,0 0 0,0-1 0,-1 0 0,1-1 0,-1 0 0,11-6 0,36-13 0,-51 21 0,0 1 0,0-1 0,-1 0 0,1 0 0,-1 0 0,0-1 0,1 1 0,-1-1 0,0 0 0,0 0 0,-1-1 0,1 1 0,-1-1 0,0 0 0,1 0 0,-2 0 0,1 0 0,3-7 0,0-3 0,-1-1 0,0-1 0,-1 1 0,3-24 0,2-6 0,-3 15 0,-1 0 0,1-49 0,-4 18 0,0 29 0,-2 1 0,-6-57 0,5 83 0,-1 0 0,1 0 0,-1 0 0,0 1 0,0-1 0,0 0 0,-1 1 0,0 0 0,1 0 0,-1 0 0,-1 0 0,1 0 0,-1 0 0,1 1 0,-9-6 0,-3-1 0,0 1 0,-1 1 0,-20-8 0,-12-6 0,32 13 0,-1 1 0,0 0 0,0 2 0,0 0 0,-21-4 0,31 9 0,-1-1 0,1 2 0,0-1 0,-1 1 0,1 0 0,0 0 0,-1 1 0,1 0 0,0 1 0,-1-1 0,1 1 0,0 1 0,0-1 0,1 1 0,-13 7 0,-15 10-1365,18-13-5461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24575,'1'5'0,"0"0"0,1 0 0,-1 0 0,1 0 0,0-1 0,1 1 0,-1-1 0,1 1 0,-1-1 0,1 0 0,1 0 0,-1 0 0,5 4 0,22 32 0,-19-16 0,0 0 0,-2 0 0,0 1 0,-2 1 0,-1-1 0,-1 1 0,-1 0 0,-1 0 0,-1 38 0,-3-38-1365,1-3-5461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76 578 24575,'5'2'0,"0"0"0,0 0 0,0 0 0,0 1 0,-1 0 0,1-1 0,-1 2 0,0-1 0,0 0 0,0 1 0,0 0 0,6 8 0,16 12 0,-25-22 0,0-1 0,0 0 0,1 1 0,-1-1 0,1 0 0,-1 0 0,1 0 0,-1 0 0,1-1 0,0 1 0,-1 0 0,1 0 0,0-1 0,-1 0 0,1 1 0,0-1 0,0 0 0,0 0 0,0 1 0,-1-1 0,1-1 0,0 1 0,0 0 0,0 0 0,-1-1 0,1 1 0,0-1 0,0 0 0,-1 1 0,3-2 0,-3 0 0,1 0 0,-1 0 0,-1 0 0,1-1 0,0 1 0,0 0 0,-1 0 0,1 0 0,-1-1 0,0 1 0,0 0 0,0 0 0,0-1 0,0 1 0,0 0 0,-1-1 0,1 1 0,-1 0 0,1 0 0,-1 0 0,0 0 0,0-1 0,0 1 0,-2-3 0,-44-78 0,37 70 0,2 0 0,0 0 0,1-1 0,0 0 0,1 0 0,0-1 0,1 1 0,1-1 0,0-1 0,-1-20 0,1 6 0,-1 0 0,-1 0 0,-2 1 0,-18-47 0,0-1 0,1 9 0,24 106 0,70 169 0,-53-161 0,-9-21 0,-1 0 0,-1 0 0,2 33 0,3 18 0,-6-50-1365,-1-3-5461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214 112 24575,'5'-3'0,"0"-1"0,-1 0 0,0 0 0,0 0 0,0-1 0,0 1 0,0-1 0,-1 0 0,0 0 0,0 0 0,-1-1 0,1 1 0,-1 0 0,0-1 0,-1 0 0,1 0 0,0-8 0,-2 14 0,1-1 0,-1 1 0,0-1 0,0 1 0,0-1 0,0 1 0,0-1 0,0 0 0,0 1 0,0-1 0,-1 1 0,1-1 0,0 1 0,0-1 0,0 1 0,0-1 0,-1 1 0,1-1 0,0 1 0,-1-1 0,1 1 0,0-1 0,-1 1 0,1-1 0,0 1 0,-1 0 0,1-1 0,-1 1 0,1 0 0,-1-1 0,1 1 0,-1 0 0,1 0 0,-2-1 0,-22 5 0,-22 19 0,46-23 0,-15 9 0,1 1 0,1 1 0,-1 0 0,2 0 0,-1 1 0,2 1 0,0 0 0,0 0 0,1 1 0,1 1 0,0 0 0,1 0 0,1 0 0,0 1 0,1 0 0,1 1 0,0-1 0,2 1 0,-1 0 0,0 31 0,3-33 0,2 0 0,0 0 0,0 0 0,1 0 0,8 26 0,-7-34 0,0-1 0,0 1 0,0-1 0,1 0 0,0 0 0,0-1 0,0 1 0,1-1 0,-1 0 0,1 0 0,1-1 0,-1 1 0,1-1 0,10 6 0,2 1 0,1-1 0,0-1 0,0-1 0,38 10 0,-46-15 0,1-1 0,-1-1 0,1 0 0,-1 0 0,1-1 0,0-1 0,-1 0 0,1 0 0,-1-1 0,16-5 0,-14 4 0,0-1 0,-1-1 0,1 0 0,-1-1 0,0 0 0,-1-1 0,0 0 0,0 0 0,0-2 0,-1 1 0,0-1 0,-1-1 0,0 0 0,0 0 0,-1 0 0,0-1 0,-1-1 0,0 1 0,9-25 0,-11 15 0,-1 1 0,-1-1 0,-1 1 0,0-1 0,-2 0 0,0 0 0,-2 0 0,-7-38 0,7 54 0,0 0 0,0-1 0,0 1 0,0 0 0,-1 0 0,0 0 0,0 1 0,-1-1 0,1 1 0,-1-1 0,0 1 0,0 0 0,0 1 0,0-1 0,-1 1 0,0 0 0,0 0 0,1 0 0,-2 1 0,-5-3 0,-11-2 0,0 0 0,0 2 0,-41-5 0,2 0 0,50 8 12,-1 0 0,1 0 0,0 1 0,-1 1 0,1 0 0,0 0 0,-1 1 0,1 1 0,-13 3 0,19-4-90,-1 1 0,0 1 0,1-1-1,-1 1 1,1 0 0,0 0 0,-1 0 0,2 1 0,-1 0-1,0 0 1,1 0 0,0 0 0,0 1 0,0 0 0,0 0-1,1 0 1,0 0 0,-5 9 0,2 3-6748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24575,'-10'4'0,"18"3"0,23 6 0,77-3 0,-78-9 0,58 9 0,-77-8-69,8 2 118,-1 0 1,0 1-1,35 14 1,-48-16-125,0-1 1,-1 1-1,1 0 0,-1 0 0,0 0 1,0 1-1,0-1 0,0 1 1,-1 0-1,1 0 0,-1 0 1,0 1-1,0-1 0,-1 1 0,1 0 1,-1-1-1,0 1 0,-1 0 1,2 6-1,2 11-6751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0,2 0 0,-1 1 0,2-1 0,-1 0 0,1 0 0,1-1 0,-1 1 0,2-1 0,-1 0 0,11 13 0,-4-8 0,0 0 0,1 0 0,0-2 0,1 1 0,0-2 0,21 14 0,-33-24 0,0 0 0,0 0 0,0 0 0,0 1 0,0-1 0,0 0 0,0 1 0,-1-1 0,1 1 0,-1 0 0,1 0 0,-1 0 0,1 0 0,-1 0 0,0 0 0,0 0 0,0 0 0,0 0 0,-1 0 0,2 4 0,-3-4 0,1 0 0,-1-1 0,0 1 0,1-1 0,-1 1 0,0-1 0,0 1 0,0-1 0,0 1 0,0-1 0,-1 0 0,1 0 0,0 1 0,-1-1 0,1 0 0,0 0 0,-1 0 0,1-1 0,-1 1 0,0 0 0,1-1 0,-1 1 0,0 0 0,1-1 0,-1 0 0,0 1 0,1-1 0,-4 0 0,-119 26-1365,95-21-5461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58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 24575,'0'-6'0,"6"-1"0,6 1 0,2 0-8191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58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24575,'36'-1'0,"0"-3"0,36-7 0,-35 4 0,68-3 0,-83 8 0,-1 0 0,35-9 0,-39 7 0,0 1 0,0 0 0,34 0 0,-44 3 0,-1 1 0,1 0 0,-1 0 0,0 1 0,0 0 0,1 0 0,-1 0 0,0 1 0,-1-1 0,1 1 0,0 1 0,-1-1 0,0 1 0,8 8 0,30 32-1365,-26-26-5461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59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24575,'33'0'0,"-1"0"0,1 2 0,-1 2 0,0 0 0,0 3 0,-1 0 0,1 2 0,30 14 0,14 6 0,25 11 0,-91-35 0,1 0 0,-2 1 0,1 0 0,-1 1 0,0 0 0,0 0 0,7 9 0,-13-13 0,0 1 0,0-1 0,0 0 0,-1 1 0,1 0 0,-1-1 0,0 1 0,0 0 0,-1 0 0,1 0 0,-1 1 0,0-1 0,0 0 0,0 0 0,-1 1 0,1-1 0,-1 1 0,0-1 0,0 0 0,-1 1 0,1-1 0,-1 0 0,0 1 0,0-1 0,0 0 0,-1 0 0,1 0 0,-1 0 0,0 0 0,-1 0 0,1-1 0,-5 7 0,0-2 0,0 0 0,-1-1 0,0 0 0,0 0 0,-1-1 0,0 0 0,0 0 0,0-1 0,0 0 0,-1-1 0,0 0 0,-14 4 0,-279 84 0,241-68-1365,35-14-5461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7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353 163 24575,'5'-4'0,"-1"1"0,1 0 0,-1-1 0,0 0 0,-1 0 0,1 0 0,-1 0 0,4-6 0,-6 8 0,1 0 0,-1-1 0,0 1 0,0-1 0,0 1 0,0-1 0,0 1 0,0-1 0,-1 0 0,1 1 0,-1-1 0,0 0 0,0 0 0,0 1 0,0-1 0,0 0 0,-1 0 0,1 1 0,-1-1 0,0 1 0,0-1 0,-2-4 0,0 3 0,1 1 0,-1-1 0,0 1 0,0 0 0,-1 0 0,1 0 0,-1 0 0,1 0 0,-1 1 0,0 0 0,0 0 0,-8-3 0,1 1 0,0 0 0,0 1 0,0 1 0,0 0 0,-1 0 0,1 1 0,0 1 0,-1 0 0,1 0 0,-18 4 0,19-1 0,1 1 0,-1 0 0,1 1 0,0 0 0,0 0 0,1 1 0,-1 0 0,1 1 0,1 0 0,-1 0 0,1 0 0,0 1 0,1 0 0,0 1 0,0-1 0,1 1 0,-8 19 0,3-5 0,1 0 0,0 1 0,2 0 0,1 1 0,2-1 0,-4 35 0,6-32 0,1 1 0,1-1 0,1 0 0,5 33 0,-4-50 0,1 0 0,0 0 0,0 0 0,1-1 0,0 0 0,1 1 0,-1-1 0,2-1 0,0 1 0,0-1 0,0 0 0,1 0 0,0-1 0,12 11 0,1-4 0,-1-1 0,2 0 0,-1-1 0,2-2 0,0 0 0,0-1 0,0-1 0,1-1 0,0-1 0,1-1 0,-1-1 0,1-1 0,0-2 0,0 0 0,46-5 0,-52 0 0,0-1 0,-1-1 0,1-1 0,-2 0 0,1-1 0,-1-1 0,0 0 0,-1-2 0,0 1 0,0-2 0,-2 0 0,1-1 0,-1 0 0,-1-1 0,-1 0 0,0-1 0,0 0 0,9-21 0,-16 29 0,-1-1 0,0 1 0,0-1 0,0 0 0,-1 0 0,-1 0 0,1 0 0,-1 0 0,0-1 0,-1 1 0,0 0 0,-1 0 0,1-1 0,-1 1 0,-1 0 0,0 0 0,0 0 0,0 0 0,-1 1 0,0-1 0,-1 0 0,0 1 0,0 0 0,0 0 0,-1 0 0,0 1 0,-6-7 0,-13-8 0,-1 1 0,0 1 0,-1 1 0,-1 1 0,-1 1 0,0 2 0,-1 1 0,-1 1 0,0 2 0,0 0 0,-1 3 0,0 0 0,-38-2 0,60 8-170,0 1-1,0 0 0,0 1 1,0 0-1,1 0 0,-1 1 1,-10 4-1,-1 1-6655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0 24575,'-1'10'0,"0"0"0,0-1 0,-1 1 0,0-1 0,0 0 0,-1 0 0,0 1 0,-8 13 0,-45 67 0,8-15 0,27-35 0,-17 45 0,33-71 0,0 0 0,1 1 0,0-1 0,2 1 0,-1 0 0,2 0 0,-1 16 0,3-28 0,-1 0 0,1 0 0,0 0 0,0 0 0,0 0 0,0 0 0,0-1 0,1 1 0,-1 0 0,1-1 0,0 1 0,-1-1 0,1 0 0,0 1 0,1-1 0,-1 0 0,0 0 0,1 0 0,-1-1 0,1 1 0,-1-1 0,1 1 0,0-1 0,0 0 0,3 1 0,10 4 0,0-1 0,1-1 0,23 3 0,-21-4 0,11 1-682,58 1-1,-62-5-6143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1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24575,'5'1'0,"0"-1"0,0 2 0,0-1 0,0 1 0,0-1 0,0 1 0,0 0 0,-1 1 0,1-1 0,-1 1 0,0 0 0,0 0 0,0 1 0,0-1 0,-1 1 0,1 0 0,-1 0 0,0 0 0,4 6 0,8 12 0,-2 1 0,16 34 0,-25-47 0,6 10 0,156 306 0,-100-199 0,-46-85 0,2 0 0,2-2 0,34 45 0,-46-71 0,-5-7 0,-1 0 0,0 0 0,0 0 0,-1 1 0,0-1 0,-1 1 0,1 1 0,-1-1 0,4 15 0,-8-22-28,0 0-1,0 0 1,0 0-1,0-1 1,0 1 0,0 0-1,-1 0 1,1-1-1,0 1 1,-1 0-1,1-1 1,-1 1-1,1 0 1,0-1 0,-1 1-1,1 0 1,-1-1-1,0 1 1,1-1-1,-1 1 1,1-1 0,-1 1-1,0-1 1,1 0-1,-1 1 1,0-1-1,0 0 1,1 1-1,-1-1 1,0 0 0,0 0-1,1 0 1,-1 0-1,0 0 1,0 0-1,0 0 1,1 0-1,-1 0 1,0 0 0,0 0-1,0 0 1,1-1-1,-1 1 1,0 0-1,1 0 1,-1-1-1,-1 0 1,-14-3-6798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4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634 94 24575,'-4'-1'0,"0"0"0,0 0 0,0-1 0,0 0 0,0 0 0,0 0 0,1 0 0,-1 0 0,-4-5 0,-16-8 0,10 9 0,0 1 0,-1 1 0,0 0 0,0 1 0,0 1 0,-1 0 0,1 1 0,0 0 0,-1 1 0,1 1 0,0 1 0,-1 0 0,1 1 0,0 0 0,1 2 0,-18 6 0,12-3 0,1 0 0,0 2 0,1 0 0,0 1 0,0 1 0,2 1 0,-1 0 0,2 1 0,-1 1 0,2 0 0,-17 24 0,21-26 0,1 2 0,1-1 0,0 1 0,1 0 0,1 1 0,0 0 0,1 0 0,1 0 0,0 0 0,1 1 0,1 0 0,0 17 0,4-27 0,0 0 0,0 0 0,0-1 0,1 1 0,-1-1 0,2 1 0,-1-1 0,1 0 0,0 0 0,0-1 0,1 1 0,-1-1 0,1 0 0,0 0 0,1 0 0,-1-1 0,10 6 0,7 4 0,1-1 0,0 0 0,31 10 0,-16-10 0,0-1 0,0-3 0,1-1 0,1-1 0,-1-3 0,1-1 0,0-2 0,0-1 0,46-8 0,-68 7 0,-1-1 0,0-2 0,1 1 0,-1-2 0,0 0 0,-1-1 0,0-1 0,0-1 0,20-11 0,-28 13 0,-1 0 0,1 0 0,-1 0 0,-1-1 0,1 0 0,-1 0 0,0-1 0,0 0 0,-1 0 0,0 0 0,-1-1 0,0 1 0,0-1 0,-1 0 0,0 0 0,-1-1 0,1 1 0,0-14 0,0 2 0,-2 0 0,0-1 0,-1 1 0,-1 0 0,-1-1 0,-1 1 0,-1 0 0,-8-24 0,8 33 0,0 1 0,-2-1 0,1 1 0,-1 1 0,-1-1 0,0 1 0,0 0 0,-1 1 0,-1 0 0,1 0 0,-1 1 0,-1 0 0,0 0 0,0 1 0,-17-9 0,8 5 12,0 2 0,-1 0 0,0 1 0,-1 2 0,0 0 0,0 0 0,0 2 0,0 1 0,-37-1 0,45 4-99,-1 1-1,0 1 1,1 0 0,-1 1-1,1 1 1,0 0 0,0 0-1,1 1 1,-1 1-1,1 0 1,0 1 0,0 0-1,1 1 1,0 0 0,1 1-1,-13 12 1,2 2-6739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08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323 189 24575,'1'0'0,"-1"1"0,1-1 0,0 0 0,-1 0 0,1 0 0,0-1 0,-1 1 0,1 0 0,0 0 0,0 0 0,-1 0 0,1-1 0,-1 1 0,1 0 0,0 0 0,-1-1 0,1 1 0,0-1 0,-1 1 0,1-1 0,-1 1 0,1 0 0,-1-1 0,1 0 0,-1 1 0,0-1 0,1 1 0,-1-1 0,0 0 0,1 1 0,-1-1 0,0 1 0,0-1 0,1 0 0,-1 0 0,0 1 0,0-1 0,0 0 0,0 1 0,0-1 0,0 0 0,0 1 0,0-1 0,0 0 0,0 0 0,-1 1 0,1-1 0,0 0 0,0 1 0,-1-2 0,0 0 0,0 0 0,1 0 0,-1 0 0,-1 0 0,1 0 0,0 1 0,0-1 0,-1 0 0,1 0 0,-1 1 0,1-1 0,-1 1 0,0-1 0,1 1 0,-5-2 0,-2 1 0,-1 0 0,1 0 0,-1 1 0,1 0 0,-1 1 0,0 0 0,1 0 0,-1 1 0,0 0 0,1 0 0,-1 1 0,1 0 0,0 1 0,0-1 0,0 2 0,0-1 0,0 1 0,0 1 0,1-1 0,0 1 0,-10 9 0,6-5 0,0 0 0,1 0 0,0 1 0,0 1 0,2 0 0,-1 0 0,1 1 0,1-1 0,0 2 0,0-1 0,2 1 0,-8 23 0,10-26 0,1 0 0,0 0 0,1 1 0,1-1 0,-1 0 0,1 0 0,1 0 0,0 1 0,1-1 0,0 0 0,0 0 0,1 0 0,0-1 0,1 1 0,0-1 0,9 16 0,-5-14 0,1 0 0,0 0 0,1-1 0,0 0 0,0 0 0,1-1 0,0-1 0,1 0 0,0 0 0,0-1 0,21 8 0,-14-6 0,1-1 0,-1-1 0,1 0 0,1-2 0,-1 0 0,1-2 0,-1 0 0,1-1 0,0-1 0,0-1 0,0-1 0,0 0 0,0-2 0,-1-1 0,1 0 0,22-9 0,-21 5 0,0-2 0,-1 0 0,0-2 0,-1 0 0,0-1 0,-1-1 0,0-1 0,23-24 0,-34 31 0,0-1 0,-1 1 0,0-2 0,-1 1 0,0-1 0,0 1 0,-1-2 0,-1 1 0,1-1 0,-1 1 0,-1-1 0,0 0 0,-1 0 0,0-1 0,-1 1 0,0 0 0,0-1 0,-2 1 0,-1-20 0,-2 18 0,1 0 0,-2 1 0,1 0 0,-2-1 0,0 2 0,0-1 0,-1 1 0,0 0 0,-17-19 0,9 13 0,-2-1 0,-1 2 0,0 0 0,-31-20 0,34 26 0,-1 0 0,-1 1 0,0 1 0,0 0 0,0 1 0,-1 1 0,-27-6 0,38 11 0,0 0 0,-1 1 0,1 0 0,0 0 0,-1 0 0,1 1 0,0 0 0,0 0 0,0 1 0,0 0 0,0 0 0,0 1 0,0 0 0,1 0 0,-1 0 0,1 1 0,0 0 0,0 1 0,0-1 0,1 1 0,-10 10 0,-34 45-1365,28-31-5461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0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530 1 24575,'-1'10'0,"0"1"0,0 0 0,-1 0 0,0-1 0,-1 1 0,0-1 0,0 0 0,-1 0 0,-1 0 0,0 0 0,-6 9 0,-8 8 0,-2 0 0,-28 29 0,-19 24 0,20-17 0,10-14 0,3 1 0,-37 68 0,-57 123-1365,119-221-5461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1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380 258 24575,'2'0'0,"0"-1"0,-1 0 0,1 0 0,0 0 0,-1 0 0,1 0 0,-1 0 0,1 0 0,-1-1 0,0 1 0,1-1 0,-1 1 0,0-1 0,0 1 0,0-1 0,0 1 0,0-1 0,-1 0 0,1 0 0,0 1 0,-1-1 0,1 0 0,-1 0 0,0-2 0,1 3 0,0-1 0,-1 0 0,1 0 0,-1 1 0,0-1 0,1 0 0,-1 0 0,0 0 0,0 1 0,0-1 0,0 0 0,-1 0 0,1 0 0,0 0 0,-1 1 0,1-1 0,-1 0 0,0 1 0,1-1 0,-1 0 0,0 1 0,0-1 0,0 1 0,0-1 0,-3-2 0,-4 1 0,0 0 0,-1 1 0,1 0 0,-1 1 0,1-1 0,-1 1 0,0 1 0,1 0 0,-1 0 0,0 1 0,0 0 0,1 0 0,-11 4 0,2-1 0,0 1 0,1 0 0,-1 2 0,1 0 0,-27 16 0,31-15 0,1 1 0,0 0 0,1 0 0,0 1 0,0 1 0,1 0 0,0 0 0,1 0 0,1 1 0,-1 1 0,2-1 0,0 1 0,0 0 0,-6 26 0,10-31 0,0 1 0,1-1 0,0 1 0,0-1 0,1 1 0,0 0 0,1-1 0,-1 1 0,2-1 0,-1 1 0,1-1 0,1 1 0,-1-1 0,1 0 0,1 0 0,0 0 0,0-1 0,0 1 0,1-1 0,0 0 0,0 0 0,1-1 0,0 0 0,0 0 0,10 7 0,0-1 0,1-1 0,0-1 0,1-1 0,0-1 0,1 0 0,0-1 0,0-1 0,0-1 0,1-1 0,27 3 0,-7-3 0,0-3 0,0-1 0,-1-2 0,51-8 0,-74 6 0,0 0 0,0-1 0,-1-1 0,0 0 0,0-1 0,0 0 0,-1-1 0,-1-1 0,1 0 0,-1-1 0,-1-1 0,0 0 0,0 0 0,-1-1 0,0-1 0,-1 0 0,-1 0 0,0-1 0,-1 0 0,8-18 0,-11 20 0,0 1 0,0-1 0,-1 0 0,-1 0 0,0-1 0,-1 1 0,0 0 0,-1-1 0,0 0 0,-1 1 0,0-1 0,-1 1 0,-1-1 0,0 1 0,0-1 0,-2 1 0,1 0 0,-1 0 0,-1 0 0,0 1 0,-1 0 0,0 0 0,-1 0 0,0 1 0,0-1 0,-15-13 0,5 7 0,-1 1 0,0 2 0,-1 0 0,0 0 0,-1 2 0,0 0 0,-1 2 0,-29-11 0,41 18 0,-1-1 0,0 2 0,0 0 0,0 0 0,0 0 0,0 1 0,0 1 0,0 0 0,-1 0 0,1 1 0,0 1 0,0-1 0,0 1 0,0 1 0,0 0 0,1 1 0,-1-1 0,1 2 0,0-1 0,0 2 0,-9 6 0,-189 131 0,186-124-1365,5 0-5461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2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756 1 24575,'-7'0'0,"0"1"0,0 0 0,0 1 0,0 0 0,0 0 0,0 0 0,1 1 0,-1 0 0,1 0 0,0 0 0,-7 6 0,-66 54 0,43-32 0,-3 2 0,1 1 0,1 2 0,2 1 0,2 2 0,1 2 0,3 0 0,1 2 0,-33 68 0,37-56-116,9-21 198,-1-1 0,-21 31 0,32-56-197,0 0 0,-1 0 0,0-1 0,-1 0 0,1 0 0,-1-1 0,-1 1 0,1-2 0,-1 1 0,0-1 0,0 0 0,-16 6 0,-1-3-6711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3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352 40 24575,'-1'-2'0,"0"1"0,1-1 0,-1 1 0,0-1 0,0 1 0,0 0 0,0-1 0,0 1 0,0 0 0,0-1 0,-1 1 0,1 0 0,0 0 0,-1 0 0,1 0 0,-1 0 0,1 1 0,-1-1 0,1 0 0,-1 1 0,1-1 0,-1 1 0,0-1 0,1 1 0,-1 0 0,0 0 0,-2 0 0,-48-5 0,43 6 0,0 1 0,-1-1 0,1 2 0,0-1 0,0 1 0,1 0 0,-1 1 0,1 0 0,-1 1 0,1 0 0,1 0 0,-1 0 0,1 1 0,0 0 0,0 1 0,0-1 0,1 1 0,0 1 0,-7 10 0,0 3 0,0 1 0,1 0 0,1 1 0,1 0 0,2 0 0,-8 27 0,13-36 0,0-1 0,0 0 0,1 1 0,1-1 0,0 1 0,1-1 0,1 1 0,0 0 0,0-1 0,5 15 0,-4-21 0,0 0 0,1 0 0,0 0 0,0-1 0,1 1 0,0-1 0,0 0 0,0 0 0,1-1 0,0 1 0,0-1 0,0 0 0,1 0 0,0 0 0,0-1 0,0 0 0,0 0 0,1-1 0,12 6 0,0-2 0,0 0 0,1-1 0,-1-1 0,1 0 0,0-2 0,1-1 0,28 1 0,-34-4 0,-1 0 0,1-2 0,-1 1 0,0-2 0,0 0 0,0 0 0,0-1 0,-1-1 0,1-1 0,-2 0 0,14-9 0,-8 4 0,-2-1 0,0 0 0,-1-1 0,0-1 0,-1 0 0,-1-1 0,0-1 0,11-20 0,-16 25 0,-1-1 0,-1 0 0,0 0 0,-1-1 0,-1 0 0,0 0 0,-1 0 0,0 0 0,-1 0 0,0-1 0,-2 1 0,0-23 0,-2 29 0,-1 1 0,1-1 0,-1 1 0,0-1 0,-1 1 0,1 0 0,-1 0 0,-1 0 0,0 1 0,0 0 0,0 0 0,0 0 0,-1 0 0,0 1 0,0 0 0,-1 0 0,1 1 0,-13-7 0,0 0 0,1 2 0,-2 0 0,1 1 0,-1 1 0,-42-10 0,20 12 0,0 2 0,0 2 0,0 2 0,-48 6 0,76-5-273,0 1 0,0 0 0,0 1 0,-24 9 0,11 0-6553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4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24575,'0'-2'0,"0"1"0,0-1 0,-1 0 0,1 0 0,1 0 0,-1 0 0,0 0 0,0 1 0,1-1 0,-1 0 0,1 0 0,-1 0 0,1 1 0,0-1 0,0 0 0,0 1 0,0-1 0,0 1 0,0-1 0,2-1 0,-2 2 0,0 1 0,0 0 0,1 0 0,-1 0 0,0-1 0,0 1 0,0 0 0,0 0 0,1 1 0,-1-1 0,0 0 0,0 0 0,0 1 0,0-1 0,0 0 0,1 1 0,-1-1 0,0 1 0,0-1 0,0 1 0,0 0 0,0-1 0,0 2 0,7 4 0,-1 0 0,0 1 0,-1 0 0,0 0 0,0 0 0,8 13 0,89 185 0,41 66 0,-97-210 0,-36-49 0,0 1 0,-1 1 0,0 0 0,13 25 0,-21-21-1365,-8-4-5461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7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1 24575,'0'17'0,"0"0"0,0 0 0,-2-1 0,0 1 0,-1 0 0,0 0 0,-2-1 0,0 0 0,-14 30 0,-8 10 0,-3-1 0,-3-1 0,-55 69 0,53-77 16,26-33-292,0-1 0,-1 0-1,-1 0 1,-16 14 0,13-14-6550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8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510 256 24575,'1'-6'0,"1"0"0,0 1 0,0-1 0,0 1 0,1 0 0,0 0 0,0-1 0,5-6 0,8-14 0,-14 21 0,0 1 0,0-2 0,0 1 0,-1 0 0,1 0 0,-1-1 0,0 1 0,-1 0 0,1-1 0,-1 1 0,0-1 0,-2-6 0,2 9 0,-1 0 0,0 0 0,0 0 0,0 1 0,-1-1 0,1 0 0,-1 1 0,1-1 0,-1 1 0,0-1 0,0 1 0,0 0 0,0 0 0,-1 0 0,1 0 0,0 0 0,-1 0 0,1 1 0,-1-1 0,0 1 0,0 0 0,1-1 0,-5 0 0,-8-2 0,0 0 0,-1 0 0,0 2 0,1 0 0,-1 1 0,0 0 0,0 1 0,0 1 0,0 0 0,0 2 0,1 0 0,-1 0 0,1 1 0,0 1 0,0 1 0,0 0 0,1 1 0,0 0 0,0 1 0,-22 17 0,22-13 0,-1 1 0,1 0 0,1 0 0,1 1 0,0 1 0,0 0 0,2 1 0,0 0 0,0 1 0,2 0 0,0 0 0,1 1 0,1 0 0,0 0 0,2 0 0,0 1 0,-1 21 0,4-34 0,1-1 0,0 1 0,0-1 0,1 1 0,0-1 0,0 1 0,0-1 0,0 0 0,1 0 0,0 1 0,0-1 0,0 0 0,1-1 0,0 1 0,0 0 0,0-1 0,0 1 0,6 4 0,-2-3 0,0 0 0,0 0 0,1-1 0,0 0 0,0-1 0,0 0 0,0 0 0,1 0 0,0-1 0,13 3 0,-9-3 0,1 0 0,-1-1 0,1-1 0,0 0 0,0-1 0,-1 0 0,1-1 0,0-1 0,-1 0 0,1-1 0,-1 0 0,1-1 0,-1-1 0,-1 0 0,15-7 0,-12 1 0,-1-1 0,0 0 0,0-1 0,-1 0 0,-1-1 0,0 0 0,-1-1 0,18-32 0,-22 35 0,0-1 0,-1-1 0,-1 1 0,0-1 0,-1 1 0,-1-1 0,0-1 0,-1 1 0,0 0 0,-1 0 0,0-1 0,-3-17 0,0 23 7,0 0-1,0 0 0,-1 0 0,0 0 1,-1 0-1,0 1 0,-1-1 1,1 1-1,-2 0 0,1 1 1,-1-1-1,0 1 0,0 0 0,-1 0 1,0 1-1,0 0 0,-1 0 1,-9-4-1,7 3-112,0 1 0,-1 1 0,0 0 0,0 1 0,-1 0 0,1 0-1,-1 1 1,0 1 0,0 0 0,0 1 0,0 0 0,0 1 0,-20 1 0,0 5-6720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24575,'2'1'0,"-1"-1"0,0 1 0,1 0 0,-1-1 0,0 1 0,0 0 0,1 0 0,-1-1 0,0 1 0,0 0 0,0 0 0,0 1 0,0-1 0,0 0 0,0 0 0,0 0 0,-1 1 0,1-1 0,0 0 0,-1 1 0,1-1 0,-1 0 0,1 1 0,-1-1 0,0 1 0,0-1 0,1 3 0,4 47 0,-4-46 0,0 146 0,-2-98 0,2 0 0,10 75 0,-2-77-682,1 69-1,-9-93-6143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8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24575,'1'12'0,"1"-1"0,1 1 0,0-1 0,1 0 0,0 0 0,1 0 0,0 0 0,7 11 0,10 23 0,27 88 0,23 55 0,-11-50-1365,-54-116-5461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9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258 133 24575,'-7'-1'0,"-12"1"0,1 1 0,0 0 0,0 1 0,-22 5 0,34-5 0,1-1 0,-1 1 0,1 0 0,-1 1 0,1 0 0,0-1 0,0 2 0,0-1 0,0 0 0,0 1 0,1 0 0,0 0 0,-1 1 0,2-1 0,-1 1 0,0-1 0,1 1 0,0 1 0,-3 5 0,-2 7 0,1 1 0,0 0 0,1 1 0,1 0 0,1 0 0,-2 35 0,5-47 0,1 0 0,1 0 0,-1 0 0,1 0 0,1 0 0,-1 0 0,1 0 0,1 0 0,-1-1 0,1 1 0,1-1 0,-1 0 0,1 0 0,0 0 0,1 0 0,0-1 0,0 1 0,0-1 0,11 8 0,-4-5 0,1 0 0,0-2 0,0 1 0,1-2 0,0 0 0,0 0 0,0-1 0,1-1 0,0-1 0,0 0 0,0-1 0,22 1 0,-28-2 0,0-1 0,0 0 0,0-1 0,0 0 0,0 0 0,-1-1 0,1 0 0,0 0 0,-1-1 0,0 0 0,1-1 0,-1 0 0,-1 0 0,1 0 0,-1-1 0,1-1 0,-1 1 0,-1-1 0,1 0 0,-1-1 0,0 1 0,7-11 0,-5 2 0,1-1 0,-2 1 0,0-2 0,-1 1 0,-1-1 0,0 1 0,-1-2 0,-1 1 0,-1 0 0,0-1 0,-2-22 0,0 27 0,-1-1 0,-1 0 0,-1 0 0,0 1 0,0 0 0,-2-1 0,1 1 0,-2 1 0,0-1 0,0 1 0,-1 0 0,0 0 0,-1 1 0,-16-18 0,16 20-80,-1 0 0,0 1-1,-1 0 1,1 0 0,-2 1-1,1 0 1,-1 1 0,0 0-1,0 1 1,0 0 0,-1 1 0,0 0-1,0 1 1,0 0 0,0 1-1,-24-2 1,9 4-6746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0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24575,'6'1'0,"-1"0"0,0 0 0,1 0 0,-1 0 0,0 1 0,1 0 0,-1 0 0,0 1 0,0-1 0,-1 1 0,8 5 0,52 46 0,-37-30 0,179 172 0,-136-125 0,2-3 0,88 63 0,-75-67 0,52 34 0,-132-96-124,0 1 0,0 0 0,-1 0 0,1 1 0,-1-1 0,0 1-1,0 0 1,-1 0 0,1 0 0,3 6 0,2 8-6702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0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419 260 24575,'0'-6'0,"-1"1"0,0 0 0,0 0 0,0 0 0,0 0 0,-1 0 0,0 0 0,0 0 0,0 1 0,-1-1 0,1 1 0,-1-1 0,0 1 0,0 0 0,-1 0 0,1 0 0,-1 1 0,0-1 0,0 1 0,0 0 0,0 0 0,-1 0 0,1 0 0,-1 1 0,0 0 0,1 0 0,-1 0 0,-7-1 0,-5-2 0,0 1 0,0 1 0,-1 0 0,1 1 0,-1 1 0,0 1 0,-20 2 0,31 0 0,-1 0 0,1 0 0,-1 0 0,1 1 0,0 1 0,0-1 0,0 1 0,0 0 0,1 0 0,-1 1 0,1 0 0,0 0 0,1 1 0,-1 0 0,1-1 0,0 2 0,1-1 0,-1 1 0,1-1 0,1 1 0,-1 0 0,-3 13 0,1-7 0,2 0 0,0 0 0,0 0 0,1 0 0,1 1 0,0-1 0,1 1 0,0-1 0,1 1 0,1 0 0,0-1 0,5 21 0,-4-28 0,1 0 0,0 0 0,0 0 0,1-1 0,-1 1 0,1-1 0,1 0 0,-1 0 0,1-1 0,-1 1 0,1-1 0,1 0 0,-1-1 0,0 1 0,1-1 0,0 0 0,0 0 0,0 0 0,9 2 0,13 4 0,1-2 0,53 8 0,-61-12 0,-1-1 0,1-1 0,-1-1 0,1-1 0,-1-1 0,0-1 0,1 0 0,-1-2 0,0 0 0,-1-2 0,0 0 0,0-1 0,0 0 0,18-13 0,-24 13 0,0-1 0,0-1 0,-1 0 0,0-1 0,-1 0 0,0-1 0,-1 0 0,0-1 0,-1 0 0,-1 0 0,0-1 0,0 0 0,-2 0 0,1-1 0,-2 0 0,0 0 0,-1 0 0,4-26 0,-8 33 0,1 0 0,-1 0 0,-1 0 0,1 1 0,-1-1 0,-1 0 0,1 1 0,-1-1 0,-1 1 0,1-1 0,-1 1 0,-1 0 0,1 0 0,-1 0 0,0 1 0,-1-1 0,1 1 0,-1 0 0,-1 0 0,1 1 0,-1 0 0,0 0 0,0 0 0,0 0 0,-10-4 0,0 0 0,0 0 0,-1 2 0,0 0 0,-1 1 0,1 0 0,-1 1 0,0 1 0,-1 1 0,-30-1 0,34 3-85,0 1 0,0 0-1,0 2 1,0-1 0,1 2-1,-1 0 1,0 1 0,1 0-1,0 1 1,0 1 0,0 0-1,1 1 1,0 0 0,0 1-1,-17 14 1,3-1-6741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1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0 24575,'-2'12'0,"-1"0"0,0 0 0,-1-1 0,0 0 0,-1 1 0,0-2 0,-1 1 0,-13 18 0,-25 53 0,-23 145 0,6-19 0,18-95-1365,34-92-5461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2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261 255 24575,'6'-30'0,"-1"-1"0,-6 29 0,1 1 0,-1 0 0,1 0 0,-1-1 0,0 1 0,1 0 0,-1 0 0,0 0 0,0 0 0,0 0 0,0 0 0,0 0 0,0 0 0,0 0 0,0 0 0,0 1 0,0-1 0,-1 0 0,1 1 0,0-1 0,0 1 0,-1-1 0,1 1 0,-2 0 0,-3-2 0,-1 1 0,1 0 0,-1 0 0,1 0 0,-1 1 0,1 0 0,-1 1 0,1-1 0,-1 1 0,1 1 0,-1-1 0,1 1 0,0 0 0,0 0 0,0 1 0,0 0 0,0 0 0,0 0 0,1 1 0,-6 5 0,2-2 0,0 0 0,1 1 0,0 0 0,1 1 0,-1 0 0,2 0 0,-1 0 0,1 1 0,1 0 0,-8 18 0,8-12 0,0 0 0,1 1 0,0-1 0,2 1 0,0-1 0,1 1 0,0 0 0,3 23 0,-1-33 0,-1-1 0,2 1 0,-1-1 0,1 1 0,-1-1 0,2 0 0,-1 0 0,1 0 0,0 0 0,0 0 0,1 0 0,-1-1 0,1 0 0,0 0 0,1 0 0,0 0 0,-1 0 0,1-1 0,1 0 0,-1 0 0,1-1 0,-1 1 0,10 3 0,-3-2 0,0-1 0,0-1 0,0 0 0,1 0 0,-1-1 0,1-1 0,-1 0 0,1-1 0,17-2 0,-22 1 0,1 0 0,-1-1 0,0 0 0,1-1 0,-1 0 0,0 0 0,0-1 0,-1 0 0,1 0 0,-1-1 0,0 0 0,0 0 0,0 0 0,8-10 0,-4 1 0,0 1 0,-2-1 0,1-1 0,-2 0 0,0 0 0,-1 0 0,0-1 0,-2 0 0,1-1 0,-2 1 0,4-32 0,-4 8 0,-1 1 0,-3-2 0,-9-77 0,9 112 4,-1 1 0,0-1 0,0 0 0,-1 1 0,0-1 0,0 1 0,0-1 0,0 1 0,-1 0 0,0 0 0,0 0 0,0 0 0,-1 1 0,0-1 0,0 1 0,0 0 0,0 0 0,0 0 0,-1 1 0,0 0 0,0 0 0,0 0 0,0 0 0,0 1 0,-1-1 0,1 1 0,-1 1 0,1-1 0,-12-1 0,8 2-78,1 1-1,-1 0 1,0 0 0,0 0 0,1 1-1,-1 1 1,0-1 0,1 1 0,-1 1-1,1 0 1,0 0 0,0 0 0,0 1-1,0 0 1,1 1 0,0 0 0,0 0-1,0 0 1,-6 8 0,-3 3-6752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2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24575,'2'17'0,"0"1"0,2-1 0,0 0 0,0 0 0,2 0 0,0-1 0,1 0 0,0 0 0,19 27 0,19 48 0,54 106 0,-5-12 0,-83-159-111,1-1-68,-1 1 0,-2 0 0,0 0-1,-2 1 1,-1 0 0,5 43 0,-10-43-6647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3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320 195 24575,'-17'1'0,"0"0"0,0 1 0,1 1 0,-1 0 0,1 2 0,0-1 0,0 2 0,0 1 0,1 0 0,0 0 0,0 2 0,-17 12 0,24-15 0,1-1 0,-1 2 0,2-1 0,-1 1 0,1 0 0,0 0 0,0 0 0,1 1 0,0 0 0,0 0 0,1 1 0,0-1 0,0 1 0,1 0 0,0 0 0,1 0 0,0 0 0,0 1 0,1-1 0,0 0 0,1 1 0,0-1 0,2 16 0,0-18 0,0 0 0,1-1 0,-1 1 0,1-1 0,0 1 0,1-1 0,0 0 0,0 0 0,0-1 0,0 1 0,1-1 0,0 0 0,0 0 0,1-1 0,-1 1 0,1-1 0,11 6 0,-2-1 0,1-2 0,0 1 0,0-2 0,1 0 0,-1-1 0,21 3 0,-28-7 0,1-1 0,-1 0 0,0 0 0,0-1 0,1 0 0,-1-1 0,0 0 0,0-1 0,0 0 0,0 0 0,-1-1 0,1 0 0,-1 0 0,0-1 0,0 0 0,-1 0 0,1-1 0,-1 0 0,11-13 0,1 0 0,-1-2 0,-1 0 0,-1-1 0,-1 0 0,19-40 0,-22 37 0,-1-1 0,14-54 0,-21 66 0,-1 0 0,-1-1 0,0 0 0,-1 1 0,-1-1 0,0 0 0,-4-21 0,2 30 0,1 0 0,-2 0 0,1 0 0,-1 0 0,0 0 0,0 1 0,-1-1 0,1 1 0,-1 0 0,-1 0 0,1 0 0,0 0 0,-1 1 0,0 0 0,0 0 0,-1 0 0,1 1 0,-1-1 0,0 2 0,1-1 0,-1 0 0,-1 1 0,1 0 0,-11-2 0,-10-2 0,-1 1 0,0 2 0,0 0 0,-35 2 0,53 2-54,0-1-1,0 1 0,1 1 1,-1 0-1,0 0 1,1 1-1,-1 0 0,1 0 1,0 1-1,0 1 1,0 0-1,1 0 0,0 0 1,0 1-1,0 0 0,1 1 1,-1-1-1,2 2 1,-1-1-1,1 1 0,0 0 1,0 0-1,1 0 1,-4 10-1,1 7-6771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0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 24575,'0'0'0,"-1"-1"0,1 1 0,0 0 0,0 0 0,0 0 0,0 0 0,0 0 0,0 0 0,0 0 0,0-1 0,0 1 0,0 0 0,0 0 0,0 0 0,0 0 0,0 0 0,0-1 0,0 1 0,0 0 0,0 0 0,0 0 0,0 0 0,0 0 0,0 0 0,0-1 0,0 1 0,0 0 0,0 0 0,0 0 0,1 0 0,-1 0 0,0 0 0,0 0 0,0 0 0,0-1 0,0 1 0,0 0 0,0 0 0,0 0 0,1 0 0,-1 0 0,0 0 0,0 0 0,0 0 0,0 0 0,0 0 0,0 0 0,1 0 0,-1 0 0,0 0 0,0 0 0,0 0 0,0 0 0,0 0 0,1 0 0,-1 0 0,0 0 0,0 0 0,0 0 0,0 0 0,0 0 0,0 0 0,0 0 0,1 0 0,-1 0 0,10 12 0,6 17 0,49 105 0,-13-31 0,43 126 0,-85-196 0,-1-4 0,1-1 0,0-1 0,28 49 0,-37-74 0,0-1 0,0 1 0,0 0 0,0-1 0,0 1 0,1-1 0,-1 1 0,0-1 0,1 0 0,-1 0 0,1 1 0,0-1 0,-1 0 0,1 0 0,0-1 0,0 1 0,0 0 0,-1-1 0,1 1 0,0-1 0,0 1 0,0-1 0,0 0 0,4 0 0,-3 0 0,0-1 0,1-1 0,-1 1 0,0 0 0,0-1 0,1 1 0,-1-1 0,-1 0 0,1 0 0,0 0 0,0-1 0,4-4 0,5-7 0,0-1 0,-1-1 0,18-32 0,-6-1 0,-2-2 0,27-96 0,-27 77 0,13-43 0,-32 109-108,-2 4 75,0-1 1,1 1 0,-1 0 0,0-1 0,1 1-1,-1-1 1,0 1 0,0 0 0,1-1-1,-1 1 1,0-1 0,0 1 0,0-1 0,0 1-1,0-1 1,0 1 0,1 0 0,-1-1-1,0 1 1,0-1 0,-1 1 0,1-1 0,0 1-1,0-1 1,0 1 0,0-1 0,0 1-1,0-1 1,-1 1 0,1 0 0,0-1 0,0 1-1,-1-1 1,1 1 0,0 0 0,0-1-1,-1 1 1,0-1 0,-9-1-6794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24575,'2'1'0,"-1"-1"0,0 0 0,1 1 0,-1-1 0,0 1 0,0 0 0,0-1 0,0 1 0,0 0 0,0 0 0,0-1 0,0 1 0,0 0 0,0 0 0,0 0 0,0 0 0,0 0 0,-1 1 0,1-1 0,0 0 0,-1 0 0,1 0 0,-1 1 0,0-1 0,1 0 0,-1 0 0,0 3 0,8 45 0,-7-35 0,31 187 0,-18-106 0,-6-48 0,2 62 0,-2-65-40,0 11 171,-8-53-200,0 0-1,0 1 1,0-1 0,0 0-1,-1 0 1,1 0 0,-1 0-1,1 0 1,-1 0 0,0 0-1,0 0 1,0 0 0,0 0-1,0 0 1,0 0 0,-1-1-1,1 1 1,0 0 0,-1-1-1,-2 3 1,-14 6-6757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0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24575,'0'107'0,"2"29"0,-23 192 0,14-280 0,2-2 0,-20 76 0,21-114-1365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1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24575,'1563'0'0,"-1554"0"0,0 0 0,0 1 0,0 0 0,-1 1 0,1 0 0,0 0 0,11 5 0,-18-6 0,0-1 0,-1 1 0,1 0 0,-1 0 0,1 0 0,-1 0 0,0 0 0,1 0 0,-1 0 0,0 0 0,0 1 0,1-1 0,-1 1 0,0-1 0,-1 0 0,1 1 0,0 0 0,0-1 0,0 1 0,-1-1 0,1 1 0,-1 0 0,0-1 0,1 1 0,-1 0 0,0 0 0,0-1 0,0 1 0,0 0 0,0 0 0,0-1 0,-1 1 0,1 0 0,-1-1 0,1 1 0,-1 0 0,1-1 0,-1 1 0,0-1 0,0 1 0,0-1 0,0 1 0,0-1 0,-2 2 0,-13 20-1365,-3-2-5461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1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24575,'4'3'0,"0"0"0,0-1 0,0 1 0,0-1 0,1 0 0,-1 0 0,1 0 0,-1 0 0,1-1 0,0 0 0,9 1 0,60 3 0,-51-5 0,102 3 0,0-5 0,0-6 0,143-28 0,-176 25-93,0 3 0,132 6 1,-131 3-995,-66-1-5739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2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127 345 24575,'-4'0'0,"1"-1"0,-1 1 0,0 0 0,1-1 0,-1 0 0,1 0 0,-1 0 0,1 0 0,-1 0 0,1-1 0,0 1 0,0-1 0,0 0 0,0 0 0,0 0 0,0-1 0,-4-4 0,3 3 0,0-1 0,1 0 0,0-1 0,0 1 0,0-1 0,1 1 0,-1-1 0,1 0 0,-2-11 0,2 5 0,0 0 0,1-1 0,0 1 0,1 0 0,1 0 0,0-1 0,0 1 0,1 0 0,1 0 0,5-15 0,-5 20 0,1 1 0,1-1 0,-1 1 0,1-1 0,0 1 0,0 1 0,1-1 0,0 1 0,0 0 0,0 0 0,0 1 0,1 0 0,0 0 0,0 0 0,0 1 0,11-4 0,-12 5 0,-1 0 0,0 0 0,0 1 0,1-1 0,-1 1 0,1 0 0,-1 1 0,1 0 0,0 0 0,-1 0 0,1 0 0,-1 1 0,1 0 0,-1 0 0,1 0 0,-1 1 0,0 0 0,0 0 0,1 0 0,-2 0 0,1 1 0,0 0 0,7 6 0,-3 2 0,-1 1 0,0 0 0,-1 0 0,0 1 0,-1 0 0,-1 0 0,0 1 0,0 0 0,-1-1 0,-1 2 0,-1-1 0,0 0 0,0 0 0,-2 1 0,0-1 0,0 0 0,-1 1 0,-1-1 0,-1 0 0,0 0 0,-6 19 0,7-29 0,0 0 0,0 0 0,0 0 0,0-1 0,-1 1 0,0-1 0,1 0 0,-1 1 0,0-1 0,-1-1 0,1 1 0,0 0 0,-1-1 0,0 0 0,1 1 0,-1-2 0,0 1 0,0 0 0,0-1 0,0 1 0,0-1 0,-1-1 0,1 1 0,0 0 0,0-1 0,-1 0 0,1 0 0,0 0 0,-1-1 0,1 1 0,-6-2 0,1-1 0,-1 0 0,1 0 0,0-1 0,0 0 0,0 0 0,1-1 0,-1 0 0,1-1 0,1 0 0,-1 0 0,1 0 0,-12-14 0,5 2-195,2 0 0,0-1 0,1 0 0,0-1 0,2 0 0,-13-41 0,14 31-6631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2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24575,'2'0'0,"-1"0"0,0 1 0,1 0 0,-1-1 0,0 1 0,0 0 0,0-1 0,0 1 0,0 0 0,0 0 0,0 0 0,0 0 0,0 0 0,0 0 0,0 0 0,-1 1 0,1-1 0,0 0 0,-1 0 0,1 1 0,-1-1 0,0 0 0,1 0 0,-1 1 0,0-1 0,1 3 0,5 44 0,-5-42 0,5 442 43,-9-246-1451,3-172-5418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3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0 812 24575,'5'1'0,"0"1"0,-1 1 0,0-1 0,1 1 0,-1-1 0,0 1 0,-1 0 0,1 1 0,5 5 0,11 8 0,-11-11 0,-1-1 0,1 0 0,0 0 0,1-1 0,-1 0 0,1-1 0,0 0 0,0 0 0,0-1 0,0-1 0,10 1 0,-13-2 0,-1 0 0,1 0 0,0-1 0,-1 0 0,0-1 0,1 1 0,-1-1 0,0 0 0,1-1 0,-1 1 0,0-1 0,-1 0 0,1-1 0,-1 0 0,1 0 0,-1 0 0,0 0 0,4-6 0,1 0 0,-1-1 0,-1-1 0,0 1 0,-1-2 0,0 1 0,0-1 0,4-15 0,-9 25 0,-1 0 0,0 0 0,0 0 0,0 0 0,0 0 0,-1 0 0,1 0 0,-1 0 0,0 0 0,0-1 0,0 1 0,0 0 0,0 0 0,-1 0 0,0 0 0,1 0 0,-1 0 0,0 0 0,0 0 0,-1 0 0,1 0 0,-1 0 0,1 1 0,-1-1 0,0 1 0,0-1 0,0 1 0,0 0 0,-1-1 0,1 1 0,0 0 0,-1 1 0,0-1 0,1 0 0,-1 1 0,0-1 0,-6-1 0,6 2 0,-1 0 0,0 1 0,0-1 0,0 1 0,-1 0 0,1 0 0,0 0 0,0 1 0,0-1 0,0 1 0,1 0 0,-1 0 0,0 1 0,0-1 0,0 1 0,1 0 0,-1-1 0,1 2 0,-1-1 0,1 0 0,0 1 0,0-1 0,-5 6 0,-4 5 0,1 0 0,0 0 0,1 1 0,-11 17 0,12-12 0,0 1 0,2-1 0,0 1 0,1 1 0,1-1 0,0 1 0,2 0 0,1 0 0,0 0 0,2 0 0,0 0 0,1 0 0,5 26 0,-5-43 0,-1 0 0,1 1 0,0-1 0,0 0 0,0 0 0,1 0 0,0 0 0,-1 0 0,1 0 0,0 0 0,1-1 0,-1 1 0,1-1 0,0 1 0,0-1 0,0 0 0,0 0 0,0 0 0,1-1 0,-1 1 0,5 2 0,-1-2 0,1 0 0,0-1 0,0 1 0,0-2 0,0 1 0,0-1 0,1 0 0,-1-1 0,0 1 0,10-2 0,-4-1 0,-1 0 0,0 0 0,0-1 0,0-1 0,0 0 0,0 0 0,-1-2 0,0 1 0,0-2 0,0 0 0,-1 0 0,0-1 0,0 0 0,-1-1 0,0 0 0,-1 0 0,0-1 0,9-13 0,12-19 0,-3-2 0,-1-1 0,28-68 0,-20 41 0,-32 68 0,131-299 0,-121 269 0,-2 0 0,-1 0 0,-2-1 0,-1 0 0,-2 0 0,-2-1 0,-2-45 0,0 76 0,0 1 0,-1 0 0,0-1 0,0 1 0,0 0 0,0 0 0,0 0 0,-1 0 0,0 0 0,0 0 0,0 0 0,0 1 0,-1-1 0,1 1 0,-1-1 0,0 1 0,0 0 0,0 0 0,-5-3 0,6 5 0,-1 0 0,0-1 0,0 1 0,0 0 0,0 0 0,0 0 0,0 1 0,0-1 0,0 1 0,0 0 0,-1 0 0,1 0 0,0 0 0,0 0 0,0 1 0,0-1 0,0 1 0,0 0 0,0 0 0,0 0 0,0 0 0,0 1 0,0-1 0,1 1 0,-1 0 0,-3 3 0,-6 4 0,1 2 0,0 0 0,1 0 0,0 1 0,1 0 0,0 1 0,1 0 0,1 0 0,0 0 0,1 1 0,0 0 0,-5 21 0,-2 12 0,2-1 0,-7 80 0,10-49 0,4 0 0,9 122 0,-3-173 0,2 0 0,2-1 0,0 1 0,1-1 0,2 0 0,0-1 0,2 0 0,0-1 0,28 41 0,-37-61 6,1 0-1,0 1 1,0-1-1,0-1 0,0 1 1,0 0-1,0-1 1,1 0-1,-1 0 1,1 0-1,0 0 1,0 0-1,-1-1 0,1 0 1,0 1-1,0-1 1,0-1-1,1 1 1,-1-1-1,0 1 1,8-2-1,-4 0-140,0 0 0,0-1 0,-1 0 0,1-1 0,0 0 0,-1 0 0,0 0 0,0-1 0,0 0 0,8-6 0,2-2-6691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4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39 24575,'0'5'0,"6"2"0,1-5 0,-11-9 0,-5-14 0,-1-3-8191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24575,'6'0'0,"1"0"-8191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6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451 197 24575,'3'0'0,"-1"-1"0,0 1 0,0 0 0,0-1 0,0 1 0,0-1 0,0 0 0,-1 1 0,1-1 0,0 0 0,0 0 0,0 0 0,-1-1 0,1 1 0,0 0 0,-1-1 0,1 1 0,-1-1 0,0 1 0,1-1 0,-1 0 0,0 1 0,0-1 0,0 0 0,0 0 0,-1 0 0,1 0 0,0 0 0,-1 0 0,1 0 0,-1 0 0,0 0 0,1-3 0,-1 2 0,0 0 0,0 0 0,0 1 0,0-1 0,0 0 0,-1 0 0,1 1 0,-1-1 0,1 0 0,-1 1 0,0-1 0,0 1 0,0-1 0,-1 1 0,1-1 0,-1 1 0,1 0 0,-1 0 0,0-1 0,1 1 0,-1 0 0,0 1 0,-1-1 0,1 0 0,-3-1 0,-10-2 0,0 0 0,-1 1 0,1 1 0,-1 1 0,0 0 0,0 1 0,0 0 0,0 2 0,0 0 0,0 0 0,0 2 0,1 0 0,-1 0 0,1 2 0,-1 0 0,2 1 0,-24 12 0,25-10 0,0 2 0,1-1 0,1 2 0,0-1 0,0 2 0,1-1 0,0 2 0,1-1 0,0 1 0,1 0 0,1 1 0,0 0 0,1 0 0,1 1 0,0-1 0,0 1 0,2 0 0,0 1 0,1-1 0,0 0 0,1 1 0,1-1 0,0 1 0,1-1 0,1 1 0,0-1 0,2 0 0,-1 0 0,2 0 0,0 0 0,0-1 0,12 20 0,-10-24 0,0-2 0,1 1 0,0-1 0,0 0 0,1-1 0,0 1 0,0-2 0,1 0 0,0 0 0,0 0 0,0-1 0,21 6 0,-13-4 0,0-2 0,1 0 0,0-1 0,0-1 0,0-1 0,37 0 0,-40-4 0,0 0 0,0-1 0,0-1 0,0-1 0,-1 0 0,0-1 0,0-1 0,0 0 0,-1-1 0,0 0 0,0-1 0,21-20 0,-10 6 0,-1-1 0,-1-1 0,-1-1 0,-1 0 0,18-34 0,-31 48 0,-1 0 0,-1-1 0,0 0 0,0 0 0,-1-1 0,-1 0 0,-1 0 0,4-22 0,-7 29 0,1 0 0,-1 0 0,0 1 0,-1-1 0,0 0 0,0 1 0,0-1 0,-1 1 0,0-1 0,0 1 0,-1 0 0,0 0 0,0 0 0,0 0 0,-1 0 0,0 0 0,0 1 0,0 0 0,-1 0 0,-5-5 0,-7-6 0,0 1 0,-1 2 0,0-1 0,-1 2 0,0 0 0,-1 2 0,-1 0 0,0 1 0,0 1 0,0 1 0,-1 1 0,0 1 0,0 0 0,-44-1 0,33 5 40,0 1 0,-47 8 0,68-6-175,1 0 0,-1 1 0,1 1 0,0-1 0,0 2 0,0 0 0,0 0 0,1 1 0,0 0 0,-10 9 0,-7 9-6691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6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 54 24575,'4'0'0,"-1"-1"0,0 1 0,1-1 0,-1 0 0,0 0 0,0 0 0,0 0 0,0-1 0,0 1 0,0-1 0,0 0 0,0 0 0,0 0 0,-1 0 0,1 0 0,-1 0 0,0-1 0,1 1 0,1-5 0,9-6 0,-13 13 0,0-1 0,0 1 0,0 0 0,0 0 0,0-1 0,1 1 0,-1 0 0,0 0 0,0-1 0,0 1 0,1 0 0,-1 0 0,0-1 0,0 1 0,1 0 0,-1 0 0,0 0 0,1 0 0,-1-1 0,0 1 0,0 0 0,1 0 0,-1 0 0,0 0 0,1 0 0,-1 0 0,0 0 0,1 0 0,-1 0 0,0 0 0,1 0 0,-1 0 0,0 0 0,1 0 0,-1 0 0,0 0 0,1 1 0,-1 12 0,-10 19 0,-1-10 0,-1-1 0,-1-1 0,0 0 0,-2-1 0,0-1 0,-24 24 0,-5 6 0,-58 77 0,48-56 0,-89 88 0,134-149 0,-16 15 0,1 1 0,1 1 0,-24 33 0,40-42-1365,6-4-5461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7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24575,'0'-1'0,"1"1"0,-1-1 0,0 0 0,0 0 0,1 1 0,-1-1 0,1 0 0,-1 0 0,1 1 0,-1-1 0,1 0 0,-1 1 0,1-1 0,0 1 0,-1-1 0,1 1 0,0-1 0,-1 1 0,1-1 0,0 1 0,0 0 0,0-1 0,-1 1 0,1 0 0,0 0 0,0-1 0,0 1 0,0 0 0,-1 0 0,1 0 0,0 0 0,0 0 0,0 0 0,0 1 0,-1-1 0,1 0 0,0 0 0,1 1 0,34 10 0,-28-6 0,0 2 0,0-1 0,-1 1 0,0 0 0,0 1 0,-1 0 0,0 0 0,6 11 0,39 78 0,-32-58 0,38 77 0,-33-61 0,3 0 0,2-2 0,3-1 0,67 85 0,-74-109 0,39 56 0,-63-84-41,-1 1 0,1 0-1,-1 0 1,1-1-1,-1 1 1,1 0 0,-1 0-1,1 0 1,-1 0 0,0 0-1,0 0 1,1 0-1,-1 0 1,0-1 0,0 1-1,0 0 1,0 0 0,0 0-1,0 0 1,0 0-1,0 0 1,-1 0 0,1 0-1,0 0 1,0 0 0,-1 0-1,1 0 1,-1 0-1,1-1 1,-1 1 0,1 0-1,-1 1 1,-11 6-6785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0 282 24575,'0'2'0,"1"-1"0,0 0 0,-1 1 0,1-1 0,0 0 0,-1 1 0,1-1 0,0 0 0,0 0 0,0 0 0,0 0 0,0 0 0,0 0 0,0 0 0,1 0 0,-1-1 0,0 1 0,0 0 0,1-1 0,-1 1 0,0-1 0,1 1 0,-1-1 0,1 0 0,-1 1 0,1-1 0,1 0 0,47 6 0,-44-6 0,4 0 0,0-1 0,-1 0 0,1 0 0,0-1 0,-1 0 0,0-1 0,1 0 0,-1 0 0,0-1 0,-1 0 0,1-1 0,-1 0 0,1 0 0,-2-1 0,1 0 0,0 0 0,7-9 0,-10 10 0,0-1 0,0 1 0,0-1 0,-1 0 0,0-1 0,0 1 0,0-1 0,-1 0 0,0 1 0,0-1 0,-1-1 0,0 1 0,0 0 0,-1 0 0,0-1 0,0 1 0,-1-1 0,0 1 0,0-1 0,0 1 0,-1-1 0,-4-13 0,4 17 4,-1 0 0,0 0 0,0 1 0,0-1 0,0 1 0,0-1 0,-1 1 0,0 0 0,0 0 0,0 0 0,0 0 0,0 0 0,0 1 0,-1-1 0,1 1-1,-1 0 1,0 0 0,0 1 0,0-1 0,1 1 0,-2 0 0,1-1 0,-6 1 0,-10-2-217,1 1 0,-1 1-1,-34 3 1,36-1-394,-9 0-6219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8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450 319 24575,'-6'-1'0,"0"0"0,-1 0 0,1-1 0,0 1 0,0-1 0,0-1 0,0 1 0,1-1 0,-1 0 0,-9-7 0,7 5 0,0 0 0,1 1 0,-2 0 0,-15-5 0,-158-36 0,175 42 0,0 0 0,-1 0 0,1 0 0,0-1 0,1 0 0,-1 0 0,1 0 0,-8-8 0,13 11 0,-1 0 0,1-1 0,-1 0 0,1 1 0,0-1 0,-1 0 0,1 1 0,0-1 0,0 0 0,0 0 0,1 0 0,-1 0 0,0 0 0,1 0 0,-1 0 0,1 0 0,0 0 0,0 0 0,0-1 0,0 1 0,0 0 0,0 0 0,0 0 0,1 0 0,-1 0 0,1 0 0,-1 0 0,1 0 0,0 0 0,0 0 0,0 0 0,0 0 0,0 1 0,2-3 0,4-4 0,0 1 0,0 0 0,1 0 0,0 1 0,0 0 0,0 0 0,1 1 0,0 0 0,0 0 0,0 1 0,1 0 0,13-3 0,8-1 0,1 0 0,51-3 0,-70 8 0,0 2 0,1 0 0,-1 0 0,1 2 0,-1-1 0,1 2 0,-1 0 0,0 0 0,0 1 0,0 1 0,0 0 0,0 1 0,-1 0 0,0 1 0,0 0 0,-1 1 0,21 16 0,-12-7 0,-2 0 0,1 2 0,-2 0 0,-1 1 0,0 1 0,-1 1 0,-1 0 0,-2 1 0,0 0 0,-1 0 0,-1 2 0,-1-1 0,-1 1 0,-1 1 0,-1-1 0,4 45 0,-10-59 0,0 1 0,-1-1 0,0 0 0,-1 1 0,0-1 0,-1 0 0,0 0 0,-1-1 0,0 1 0,0-1 0,-1 1 0,0-1 0,-1-1 0,0 1 0,0-1 0,0 0 0,-1 0 0,-1-1 0,1 0 0,-15 10 0,7-6 0,-1 0 0,0-1 0,-1 0 0,0-2 0,-1 0 0,1 0 0,-1-2 0,-1-1 0,1 0 0,-28 3 0,22-5 0,1-2 0,-1-1 0,1-1 0,-1-1 0,1-1 0,0-1 0,-39-11 0,46 9 0,0 0 0,1-1 0,-1-1 0,2 0 0,-1-1 0,1 0 0,0-1 0,1-1 0,0 0 0,1-1 0,-14-17 0,17 18 0,1 0 0,1 0 0,0-1 0,0 0 0,1 0 0,1-1 0,0 0 0,1 0 0,0 0 0,1 0 0,0 0 0,1-1 0,1 1 0,0-1 0,1 0 0,2-21 0,-1 22-113,-2 6 29,1 1 1,0 0-1,0-1 1,1 1-1,0 0 1,0 0-1,0-1 1,1 1 0,0 0-1,0 0 1,0 1-1,1-1 1,0 0-1,7-9 1,11-5-6743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9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74 385 24575,'0'-5'0,"-1"-21"0,1 1 0,2-1 0,9-48 0,-8 65 0,-1 1 0,2-1 0,-1 1 0,1 0 0,0 0 0,1 0 0,0 1 0,0 0 0,1-1 0,0 2 0,0-1 0,0 1 0,1 0 0,14-10 0,10-5 0,55-30 0,-73 45 0,1 0 0,-1 1 0,1 1 0,0 0 0,0 1 0,1 0 0,21 0 0,-23 2 0,0 1 0,1 0 0,-1 1 0,0 1 0,0 0 0,0 1 0,0 0 0,21 9 0,-25-8 0,0 1 0,0 1 0,0-1 0,-1 1 0,0 1 0,-1 0 0,1 0 0,-1 0 0,0 1 0,-1 0 0,10 16 0,-4-5 0,-2 0 0,0 1 0,0 1 0,-2 0 0,-1 0 0,-1 0 0,5 29 0,-8-35 0,-2 1 0,0 0 0,-1 0 0,0 0 0,-1 0 0,-1 0 0,-1 0 0,0-1 0,-1 1 0,-11 27 0,10-29 0,-1 0 0,-1-1 0,0 0 0,-1 0 0,-1-1 0,1 0 0,-15 14 0,17-21 0,0 0 0,0 0 0,-1-1 0,0 1 0,0-1 0,0-1 0,0 0 0,-1 0 0,1 0 0,-1-1 0,0 0 0,1 0 0,-1-1 0,0 0 0,-9 0 0,-14 1 0,1-2 0,-1-1 0,0-2 0,1-1 0,-1-1 0,-55-17 0,69 15 0,0 0 0,1-1 0,0 0 0,0-1 0,1-1 0,0-1 0,0 0 0,2-1 0,-1 0 0,1-1 0,1 0 0,-20-30 0,12 13-1365,2 2-5461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24575,'-2'17'0,"-1"0"0,0-1 0,-1 1 0,0-1 0,-2 0 0,0 0 0,-11 21 0,5-12 0,-13 44 0,17-30 11,-4 57-1,11-73-164,-1-1 0,-1 1 0,-1-1 0,0 0 0,-2-1 0,-1 1 0,0-1 0,-16 29 0,12-34-6672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0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291 34 24575,'-5'1'0,"1"-1"0,-1 1 0,1 0 0,0 0 0,-1 0 0,1 1 0,0 0 0,0 0 0,0 0 0,0 0 0,0 0 0,-5 5 0,-2 3 0,-1 0 0,1 1 0,-13 16 0,-7 14 0,-32 58 0,51-81 0,2 1 0,0 0 0,2 0 0,0 1 0,1 0 0,1 1 0,1 0 0,0-1 0,2 2 0,1-1 0,0 0 0,2 0 0,2 36 0,-1-53 0,0-1 0,-1 1 0,1 0 0,0-1 0,1 1 0,-1-1 0,1 1 0,-1-1 0,1 0 0,0 1 0,0-1 0,1 0 0,-1-1 0,1 1 0,-1 0 0,5 3 0,-1-2 0,-1 0 0,2-1 0,-1 1 0,0-1 0,1 0 0,0-1 0,-1 0 0,9 2 0,11 1 0,1-2 0,-1-1 0,42-1 0,-62-1 0,-1 0 0,25 0 0,1-1 0,-1-2 0,37-7 0,-58 8 0,1-1 0,-1 0 0,0-1 0,0 0 0,0 0 0,0-1 0,-1 0 0,1-1 0,-1 0 0,-1 0 0,1-1 0,-1 1 0,11-16 0,-1-1 0,-2 0 0,-1-1 0,-1-1 0,-1 0 0,-2-1 0,0 0 0,-1-1 0,-2 0 0,-1 0 0,4-37 0,-9 58 0,-1 0 0,0 0 0,0 0 0,-1 0 0,0 0 0,0 0 0,0 0 0,0 1 0,-1-1 0,0 0 0,0 1 0,-1-1 0,0 1 0,-4-7 0,1 4 0,-1-1 0,0 1 0,0 0 0,-1 1 0,0 0 0,-1 0 0,-12-8 0,-6 0 0,-1 0 0,0 2 0,-1 1 0,-47-12 0,61 19-114,0 1 1,0 1-1,-1 0 0,1 1 0,-1 1 1,0 0-1,1 1 0,-1 1 0,0 0 1,1 2-1,-26 5 0,21 0-6712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1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24575,'7'1'0,"1"0"0,-1 0 0,0 1 0,0 0 0,0 0 0,0 1 0,-1 0 0,1 0 0,-1 1 0,0-1 0,0 2 0,0-1 0,0 0 0,-1 1 0,1 0 0,5 8 0,11 13 0,-1 0 0,20 35 0,-35-52 0,196 343 0,-161-284 0,-20-34 0,32 69 0,-49-93 0,-1-1 0,1 1 0,-2 0 0,1 0 0,-1 0 0,-1 0 0,0 0 0,0 1 0,-1-1 0,-1 0 0,1 0 0,-4 15 0,3-21-170,-1 1-1,1 0 0,-1-1 1,0 1-1,0-1 0,-1 1 1,-4 6-1,-7 4-6655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1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76 24575,'2'-1'0,"1"1"0,-1-1 0,0 0 0,1 0 0,-1 0 0,0 0 0,1 0 0,-1-1 0,0 1 0,0-1 0,0 1 0,0-1 0,-1 0 0,1 0 0,0 0 0,-1 0 0,1 0 0,-1 0 0,1 0 0,-1 0 0,0-1 0,0 1 0,1-3 0,-2 4 0,1 0 0,-1 1 0,1-1 0,-1 0 0,0 0 0,1 0 0,-1 0 0,0 0 0,1 0 0,-1 0 0,0 1 0,0-1 0,0 0 0,0 0 0,0 0 0,0 0 0,0 0 0,0 0 0,0 0 0,-1 0 0,1 0 0,0 0 0,-1 0 0,1 1 0,0-1 0,-1 0 0,1 0 0,-1 0 0,1 1 0,-1-1 0,0 0 0,1 0 0,-1 1 0,0-1 0,1 1 0,-1-1 0,0 0 0,0 1 0,0 0 0,1-1 0,-1 1 0,0-1 0,0 1 0,0 0 0,0 0 0,0-1 0,0 1 0,0 0 0,0 0 0,0 0 0,1 0 0,-1 0 0,0 0 0,0 0 0,0 1 0,0-1 0,0 0 0,-1 1 0,-6 1 0,0 1 0,0 0 0,0 0 0,1 1 0,-1 0 0,1 0 0,0 1 0,0 0 0,1 0 0,-1 1 0,1-1 0,-7 10 0,2-3 0,1 1 0,1-1 0,0 1 0,1 1 0,-12 27 0,10-13 0,1 1 0,1 0 0,1 1 0,2-1 0,1 1 0,1 0 0,2 1 0,4 54 0,-2-79 0,1 0 0,-1 1 0,1-1 0,1 0 0,-1-1 0,1 1 0,0 0 0,1-1 0,-1 1 0,1-1 0,0 0 0,0 0 0,1-1 0,-1 1 0,1-1 0,0 0 0,0 0 0,1-1 0,10 6 0,0 0 0,0-2 0,1 0 0,0-1 0,0 0 0,34 5 0,-41-10 0,0-1 0,0 0 0,0-1 0,-1 0 0,1 0 0,0-1 0,-1 0 0,0-1 0,1 0 0,-1-1 0,0 0 0,0 0 0,-1-1 0,1 0 0,-1 0 0,9-8 0,2-3 0,-1 0 0,0-1 0,-1-1 0,0 0 0,18-28 0,-26 32 0,0 0 0,-1 0 0,-1-1 0,0 0 0,-1 0 0,-1 0 0,0-1 0,-1 0 0,-1 0 0,0 0 0,-1 0 0,-1-26 0,-1 32 0,-1 1 0,-1-1 0,1 1 0,-2-1 0,1 1 0,-1 0 0,0 0 0,-1 0 0,0 1 0,-1-1 0,0 1 0,0 0 0,0 0 0,-1 1 0,-1-1 0,1 1 0,-1 1 0,0-1 0,0 1 0,-1 0 0,0 1 0,-14-8 0,7 6 0,0 1 0,0 0 0,-1 1 0,0 0 0,0 2 0,0 0 0,-19-2 0,2 4 0,-1 0 0,-51 6 0,76-3-227,1-1-1,-1 1 1,1 1-1,0-1 1,-13 7-1,-6 5-6598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3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24575,'3'0'0,"-1"1"0,0 0 0,0-1 0,0 1 0,-1 0 0,1 0 0,0 0 0,0 0 0,0 1 0,-1-1 0,1 0 0,0 1 0,-1-1 0,0 1 0,3 2 0,22 31 0,-21-27 0,21 31 0,-1 1 0,-3 1 0,35 85 0,-29-42 0,21 100 0,-24-77 0,61 164 0,-82-260 0,19 57 0,-22-66 0,0 1 0,-1 0 0,1 0 0,-1 0 0,1 0 0,-1 0 0,0-1 0,-1 1 0,1 0 0,0 0 0,-1 0 0,1 0 0,-1-1 0,0 1 0,0 0 0,0 0 0,0-1 0,-1 1 0,1-1 0,-3 3 0,3-4 2,-1 0 0,1 0 0,-1 0-1,1 0 1,-1 0 0,0-1 0,1 1-1,-1-1 1,0 1 0,1-1 0,-1 0-1,0 0 1,0 0 0,1 0 0,-1 0-1,0 0 1,0 0 0,1 0 0,-1-1-1,0 1 1,1-1 0,-4 0 0,-43-20-206,29 11-998,-8 1-5624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4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63 24575,'6'-6'0,"1"-2"0,0 1 0,1-1 0,0 2 0,1-1 0,0 1 0,9-6 0,-17 12 0,-1 0 0,0 0 0,0-1 0,1 1 0,-1 0 0,0 0 0,1 0 0,-1-1 0,0 1 0,1 0 0,-1 0 0,0 0 0,1 0 0,-1 0 0,0 0 0,1 0 0,-1 0 0,0 0 0,1 0 0,-1 0 0,1 0 0,-1 0 0,0 0 0,1 0 0,-1 0 0,0 0 0,1 0 0,-1 0 0,0 1 0,1-1 0,-1 0 0,0 0 0,1 0 0,-1 0 0,0 1 0,0-1 0,1 0 0,-1 1 0,-4 14 0,-16 16 0,-19 23 0,2 2 0,2 1 0,-49 113 0,-122 399 0,203-559-93,-24 65 318,25-71-319,1 0 1,-1 0-1,0 0 1,-1-1-1,1 1 1,-1-1-1,1 0 0,-1 1 1,0-1-1,0 0 1,0-1-1,0 1 1,-1-1-1,1 1 1,-7 2-1,-2-3-6732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9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1 24575,'0'5'0,"-6"2"0,-6 0 0,-3-7 0,-2-3 0,-5-2 0,-4 1 0,2 1-8191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00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0 295 24575,'113'2'0,"126"-5"0,-222 1 0,-1-1 0,0 0 0,0-2 0,-1 1 0,1-2 0,18-9 0,86-53 0,-80 43 0,50-23 0,-87 47 7,1 0 0,-1-1-1,0 1 1,0-1 0,0 0-1,0 0 1,-1 0-1,1 0 1,0-1 0,-1 1-1,1-1 1,-1 1 0,0-1-1,0 0 1,0 0 0,0 0-1,1-4 1,-2 5-58,-1-1 0,0 1-1,0 0 1,0 0 0,0 0 0,0-1 0,-1 1-1,1 0 1,-1 0 0,1 0 0,-1 0 0,0 0-1,0 0 1,0 0 0,0 0 0,0 0-1,0 0 1,0 1 0,-1-1 0,1 0 0,-1 1-1,1-1 1,-1 1 0,0-1 0,1 1 0,-1 0-1,0 0 1,-2-1 0,-22-14-6775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 24575,'0'0'0,"-1"0"0,1 0 0,0 0 0,0 0 0,-1-1 0,1 1 0,0 0 0,-1 0 0,1 0 0,0 0 0,-1 0 0,1 0 0,0 0 0,-1 0 0,1 0 0,0 0 0,-1 0 0,1 0 0,0 0 0,-1 0 0,1 1 0,0-1 0,0 0 0,-1 0 0,1 0 0,0 0 0,-1 1 0,1-1 0,0 0 0,0 0 0,-1 0 0,1 1 0,0-1 0,0 0 0,0 0 0,-1 1 0,1-1 0,0 0 0,0 1 0,0-1 0,0 0 0,0 0 0,0 1 0,0-1 0,0 0 0,-1 1 0,1-1 0,0 0 0,0 1 0,0-1 0,0 0 0,1 1 0,-1-1 0,0 0 0,0 1 0,0-1 0,0 0 0,0 1 0,0-1 0,0 0 0,1 0 0,-1 1 0,1 0 0,0 1 0,0-1 0,0 0 0,0 0 0,1 0 0,-1 0 0,0 0 0,1 0 0,-1-1 0,1 1 0,-1 0 0,0-1 0,3 2 0,38 2 0,-1 0 0,65-5 0,-82 1 0,-35 0 0,-1 0 0,1 0 0,-1 2 0,1-1 0,0 2 0,0-1 0,-1 1 0,2 1 0,-1 0 0,-19 11 0,23-11 0,1 0 0,1 1 0,-1 0 0,1 0 0,-1 0 0,2 1 0,-1 0 0,0 0 0,1 0 0,0 0 0,1 1 0,0 0 0,0-1 0,0 1 0,0 0 0,1 1 0,1-1 0,-2 10 0,-32 224 0,21-174 0,11-56 0,-1-1 0,2 1 0,0 0 0,0 0 0,1 0 0,0 0 0,1 0 0,0 0 0,1 1 0,3 19 0,-2-28 0,-1-1 0,1 1 0,0 0 0,0-1 0,0 0 0,0 1 0,0-1 0,0 0 0,1 0 0,-1 0 0,1 0 0,-1 0 0,1-1 0,0 1 0,-1-1 0,1 0 0,0 0 0,0 0 0,0 0 0,0 0 0,0-1 0,1 1 0,3-1 0,11 2 0,1-2 0,33-2 0,-28 0 0,132-2-1365,-130 4-5461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01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481 61 24575,'6'-22'0,"-5"21"0,-1 1 0,1-1 0,-1 0 0,1 0 0,-1 1 0,1-1 0,-1 0 0,0 0 0,1 0 0,-1 1 0,0-1 0,0 0 0,0 0 0,0 0 0,0 0 0,0 0 0,0 0 0,0 1 0,0-1 0,0 0 0,0 0 0,0 0 0,-1 0 0,1 0 0,0 0 0,-1 1 0,1-1 0,0 0 0,-1 0 0,1 1 0,-1-1 0,1 0 0,-1 1 0,0-1 0,1 0 0,-1 1 0,0-1 0,1 1 0,-1-1 0,0 1 0,0-1 0,1 1 0,-1 0 0,0-1 0,0 1 0,0 0 0,0 0 0,0-1 0,1 1 0,-1 0 0,-2 0 0,-2-1 0,0 0 0,0 0 0,0 0 0,-1 0 0,1 1 0,0 0 0,-1 0 0,1 1 0,0 0 0,0 0 0,-1 0 0,1 0 0,0 1 0,0 0 0,0 0 0,1 0 0,-1 0 0,-6 5 0,-10 7 0,1 1 0,-33 32 0,-7 4 0,53-46 0,-20 12 0,0 2 0,1 1 0,2 2 0,0 0 0,-28 33 0,49-50 0,0 0 0,0 0 0,0 0 0,0 1 0,1-1 0,0 0 0,0 1 0,0 0 0,1 0 0,0-1 0,0 1 0,1 0 0,-1 0 0,1 0 0,0 0 0,1 0 0,0-1 0,0 1 0,0 0 0,0 0 0,1-1 0,3 9 0,-1-6 0,0 0 0,1 0 0,0 0 0,0-1 0,1 0 0,0 0 0,0 0 0,0-1 0,1 0 0,0 0 0,0-1 0,1 0 0,15 8 0,-6-4 0,1 0 0,1-2 0,-1 0 0,1-1 0,0-1 0,1 0 0,-1-2 0,1 0 0,23-1 0,-13-1 0,1-2 0,0-2 0,41-8 0,-60 8 0,0 0 0,-1 0 0,1-1 0,-1-1 0,0 0 0,-1-1 0,1 0 0,-1 0 0,0-1 0,-1-1 0,14-12 0,-6 1 0,0 0 0,-1-1 0,-1-1 0,-1-1 0,20-41 0,-29 50 0,1 0 0,-2-1 0,0 0 0,0 0 0,-2 0 0,1 0 0,-2 0 0,0 0 0,-1-1 0,0 1 0,-4-28 0,3 36 0,-1 0 0,1 0 0,-1 0 0,0 0 0,-1 1 0,1-1 0,-1 0 0,0 1 0,0 0 0,-1-1 0,0 2 0,0-1 0,0 0 0,0 1 0,-1-1 0,-6-4 0,3 5 0,1-1 0,-1 2 0,0-1 0,0 1 0,0 0 0,-1 0 0,1 1 0,-1 0 0,1 1 0,-14-1 0,-1 2 0,0 1 0,0 1 0,0 1 0,0 1 0,1 1 0,-1 0 0,-41 18 0,50-16-136,0 1-1,1 0 1,0 1-1,0 0 1,0 1-1,1 1 1,1 0-1,0 0 0,-10 15 1,9-10-6690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0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800 3 24575,'0'1'0,"0"0"0,0 0 0,-1 0 0,1 0 0,0 0 0,-1 0 0,1 0 0,-1-1 0,1 1 0,-1 0 0,0 0 0,1 0 0,-1 0 0,0-1 0,0 1 0,1 0 0,-1-1 0,0 1 0,0-1 0,0 1 0,0-1 0,0 1 0,1-1 0,-1 0 0,0 1 0,0-1 0,0 0 0,0 0 0,0 1 0,0-1 0,0 0 0,-1 0 0,1 0 0,0 0 0,0-1 0,0 1 0,-1 0 0,-50-8 0,37 5 0,-23-3 0,0 3 0,0 1 0,0 2 0,-1 2 0,1 1 0,0 2 0,-50 13 0,67-12 0,0 1 0,0 1 0,1 1 0,0 0 0,1 2 0,0 0 0,0 1 0,1 1 0,1 1 0,0 0 0,1 2 0,1 0 0,0 0 0,-13 20 0,20-24 0,0 1 0,1 0 0,1 0 0,0 0 0,0 1 0,1 0 0,1 0 0,1 0 0,0 0 0,0 1 0,2-1 0,0 1 0,0 0 0,1-1 0,1 1 0,1 0 0,0-1 0,4 15 0,-3-17 0,0-1 0,1 0 0,1 0 0,8 16 0,-11-22 0,2-1 0,-1 0 0,0 1 0,1-1 0,0-1 0,0 1 0,0-1 0,0 1 0,0-1 0,1 0 0,0-1 0,6 4 0,15 7 0,1-1 0,1-1 0,0-1 0,0-2 0,1-1 0,0-1 0,32 2 0,-35-6 0,1-1 0,0-1 0,0-2 0,0 0 0,0-2 0,-1-1 0,35-11 0,-1-5 0,-33 13 0,0-2 0,0 0 0,-1-2 0,-1-1 0,42-27 0,-44 22 0,-1-1 0,-1 0 0,26-31 0,-42 44 0,1-1 0,-1 0 0,-1 0 0,1 0 0,-1-1 0,0 1 0,-1-1 0,0 0 0,0 0 0,-1-1 0,1 1 0,-2 0 0,0-1 0,0 1 0,0-17 0,-3 16 0,0 1 0,0 0 0,-1 0 0,0 0 0,-1 1 0,0-1 0,0 1 0,0 0 0,-1 0 0,0 0 0,-1 0 0,-6-6 0,-7-6 0,-1 1 0,-33-24 0,26 26 0,0 0 0,-1 2 0,-1 1 0,-1 1 0,-60-15 0,35 10 0,52 17-4,1-1 0,-1 0 0,1 1 0,0 0-1,-1-1 1,1 1 0,-1 0 0,1 0 0,-1 1-1,1-1 1,-1 0 0,1 1 0,0-1 0,-1 1-1,1 0 1,0 0 0,0 0 0,-1 0 0,-3 3 0,2-1 26,0 1 0,0 0 0,0 0 0,1 0 0,-1 0 0,1 0 0,0 1 0,-4 8 0,-3 8-354,2 1-1,1-1 1,-7 31-1,13-49 183,-5 25-6676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1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548 180 24575,'2'-46'0,"0"33"0,-1 0 0,-1 1 0,0-1 0,-1 0 0,0 1 0,-1-1 0,-5-20 0,7 32 0,-1 0 0,1 1 0,0-1 0,-1 0 0,1 1 0,-1-1 0,1 0 0,-1 1 0,1-1 0,-1 1 0,0-1 0,1 1 0,-1-1 0,0 1 0,1 0 0,-1-1 0,0 1 0,1 0 0,-1 0 0,0-1 0,0 1 0,1 0 0,-1 0 0,0 0 0,0 0 0,1 0 0,-1 0 0,0 0 0,0 0 0,1 0 0,-1 0 0,0 0 0,0 1 0,1-1 0,-1 0 0,0 1 0,1-1 0,-1 0 0,0 1 0,1-1 0,-1 1 0,0-1 0,1 1 0,-1 0 0,-31 27 0,29-25 0,-87 78 0,-18 18 0,69-58 0,2 1 0,3 2 0,1 2 0,-46 84 0,63-87 35,14-34-235,-1-1 0,0 0 0,0 0 0,-1 0 0,0-1 0,-7 11 0,-1-3-6626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2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65 24575,'1'0'0,"0"0"0,-1 0 0,1 0 0,-1 0 0,1 0 0,0 0 0,-1 0 0,1 0 0,-1 0 0,1 0 0,0 0 0,-1 0 0,1-1 0,-1 1 0,1 0 0,-1 0 0,1-1 0,0 1 0,-1 0 0,1-1 0,-1 1 0,0 0 0,1-1 0,-1 1 0,1-1 0,-1 1 0,0-1 0,1 1 0,-1-1 0,0 1 0,1-1 0,-1 1 0,0-1 0,0 0 0,0 1 0,1-1 0,-1 1 0,0-1 0,0 0 0,0 1 0,0-1 0,0 1 0,0-1 0,0 0 0,0 1 0,0-1 0,-1 1 0,1-2 0,-1 0 0,1 0 0,-1 1 0,0-1 0,0 0 0,0 0 0,0 1 0,0-1 0,0 1 0,-1-1 0,1 1 0,0-1 0,-1 1 0,1 0 0,-3-2 0,-2 0 0,-1 0 0,1 0 0,-1 0 0,0 1 0,0 0 0,0 1 0,0-1 0,0 2 0,0-1 0,0 1 0,0-1 0,0 2 0,0-1 0,0 1 0,0 0 0,0 1 0,0 0 0,0 0 0,-9 4 0,8-2 0,0 0 0,0 1 0,0 0 0,1 0 0,-1 1 0,1 0 0,1 0 0,-1 1 0,1 0 0,0 0 0,0 0 0,1 1 0,0-1 0,-5 13 0,-9 26 0,2 0 0,2 1 0,3 1 0,1 0 0,2 0 0,-3 92 0,12-132 0,0 0 0,0 0 0,1 0 0,0 0 0,0 0 0,1-1 0,0 1 0,1 0 0,0-1 0,0 0 0,0 1 0,1-1 0,0-1 0,0 1 0,7 7 0,-4-6 0,1 0 0,0 0 0,1-1 0,0 0 0,0-1 0,0 0 0,1 0 0,-1-1 0,2-1 0,10 5 0,-6-4 0,0-1 0,0 0 0,0-1 0,1 0 0,-1-1 0,1-1 0,-1-1 0,1 0 0,0-1 0,-1-1 0,0 0 0,1-1 0,-1-1 0,0 0 0,24-11 0,-24 8 0,-1-1 0,0 0 0,0-1 0,-1-1 0,0 0 0,0-1 0,-2 0 0,1-1 0,-1 0 0,-1-1 0,0 0 0,-1-1 0,0 0 0,-1 0 0,-1-1 0,0 0 0,-1 0 0,-1-1 0,0 0 0,-1 0 0,-1 0 0,2-30 0,-4 37 0,-1 1 0,-1 0 0,1-1 0,-1 1 0,-1 0 0,0 0 0,0 0 0,0 0 0,-1 0 0,0 1 0,-1-1 0,0 1 0,0 0 0,0 0 0,-1 0 0,0 0 0,0 1 0,-1 0 0,0 0 0,0 0 0,-8-5 0,1 1 10,0 0 0,-1 0 0,0 2 0,-1-1 0,0 2 0,0 0 0,0 1 0,-1 0 0,0 2 0,0 0 0,-20-3 0,13 5-196,1 1 1,-1 1-1,0 1 0,0 0 1,1 2-1,-1 1 1,-36 11-1,38-9-6640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3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24575,'0'-3'0,"0"1"0,1 0 0,-1 0 0,1 0 0,-1 0 0,1 0 0,0 0 0,0 1 0,0-1 0,0 0 0,0 0 0,0 0 0,0 1 0,1-1 0,-1 1 0,0-1 0,1 1 0,0-1 0,-1 1 0,1 0 0,0 0 0,-1 0 0,1 0 0,0 0 0,0 0 0,0 0 0,0 1 0,3-1 0,-2 0 0,0 0 0,0 0 0,0 1 0,1-1 0,-1 1 0,0 0 0,0 0 0,1 0 0,-1 0 0,0 1 0,0-1 0,1 1 0,-1 0 0,0 0 0,0 0 0,0 0 0,4 3 0,10 11 0,0 2 0,-1 0 0,0 0 0,-2 2 0,0 0 0,22 40 0,-2-5 0,44 82 0,-53-86 0,41 57 0,-48-83-273,-1 1 0,-1 1 0,-2 0 0,16 39 0,-22-40-6553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3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292 92 24575,'2'0'0,"-1"0"0,0-1 0,0 1 0,0-1 0,1 1 0,-1 0 0,0-1 0,0 0 0,0 1 0,0-1 0,0 0 0,0 0 0,0 1 0,-1-1 0,1 0 0,0 0 0,0 0 0,0 0 0,-1 0 0,1 0 0,-1 0 0,1 0 0,-1-1 0,1 1 0,-1 0 0,0 0 0,1 0 0,-1-1 0,0 1 0,0 0 0,0 0 0,0-3 0,0 2 0,1 0 0,-1-1 0,0 1 0,0 0 0,-1-1 0,1 1 0,0 0 0,-1-1 0,0 1 0,1 0 0,-1 0 0,0 0 0,0 0 0,0-1 0,0 1 0,-1 1 0,-1-4 0,0 3 0,-1-1 0,1 1 0,-1 1 0,0-1 0,1 0 0,-1 1 0,0 0 0,0-1 0,0 2 0,0-1 0,0 0 0,0 1 0,0 0 0,0 0 0,0 0 0,0 0 0,0 1 0,0-1 0,0 1 0,0 0 0,0 0 0,0 1 0,0-1 0,1 1 0,-1 0 0,0 0 0,-5 4 0,-2 1 0,1 1 0,-1 0 0,2 0 0,-1 1 0,1 0 0,1 1 0,-13 17 0,7-4 0,1 0 0,1 1 0,1 1 0,1 0 0,2 0 0,0 0 0,-6 41 0,9-23 0,1 1 0,2-1 0,6 82 0,-3-114 0,1 0 0,-1 0 0,2 0 0,-1 0 0,2 0 0,-1 0 0,2-1 0,-1 0 0,1 1 0,1-2 0,0 1 0,0-1 0,12 14 0,-10-16 0,-1 0 0,1-1 0,1 0 0,-1 0 0,1 0 0,0-2 0,1 1 0,-1-1 0,1 0 0,0-1 0,-1 0 0,2-1 0,-1 0 0,20 2 0,-21-4 0,0 0 0,0 0 0,-1-1 0,1 0 0,0 0 0,0-1 0,-1 0 0,1 0 0,-1-1 0,1-1 0,13-7 0,-10 4 0,0-2 0,0 1 0,-1-2 0,0 1 0,0-1 0,14-19 0,-6 3 0,-1-1 0,-1-1 0,-2 0 0,0-1 0,18-55 0,-28 68 0,0 0 0,-1-1 0,0 1 0,-2-1 0,0 1 0,0-1 0,-3-24 0,0 31 0,0 0 0,-1 0 0,0 0 0,-1 0 0,0 1 0,-1-1 0,0 1 0,-1 0 0,1 0 0,-2 1 0,1-1 0,-1 1 0,-11-11 0,9 10 3,-1 1 0,0 0 0,0 1 0,-1 0 0,0 1 0,-1 0 0,1 0 0,-1 1-1,0 1 1,-17-6 0,-7 2-50,-1 1 0,-39-3 0,-17-2-1209,57 5-5570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8:04:43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163 829,'-3'-1,"0"1,0-1,1 0,-1 0,1 0,-1-1,1 1,-1-1,1 1,0-1,-1 0,1 0,0 0,0 0,1 0,-1 0,-2-5,-26-43,24 36,1 0,1-1,0 0,0 0,2 0,0 0,0 0,2 0,1-17,1 0,1 0,2 1,11-42,-2 29,2 0,1 1,46-79,-55 109,1 1,1 0,0 0,1 1,0 1,1 0,0 1,0 0,1 0,0 1,1 1,-1 0,1 1,1 1,-1 0,1 1,0 0,0 2,0-1,0 2,1 0,18 1,-29 1,1 0,-1 0,1 0,-1 1,0 0,0 0,0 0,0 0,0 1,0 0,0 0,-1 0,1 1,5 5,-4-2,1 1,-1 0,-1 0,0 1,0-1,0 1,5 15,-3 1,0-1,-1 1,-2 1,-1-1,1 40,-4-34,-2 1,-1 0,-1 0,-2-1,-1 0,-1 0,-2-1,-1 0,-24 45,23-50,-1-2,-1 1,-1-2,-34 39,43-54,0-1,-1 0,1 0,-1 0,0-1,-1 0,1-1,-1 0,0 0,0 0,0-1,-1 0,1-1,-1 0,1 0,-1-1,0 0,-16 0,18-3,0 0,-1 0,1 0,1-1,-1 0,0-1,1 1,-1-1,1 0,0-1,1 0,-1 0,1 0,0 0,-7-11,0 1,0-1,2-1,0 1,-13-32,10 9,2-2,2 1,1-1,3-1,1 1,2-1,3-44,1 66,0 1,2-1,0 1,2-1,0 1,1 1,0-1,2 1,0 0,1 1,1 0,18-21,-24 33,0 0,0 1,1-1,0 1,-1 1,1-1,1 1,-1 0,0 0,1 1,0 0,-1 0,1 0,0 1,0 0,0 0,0 1,0 0,0 0,0 1,11 2,-8-1,-1 0,1 1,-1 0,0 0,0 1,0 0,0 1,-1 0,0 0,0 1,0 0,-1 0,0 1,12 14,3 10,-1 1,-2 0,-1 2,17 46,-27-59,-2-1,0 1,-1 0,-1 0,-1 1,-1-1,-1 1,-1-1,-3 24,1-34,-1 0,0 0,0 0,-2 0,1 0,-1-1,-1 0,1 0,-2-1,0 1,0-1,0 0,-1-1,0 0,-1 0,0-1,-10 6,14-9,-1 0,0-1,0 0,0 0,0 0,-1-1,1 0,-1 0,0 0,1-1,-1 0,0-1,0 1,1-1,-1 0,0-1,0 0,1 0,-1 0,0-1,1 0,-1-1,1 1,0-1,0 0,0 0,0-1,1 0,-8-6,3 0,0-1,1 0,0 0,1-1,1 0,0 0,0 0,1-1,1 0,0-1,1 1,0-1,-2-18,1 0,2-1,2 1,0-1,8-54,-7 82,0 0,1 0,0 1,0-1,0 0,1 0,0 1,0-1,0 1,0 0,0-1,1 1,0 0,0 0,0 1,1-1,-1 1,1 0,0-1,-1 1,2 1,-1-1,0 1,0 0,1 0,-1 0,1 0,0 1,-1-1,1 1,0 1,0-1,0 1,0 0,0 0,0 0,-1 0,1 1,0 0,0 0,0 0,-1 1,1 0,-1 0,1 0,-1 0,0 1,0-1,0 1,0 0,0 0,0 1,-1-1,0 1,0 0,4 6,1 1,-1 1,-1 0,0 0,-1 1,0-1,-1 1,-1 0,0 0,0 1,-1-1,0 17,-2-10,0 0,-1 0,-1-1,-1 1,-1 0,0-1,-8 21,9-33,1-1,-1 1,-1 0,1-1,-1 0,0 0,-1 0,1 0,-1 0,0-1,-1 0,1 0,-1-1,0 1,0-1,-1-1,1 1,-1-1,0 0,0 0,0-1,0 0,0-1,0 1,0-1,-1 0,1-1,0 0,-1 0,1-1,0 0,-1 0,1 0,0-1,0 0,0-1,0 1,0-1,1-1,-1 1,1-1,0 0,0-1,0 1,1-1,0-1,0 1,0 0,0-1,-7-12,2-3,1 1,0-1,2 0,0-1,1 0,2 0,0 0,1-1,1 1,2-1,0 0,1 1,1-1,5-21,-5 36,1 1,-1 0,1 0,1 0,-1 1,1-1,0 1,0 0,1 0,0 0,0 1,1-1,-1 1,1 1,0-1,0 1,1 0,-1 0,1 1,0 0,0 0,9-2,-10 3,0 0,0 0,0 1,0 0,0 1,0-1,0 1,0 0,0 1,0-1,0 1,0 0,0 1,0 0,0 0,-1 0,1 0,-1 1,1 0,-1 0,0 0,0 1,0 0,-1 0,1 0,-1 0,7 10,-2 2,0 0,-1 0,-1 1,-1 0,0 1,-2-1,6 30,-7-19,0-1,-1 0,-2 1,-4 38,1-54,1 1,-2-1,0 0,0 0,-1 0,0 0,-1-1,-1 0,1 0,-2-1,-8 10,12-14,-1-1,1 0,-1-1,0 1,-1-1,1 0,-1 0,1-1,-1 0,0 0,0 0,-1-1,1 0,0 0,-1 0,0-1,1 0,-1 0,0-1,1 1,-1-2,-9 0,11 0,0-1,1 1,0-1,-1 0,1 0,0 0,0 0,0-1,0 0,0 0,1 0,-1 0,1 0,-5-6,3 1,0 0,0 0,1 0,0 0,1-1,-1 0,-1-10,1 3,1 0,1 0,0 0,1-1,1 1,0-1,2 1,3-20,-2 26,0 0,1 0,1 1,-1-1,1 1,1 0,0 0,0 0,1 1,13-13,-16 17,0 0,0 1,0-1,0 1,1 0,-1 0,1 0,0 1,0 0,0 0,0 0,0 0,0 1,0 0,1 0,-1 0,1 1,-1 0,0 0,1 0,-1 0,10 3,-10-1,-1 1,0 0,0-1,0 1,-1 0,1 1,-1-1,1 1,-1-1,0 1,-1 0,1 0,-1 1,1-1,-1 0,-1 1,1-1,0 1,-1 0,0-1,1 10,0-3,-1 0,0 0,0 0,-1 0,-1 1,0-1,0 0,-5 16,2-14,-1 0,0-1,-1 0,-1 0,0 0,0-1,-1 0,0 0,-1-1,0 0,-20 15,20-19,0 1,0-2,-1 1,0-2,0 1,0-1,-1-1,1 0,-1 0,0-1,0 0,0-1,0 0,-19-2,26 1,0-1,1 1,-1-1,0 0,1 0,-1-1,1 1,-1-1,1 0,0 0,-1 0,1 0,0 0,0-1,1 1,-1-1,0 0,1 0,-4-5,1 0,1 0,0-1,0 1,1-1,0 1,-3-19,1-4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24575,'-5'0'0,"-3"5"0,7 2 0,8 0 0,3 4 0,5 0 0,12-1 0,5-4 0,4-1 0,0-3 0,0-1 0,-1-1 0,-1 0 0,-1 0 0,0-1 0,-1 1 0,-6-1-8191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6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24575,'0'4'0,"1"0"0,-1 0 0,1 0 0,0 0 0,-1 0 0,2 0 0,-1 0 0,0 0 0,1-1 0,0 1 0,0 0 0,0-1 0,0 0 0,1 1 0,-1-1 0,1 0 0,0 0 0,-1-1 0,2 1 0,-1 0 0,0-1 0,0 0 0,7 3 0,7 4 0,0-2 0,1 0 0,37 8 0,6 4 0,-59-18 0,26 10 0,-1 1 0,31 19 0,-53-28 0,0 0 0,0 0 0,-1 0 0,1 1 0,-1-1 0,1 1 0,-1 1 0,0-1 0,-1 0 0,1 1 0,-1 0 0,0 0 0,0 0 0,0 0 0,-1 0 0,0 1 0,0-1 0,2 9 0,-4-10 0,0 0 0,-1 0 0,0 0 0,1 0 0,-1 0 0,-1 0 0,1 0 0,0 0 0,-1 0 0,0 0 0,0-1 0,0 1 0,0-1 0,-1 1 0,0-1 0,1 0 0,-1 0 0,0 0 0,0 0 0,-1-1 0,1 1 0,0-1 0,-1 0 0,0 0 0,-6 3 0,-4 2 0,-1-1 0,0 0 0,-1-1 0,0-1 0,-18 3 0,18-4-195,0-1 0,0-1 0,-1 0 0,1-1 0,0-1 0,-26-4 0,14-3-6631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7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24575,'1'-23'0,"0"1"0,7-39 0,-7 55 0,0-1 0,1 1 0,0 0 0,0-1 0,0 1 0,1 0 0,0 0 0,0 1 0,1-1 0,-1 1 0,1-1 0,1 1 0,8-8 0,-12 12 0,1-1 0,0 2 0,-1-1 0,1 0 0,0 0 0,0 0 0,-1 1 0,1-1 0,0 1 0,0-1 0,0 1 0,0 0 0,0 0 0,0 0 0,0 0 0,0 0 0,-1 0 0,1 1 0,0-1 0,0 0 0,0 1 0,0 0 0,0-1 0,-1 1 0,1 0 0,0 0 0,-1 0 0,1 0 0,-1 0 0,1 0 0,-1 1 0,1-1 0,-1 0 0,0 1 0,1-1 0,-1 1 0,0 0 0,0-1 0,1 4 0,5 6 0,-1 0 0,0 1 0,0 0 0,4 17 0,130 444 0,-134-451 0,1 0 0,1 0 0,1-1 0,1 1 0,24 37 0,-33-58 0,-1-1 0,1 1 0,-1 0 0,1-1 0,-1 1 0,1 0 0,-1-1 0,1 1 0,0-1 0,-1 1 0,1-1 0,0 1 0,0-1 0,-1 0 0,1 1 0,0-1 0,0 0 0,0 1 0,-1-1 0,1 0 0,0 0 0,0 0 0,0 0 0,0 0 0,0 0 0,-1 0 0,1 0 0,0 0 0,1-1 0,0 0 0,-1 0 0,1 0 0,-1 0 0,1 0 0,-1 0 0,0-1 0,1 1 0,-1-1 0,0 1 0,0-1 0,0 1 0,1-4 0,18-54 0,6-119 106,4-19-1577,-23 170-5355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44 217 24575,'-1'-4'0,"0"0"0,0 0 0,-1 1 0,1-1 0,-1 0 0,0 0 0,0 1 0,0 0 0,-5-6 0,-8-14 0,14 21 0,0-2 0,-1 1 0,1 0 0,1 0 0,-1 0 0,0 0 0,1-1 0,-1 1 0,1 0 0,0 0 0,0-1 0,1 1 0,-1 0 0,1 0 0,-1-1 0,1 1 0,0 0 0,0 0 0,0 0 0,3-5 0,0 3 0,-1 0 0,1 0 0,0 0 0,0 1 0,1-1 0,0 1 0,-1 0 0,1 1 0,0-1 0,9-4 0,-6 4 0,0 0 0,0 0 0,0 1 0,1 0 0,-1 0 0,1 1 0,0 0 0,-1 1 0,1-1 0,0 2 0,0-1 0,0 2 0,0-1 0,-1 1 0,18 4 0,-21-3 0,-1 0 0,0 0 0,0 1 0,0-1 0,0 1 0,0 0 0,0 1 0,-1-1 0,0 1 0,1-1 0,-1 1 0,-1 0 0,1 0 0,0 0 0,-1 0 0,0 1 0,0-1 0,0 1 0,-1-1 0,1 1 0,0 8 0,-1-6 0,0-1 0,-1 1 0,1-1 0,-1 1 0,-1 0 0,0-1 0,1 1 0,-2-1 0,1 1 0,-1-1 0,0 0 0,0 0 0,-1 1 0,0-2 0,-5 9 0,-59 74 0,44-59 0,0 1 0,2 0 0,-25 50 0,39-65 0,3-8 0,0 0 0,1 1 0,0-1 0,0 1 0,1-1 0,0 1 0,-1 8 0,4-14 0,-1 0 0,0-1 0,0 1 0,1 0 0,-1 0 0,1 0 0,-1-1 0,1 1 0,0 0 0,0-1 0,0 1 0,0 0 0,0-1 0,0 1 0,0-1 0,0 0 0,1 1 0,-1-1 0,0 0 0,1 0 0,-1 0 0,1 0 0,0 0 0,-1 0 0,1 0 0,0 0 0,0-1 0,-1 1 0,1-1 0,0 1 0,0-1 0,0 0 0,-1 0 0,1 1 0,3-2 0,84 4-1365,-61-4-5461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24575,'0'11'0,"0"9"0,0 6 0,5 4 0,2 3 0,0 1 0,-2 0 0,-1 5 0,-1 1 0,-2-1 0,-1-1 0,0-2 0,0-1 0,5-2 0,2-1 0,0 0 0,-1-6-8191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8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24575,'2'42'0,"12"68"0,-7-65 0,2 51 0,-7-65 17,13 55-1,-11-68-171,0 0 0,-1 0-1,0 1 1,-2-1 0,0 1-1,-1 0 1,-1-1-1,-4 25 1,-2-23-6671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8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24575,'2'-3'0,"-1"1"0,1 0 0,0 0 0,0 0 0,0 1 0,0-1 0,0 0 0,1 1 0,-1 0 0,0-1 0,1 1 0,-1 0 0,1 0 0,-1 0 0,5 0 0,6-5 0,2 0 0,1-1 0,0 2 0,0 0 0,0 1 0,1 1 0,30-3 0,105 6 0,-85 1 0,115 1 0,240 33 0,-250-12 0,71 13 0,-230-34-195,-1 1 0,0 0 0,-1 1 0,1 0 0,-1 1 0,13 7 0,-9-1-6631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9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24575,'1'-1'0,"0"-1"0,0 1 0,0 0 0,0-1 0,0 1 0,0 0 0,0 0 0,1 0 0,-1 0 0,0 0 0,1 0 0,-1 1 0,1-1 0,-1 0 0,1 1 0,-1-1 0,1 1 0,-1-1 0,1 1 0,-1 0 0,1 0 0,3 0 0,-2-1 0,45-7 0,61-1 0,1 0 0,62-6-75,211 10 0,-222 6-1140,-135-1-5611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120 249 24575,'-9'1'0,"-1"-1"0,0-1 0,1 0 0,-1 0 0,1-1 0,-18-5 0,24 6 0,1 0 0,0-1 0,0 1 0,0 0 0,0-1 0,0 1 0,0-1 0,0 0 0,0 0 0,1 0 0,-1 0 0,1 0 0,-1 0 0,1 0 0,0 0 0,0 0 0,0-1 0,0 1 0,0 0 0,0-1 0,1 1 0,-1-1 0,1 1 0,0-1 0,-1 1 0,1-1 0,1 1 0,-1-1 0,0 1 0,0-1 0,2-4 0,0 1 0,0-1 0,1 1 0,0-1 0,0 1 0,0 0 0,0 0 0,1 1 0,0-1 0,1 1 0,-1 0 0,1 0 0,0 0 0,0 0 0,0 1 0,1 0 0,0 0 0,6-3 0,10-6 0,1 2 0,0 0 0,33-10 0,-49 19 0,1-1 0,-1 1 0,1 1 0,0 0 0,0 0 0,0 0 0,0 1 0,0 0 0,0 0 0,0 1 0,0 0 0,0 1 0,-1-1 0,1 2 0,0-1 0,-1 1 0,0 0 0,1 0 0,-1 1 0,0 0 0,-1 1 0,1-1 0,-1 1 0,0 0 0,0 1 0,-1-1 0,1 1 0,-1 1 0,8 11 0,-6-6 0,-1 1 0,0-1 0,0 1 0,-1 0 0,-1 0 0,0 1 0,-1-1 0,-1 1 0,0 0 0,-1 0 0,0 0 0,-1 0 0,-3 22 0,3-27 0,-1-1 0,-1 0 0,1 0 0,-1-1 0,-1 1 0,0 0 0,0-1 0,0 1 0,-1-1 0,0 0 0,0 0 0,-1 0 0,0-1 0,0 1 0,-1-1 0,1-1 0,-1 1 0,-1-1 0,1 0 0,-1 0 0,1-1 0,-2 0 0,1 0 0,-11 4 0,14-6-6,-1-1 0,0 0 0,0 0 0,0 0 0,0-1 0,0 1 0,0-1 0,-1 0-1,1-1 1,0 1 0,0-1 0,0 0 0,0 0 0,-9-4 0,7 1 27,0 0 1,0 0-1,0 0 0,0-1 1,1 0-1,-1 0 1,1-1-1,-7-9 0,-6-10-265,1 0 0,2-1-1,-25-53 1,32 60-245,-9-17-6337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9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24575,'1'0'0,"0"1"0,0-1 0,0 1 0,0-1 0,-1 1 0,1-1 0,0 1 0,0 0 0,0-1 0,0 1 0,-1 0 0,1 0 0,0 0 0,-1 0 0,1-1 0,0 1 0,-1 0 0,0 0 0,1 0 0,-1 0 0,1 0 0,-1 0 0,0 0 0,1 2 0,5 32 0,-5-32 0,7 84 0,-6 175 0,-5-131 0,1-68-102,0-24 214,4 42 1,-1-71-278,0 1-1,1-1 1,0 0 0,0 0-1,1 0 1,1 0 0,0 0-1,10 17 1,7 2-6661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0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1032 24575,'3'0'0,"-1"1"0,0 0 0,0 0 0,-1 0 0,1 0 0,0 1 0,0-1 0,0 0 0,-1 1 0,1-1 0,-1 1 0,1 0 0,-1-1 0,3 5 0,16 14 0,-18-18 0,1-1 0,-1 1 0,1-1 0,0 0 0,0 0 0,0 0 0,0 0 0,0-1 0,0 1 0,-1-1 0,1 0 0,0 0 0,0 0 0,0 0 0,0 0 0,0-1 0,0 1 0,0-1 0,0 0 0,0 0 0,5-2 0,-4 0 0,1 0 0,-1 0 0,1-1 0,-1 1 0,0-1 0,-1 0 0,1 0 0,0 0 0,-1-1 0,0 1 0,4-8 0,-3 4 0,0 1 0,-1-1 0,0-1 0,0 1 0,0 0 0,-1-1 0,0 1 0,-1-1 0,0 1 0,0-1 0,-1 0 0,0 1 0,-1-1 0,0 0 0,-2-11 0,2 18 0,0 0 0,1 0 0,-1 0 0,0 0 0,0 0 0,0 0 0,0 1 0,0-1 0,0 0 0,0 1 0,-1-1 0,1 1 0,-1-1 0,1 1 0,-1 0 0,1-1 0,-1 1 0,0 0 0,0 0 0,1 0 0,-1 1 0,0-1 0,0 0 0,0 1 0,0-1 0,0 1 0,0-1 0,0 1 0,0 0 0,0 0 0,0 0 0,0 0 0,0 1 0,0-1 0,0 0 0,0 1 0,0-1 0,0 1 0,0 0 0,0 0 0,-2 1 0,-1 0 0,-1 2 0,1-1 0,0 0 0,0 1 0,0 0 0,0 0 0,1 1 0,0-1 0,0 1 0,0 0 0,0 0 0,-3 8 0,1 0 0,1 0 0,1 0 0,0 1 0,1 0 0,0 0 0,1 0 0,1 0 0,0 0 0,1 0 0,1 1 0,0-1 0,0 0 0,8 27 0,-8-35 0,1 0 0,0 0 0,0-1 0,0 1 0,1 0 0,0-1 0,0 0 0,0 0 0,1 0 0,0 0 0,-1 0 0,2-1 0,-1 1 0,0-1 0,1 0 0,0-1 0,0 1 0,0-1 0,0 0 0,1 0 0,-1-1 0,1 1 0,0-1 0,0-1 0,0 1 0,0-1 0,0 0 0,0 0 0,0 0 0,0-1 0,0 0 0,0-1 0,0 1 0,7-2 0,-5 0 0,0-1 0,0 0 0,0 0 0,-1 0 0,0-1 0,1 0 0,-1-1 0,0 1 0,-1-1 0,1-1 0,-1 1 0,0-1 0,-1 0 0,1 0 0,-1-1 0,0 0 0,-1 0 0,6-11 0,8-16 0,-2 0 0,19-62 0,-32 85 0,23-68 0,-3-1 0,-5-1 0,-2 0 0,-4-2 0,1-94 0,-12 127 0,1 11 0,-1 0 0,-3-1 0,-1 1 0,-13-68 0,14 102 0,1 1 0,-1-1 0,0 0 0,0 1 0,-1-1 0,1 1 0,-1-1 0,0 1 0,0 0 0,0 0 0,-7-5 0,9 8 0,0 0 0,-1 0 0,1 0 0,-1 1 0,1-1 0,-1 0 0,1 1 0,-1-1 0,1 1 0,-1-1 0,0 1 0,1 0 0,-1 0 0,0 0 0,1 0 0,-1 0 0,0 0 0,1 0 0,-1 0 0,0 1 0,1-1 0,-1 1 0,1-1 0,-1 1 0,1 0 0,-1-1 0,1 1 0,-1 0 0,1 0 0,0 0 0,-1 0 0,1 0 0,0 0 0,0 1 0,0-1 0,0 0 0,-2 3 0,-5 7 0,0 1 0,1-1 0,0 2 0,1-1 0,1 1 0,-1-1 0,2 2 0,-6 22 0,2 9 0,-5 60 0,5 23 0,13 220 0,3-288 0,2 0 0,3 0 0,2-2 0,43 106 0,-56-157-62,1-1 0,-1 1 0,2-1 0,-1 0 0,1 0 0,0-1 0,0 1 0,0-1 0,1 0 0,0 0 0,0 0 0,0-1-1,1 0 1,0 0 0,-1 0 0,1 0 0,0-1 0,1 0 0,-1-1 0,1 1 0,11 2 0,9-1-6764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0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24575,'0'-5'0,"0"-8"0,0-1-8191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1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20 24575,'0'-6'0,"-5"-1"0,-3 1-8191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7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291 85 24575,'1'0'0,"-1"0"0,0 1 0,1-1 0,-1 0 0,0 0 0,1 0 0,-1 0 0,1 0 0,-1 0 0,0 0 0,1 0 0,-1 0 0,0 0 0,1 0 0,-1 0 0,0 0 0,1 0 0,-1-1 0,0 1 0,1 0 0,-1 0 0,0 0 0,1 0 0,-1-1 0,0 1 0,0 0 0,1 0 0,-1 0 0,0-1 0,0 1 0,1 0 0,-1-1 0,0 1 0,0 0 0,0-1 0,1 1 0,-1 0 0,0 0 0,0-1 0,0 1 0,0-1 0,0 1 0,0 0 0,0-1 0,0 1 0,0 0 0,0-1 0,0 1 0,0 0 0,0-1 0,0 1 0,0-1 0,-1 0 0,1 1 0,-1-1 0,0 0 0,1 1 0,-1-1 0,0 1 0,1-1 0,-1 0 0,0 1 0,0 0 0,0-1 0,1 1 0,-1-1 0,0 1 0,0 0 0,0 0 0,0-1 0,0 1 0,0 0 0,0 0 0,0 0 0,1 0 0,-3 0 0,-6 2 0,0 0 0,0 1 0,0-1 0,0 2 0,0-1 0,1 1 0,0 1 0,0-1 0,0 1 0,0 1 0,1 0 0,0 0 0,0 0 0,0 1 0,-6 8 0,-2 3 0,0 2 0,1 0 0,0 1 0,-16 37 0,18-27 0,1 0 0,2 1 0,1 0 0,2 1 0,0 0 0,3 0 0,1 0 0,1 0 0,6 51 0,-5-79 0,1-1 0,0 1 0,1-1 0,-1 0 0,1 1 0,0-1 0,0 0 0,0 0 0,0 0 0,1 0 0,-1-1 0,1 1 0,0-1 0,0 1 0,1-1 0,-1 0 0,1 0 0,-1-1 0,1 1 0,0-1 0,0 0 0,0 0 0,1 0 0,-1 0 0,0-1 0,1 1 0,-1-1 0,7 1 0,13 2 0,1-1 0,0-1 0,48-3 0,-58 0 0,-3 1 0,0 0 0,1-1 0,-1-1 0,0 0 0,0-1 0,0 0 0,0-1 0,0 0 0,-1 0 0,0-2 0,0 1 0,0-2 0,-1 1 0,0-1 0,0-1 0,0 0 0,-1 0 0,-1-1 0,1 0 0,-1 0 0,-1-1 0,0 0 0,0-1 0,-1 1 0,0-1 0,-1 0 0,0-1 0,-1 1 0,0-1 0,-1 0 0,0 0 0,-1 0 0,1-18 0,-1-3 0,0 1 0,-2-1 0,-2 0 0,-9-52 0,8 71 0,-1 0 0,0 0 0,-1 1 0,-1-1 0,0 2 0,0-1 0,-2 0 0,1 1 0,-2 1 0,1-1 0,-2 1 0,-20-19 0,16 19 0,-1 0 0,0 1 0,-1 0 0,0 2 0,-1-1 0,0 2 0,0 1 0,-19-6 0,31 11 6,1 0 0,0 1-1,0-1 1,0 1 0,0 0 0,0 0-1,-1 0 1,1 1 0,0-1 0,0 1-1,0 0 1,0 0 0,0 0 0,0 1-1,0 0 1,-6 3 0,-4 3-307,1 2 0,-25 19 0,29-20-259,-13 9-6266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24575,'0'-5'0,"6"-1"0,6-1 0,7 2 0,-1-4 0,3-1 0,3 2 0,2 3 0,2 1 0,2 2 0,-5 1-8191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2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414 217 24575,'0'-3'0,"-1"1"0,1-1 0,-1 0 0,0 0 0,0 1 0,-1-1 0,1 1 0,0-1 0,-1 1 0,0-1 0,1 1 0,-1 0 0,0 0 0,0 0 0,0 0 0,0 0 0,-1 0 0,1 0 0,0 1 0,-1-1 0,1 1 0,-1 0 0,0 0 0,1 0 0,-1 0 0,0 0 0,0 1 0,-5-2 0,-6-1 0,-1 1 0,1 0 0,-1 1 0,-21 1 0,26 0 0,-1 2 0,1-1 0,0 2 0,-1-1 0,1 1 0,1 1 0,-1 0 0,0 0 0,1 1 0,0 0 0,0 1 0,0 0 0,1 0 0,0 1 0,0 0 0,1 0 0,-1 1 0,2 0 0,-9 12 0,5-5 0,0 1 0,2 0 0,0 1 0,1 0 0,0 0 0,2 0 0,0 1 0,1 0 0,0 0 0,0 25 0,4-36 0,0 1 0,0-1 0,1 1 0,1-1 0,-1 0 0,1 1 0,0-1 0,1 0 0,0 0 0,0 0 0,0-1 0,1 1 0,0-1 0,0 1 0,1-1 0,0-1 0,0 1 0,0-1 0,1 0 0,-1 0 0,14 8 0,-4-3 0,0-1 0,1 0 0,0-1 0,1-1 0,-1-1 0,1-1 0,1 0 0,22 4 0,-34-9 0,1 1 0,0-1 0,-1 0 0,1 0 0,0-1 0,-1 0 0,1 0 0,0 0 0,-1-1 0,0 0 0,1-1 0,10-5 0,-6 2 0,0-1 0,-1 0 0,-1-1 0,1 0 0,-1 0 0,12-15 0,-2-2 0,-1 0 0,-1-1 0,-2-1 0,22-50 0,-32 67 0,0 1 0,-1-2 0,-1 1 0,0 0 0,0-1 0,-1 1 0,0-1 0,-1 0 0,0 0 0,-1 1 0,0-1 0,-1 0 0,0 0 0,-1 0 0,0 1 0,0-1 0,-1 1 0,-1 0 0,1-1 0,-2 2 0,1-1 0,-2 0 0,1 1 0,-1 0 0,-14-16 0,5 6 0,-1 2 0,0 0 0,-1 0 0,0 2 0,-24-16 0,36 27 0,-1 1 0,1 0 0,-1 0 0,0 0 0,0 0 0,0 1 0,0 0 0,0 0 0,-1 1 0,1 0 0,0 0 0,-1 1 0,1-1 0,-1 1 0,1 1 0,-1-1 0,1 1 0,0 0 0,-1 0 0,1 1 0,0 0 0,0 0 0,-9 5 0,4-1-227,1 1-1,0 1 1,0-1-1,0 2 1,-16 17-1,5 0-6598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2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0 24575,'-2'6'0,"0"-1"0,0 1 0,0-1 0,-1 0 0,1 0 0,-1 0 0,-1 0 0,1 0 0,-1-1 0,-4 5 0,-7 11 0,-144 220 0,148-223 0,1 2 0,0 0 0,2 0 0,0 0 0,2 1 0,-9 37 0,15-36-1365,4-5-5461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2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11 24575,'1'-1'0,"-1"1"0,0 0 0,0 0 0,0 0 0,0-1 0,0 1 0,0 0 0,1 0 0,-1-1 0,0 1 0,0 0 0,0-1 0,0 1 0,0 0 0,0 0 0,0-1 0,0 1 0,0 0 0,0 0 0,-1-1 0,1 1 0,0 0 0,0-1 0,0 1 0,0 0 0,0 0 0,0 0 0,0-1 0,-1 1 0,1 0 0,0 0 0,0-1 0,0 1 0,-1 0 0,1 0 0,0 0 0,0 0 0,0-1 0,-1 1 0,1 0 0,0 0 0,0 0 0,-1 0 0,1 0 0,0 0 0,-1 0 0,1 0 0,0 0 0,0 0 0,-1 0 0,1 0 0,0 0 0,0 0 0,-1 0 0,1 0 0,0 0 0,0 0 0,-1 0 0,1 0 0,-11 17 0,9-10 0,1-1 0,1 0 0,-1 1 0,1-1 0,0 1 0,1-1 0,-1 0 0,1 1 0,1-1 0,-1 0 0,5 11 0,34 72 0,-19-47 0,24 43 0,3-2 0,76 99 0,-102-151 0,-8-12-72,22 36-1221,-27-33-5533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3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97 481 24575,'-2'-1'0,"-1"0"0,1 0 0,0 1 0,0-1 0,0 0 0,0-1 0,0 1 0,0 0 0,0 0 0,1-1 0,-1 1 0,0-1 0,1 0 0,-1 1 0,1-1 0,0 0 0,-1 0 0,1 0 0,0 0 0,0 0 0,0 0 0,0-4 0,-17-48 0,14 37 0,1-1 0,0 1 0,2-1 0,0 0 0,1 1 0,1-1 0,0 0 0,1 1 0,10-35 0,-9 42 0,1 0 0,0 0 0,1 1 0,0-1 0,1 1 0,0 0 0,0 1 0,1-1 0,0 1 0,1 0 0,-1 1 0,1 0 0,1 0 0,-1 1 0,1 0 0,1 0 0,13-6 0,-12 7 0,-1 1 0,1 0 0,0 0 0,0 1 0,0 1 0,0 0 0,0 0 0,1 1 0,-1 0 0,1 1 0,-1 1 0,0-1 0,1 2 0,-1 0 0,0 0 0,0 1 0,12 4 0,-11-1 0,0 0 0,-1 0 0,0 1 0,0 1 0,0 0 0,-1 0 0,0 1 0,0 1 0,-1-1 0,0 1 0,-1 1 0,0 0 0,-1 0 0,8 15 0,-6-7 0,0 0 0,-1 1 0,0 0 0,-2 1 0,-1-1 0,0 1 0,-2 0 0,0 0 0,-1 1 0,-1-1 0,-1 0 0,-1 1 0,-8 41 0,6-48 0,-2-1 0,1 1 0,-2-1 0,0 1 0,0-2 0,-2 1 0,1-1 0,-2 0 0,0 0 0,0-1 0,-1-1 0,-1 1 0,0-2 0,0 1 0,-1-2 0,0 1 0,-1-2 0,0 1 0,0-2 0,-16 7 0,18-9 0,-1-1 0,1 0 0,-1 0 0,0-1 0,-1-1 0,1 0 0,0-1 0,-1 0 0,1-1 0,0 0 0,-1-1 0,1 0 0,0-1 0,0 0 0,-13-5 0,16 4 0,0-1 0,1 0 0,-1-1 0,1 1 0,0-2 0,0 1 0,1-1 0,-1 0 0,1 0 0,1-1 0,-1 0 0,1-1 0,0 1 0,1-1 0,0 0 0,0 0 0,1-1 0,0 1 0,-6-18 0,-1-14-455,1 0 0,-8-65 0,15 71-6371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3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630 7 24575,'0'-1'0,"1"1"0,-1 0 0,0-1 0,0 1 0,1-1 0,-1 1 0,0 0 0,1-1 0,-1 1 0,0 0 0,1-1 0,-1 1 0,1 0 0,-1 0 0,1-1 0,-1 1 0,1 0 0,-1 0 0,1 0 0,-1-1 0,1 1 0,-1 0 0,1 0 0,-1 0 0,1 0 0,-1 0 0,1 0 0,-1 0 0,1 0 0,-1 0 0,1 1 0,-1-1 0,1 0 0,-1 0 0,1 1 0,5 18 0,-10 27 0,-12-2 0,-1-1 0,-3-1 0,-1 0 0,-46 66 0,-26 47 0,-61 106 0,135-234-170,-2 0-1,-1-1 0,-2-2 1,0 0-1,-1-1 0,-1-2 1,-48 31-1,49-37-6655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4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24575,'7'1'0,"0"2"0,0-1 0,0 1 0,0 0 0,-1 0 0,0 0 0,0 1 0,0 0 0,10 9 0,4 2 0,35 22 0,-2 4 0,-2 1 0,67 72 0,-110-105-124,0 0 0,-1 1 0,0 1 0,0-1 0,-1 1 0,0 0-1,-1 0 1,-1 1 0,0-1 0,3 15 0,-3-3-6702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4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0 415 24575,'1'-5'0,"0"0"0,0 1 0,0 0 0,0-1 0,0 1 0,1 0 0,0-1 0,0 1 0,0 0 0,1 0 0,-1 1 0,1-1 0,0 0 0,0 1 0,6-6 0,60-45 0,-54 43 0,198-120 122,-5 4-1609,-180 106-5339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37 24575,'0'-1'0,"-1"0"0,1 0 0,0-1 0,0 1 0,0 0 0,0 0 0,0-1 0,0 1 0,0 0 0,0 0 0,0-1 0,1 1 0,-1 0 0,1 0 0,-1 0 0,1-1 0,-1 1 0,1 0 0,-1 0 0,1 0 0,0 0 0,0 0 0,0 0 0,-1 0 0,1 0 0,0 1 0,0-1 0,0 0 0,0 1 0,1-1 0,-1 0 0,0 1 0,0-1 0,0 1 0,0-1 0,1 1 0,-1 0 0,0 0 0,2-1 0,-1 2 0,1-1 0,-1 1 0,1 0 0,-1 0 0,0 0 0,1 0 0,-1 0 0,0 1 0,0-1 0,0 1 0,0-1 0,0 1 0,0 0 0,0 0 0,-1 0 0,1 0 0,0 0 0,-1 0 0,2 3 0,16 35 0,-2 1 0,-2 0 0,-1 1 0,9 50 0,-12-49 0,104 365 0,-108-385-117,-5-19 148,-1 1 0,1 0 0,-1 0 0,0 0 0,0 1 0,-1-1 0,1 6 0,-2-9-103,1 0 1,-1 0 0,1 0 0,-1 1 0,0-1-1,0 0 1,0 0 0,0 0 0,0 0-1,-1-1 1,1 1 0,-1 0 0,1 0 0,-1-1-1,1 1 1,-1-1 0,0 0 0,0 1-1,0-1 1,-2 2 0,-12 5-6755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511 130 24575,'4'0'0,"0"-1"0,0 1 0,0-1 0,0 1 0,0-1 0,0 0 0,-1-1 0,1 1 0,0-1 0,-1 1 0,1-1 0,-1 0 0,0 0 0,1-1 0,-1 1 0,0-1 0,-1 0 0,6-5 0,-7 7 0,0 0 0,-1-1 0,1 1 0,0-1 0,-1 1 0,1 0 0,0-1 0,-1 1 0,0-1 0,1 0 0,-1 1 0,0-1 0,0 1 0,0-1 0,0 1 0,0-1 0,0 1 0,-1-1 0,1-2 0,-1 2 0,-1 0 0,1 0 0,0-1 0,-1 1 0,1 0 0,-1 0 0,1 0 0,-1 0 0,0 1 0,0-1 0,0 0 0,0 1 0,0 0 0,0-1 0,-5-1 0,-3-2 0,0 1 0,0-1 0,-1 2 0,0-1 0,0 2 0,0-1 0,0 2 0,0-1 0,0 2 0,0-1 0,0 1 0,-12 2 0,7 1 0,0 0 0,1 1 0,-1 0 0,1 2 0,0 0 0,0 0 0,-24 16 0,16-7 0,1 1 0,0 1 0,2 1 0,0 1 0,1 0 0,0 2 0,2 0 0,1 1 0,-24 41 0,34-51 0,0 1 0,1 0 0,0 0 0,1 0 0,0 1 0,1-1 0,0 1 0,1 0 0,0 17 0,2-24 0,1 0 0,-1 0 0,1 0 0,0-1 0,1 1 0,-1 0 0,1-1 0,1 1 0,-1-1 0,1 0 0,0 0 0,1 0 0,0 0 0,-1 0 0,2-1 0,-1 1 0,1-1 0,-1 0 0,2-1 0,6 6 0,2-1 0,0 0 0,1-1 0,1-1 0,-1 0 0,1-1 0,0 0 0,0-2 0,1 0 0,0 0 0,-1-2 0,1 0 0,0-1 0,0-1 0,0 0 0,0-2 0,0 1 0,0-2 0,-1-1 0,1 0 0,27-11 0,-24 7 0,0 0 0,0-2 0,-2-1 0,1 0 0,-1-1 0,-1-1 0,0-1 0,-1 0 0,0-1 0,-1-1 0,-1 0 0,-1-1 0,0-1 0,-1 0 0,-1 0 0,9-22 0,-15 29 0,-1 0 0,0-1 0,-1 1 0,0-1 0,-1 1 0,0-1 0,-1 0 0,0 0 0,-1 0 0,-1 0 0,0 0 0,0 0 0,-4-13 0,3 17 0,-1 0 0,0 0 0,0 0 0,0 0 0,-1 1 0,-1 0 0,1 0 0,-1 0 0,0 0 0,0 1 0,-1 0 0,0 0 0,0 0 0,-1 1 0,1 0 0,-1 0 0,0 1 0,-1-1 0,-11-4 0,-1 1 20,-1 0 0,0 2 0,0 0 0,0 1 0,-31-3 0,44 8-98,0-1 0,0 1 0,0 0-1,0 1 1,0 0 0,1 0 0,-1 1 0,0 0 0,1 0-1,-1 0 1,1 1 0,0 1 0,0-1 0,0 1 0,0 0-1,1 1 1,-1-1 0,-6 8 0,-10 13-6748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8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24575,'2'0'0,"-1"1"0,0-1 0,1 1 0,-1 0 0,0-1 0,1 1 0,-1 0 0,0 0 0,0 0 0,1 0 0,-1 0 0,0 0 0,0 0 0,0 1 0,-1-1 0,1 0 0,0 0 0,0 1 0,-1-1 0,1 1 0,0-1 0,-1 0 0,0 1 0,1-1 0,-1 1 0,0-1 0,0 3 0,6 49 0,-5-47 0,2 382 0,-6-197 0,-2-141 120,4-48-203,0 1 1,0-1-1,0 0 1,0 1-1,-1-1 1,1 0-1,-1 0 1,1 0-1,-1 0 1,0 0-1,1 0 1,-1-1-1,0 1 1,0 0-1,0-1 1,-1 0-1,-2 2 1,-15 5-6744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24575,'4'3'0,"0"0"0,0 0 0,1 0 0,-1 0 0,1-1 0,0 0 0,0 0 0,0 0 0,0 0 0,0-1 0,0 0 0,10 1 0,71 1 0,-63-3 0,-18 0 0,0 0 0,0 0 0,0 0 0,0 1 0,0 0 0,0 0 0,0 0 0,0 0 0,0 1 0,-1 0 0,1 0 0,-1 0 0,5 4 0,-6-4 0,0 1 0,-1 0 0,1 0 0,-1 0 0,0 0 0,0 1 0,0-1 0,0 1 0,-1-1 0,0 1 0,1-1 0,-1 1 0,0 0 0,-1 0 0,1 0 0,-1-1 0,0 8 0,-1 214 0,-3-77 0,6-42 0,-5 123 0,2-225 5,0 0 0,0 0 0,0 0-1,-1 0 1,0-1 0,1 1 0,-1-1 0,0 1-1,-1-1 1,1 0 0,-1 0 0,1 0 0,-1 0-1,0 0 1,0 0 0,0-1 0,-1 1-1,1-1 1,-1 0 0,1 0 0,-1 0 0,1-1-1,-1 1 1,-7 1 0,-6 2-302,0-1 0,0 0 0,0-1 0,-22 0 0,10-1-6529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8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219 102 24575,'-4'1'0,"1"0"0,-1 0 0,1 1 0,0-1 0,0 1 0,-1 0 0,1 0 0,0 0 0,1 0 0,-1 1 0,-4 3 0,-40 41 0,28-27 0,-51 57 0,66-71 0,-1 0 0,1 0 0,0 1 0,0-1 0,0 1 0,1 0 0,0 0 0,1 0 0,-1 0 0,1 1 0,-1 10 0,3-13 0,1-1 0,0 0 0,0 0 0,0 1 0,0-1 0,1 0 0,-1 0 0,1 0 0,0 0 0,0-1 0,1 1 0,-1 0 0,1-1 0,0 0 0,-1 1 0,2-1 0,-1 0 0,0-1 0,1 1 0,5 3 0,-1-1 0,1 1 0,0-1 0,0-1 0,0 0 0,1 0 0,-1-1 0,18 3 0,-14-3 0,1-1 0,0-1 0,1 0 0,-1-1 0,0-1 0,0 0 0,0-1 0,0 0 0,22-7 0,-28 6 0,0-1 0,0 0 0,0 0 0,-1-1 0,1 0 0,-1 0 0,0 0 0,-1-1 0,1 0 0,-1-1 0,0 1 0,-1-1 0,1 0 0,-2-1 0,1 1 0,4-12 0,1 0 0,-1-1 0,-1 0 0,-2 0 0,1-1 0,-2 0 0,-1 0 0,2-25 0,-6 40 0,1-1 0,-1 1 0,0 0 0,-1-1 0,0 1 0,0 0 0,0 0 0,-1 0 0,1 0 0,-2 0 0,1 0 0,0 0 0,-1 1 0,0-1 0,-1 1 0,1-1 0,-1 1 0,0 1 0,0-1 0,-1 0 0,1 1 0,-1 0 0,0 0 0,0 0 0,-1 1 0,1 0 0,-1 0 0,-7-3 0,0 1-97,0 1-1,0 0 1,0 1-1,-1 0 1,0 1-1,1 1 1,-1 0-1,0 1 1,0 0-1,1 1 1,-1 1-1,0 0 0,-24 7 1,17-1-6729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8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24575,'35'40'0,"-1"1"0,42 70 0,-34-49 0,106 173 0,-20-30 0,-100-164 0,-3-5 0,-1 0 0,-2 2 0,33 75 0,-54-109-105,0 0 0,0 0 0,0-1 0,0 1 0,-1 0 0,1 0 0,-1 1 0,0-1 0,0 0 0,0 0 0,-1 0 0,-1 6 0,-8 17-6721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9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61 192 24575,'3'-1'0,"0"1"0,0 0 0,0-1 0,0 0 0,0 0 0,0 0 0,0 0 0,-1 0 0,1-1 0,0 1 0,-1-1 0,1 0 0,-1 0 0,1 0 0,-1 0 0,0 0 0,0 0 0,0 0 0,0-1 0,0 1 0,2-5 0,-8 6 0,-9 8 0,-10 13 0,13-7 0,0 0 0,1 1 0,1 0 0,1 1 0,0 0 0,0 0 0,1 0 0,-4 20 0,9-29 0,0 0 0,0 0 0,0-1 0,1 1 0,0 0 0,0 0 0,0 0 0,1 0 0,0 0 0,0-1 0,0 1 0,1 0 0,0-1 0,0 1 0,0-1 0,1 0 0,0 1 0,0-1 0,0 0 0,1-1 0,-1 1 0,1-1 0,0 0 0,1 1 0,7 5 0,2 0 0,1-1 0,0-1 0,0 0 0,1 0 0,0-2 0,29 9 0,-37-13 0,-1 0 0,0-1 0,1 0 0,0 0 0,-1 0 0,1-1 0,-1 0 0,1-1 0,-1 0 0,1 0 0,-1-1 0,1 0 0,-1 0 0,0 0 0,0-1 0,0 0 0,11-7 0,-6 1 0,-1 0 0,0 0 0,0-1 0,-1-1 0,0 1 0,-1-2 0,-1 1 0,1-1 0,-2-1 0,0 0 0,0 0 0,-1 0 0,-1 0 0,0-1 0,-1 0 0,-1 0 0,0 0 0,-1-1 0,0 1 0,-1-1 0,-1 1 0,0-1 0,-4-28 0,1 34 6,0-1-1,0 1 1,-1 0-1,-1 0 0,1 0 1,-1 1-1,-1-1 1,1 1-1,-2 0 1,1 1-1,-1-1 1,0 2-1,0-1 0,-1 1 1,0 0-1,0 0 1,0 1-1,-1 0 1,0 0-1,0 1 1,-15-5-1,8 3-129,-1 1 0,1 1 1,-1 0-1,0 1 0,-1 1 0,1 0 1,0 2-1,0 0 0,-1 0 0,1 2 1,-26 5-1,15 1-6702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0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1 24575,'-5'24'0,"0"0"0,-1-1 0,-2 1 0,-15 34 0,-1 5 0,-39 110 0,-80 255 0,139-412 0,-4 16 0,-1 0 0,-2 0 0,-25 51 0,32-79-1365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1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196 507 24575,'-2'-1'0,"0"0"0,0 0 0,0 0 0,0 0 0,0 0 0,0 0 0,1-1 0,-1 1 0,0-1 0,1 1 0,-1-1 0,1 0 0,0 0 0,-1 1 0,1-1 0,0 0 0,-2-4 0,-16-37 0,13 21 0,2-1 0,1 0 0,0 0 0,2 0 0,2-42 0,0 30 0,0 24 0,0 0 0,1 1 0,1-1 0,-1 0 0,2 1 0,-1-1 0,1 1 0,1 0 0,0 0 0,0 1 0,1-1 0,0 1 0,1 0 0,0 1 0,1 0 0,-1 0 0,15-11 0,-18 16 0,1-1 0,0 0 0,-1 1 0,2 0 0,-1 0 0,0 1 0,1 0 0,-1-1 0,1 2 0,-1-1 0,1 1 0,0 0 0,0 0 0,0 0 0,0 1 0,0 0 0,0 0 0,0 0 0,-1 1 0,1 0 0,0 0 0,0 1 0,-1-1 0,1 1 0,0 1 0,-1-1 0,0 1 0,0 0 0,0 0 0,0 0 0,0 1 0,0-1 0,5 7 0,3 5 0,0 0 0,-1 0 0,-1 1 0,0 0 0,-1 1 0,-1 0 0,-1 1 0,-1 0 0,0 0 0,7 32 0,-8-24 0,-1 0 0,-2 1 0,0 0 0,-2-1 0,-1 1 0,-1 0 0,-6 33 0,4-48 0,1 0 0,-2 0 0,0-1 0,0 1 0,-1-1 0,-1 0 0,0 0 0,0-1 0,-1 1 0,0-1 0,-1-1 0,0 0 0,0 0 0,-1 0 0,-1-1 0,1 0 0,-1-1 0,0 0 0,-1-1 0,0 0 0,0 0 0,0-1 0,0-1 0,-1 0 0,0-1 0,0 0 0,0 0 0,0-1 0,0-1 0,-1 0 0,1-1 0,0 0 0,-1-1 0,1 0 0,0-1 0,0-1 0,0 1 0,-18-8 0,20 4 0,0 1 0,1-1 0,0-1 0,1 0 0,0 0 0,0-1 0,0 1 0,1-2 0,0 1 0,0-1 0,1 0 0,0-1 0,1 1 0,-6-16 0,3 6 0,0 0 0,2-1 0,0 0 0,2 0 0,0 0 0,-2-39 0,6 49-105,1 1 0,1-1 0,0 1 0,0 0 0,0 0 0,1 0 0,1 0 0,0 0 0,0 1 0,0-1 0,1 1 0,9-11 0,5-8-6721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2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161 508 24575,'-1'0'0,"0"-1"0,-1 1 0,1-1 0,0 0 0,0 1 0,0-1 0,0 0 0,0 0 0,0 0 0,0 0 0,0 0 0,0 0 0,0 0 0,0 0 0,1 0 0,-1 0 0,0 0 0,1 0 0,-1-1 0,1 1 0,-1 0 0,1-1 0,0 1 0,-1 0 0,1-1 0,0-1 0,-6-44 0,5 41 0,-1-16 0,1 1 0,1-1 0,1 1 0,1-1 0,1 1 0,1 0 0,1 0 0,0 0 0,2 0 0,9-20 0,-11 29 0,1 1 0,0 0 0,1 1 0,1-1 0,-1 1 0,1 1 0,1-1 0,0 2 0,0-1 0,1 1 0,0 0 0,0 1 0,1 0 0,0 1 0,0 0 0,0 1 0,1 0 0,19-5 0,-23 8 0,0 0 0,0 1 0,0-1 0,0 2 0,1-1 0,-1 1 0,0 0 0,0 1 0,0 0 0,0 0 0,0 1 0,0 0 0,0 0 0,13 6 0,-11-2 0,-1 0 0,0 0 0,0 1 0,0 0 0,-1 0 0,0 1 0,-1 0 0,0 1 0,0-1 0,8 16 0,2 4 0,-1 0 0,-2 1 0,-1 1 0,10 33 0,-17-42 0,0 0 0,-2 0 0,0 1 0,-1 0 0,-2-1 0,-1 44 0,-2-55 0,0-1 0,0 1 0,-1-1 0,0 0 0,-1 0 0,0-1 0,0 1 0,-1-1 0,0 0 0,-1 0 0,0 0 0,0-1 0,0 0 0,-1 0 0,0-1 0,0 1 0,-1-2 0,0 1 0,0-1 0,-15 8 0,7-5 0,-1-1 0,1-1 0,-1 0 0,0-1 0,-1 0 0,1-2 0,-1 0 0,0-1 0,1-1 0,-27-1 0,23-4 0,0 0 0,0-2 0,0 0 0,0-1 0,1-2 0,1 0 0,-1-1 0,1 0 0,1-2 0,0 0 0,1-1 0,0-1 0,-17-18 0,25 20-97,1-1-1,0 0 1,0 0-1,2-1 1,-1 0-1,2 0 1,0 0-1,0-1 1,2 1-1,0-1 1,0 0-1,1-1 0,1-21 1,-1-5-6729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10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24575,'1'-2'0,"-1"1"0,1-1 0,-1 0 0,1 1 0,0-1 0,0 1 0,0-1 0,0 1 0,0-1 0,0 1 0,0 0 0,0-1 0,1 1 0,-1 0 0,1 0 0,-1 0 0,0 0 0,1 0 0,0 0 0,-1 0 0,1 1 0,2-2 0,-2 1 0,0 0 0,0 1 0,0-1 0,1 0 0,-1 1 0,0-1 0,0 1 0,0 0 0,1-1 0,-1 1 0,0 0 0,1 1 0,-1-1 0,0 0 0,0 1 0,1-1 0,-1 1 0,2 0 0,9 11 0,0 0 0,-1 0 0,-1 1 0,0 1 0,-1 0 0,0 1 0,11 23 0,21 53 0,-32-66 0,1-1 0,0 0 0,2-1 0,1 0 0,21 26 0,61 79 0,85 102 0,-44-50 0,-82-120 0,-66-61 43,-5-6-1451,-1-2-5418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28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24575,'67'-1'0,"-39"-1"0,0 1 0,0 2 0,1 0 0,-1 2 0,0 1 0,0 1 0,27 10 0,-25-5 0,0-2 0,1-1 0,-1-1 0,1-2 0,44 1 0,-48-3 0,131 23-1365,-130-22-5461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29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24575,'0'-2'0,"0"1"0,1 0 0,-1 0 0,1 0 0,-1 0 0,1 0 0,-1 0 0,1-1 0,0 1 0,-1 0 0,1 0 0,0 1 0,0-1 0,0 0 0,0 0 0,0 0 0,0 1 0,0-1 0,0 0 0,0 1 0,0-1 0,0 1 0,0-1 0,0 1 0,0-1 0,1 1 0,-1 0 0,0 0 0,0 0 0,1 0 0,-1 0 0,0 0 0,2 0 0,3 0 0,-1 0 0,1 0 0,-1 0 0,1 1 0,-1 0 0,8 2 0,-1 4 0,0-1 0,0 1 0,-1 1 0,0 0 0,0 1 0,-1 0 0,16 19 0,-12-14 0,0 0 0,30 22 0,-24-24 0,30 22 0,-48-32 0,1 0 0,-1 0 0,1 0 0,-1 1 0,0-1 0,0 1 0,0-1 0,0 1 0,-1 0 0,1 0 0,-1 0 0,1 0 0,-1 0 0,1 4 0,-2-5 0,0 0 0,-1 0 0,1 0 0,0 0 0,-1 0 0,1 1 0,-1-1 0,0 0 0,0-1 0,0 1 0,0 0 0,0 0 0,0 0 0,0 0 0,-1-1 0,1 1 0,0-1 0,-1 1 0,0-1 0,1 1 0,-1-1 0,0 0 0,0 0 0,0 0 0,1 0 0,-1 0 0,-3 0 0,-4 4 0,-1-2 0,1 1 0,-1-1 0,-13 2 0,-36 5-72,-110 14-1221,143-22-5533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5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643 288 24575,'2'0'0,"-1"-1"0,1 1 0,-1-1 0,1 0 0,-1 1 0,0-1 0,0 0 0,1 0 0,-1 0 0,0 0 0,0 0 0,0 0 0,0 0 0,0-1 0,0 1 0,0 0 0,-1 0 0,1-1 0,0 1 0,-1-1 0,1 1 0,-1 0 0,1-1 0,-1 1 0,0-1 0,1 1 0,-1-3 0,6-49 0,-6 47 0,1 1 0,-1-1 0,0 0 0,0 1 0,0-1 0,-1 0 0,0 1 0,0-1 0,-1 1 0,1-1 0,-1 1 0,0-1 0,-1 1 0,1 0 0,-1 0 0,0 0 0,-5-6 0,1 4 0,0 1 0,0 0 0,0 1 0,-1 0 0,1 0 0,-1 0 0,0 1 0,-1 0 0,-13-4 0,-4-2 0,0 2 0,-1 1 0,0 1 0,0 1 0,-1 1 0,1 2 0,-53 2 0,67 1 0,1 0 0,0 1 0,-1 1 0,1 0 0,0 0 0,0 2 0,1-1 0,-1 1 0,1 1 0,0 0 0,0 1 0,1 0 0,0 0 0,0 1 0,1 1 0,0-1 0,0 2 0,1-1 0,-10 16 0,9-10 0,0 0 0,2 1 0,-1 0 0,2 0 0,1 0 0,0 1 0,0 0 0,2 0 0,0 0 0,1 1 0,1-1 0,1 0 0,0 1 0,1-1 0,7 33 0,-4-31 0,1 0 0,1 0 0,1 0 0,1-1 0,0 0 0,1 0 0,1-1 0,1-1 0,1 1 0,0-2 0,0 0 0,2 0 0,25 21 0,-10-12 0,0-2 0,1-1 0,2-2 0,0 0 0,64 25 0,-83-39 0,0-1 0,0-1 0,1 1 0,-1-2 0,1 0 0,0-1 0,-1 0 0,1-1 0,0-1 0,0 0 0,-1-1 0,1 0 0,-1-1 0,0-1 0,1 0 0,-1 0 0,-1-2 0,23-11 0,-13 1 0,0-1 0,-1-1 0,0 0 0,-2-2 0,0 0 0,-2-1 0,0-1 0,-1 0 0,24-48 0,-30 49 0,-1 0 0,-2-1 0,0 0 0,-1-1 0,-1 1 0,-1-1 0,-1 0 0,-1 0 0,-1-25 0,-2 39 0,-1 1 0,-1 0 0,0 0 0,0 0 0,0 0 0,-1 1 0,0-1 0,-1 1 0,0 0 0,0 0 0,0 0 0,-1 1 0,0 0 0,0 0 0,0 0 0,-1 1 0,0 0 0,0 0 0,-13-5 0,3 0 0,0 2 0,-1 0 0,0 1 0,0 0 0,0 2 0,-1 0 0,-33-4 0,-10 6 0,0 3 0,-67 8 0,103-3-1365,5 2-5461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4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29 243 24575,'-1'0'0,"-1"-1"0,1 0 0,-1 1 0,1-1 0,0 0 0,-1 0 0,1 0 0,0 0 0,0 0 0,-1-1 0,1 1 0,0 0 0,0-1 0,0 1 0,1 0 0,-1-1 0,0 1 0,0-1 0,1 1 0,-1-1 0,1 1 0,-1-1 0,1 0 0,0 1 0,0-1 0,0 0 0,0-1 0,-4-48 0,5 42 0,0-1 0,1 1 0,0 0 0,0 1 0,1-1 0,0 0 0,1 1 0,0 0 0,0-1 0,1 1 0,8-10 0,-11 15 0,0 0 0,0 0 0,1 0 0,-1 0 0,1 1 0,0-1 0,-1 1 0,1-1 0,0 1 0,0 0 0,1 0 0,-1 1 0,0-1 0,1 1 0,-1 0 0,1-1 0,-1 1 0,1 1 0,-1-1 0,1 1 0,0-1 0,-1 1 0,1 0 0,0 0 0,-1 1 0,1-1 0,0 1 0,-1-1 0,1 1 0,-1 1 0,5 1 0,-3 0 0,0 0 0,0 0 0,-1 1 0,0 0 0,1 0 0,-1 0 0,-1 0 0,1 1 0,-1-1 0,1 1 0,-1 0 0,-1 0 0,1 0 0,-1 1 0,0-1 0,0 0 0,0 1 0,-1-1 0,0 1 0,0 0 0,0 0 0,-1-1 0,0 1 0,0 0 0,-1 7 0,0 2 0,-1 1 0,0 0 0,-2-1 0,1 1 0,-2-1 0,0 0 0,-1 0 0,-8 15 0,-39 49 0,42-65 0,1 0 0,0 0 0,0 1 0,2 1 0,0-1 0,1 1 0,0 0 0,1 1 0,-4 21 0,9-35 5,1 0-1,0 0 0,0 0 0,0 0 1,0 0-1,1 0 0,-1 0 0,1 0 1,-1 0-1,1 0 0,0 0 1,0 0-1,1-1 0,-1 1 0,0 0 1,1-1-1,0 1 0,0-1 1,-1 1-1,1-1 0,1 0 0,-1 0 1,0 0-1,0 0 0,1 0 0,-1-1 1,5 3-1,1 0-190,1 0 1,0-1-1,0 0 0,0-1 1,0 0-1,0 0 1,14 0-1,11 0-6640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0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 68 24575,'-8'-2'0,"0"0"0,-1 0 0,1-1 0,0 0 0,-15-8 0,7 3 0,7 4 0,0 0 0,-1 0 0,0 1 0,1 0 0,-1 1 0,0 0 0,0 1 0,-21-1 0,24 3 0,0 0 0,0 1 0,1 0 0,-1 0 0,0 0 0,1 1 0,-1 0 0,1 0 0,0 0 0,0 1 0,0 0 0,0 1 0,-8 7 0,4-2 0,0 0 0,0 1 0,1 0 0,1 1 0,0 0 0,0 0 0,1 0 0,1 1 0,-7 19 0,4-4 0,1 1 0,2 0 0,-5 47 0,10-69 0,1 1 0,1 0 0,-1 0 0,2-1 0,-1 1 0,1-1 0,0 1 0,0-1 0,1 1 0,0-1 0,0 0 0,1 0 0,-1-1 0,2 1 0,-1-1 0,1 0 0,0 0 0,0 0 0,1-1 0,-1 1 0,1-1 0,0-1 0,1 1 0,7 3 0,7 5 0,1-2 0,0 0 0,1-1 0,0-2 0,0 0 0,33 6 0,-45-12 0,1 0 0,-1-1 0,1 0 0,-1-1 0,1 0 0,-1-1 0,1 0 0,-1-1 0,0 0 0,0-1 0,0 0 0,0-1 0,0 0 0,-1 0 0,1-2 0,-1 1 0,-1-1 0,1 0 0,-1-1 0,0 0 0,0-1 0,-1 0 0,0 0 0,0-1 0,7-12 0,-1 3 0,-2 0 0,-1 0 0,0-2 0,-1 1 0,-2-1 0,0-1 0,0 1 0,-2-1 0,-1-1 0,-1 1 0,0-1 0,-2 0 0,0-32 0,-3 46 0,0 0 0,0 0 0,-1 1 0,0-1 0,0 1 0,-1-1 0,0 1 0,0 0 0,-1 0 0,0 0 0,0 0 0,0 1 0,-1 0 0,0 0 0,0 0 0,-1 0 0,0 1 0,0 0 0,0 0 0,0 1 0,-1 0 0,0 0 0,0 0 0,0 1 0,0 0 0,0 0 0,-1 1 0,0-1 0,-7 0 0,2 1 0,1 0 0,-1 1 0,1 0 0,-1 1 0,0 1 0,1 0 0,-1 0 0,0 2 0,1-1 0,0 1 0,0 1 0,0 0 0,0 1 0,0 0 0,1 1 0,0 1 0,-14 9 0,-21 24-1365,26-23-5461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2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0 24575,'-2'5'0,"0"0"0,0 0 0,0 0 0,0-1 0,-1 1 0,0-1 0,0 0 0,0 0 0,-7 7 0,-7 11 0,-85 127 0,55-83-682,-74 81-1,106-129-6143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9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498 0 24575,'0'10'0,"-1"0"0,-1-1 0,0 1 0,0-1 0,-1 1 0,0-1 0,-1 0 0,0 0 0,-8 14 0,-9 10 0,-27 34 0,13-21 0,-17 21 66,-81 83 0,-27 33-1563,145-162-5329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0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24575,'0'11'0,"0"9"0,6 6 0,1 4 0,5 3 0,1 0 0,3-4 0,-1-2 0,2-7 0,4 0 0,4 2 0,3-3 0,-4 0 0,-5 3 0,-1-3 0,-3 2 0,-5 1 0,-3-2-8191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0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0 182 24575,'0'-5'0,"5"-2"0,2-5 0,5-1 0,1-3 0,3 1 0,4-3 0,5 2 0,-2-1 0,0 1 0,2 5 0,1 3 0,3 3 0,-4-3 0,-1 0 0,-5 2-8191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1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0,0 0 0,1-1 0,-1 1 0,0 0 0,1 0 0,-1 0 0,0 0 0,0 0 0,0 0 0,0 0 0,0 0 0,0 0 0,0 1 0,0-1 0,0 0 0,-1 1 0,2 2 0,14 32 0,-14-31 0,6 22 0,-1 0 0,-2 1 0,0 0 0,1 43 0,5 36 0,-4-52-44,-6-40-121,1 0 0,0-1 0,1 1-1,0-1 1,1 0 0,1 0 0,6 14 0,1-8-6661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1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99 24575,'11'-4'0,"-20"-3"0,-22-5 0,27 11 0,-1 1 0,1 0 0,-1 0 0,0 0 0,1 1 0,0-1 0,-1 1 0,1 1 0,-1-1 0,1 0 0,0 1 0,0 0 0,0 0 0,0 0 0,0 1 0,0-1 0,-5 5 0,5-2 0,-1 0 0,1 0 0,0 1 0,0 0 0,0-1 0,1 1 0,0 1 0,0-1 0,1 0 0,-3 11 0,0 3 0,1 0 0,2 1 0,0-1 0,1 1 0,1 0 0,4 34 0,-2-47 0,-1-1 0,1 0 0,1 1 0,-1-1 0,1 0 0,0 0 0,1-1 0,0 1 0,0-1 0,0 1 0,1-1 0,0-1 0,0 1 0,0-1 0,1 0 0,0 0 0,0 0 0,0-1 0,0 0 0,9 4 0,6 3 0,0-2 0,1-1 0,1 0 0,-1-2 0,30 5 0,-45-10 0,0 0 0,0-1 0,0 0 0,0 0 0,0 0 0,0-1 0,0 0 0,0-1 0,0 1 0,0-2 0,-1 1 0,1 0 0,-1-1 0,1-1 0,-1 1 0,0-1 0,0 0 0,-1 0 0,1-1 0,-1 1 0,0-1 0,0 0 0,0-1 0,5-8 0,-2 3 0,0-1 0,-1 0 0,-1-1 0,0 1 0,0-1 0,-2 0 0,1 0 0,-2-1 0,1 0 0,-2 1 0,2-24 0,-4 25 0,0-1 0,0 0 0,-2 1 0,1-1 0,-1 1 0,-1-1 0,-1 1 0,1 0 0,-2 0 0,0 0 0,0 1 0,-9-14 0,7 16 0,1 0 0,-2 1 0,0 0 0,0 0 0,0 1 0,-1 0 0,0 0 0,0 1 0,0 0 0,-1 1 0,0 0 0,0 0 0,-1 1 0,-13-3 0,11 3 24,0 1 0,-1 0 0,1 1 0,-24-1 0,32 3-107,1 0 1,-1 0-1,1 1 1,-1-1-1,1 1 1,0 0-1,-1 0 1,1 1-1,0-1 1,-1 1-1,1 0 1,0 0-1,0 0 1,1 1-1,-1 0 1,0-1-1,-5 7 1,-5 11-6744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2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 24575,'-1'20'0,"-2"0"0,0 1 0,-1-1 0,-1-1 0,-14 36 0,-3 11 0,6-20-169,-2 0-1,-3-1 1,-25 41 0,33-62-519,4-7-6138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3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480 195 24575,'12'-33'0,"0"0"0,-11 28 0,-1 1 0,0 0 0,0 0 0,-1 0 0,1-1 0,-1 1 0,0 0 0,0 0 0,0 0 0,-1 0 0,1 0 0,-1 0 0,0 0 0,0 1 0,0-1 0,-1 1 0,-4-7 0,2 6 0,0-1 0,-1 1 0,1 0 0,-1 0 0,0 0 0,0 1 0,0 0 0,0 0 0,0 1 0,-11-3 0,8 2 0,0 1 0,0 0 0,-1 1 0,1 0 0,-1 1 0,1 0 0,-1 0 0,1 1 0,0 0 0,-1 1 0,1 0 0,0 0 0,0 1 0,0 0 0,0 0 0,-10 7 0,-1 4 0,1 2 0,1 0 0,0 1 0,2 1 0,0 0 0,0 1 0,2 1 0,0 1 0,2 0 0,0 0 0,1 1 0,2 1 0,0 0 0,1 0 0,1 0 0,2 1 0,0 0 0,1 1 0,0 40 0,3-50 0,2 0 0,0 0 0,0 0 0,2-1 0,0 1 0,0-1 0,1 1 0,10 20 0,-11-28 0,0 0 0,1-1 0,0 0 0,1 1 0,-1-2 0,1 1 0,0 0 0,1-1 0,-1 0 0,1 0 0,0-1 0,0 1 0,0-1 0,1-1 0,0 1 0,0-1 0,-1 0 0,15 3 0,-10-3 0,1-1 0,0 0 0,0-1 0,0 0 0,0 0 0,0-2 0,0 0 0,0 0 0,0-1 0,0 0 0,0-1 0,-1 0 0,1-1 0,-1-1 0,0 1 0,0-2 0,0 0 0,-1 0 0,0-1 0,0 0 0,10-10 0,-9 6 0,-1 0 0,0-1 0,0 0 0,-1 0 0,-1-1 0,0 0 0,-1-1 0,0 0 0,-1 0 0,-1-1 0,0 1 0,-1-1 0,0 0 0,-2 0 0,1 0 0,-1-21 0,-3 28 0,0 0 0,0 1 0,0-1 0,-1 1 0,0-1 0,-1 1 0,0 0 0,0 0 0,0 0 0,-1 1 0,0-1 0,-1 1 0,1 0 0,-1 0 0,0 0 0,-7-6 0,-14-12 0,-1 1 0,-36-23 0,40 30 0,-39-26-1365,35 24-5461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3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24575,'6'0'0,"-1"1"0,1 0 0,0 0 0,-1 0 0,1 1 0,0-1 0,-1 1 0,0 1 0,1-1 0,-1 1 0,0 0 0,-1 0 0,1 0 0,0 1 0,-1 0 0,0 0 0,0 0 0,0 0 0,0 1 0,-1-1 0,1 1 0,-1 0 0,0 0 0,-1 0 0,1 1 0,-1-1 0,2 7 0,5 17 0,-1 0 0,-2 0 0,6 58 0,-10-73 0,11 69 76,3 25-1517,-14-81-5385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7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24575,'12'34'0,"0"-4"0,-5 26 0,-2 0 0,-3 1 0,-6 57 0,1 0 0,3 68-1365,0-156-5461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96 234 24575,'-1'0'0,"0"0"0,0-1 0,-1 1 0,1-1 0,0 1 0,0-1 0,0 1 0,0-1 0,0 0 0,0 0 0,0 1 0,0-1 0,0 0 0,0 0 0,1 0 0,-1 0 0,0 0 0,1 0 0,-1 0 0,0 0 0,1-1 0,-1 1 0,1 0 0,0 0 0,-1 0 0,1 0 0,0-3 0,-5-36 0,5 26 0,1 0 0,1-1 0,0 1 0,7-23 0,-8 33 0,0 0 0,0-1 0,0 1 0,1 0 0,0 0 0,0 0 0,0 0 0,1 0 0,-1 0 0,1 1 0,0-1 0,0 1 0,0 0 0,0 0 0,0 0 0,1 0 0,0 0 0,7-3 0,-8 5 0,-1 1 0,1 0 0,0 0 0,0 0 0,0 0 0,0 0 0,0 1 0,0 0 0,0-1 0,0 1 0,-1 0 0,1 0 0,0 0 0,-1 1 0,1-1 0,0 1 0,-1-1 0,0 1 0,1 0 0,-1 0 0,0 0 0,0 0 0,0 0 0,0 1 0,-1-1 0,3 3 0,1 2 0,1 1 0,-1 0 0,-1 0 0,0 1 0,0-1 0,0 1 0,2 10 0,-3-5 0,-1 1 0,0-1 0,-1 1 0,0 0 0,-1 0 0,-1-1 0,-1 1 0,0 0 0,-1-1 0,0 1 0,-9 22 0,10-32 0,0 0 0,0 0 0,-1 0 0,0-1 0,1 1 0,-2-1 0,1 1 0,0-1 0,-1 0 0,0 0 0,0-1 0,0 1 0,0-1 0,-1 0 0,1 0 0,-1 0 0,0-1 0,0 1 0,0-1 0,0 0 0,0-1 0,0 1 0,-1-1 0,1 0 0,0 0 0,-1-1 0,1 0 0,-1 0 0,1 0 0,0 0 0,-1-1 0,1 0 0,0 0 0,-7-3 0,9 4-57,-1-1 0,0-1 1,1 1-1,-1 0 0,1-1 0,0 0 0,-1 0 0,1 0 0,0 0 0,0 0 0,0-1 1,0 1-1,1-1 0,-1 0 0,1 0 0,0 0 0,-1 0 0,1 0 0,1 0 1,-1 0-1,0-1 0,1 1 0,-2-5 0,-2-14-6769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4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133 260 24575,'1'0'0,"0"0"0,0 0 0,-1 0 0,1 0 0,0 0 0,-1 0 0,1 0 0,0 0 0,0 0 0,-1 0 0,1 0 0,0-1 0,-1 1 0,1 0 0,0-1 0,-1 1 0,1 0 0,-1-1 0,1 1 0,-1-1 0,1 1 0,0-1 0,-1 1 0,0-1 0,1 1 0,-1-1 0,1 1 0,-1-1 0,0 0 0,1 1 0,-1-1 0,0 0 0,0 1 0,1-1 0,-1 0 0,0 1 0,0-1 0,0 0 0,0 1 0,0-1 0,0 0 0,0 0 0,0 1 0,0-1 0,0 0 0,0 1 0,-1-1 0,1 0 0,-1-1 0,1 0 0,-1 0 0,0 0 0,0 0 0,0 0 0,0 1 0,0-1 0,-1 0 0,1 0 0,0 1 0,-1-1 0,1 1 0,-1-1 0,0 1 0,0-1 0,1 1 0,-3-1 0,1 1 0,0 0 0,1 0 0,-1 0 0,0 0 0,0 1 0,1-1 0,-1 1 0,0 0 0,0 0 0,0 0 0,1 0 0,-1 0 0,0 1 0,0-1 0,0 1 0,1 0 0,-1 0 0,0 0 0,1 0 0,-3 2 0,1-1 0,0 1 0,1 0 0,-1 1 0,1-1 0,0 1 0,0-1 0,0 1 0,0 0 0,1 0 0,0 0 0,-3 5 0,0 5 0,0 0 0,0 1 0,2-1 0,0 1 0,0 0 0,0 25 0,3-28 0,0 0 0,1 0 0,0 0 0,1 0 0,0 0 0,1 0 0,1-1 0,0 1 0,0-1 0,12 21 0,-12-26 0,0 0 0,0 0 0,1-1 0,-1 0 0,1 0 0,1 0 0,-1 0 0,1-1 0,-1 0 0,1 0 0,1 0 0,-1-1 0,0 0 0,1 0 0,-1-1 0,1 0 0,0 0 0,0 0 0,13 0 0,-10 0 0,0-2 0,0 0 0,0 0 0,0-1 0,0 0 0,0 0 0,0-1 0,0-1 0,-1 0 0,1 0 0,-1-1 0,0 0 0,0 0 0,0-1 0,14-11 0,-11 6 0,0-1 0,-1-1 0,-1 0 0,1 0 0,-2-1 0,0-1 0,-1 1 0,0-1 0,7-19 0,-7 17 0,-2 0 0,0 0 0,0-1 0,-2 0 0,0 0 0,-1 0 0,0 0 0,-1-19 0,-2 27 0,-1-1 0,0 1 0,-1 0 0,0 0 0,0-1 0,-1 2 0,-1-1 0,1 0 0,-1 0 0,-1 1 0,1 0 0,-1 0 0,-1 0 0,0 1 0,0 0 0,-10-10 0,4 6-91,0 1 0,-1 1 0,0 0 0,-1 0 0,0 1 0,0 1 0,0 1 0,-1 0 0,0 0 0,0 2 0,-1 0 0,1 1 0,-1 0 0,-27-1 0,11 4-6735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0 0,-1 1 0,1-1 0,0 0 0,0 1 0,-1 0 0,1-1 0,-1 1 0,1 0 0,3 5 0,31 34 0,-29-31 0,102 125 0,94 102 0,-150-176 45,-35-38-515,0-2 0,28 24 0,-21-25-6356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31 24575,'-1'-1'0,"1"0"0,-1 0 0,1 0 0,-1 0 0,1 0 0,-1 0 0,1 1 0,-1-1 0,0 0 0,0 0 0,1 0 0,-1 1 0,0-1 0,0 0 0,0 1 0,0-1 0,0 0 0,0 1 0,0 0 0,0-1 0,0 1 0,0-1 0,0 1 0,-2 0 0,-31-7 0,31 6 0,-9-1 0,0 0 0,0 1 0,0 1 0,0 0 0,0 1 0,0 0 0,0 0 0,0 1 0,-19 7 0,24-7 0,0 2 0,0-1 0,1 1 0,0 0 0,0 0 0,0 0 0,0 1 0,1 0 0,-1 0 0,1 1 0,1 0 0,-1-1 0,1 1 0,0 1 0,0-1 0,1 1 0,-4 7 0,3-3 0,0 1 0,0 0 0,1-1 0,0 1 0,1 0 0,1 0 0,0 1 0,0-1 0,1 0 0,1 0 0,0 0 0,1 0 0,0 0 0,1 0 0,0 0 0,0 0 0,2-1 0,-1 0 0,9 15 0,-7-18 0,-1 1 0,1-1 0,0 0 0,1-1 0,0 1 0,0-1 0,1-1 0,0 1 0,0-1 0,0-1 0,1 0 0,-1 0 0,1 0 0,1-1 0,-1 0 0,1-1 0,-1 0 0,1-1 0,0 0 0,0 0 0,0-1 0,0-1 0,19 0 0,-15-2 0,-1 0 0,0-2 0,-1 1 0,1-1 0,0-1 0,-1 0 0,0-1 0,0 0 0,-1-1 0,0 0 0,0-1 0,0 0 0,10-12 0,-10 11 0,-1-2 0,0 1 0,-1-1 0,0-1 0,0 0 0,-2 0 0,1-1 0,-2 0 0,1 0 0,-2 0 0,8-27 0,-12 33 0,0 1 0,-1 0 0,0-1 0,0 1 0,-1 0 0,0-1 0,0 1 0,0 0 0,-1 0 0,0 0 0,0 0 0,0 0 0,-1 0 0,0 1 0,0-1 0,-1 1 0,1 0 0,-1-1 0,0 2 0,0-1 0,-1 0 0,0 1 0,1 0 0,-1 0 0,-1 1 0,-6-5 0,2 2 0,0 0 0,-1 1 0,0 0 0,0 1 0,0 0 0,0 0 0,-1 1 0,1 1 0,-1 0 0,0 0 0,0 1 0,0 1 0,-17 1 0,20 2-69,0-1-1,0 1 1,0 1-1,1 0 1,-1 0 0,1 1-1,0-1 1,-12 11-1,10-8-670,-18 12-6086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6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1 24575,'1'0'0,"0"1"0,0-1 0,0 1 0,0-1 0,0 1 0,0-1 0,0 1 0,0-1 0,-1 1 0,1 0 0,0 0 0,0-1 0,-1 1 0,1 0 0,0 0 0,-1 0 0,1 0 0,-1 0 0,1 0 0,-1 0 0,0 0 0,1 0 0,-1 0 0,0 2 0,8 30 0,-8-30 0,2 10 0,-2-1 0,1 1 0,-2-1 0,0 0 0,0 1 0,-1-1 0,0 0 0,-1 0 0,-1 0 0,0 0 0,-9 18 0,-8 11 0,-47 69 0,40-68 0,25-38 0,-26 42 0,-35 71 0,56-100 0,2 1 0,-1 0 0,2 0 0,1 1 0,0 0 0,1 0 0,-1 35 0,5-24-1365,-1-2-5461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6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291 113 24575,'0'-3'0,"-1"1"0,1-1 0,-1 1 0,0 0 0,0-1 0,-1 1 0,1 0 0,0-1 0,-1 1 0,1 0 0,-1 0 0,0 0 0,1 0 0,-1 1 0,0-1 0,0 0 0,0 1 0,-1 0 0,1-1 0,0 1 0,0 0 0,-1 0 0,1 0 0,-1 0 0,-3 0 0,-5-3 0,1 1 0,-1 1 0,0 0 0,-18-2 0,22 4 0,1 1 0,-1-1 0,0 1 0,0 0 0,0 0 0,1 1 0,-1 0 0,1 0 0,0 1 0,-1 0 0,1 0 0,0 0 0,0 1 0,1-1 0,-1 2 0,1-1 0,0 0 0,0 1 0,0 0 0,1 0 0,0 1 0,0-1 0,0 1 0,-6 12 0,6-9 0,0 0 0,1 0 0,0 0 0,1 0 0,-1 0 0,2 1 0,-1-1 0,1 1 0,1 0 0,0-1 0,0 1 0,1-1 0,0 1 0,1-1 0,0 1 0,0-1 0,5 12 0,-3-14 0,1 0 0,-1 0 0,1 0 0,0 0 0,1-1 0,-1 1 0,1-2 0,0 1 0,1-1 0,0 0 0,0 0 0,0 0 0,0-1 0,0 0 0,1-1 0,0 0 0,10 3 0,-11-3 0,0-1 0,0 0 0,0-1 0,0 0 0,1 0 0,-1 0 0,0-1 0,0 0 0,0-1 0,0 1 0,1-1 0,-1-1 0,0 1 0,0-1 0,-1-1 0,1 1 0,0-1 0,-1 0 0,1-1 0,8-5 0,-2-3 0,0-1 0,-1 0 0,0 0 0,-1-1 0,-1-1 0,0 0 0,10-20 0,-15 25 0,0-1 0,-1 1 0,0-1 0,-1 0 0,0 0 0,0 0 0,-1-1 0,-1 1 0,0 0 0,-1-1 0,0 1 0,-2-18 0,1 25 3,0 0-1,0 0 0,0 0 1,-1 1-1,1-1 0,-1 0 1,0 1-1,0-1 0,-1 1 1,1 0-1,-1-1 0,1 1 1,-1 0-1,0 1 0,0-1 1,0 0-1,-1 1 0,1 0 1,-1 0-1,-4-2 0,-6-2-57,-1 0 0,1 2 0,-1 0 0,-16-2 0,-11-4-1084,19 3-5687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7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24575,'1'15'0,"0"-1"0,1 0 0,0 1 0,1-1 0,1 0 0,1-1 0,-1 1 0,2-1 0,11 20 0,8 9 0,47 58 0,-47-67 0,0 1 0,29 56 0,-33-49-64,-12-25-196,0 1 0,-1 1-1,-1-1 1,6 26 0,-9-20-6566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7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228 218 24575,'-13'0'0,"-1"0"0,1 2 0,-1-1 0,1 2 0,0 0 0,0 0 0,-18 8 0,25-8 0,-1 0 0,1 0 0,0 1 0,0 0 0,0 0 0,1 1 0,0-1 0,0 1 0,0 0 0,0 1 0,1-1 0,-1 1 0,2 0 0,-1 0 0,0 0 0,1 0 0,-4 12 0,5-11 0,-1 0 0,1 1 0,1-1 0,-1 0 0,1 1 0,1 0 0,-1-1 0,1 1 0,0-1 0,1 1 0,0-1 0,0 1 0,1-1 0,0 1 0,0-1 0,1 0 0,-1 0 0,8 13 0,-5-14 0,0 0 0,0 0 0,1 0 0,0 0 0,0-1 0,0 0 0,0-1 0,1 1 0,0-1 0,0 0 0,0-1 0,0 0 0,0 0 0,1 0 0,0-1 0,-1 0 0,17 1 0,0 1 0,0-2 0,1-1 0,-1-1 0,0-1 0,1-1 0,-1-2 0,0 0 0,39-12 0,-51 12 0,0-1 0,-1 0 0,0 0 0,0-1 0,-1-1 0,1 1 0,-1-2 0,-1 1 0,1-1 0,-2-1 0,1 0 0,-1 0 0,0-1 0,-1 0 0,0 0 0,-1-1 0,0 1 0,0-1 0,3-12 0,-4 9 0,-1 0 0,-1 0 0,0 0 0,-1-1 0,0 1 0,-1 0 0,-1-1 0,0 1 0,-1-1 0,-1 1 0,0 0 0,-1 0 0,-7-20 0,7 24 0,-1 0 0,-1 1 0,1-1 0,-2 1 0,1 0 0,-1 0 0,-1 1 0,0 0 0,0 0 0,0 0 0,-1 1 0,0 0 0,0 1 0,-1-1 0,0 2 0,0-1 0,0 1 0,-19-7 0,22 11 0,1 0 0,-1 0 0,0 1 0,1-1 0,-1 1 0,1 0 0,-1 1 0,0-1 0,1 1 0,-1 0 0,1 1 0,-1-1 0,1 1 0,0 0 0,0 1 0,0-1 0,0 1 0,0 0 0,0 0 0,1 0 0,-1 1 0,1 0 0,-6 6 0,-11 12 0,0 1 0,2 2 0,-18 27 0,22-30 0,-7 8-1365,2-4-5461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3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162 200 24575,'3'-28'0,"-2"23"0,0 0 0,-1-1 0,0 1 0,0 0 0,0-1 0,-2-8 0,2 12 0,-1 1 0,1 0 0,-1-1 0,0 1 0,1 0 0,-1 0 0,0 0 0,0 0 0,0 0 0,0 0 0,0 0 0,0 0 0,0 0 0,0 0 0,0 0 0,-1 0 0,1 1 0,0-1 0,0 1 0,-1-1 0,1 1 0,0-1 0,-1 1 0,1 0 0,-1-1 0,1 1 0,0 0 0,-1 0 0,1 0 0,-3 1 0,0-1 0,0 0 0,0 0 0,0 0 0,0 1 0,0 0 0,0 0 0,0 0 0,1 0 0,-1 1 0,0 0 0,0-1 0,1 1 0,-1 0 0,1 1 0,0-1 0,-6 6 0,4-2 0,0-1 0,1 1 0,0 0 0,0 0 0,0 1 0,1-1 0,0 1 0,-4 12 0,1 4 0,1 1 0,1-1 0,2 1 0,-1 41 0,3-49 0,-1 1 0,2 0 0,0 0 0,0 1 0,7 23 0,-7-36 0,1 0 0,-1 0 0,1-1 0,1 1 0,-1-1 0,1 1 0,-1-1 0,1 0 0,1 0 0,-1 0 0,0 0 0,1-1 0,0 1 0,0-1 0,0 0 0,0 0 0,1 0 0,-1-1 0,8 4 0,8 0 0,0 0 0,1-2 0,0 0 0,0-1 0,0-1 0,0-1 0,0-1 0,0-1 0,1 0 0,-1-2 0,0 0 0,-1-2 0,1 0 0,-1-2 0,37-16 0,-36 12 0,0-2 0,0-1 0,-1 0 0,-1-2 0,-1 0 0,0-1 0,-1 0 0,26-36 0,-39 45 0,1 0 0,-1-1 0,-1 1 0,1-1 0,-1 1 0,-1-1 0,1 0 0,-2 0 0,1 0 0,-1 0 0,-1-1 0,1 1 0,-2 0 0,1 0 0,-1 0 0,-1 0 0,1 0 0,-6-15 0,4 14 0,-1 0 0,0 1 0,-1-1 0,0 1 0,0 0 0,-1 0 0,0 0 0,-1 1 0,0 0 0,0 0 0,-1 1 0,0 0 0,0 0 0,0 1 0,-19-11 0,6 9 0,-1 0 0,0 1 0,-1 1 0,1 1 0,-1 1 0,0 1 0,0 1 0,-1 1 0,1 1 0,0 1 0,0 1 0,0 1 0,-42 12 0,54-11-124,0 0 0,0 1 0,1 1 0,0 0 0,0 0 0,0 1-1,1 0 1,0 1 0,0 0 0,-10 11 0,-1 7-6702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4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24575,'2'6'0,"0"-1"0,0 0 0,0 0 0,1 0 0,0 0 0,0-1 0,0 1 0,0-1 0,1 0 0,-1 0 0,1 0 0,8 6 0,4 6 0,166 228 0,-4-3-1365,-166-225-5461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4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264 127 24575,'-1'-1'0,"1"0"0,0 0 0,-1 0 0,1 0 0,-1 0 0,0 0 0,1 0 0,-1 0 0,0 1 0,1-1 0,-1 0 0,0 0 0,0 1 0,0-1 0,1 0 0,-1 1 0,0-1 0,0 1 0,0-1 0,0 1 0,0 0 0,0-1 0,0 1 0,-2 0 0,-30-8 0,29 8 0,-3-1 0,-1 0 0,1 0 0,-1 1 0,1 0 0,-1 1 0,1 0 0,0 0 0,-1 0 0,1 1 0,0 0 0,0 0 0,0 1 0,0 0 0,1 0 0,-1 1 0,1 0 0,0 0 0,0 0 0,0 1 0,0 0 0,1 0 0,0 0 0,0 1 0,0 0 0,1 0 0,0 0 0,0 0 0,0 1 0,1 0 0,0-1 0,0 1 0,-2 10 0,3-9 0,-1 0 0,1 0 0,1 0 0,0 0 0,0 1 0,0-1 0,1 1 0,0-1 0,1 0 0,0 1 0,0-1 0,1 0 0,0 0 0,0 0 0,1 0 0,0 0 0,0 0 0,1-1 0,0 0 0,1 1 0,-1-2 0,1 1 0,1 0 0,-1-1 0,1 0 0,0 0 0,0-1 0,12 8 0,7 1 0,1-1 0,0-1 0,1-2 0,0-1 0,1-1 0,0-1 0,0-1 0,31 2 0,-50-8 0,-1-1 0,0 0 0,1 0 0,-1 0 0,0-1 0,0 0 0,0-1 0,0 0 0,0 0 0,-1-1 0,1 0 0,-1 0 0,0 0 0,0-1 0,0 0 0,-1-1 0,0 0 0,0 0 0,0 0 0,4-7 0,-3 4 0,0 0 0,-1 0 0,0-1 0,0 0 0,-1 0 0,0 0 0,-1-1 0,-1 0 0,1 1 0,-2-1 0,1 0 0,-2-1 0,1 1 0,-1-18 0,-3 19 0,0 1 0,-1-1 0,0 1 0,0 0 0,-1 0 0,0 0 0,-1 0 0,0 1 0,0 0 0,-1 0 0,0 0 0,0 1 0,-1 0 0,-14-12 0,2 2 0,-1 2 0,0 0 0,-2 1 0,-36-18 0,29 18 60,-54-16 0,76 27-174,-1 1 0,1 0-1,-1 1 1,0 0 0,1 0 0,-1 0-1,0 1 1,0 1 0,0-1 0,0 1-1,1 0 1,-15 5 0,-5 7-6712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0 381 24575,'24'0'0,"0"-1"0,0-2 0,0 0 0,0-1 0,0-1 0,-1-1 0,0-2 0,32-14 0,-23 10 0,18-10 0,-50 21 0,1 0 0,-1 0 0,1 1 0,-1-1 0,0 0 0,1 0 0,-1 0 0,0 1 0,0-1 0,0 0 0,1 0 0,-1 0 0,0 0 0,0 1 0,0-1 0,0 0 0,-1 0 0,1 0 0,0 0 0,0 1 0,0-1 0,-1 0 0,1 0 0,0 0 0,-1 1 0,1-1 0,-1 0 0,1 1 0,-1-1 0,1 0 0,-1 1 0,1-1 0,-1 0 0,0 0 0,-28-31 0,22 24 0,-3-2 0,1-2 0,1 1 0,0-1 0,0-1 0,-10-24 0,16 33 0,1 1 0,-1-1 0,1 1 0,0-1 0,0 1 0,1-1 0,-1 0 0,1 1 0,-1-1 0,1 0 0,0 1 0,1-1 0,-1 0 0,0 0 0,1 1 0,0-1 0,0 1 0,0-1 0,1 1 0,-1-1 0,1 1 0,0 0 0,-1-1 0,2 1 0,-1 0 0,0 0 0,3-2 0,15-12-1365,-2 2-5461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5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0 24575,'-1'24'0,"-1"-1"0,-1 1 0,-1-1 0,-1 0 0,-9 23 0,-48 114 0,6-16 0,40-89-63,9-30-263,0-1 1,-2 0-1,-22 45 1,17-49-6501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291 80 24575,'-4'-3'0,"1"1"0,-1-1 0,0 0 0,0 1 0,0 0 0,0 0 0,0 0 0,-1 1 0,1-1 0,0 1 0,-1 0 0,1 0 0,-1 1 0,1-1 0,-1 1 0,0 0 0,1 0 0,-1 1 0,1-1 0,-1 1 0,1 0 0,-1 0 0,1 0 0,0 1 0,-1 0 0,1 0 0,0 0 0,-7 5 0,1-1 0,0 0 0,1 1 0,0 0 0,0 0 0,1 1 0,0 1 0,0-1 0,1 1 0,0 1 0,-8 12 0,4 1 0,1 0 0,1 1 0,-8 32 0,13-43 0,1 1 0,1 0 0,0-1 0,1 1 0,1 0 0,0 0 0,3 22 0,-1-30 0,0 0 0,0-1 0,1 1 0,-1-1 0,1 1 0,0-1 0,1 0 0,-1 0 0,1-1 0,0 1 0,0-1 0,0 1 0,1-1 0,-1-1 0,1 1 0,0-1 0,0 0 0,1 0 0,-1 0 0,8 3 0,4 0 0,0 0 0,0-1 0,1 0 0,-1-2 0,30 3 0,-39-5 0,0-1 0,1-1 0,-1 0 0,0 0 0,0 0 0,0-1 0,0 0 0,0-1 0,-1 0 0,1 0 0,-1 0 0,0-1 0,0 0 0,0-1 0,0 1 0,-1-2 0,1 1 0,-1 0 0,-1-1 0,1 0 0,-1-1 0,0 1 0,0-1 0,6-13 0,-3 5 0,-1 0 0,0-1 0,-1 1 0,-1-1 0,-1 0 0,0-1 0,-1 1 0,-1-1 0,0 1 0,-1-1 0,-2-23 0,0 32 5,-1 0-1,0 1 1,-1-1-1,1 0 1,-1 1 0,-1-1-1,1 1 1,-1 0-1,-1 0 1,1 1-1,-1-1 1,0 1-1,-1 0 1,0 0-1,-7-5 1,-14-11-179,-1 1 0,-37-21 0,27 19-742,21 11-5910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24575,'2'22'0,"2"0"0,0 0 0,1-1 0,1 1 0,1-1 0,1-1 0,1 1 0,15 24 0,23 59 0,-23-41-51,-13-38-212,-1 0 1,-2 0-1,0 1 0,4 30 0,-10-28-6563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6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69 197 24575,'-4'3'0,"1"0"0,-1-1 0,1 1 0,0 1 0,0-1 0,0 0 0,0 1 0,1-1 0,-1 1 0,1 0 0,-2 5 0,-1-1 0,1 1 0,0-1 0,0 1 0,1-1 0,0 1 0,1 0 0,0 0 0,0 1 0,1-1 0,0 0 0,0 0 0,1 1 0,1-1 0,0 0 0,0 1 0,0-1 0,1 0 0,1 0 0,-1 0 0,2 0 0,-1-1 0,1 1 0,0-1 0,1 0 0,0 0 0,0 0 0,1-1 0,0 0 0,0 0 0,1 0 0,0-1 0,8 6 0,1 0 0,1 0 0,0-2 0,1 0 0,0-1 0,27 10 0,-40-17 0,1 0 0,-1-1 0,0 1 0,1-1 0,0 0 0,-1-1 0,1 1 0,-1-1 0,1 0 0,0 0 0,-1-1 0,1 0 0,-1 0 0,1 0 0,-1-1 0,1 0 0,-1 0 0,0 0 0,0 0 0,0-1 0,0 0 0,0 0 0,8-7 0,-2-4 0,0 0 0,0-1 0,-1-1 0,-1 1 0,-1-1 0,0-1 0,-1 0 0,-1 0 0,0 0 0,-1 0 0,-1-1 0,-1 0 0,-1 0 0,0 0 0,-1 0 0,-1 0 0,-1-1 0,-1 1 0,0 0 0,-1 0 0,-11-33 0,9 40 0,0 0 0,-1 1 0,0 0 0,-1 0 0,-1 0 0,1 1 0,-1 0 0,-1 1 0,0 0 0,0 0 0,0 0 0,-1 1 0,0 1 0,-1 0 0,1 0 0,-1 1 0,-17-6 0,19 8 0,1 1 0,0-1 0,-1 1 0,1 1 0,-1-1 0,1 2 0,-1-1 0,0 1 0,1 0 0,-1 1 0,0 0 0,1 0 0,-1 1 0,1 0 0,0 1 0,-1 0 0,1 0 0,0 0 0,1 1 0,-1 1 0,1-1 0,0 1 0,0 0 0,-10 10 0,-13 19-1365,19-18-5461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8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440 1 24575,'-1'7'0,"0"1"0,0 0 0,0 0 0,-1-1 0,-1 1 0,1-1 0,-1 1 0,-1-1 0,1 0 0,-1 0 0,0 0 0,-1-1 0,-5 7 0,-13 14 0,-46 40 0,15-14 0,42-40 0,-18 18 0,1 2 0,1 1 0,2 1 0,1 1 0,-28 56 0,13-6-1365,34-65-5461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0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348 193 24575,'-2'-3'0,"-1"-1"0,0 1 0,0 0 0,0-1 0,0 1 0,-1 1 0,1-1 0,-1 0 0,0 1 0,1 0 0,-7-3 0,4 2 0,-1 0 0,0 0 0,0 0 0,0 1 0,0 0 0,0 1 0,0-1 0,0 1 0,-1 1 0,1-1 0,0 1 0,-1 1 0,1-1 0,0 1 0,-1 0 0,1 1 0,0 0 0,0 0 0,0 1 0,0-1 0,1 1 0,-1 1 0,1-1 0,0 1 0,0 1 0,-8 5 0,4-1 0,0 0 0,1 1 0,0 0 0,1 0 0,0 1 0,0 0 0,1 0 0,1 1 0,0-1 0,0 2 0,1-1 0,1 1 0,0-1 0,-3 15 0,7-23 0,-1 1 0,1-1 0,0 0 0,0 1 0,0-1 0,1 0 0,-1 1 0,1-1 0,0 0 0,0 0 0,1 0 0,-1 0 0,1 0 0,0 0 0,4 6 0,-1-3 0,0-1 0,0 0 0,1 0 0,0 0 0,0-1 0,0 0 0,1 0 0,6 3 0,4 1 0,0 0 0,0-2 0,1 0 0,-1-1 0,2 0 0,28 4 0,-28-8 0,1-1 0,-1-1 0,1 0 0,-1-1 0,1-1 0,-1-1 0,0-1 0,0 0 0,0-2 0,-1 0 0,0-1 0,32-17 0,-38 17 0,-1 0 0,0 0 0,0-1 0,0-1 0,-1 1 0,-1-2 0,0 1 0,0-1 0,0-1 0,-2 0 0,1 0 0,-1 0 0,-1-1 0,0 0 0,-1 0 0,0-1 0,0 1 0,-2-1 0,4-20 0,-6 26 0,-1 0 0,1 0 0,-2 0 0,1 0 0,-1 0 0,0 0 0,0 0 0,-1 1 0,0-1 0,0 0 0,0 1 0,-1-1 0,0 1 0,-4-6 0,0 2 0,1 1 0,-2 1 0,1-1 0,-1 1 0,0 1 0,-1-1 0,0 1 0,-11-6 0,2 2 0,-1 1 0,-1 0 0,0 2 0,0 0 0,0 2 0,-1 0 0,0 1 0,-37-4 0,52 9 9,1 0 1,-1 0-1,0 0 0,0 0 0,1 1 1,-1 0-1,0 0 0,1 1 0,-1-1 0,1 1 1,0 0-1,-9 5 0,4 0-306,1 1 0,-1-1 0,2 1 0,-17 19 0,7-6-6529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0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8 24575,'0'0'0,"-1"-1"0,1 1 0,0 0 0,0-1 0,0 1 0,-1-1 0,1 1 0,0 0 0,-1-1 0,1 1 0,0 0 0,-1-1 0,1 1 0,0 0 0,-1 0 0,1-1 0,0 1 0,-1 0 0,1 0 0,-1 0 0,1-1 0,-1 1 0,1 0 0,0 0 0,-1 0 0,1 0 0,-1 0 0,1 0 0,-1 0 0,1 0 0,-1 0 0,1 0 0,-1 0 0,1 0 0,0 0 0,-1 0 0,1 1 0,-1-1 0,1 0 0,-1 0 0,1 0 0,0 1 0,-1-1 0,1 0 0,0 1 0,-1-1 0,1 0 0,0 1 0,-1-1 0,1 0 0,-1 1 0,-23 17 0,8-1 0,1 1 0,1 1 0,-24 40 0,0 1 0,-34 38 0,35-51 0,2 1 0,-47 88 0,80-132-151,0 1-1,1-1 0,-1 1 0,1 0 1,-1-1-1,1 1 0,1 0 1,-1 8-1,3 6-6674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1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0,0 0 0,1 0 0,-1 0 0,0 0 0,1 0 0,-1 0 0,0 0 0,1 0 0,0 0 0,-1 1 0,1-1 0,-1 0 0,1 0 0,0 0 0,0 1 0,-1-1 0,1 0 0,0 1 0,0-1 0,0 0 0,0 1 0,0 0 0,0-1 0,0 1 0,0-1 0,0 1 0,0 0 0,0 0 0,0-1 0,0 1 0,0 0 0,0 0 0,0 0 0,0 0 0,0 0 0,0 1 0,0-1 0,0 0 0,0 0 0,2 1 0,2 0 0,0 0 0,0 1 0,0-1 0,-1 1 0,1 0 0,0 0 0,6 4 0,-4 0 0,0 1 0,0 1 0,-1-1 0,0 1 0,0 0 0,-1 0 0,0 1 0,0 0 0,-1 0 0,5 16 0,4 13 0,8 47 0,-6-21-455,-4 0 0,6 127 0,-17-164-6371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2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283 190 24575,'1'-3'0,"0"0"0,0 0 0,0 0 0,0 0 0,0 1 0,1-1 0,-1 0 0,1 0 0,0 1 0,0-1 0,2-1 0,-2 2 0,0-1 0,0 1 0,-1 0 0,1-1 0,-1 1 0,1-1 0,-1 0 0,0 1 0,0-1 0,1-4 0,-2 6 0,-1 0 0,1 0 0,-1-1 0,1 1 0,-1 0 0,0 0 0,1 0 0,-1 0 0,0 0 0,0 0 0,1 0 0,-1 0 0,0 1 0,0-1 0,0 0 0,0 0 0,0 1 0,0-1 0,-1 1 0,1-1 0,0 1 0,0-1 0,0 1 0,-1 0 0,1-1 0,0 1 0,0 0 0,0 0 0,-1 0 0,1 0 0,-2 0 0,-4-1 0,-1 0 0,1 1 0,0-1 0,-1 1 0,1 1 0,0 0 0,-1 0 0,1 0 0,0 0 0,0 1 0,0 1 0,0-1 0,0 1 0,-11 7 0,9-4 0,0 0 0,1 1 0,-1 1 0,2-1 0,-1 1 0,1 0 0,0 1 0,1 0 0,-6 10 0,-3 9 0,2 1 0,1 0 0,1 1 0,2 0 0,-11 59 0,19-83 0,-1 0 0,1 0 0,0 0 0,1 0 0,-1 0 0,1 0 0,1 0 0,-1 0 0,1 0 0,0 0 0,0-1 0,1 1 0,-1 0 0,1 0 0,0-1 0,1 1 0,0-1 0,0 0 0,0 0 0,0 0 0,1 0 0,0 0 0,0-1 0,0 0 0,0 1 0,1-2 0,-1 1 0,1 0 0,0-1 0,1 0 0,-1 0 0,0-1 0,10 4 0,-5-2 0,1 0 0,-1-1 0,1 0 0,0-1 0,0 0 0,0-1 0,0 0 0,0-1 0,0 0 0,0-1 0,0 0 0,-1-1 0,1 0 0,0 0 0,0-1 0,-1-1 0,0 0 0,15-7 0,-13 3 0,1 0 0,-1 0 0,-1-1 0,0-1 0,0 0 0,-1 0 0,0-1 0,-1 0 0,0-1 0,-1 0 0,0 0 0,-1-1 0,8-20 0,-5 11 0,-2 0 0,-1 0 0,8-37 0,-13 50 0,-1 0 0,-1 0 0,0 0 0,0 1 0,0-1 0,-1 0 0,0 0 0,-1 1 0,0-1 0,0 0 0,-1 1 0,-7-14 0,1 5 0,-1 0 0,-1 1 0,-1 0 0,0 0 0,-19-17 0,23 25 0,0 1 0,-1 0 0,0 0 0,0 0 0,0 1 0,-1 0 0,0 1 0,0 0 0,-1 1 0,-18-5 0,23 8-97,1 1-1,-1 0 1,0 0-1,1 0 1,-1 1-1,0 0 1,1 0-1,-1 0 1,1 1-1,-1 0 1,1 0-1,0 0 0,-10 6 1,-12 6-6729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5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475 71 24575,'0'0'0,"0"1"0,0-1 0,0 1 0,1 0 0,-1-1 0,0 1 0,0-1 0,0 1 0,1-1 0,-1 1 0,0-1 0,1 1 0,-1-1 0,0 1 0,1-1 0,-1 1 0,1-1 0,-1 1 0,1-1 0,-1 0 0,1 1 0,-1-1 0,1 0 0,2 1 0,-9-5 0,-9-3 0,-1 0 0,0 1 0,-1 0 0,0 2 0,1 0 0,-1 0 0,-1 2 0,1 0 0,-19 1 0,25 1 0,0 1 0,0 0 0,0 1 0,0 0 0,1 1 0,-1 0 0,1 0 0,0 1 0,0 1 0,0-1 0,0 2 0,1-1 0,0 1 0,0 1 0,-12 10 0,8-4 0,1 1 0,1 0 0,0 0 0,1 1 0,0 1 0,1 0 0,1 0 0,0 0 0,2 1 0,-1 0 0,-4 24 0,10-33 0,-1-1 0,1 1 0,1 0 0,-1 0 0,1 0 0,1 0 0,-1-1 0,1 1 0,1 0 0,-1 0 0,1-1 0,1 1 0,0-1 0,0 0 0,0 1 0,1-1 0,-1-1 0,2 1 0,-1-1 0,1 1 0,0-1 0,0-1 0,1 1 0,0-1 0,0 0 0,0 0 0,1 0 0,8 4 0,10 6 0,2-1 0,-1 0 0,2-3 0,0 0 0,0-1 0,43 8 0,-61-17 0,-1 1 0,1-2 0,0 1 0,0-1 0,-1-1 0,1 0 0,0 0 0,-1-1 0,1 0 0,-1 0 0,1-1 0,-1-1 0,0 0 0,0 0 0,0 0 0,-1-1 0,0 0 0,0-1 0,0 0 0,-1 0 0,1-1 0,-1 0 0,8-11 0,94-135 0,-99 138 0,-1 0 0,-1 0 0,0-1 0,-1-1 0,0 1 0,-2-1 0,0 0 0,4-26 0,-8 37 0,0 0 0,-1 0 0,1 0 0,-1 0 0,0 0 0,-1-1 0,0 1 0,0 0 0,0 0 0,-1 0 0,1 0 0,-1 0 0,-1 1 0,1-1 0,-1 1 0,0-1 0,0 1 0,-1 0 0,0 0 0,0 0 0,0 1 0,0-1 0,-1 1 0,1 0 0,-1 0 0,0 1 0,-8-5 0,-10-2 0,0 2 0,0 1 0,0 0 0,-1 2 0,1 1 0,-1 1 0,-1 1 0,1 1 0,0 0 0,-48 8 0,46-2-1365,5 2-5461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1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1 498 24575,'34'0'0,"57"-8"0,-80 6 0,0 0 0,-1 0 0,1-1 0,0-1 0,-1 0 0,0-1 0,0 0 0,0 0 0,10-8 0,-18 13 0,-1-1 0,1 0 0,-1 0 0,1-1 0,0 1 0,-1 0 0,0 0 0,1-1 0,-1 1 0,0-1 0,0 1 0,1-1 0,-1 1 0,-1-1 0,1 0 0,0 1 0,0-1 0,-1 0 0,1 0 0,0 0 0,-1 0 0,0 0 0,0 1 0,1-1 0,-1 0 0,0 0 0,0 0 0,-1 0 0,1 0 0,0 0 0,-1 0 0,1 0 0,-1 1 0,0-1 0,1 0 0,-1 0 0,0 1 0,0-1 0,-2-2 0,-4-4 0,-1 0 0,0 1 0,0-1 0,-1 2 0,-17-12 0,2 2 0,8 4 0,0 0 0,1-2 0,0 0 0,1 0 0,0-2 0,-11-17 0,22 29 0,0 0 0,0 0 0,1-1 0,0 1 0,0 0 0,0-1 0,0 0 0,1 0 0,-1 1 0,1-1 0,1 0 0,-1 0 0,1 0 0,-1 0 0,2 0 0,-1 0 0,0 0 0,1 0 0,0 0 0,0 1 0,0-1 0,1 0 0,0 0 0,0 1 0,0-1 0,0 1 0,1 0 0,-1-1 0,1 1 0,5-5 0,17-14-1365,0 3-5461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4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476 159 24575,'51'-105'0,"-47"97"0,-1 2 0,-1 1 0,1 0 0,0 0 0,0 0 0,0 0 0,1 0 0,4-4 0,-14 26 0,-12 13 0,-82 91 0,-139 162 0,227-269 4,1 1 0,1 0-1,-13 25 1,14-24 9,0-1 0,-19 25 0,23-34-142,0-1 0,0 0 0,0-1 0,-1 1 0,0-1 0,0 0 0,0 0 0,0-1 0,-1 0 0,-9 4 0,-5-1-6697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4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24575,'3'17'0,"0"0"0,0 0 0,2 0 0,0 0 0,1-1 0,14 27 0,-7-20 0,1-1 0,1-1 0,1 0 0,1-1 0,25 24 0,-15-17 0,33 45 0,-59-69-85,1-1 0,0 0-1,0 1 1,-1-1 0,0 1-1,1 0 1,-1-1 0,0 1-1,0 0 1,0 0 0,-1 0-1,1 0 1,-1 0 0,0 0-1,0 4 1,-5 11-6741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4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0 363 24575,'3'-6'0,"-1"0"0,1 0 0,0 1 0,1 0 0,-1-1 0,1 1 0,0 0 0,0 1 0,1-1 0,-1 1 0,1 0 0,6-4 0,191-151 0,-180 144 18,0 0-1,1 2 1,0 1-1,46-18 1,18-8-1471,-67 26-5373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5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24575,'2'0'0,"1"1"0,-1-1 0,0 1 0,0 0 0,0 0 0,1-1 0,-1 2 0,0-1 0,0 0 0,0 0 0,-1 1 0,1-1 0,0 1 0,0-1 0,-1 1 0,1 0 0,1 2 0,26 40 0,-21-30 0,44 82 0,-36-61 0,25 37 0,-19-36 0,-1 1 0,-3 0 0,-1 2 0,-2 0 0,-1 1 0,16 81 0,-30-120-49,0 0 1,0 0-1,0 0 0,0 0 0,0 0 1,0 0-1,0 1 0,0-1 0,0 0 1,0 0-1,-1 0 0,1 0 0,0 0 1,-1 0-1,1 0 0,-1 0 0,1 0 1,-1 0-1,0 0 0,1 0 0,-1 0 1,0 0-1,1-1 0,-1 1 0,0 0 0,0-1 1,-2 2-1,-12 6-6777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6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255 183 24575,'1'0'0,"0"0"0,0 0 0,0 0 0,-1 0 0,1 0 0,0-1 0,0 1 0,0 0 0,-1 0 0,1-1 0,0 1 0,-1 0 0,1-1 0,0 1 0,-1-1 0,1 1 0,0-1 0,-1 1 0,1-1 0,-1 1 0,1-1 0,-1 0 0,1 1 0,-1-1 0,1 0 0,-1 1 0,0-1 0,1 0 0,-1 1 0,0-1 0,0 0 0,1 0 0,-1 0 0,0 1 0,0-1 0,0 0 0,0 0 0,0 0 0,0 1 0,0-1 0,0 0 0,-1-1 0,1 0 0,-1-1 0,1 1 0,-1-1 0,1 1 0,-1 0 0,0-1 0,0 1 0,-1 0 0,1-1 0,0 1 0,-1 0 0,-1-2 0,-1 0 0,1 1 0,-1 0 0,1 0 0,-1 0 0,0 1 0,0-1 0,-1 1 0,1 0 0,0 0 0,-1 1 0,1-1 0,-1 1 0,1 0 0,-1 0 0,0 0 0,1 1 0,-1 0 0,0 0 0,1 0 0,-1 0 0,0 1 0,-4 0 0,3 1 0,0 1 0,0-1 0,1 1 0,-1 0 0,1 0 0,0 1 0,0 0 0,0 0 0,0 0 0,1 0 0,-1 1 0,1-1 0,0 1 0,1 0 0,-1 0 0,-2 7 0,-5 8 0,2 1 0,0 1 0,2 0 0,0 0 0,-6 34 0,7-13 0,1 0 0,1 44 0,4-78 0,1 0 0,0 0 0,0 0 0,1 0 0,1 0 0,-1 0 0,1-1 0,1 1 0,0-1 0,0 0 0,0 0 0,1 0 0,0 0 0,1-1 0,0 0 0,10 10 0,-8-10 0,1 1 0,-1-2 0,1 1 0,1-1 0,-1-1 0,1 1 0,0-2 0,0 1 0,0-1 0,0-1 0,1 0 0,0-1 0,15 3 0,-15-4 0,0 0 0,0-1 0,0 0 0,-1 0 0,1-1 0,0-1 0,0 0 0,-1 0 0,1-1 0,-1 0 0,0-1 0,0 0 0,0-1 0,0 0 0,-1 0 0,0-1 0,0 0 0,0-1 0,-1 0 0,0 0 0,0-1 0,-1 0 0,0 0 0,0-1 0,-1 0 0,0 0 0,-1 0 0,0-1 0,0 0 0,-1 0 0,0 0 0,3-16 0,-2 4 0,0-1 0,-2 1 0,0-1 0,-2 0 0,0 0 0,-2 0 0,-1 0 0,0 0 0,-2 0 0,-9-34 0,9 43 0,-1-1 0,-1 2 0,0-1 0,-1 1 0,0 0 0,-1 0 0,0 1 0,-1 0 0,-1 1 0,0-1 0,0 2 0,-1 0 0,0 0 0,-1 1 0,0 0 0,0 1 0,-17-8 0,25 14 0,-6-3 0,-1 0 0,1 0 0,-1 1 0,0 0 0,-20-3 0,27 7 0,0-1 0,0 2 0,0-1 0,0 0 0,0 1 0,0 0 0,0 0 0,0 0 0,0 0 0,0 1 0,1 0 0,-1-1 0,0 1 0,1 1 0,0-1 0,-1 0 0,1 1 0,0 0 0,-4 5 0,-11 10-273,1 1 0,1 0 0,1 2 0,-15 25 0,18-24-6553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5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352 259 24575,'0'-4'0,"0"-1"0,0 1 0,0-1 0,-1 1 0,1 0 0,-1-1 0,0 1 0,-1 0 0,1 0 0,-1 0 0,0-1 0,0 2 0,0-1 0,0 0 0,-3-4 0,2 6 0,0 0 0,1 0 0,-1 0 0,0 0 0,0 0 0,0 1 0,0-1 0,-1 1 0,1 0 0,0 0 0,-1 0 0,1 0 0,-1 1 0,1-1 0,0 1 0,-1 0 0,1 0 0,-1 0 0,-6 2 0,-2 0 0,0 0 0,0 2 0,0-1 0,1 2 0,0-1 0,-1 1 0,2 1 0,-1 0 0,1 1 0,0 0 0,0 1 0,1-1 0,0 2 0,-14 15 0,14-13 0,-1 0 0,2 1 0,-1 1 0,2-1 0,0 1 0,0 0 0,1 1 0,1 0 0,0 0 0,1 0 0,-5 28 0,9-37 0,0 1 0,0-1 0,0 1 0,1-1 0,0 1 0,0-1 0,0 1 0,1-1 0,0 0 0,0 0 0,0 0 0,0 0 0,5 6 0,-1-2 0,1 0 0,0 0 0,0-1 0,1 0 0,0-1 0,12 9 0,2-1 0,0-1 0,1-1 0,1-2 0,46 18 0,-36-20 0,2-1 0,-1-1 0,1-2 0,-1-2 0,1-1 0,0-2 0,0-1 0,62-11 0,-84 10 0,0-2 0,-1 0 0,0-1 0,1 0 0,-2-1 0,1 0 0,-1-1 0,0-1 0,0 1 0,-1-2 0,0 0 0,0 0 0,-1-1 0,-1 0 0,1-1 0,-2 0 0,0-1 0,0 0 0,-1 0 0,0 0 0,-1-1 0,0 0 0,-1 0 0,-1 0 0,0-1 0,-1 0 0,3-23 0,-4 23 0,0 0 0,-1-1 0,0 1 0,-1 0 0,-1-1 0,0 1 0,-1 0 0,-1 0 0,0 0 0,-1 0 0,0 0 0,-1 1 0,0 0 0,-1 0 0,-1 0 0,0 1 0,-1 0 0,0 0 0,-1 1 0,0 0 0,-1 0 0,0 1 0,-1 0 0,-18-12 0,15 12 0,-1 0 0,0 1 0,-1 1 0,0 1 0,0 0 0,-1 1 0,0 1 0,0 0 0,0 2 0,-1-1 0,1 2 0,-24 0 0,33 2 0,0 0 0,0 0 0,0 1 0,0 0 0,0 0 0,0 1 0,1 0 0,-1 1 0,0 0 0,1 0 0,0 0 0,0 1 0,0 0 0,0 0 0,0 1 0,1 0 0,0 0 0,0 1 0,0 0 0,1-1 0,0 2 0,0-1 0,0 1 0,1 0 0,0 0 0,1 0 0,-1 0 0,-3 14 0,-10 34-1365,7-34-5461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5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24575,'47'42'0,"-29"-27"0,0 1 0,26 32 0,1 15 0,-4 1 0,-2 2 0,55 129 0,-70-146-33,-17-36-157,0 1-1,-1-1 1,0 1 0,-1 0 0,0 1-1,2 15 1,-5-6-6636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6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351 25 24575,'-4'-3'0,"0"0"0,-1 1 0,1-1 0,-1 1 0,1 0 0,-1 0 0,0 0 0,0 1 0,0 0 0,0 0 0,0 0 0,0 0 0,-7 1 0,-1 0 0,0 0 0,1 1 0,-1 0 0,-14 4 0,19-3 0,1 1 0,0 0 0,0 0 0,0 0 0,0 1 0,0 0 0,1 1 0,0-1 0,0 1 0,0 0 0,1 1 0,-1 0 0,1-1 0,0 2 0,1-1 0,0 0 0,-5 10 0,-5 13 0,1 0 0,-17 60 0,19-53 0,6-23 0,1 1 0,1-1 0,0 1 0,1 0 0,1-1 0,0 1 0,1 0 0,2 24 0,-1-31 0,0-1 0,1 0 0,0 0 0,0 0 0,0 0 0,1 0 0,0 0 0,0-1 0,1 1 0,-1-1 0,1 0 0,0 0 0,0 0 0,1-1 0,0 1 0,-1-1 0,1 0 0,1-1 0,-1 1 0,1-1 0,6 3 0,8 4 0,0-2 0,0 0 0,0-2 0,36 7 0,-45-11 0,0-1 0,0 0 0,0-1 0,0 0 0,0-1 0,0 0 0,0-1 0,0 0 0,0-1 0,19-7 0,-14 2 0,0 0 0,-1-2 0,0 1 0,0-2 0,-1 0 0,-1-1 0,0 0 0,0-1 0,-1 0 0,-1-1 0,0-1 0,-1 1 0,-1-2 0,0 1 0,-1-1 0,-1-1 0,0 1 0,-1-1 0,-1 0 0,-1-1 0,4-28 0,-7 40 0,-1 1 0,1-1 0,-1 1 0,-1-1 0,1 1 0,-1-1 0,0 1 0,0-1 0,0 1 0,-1 0 0,0 0 0,0 0 0,0 0 0,-1 0 0,-4-7 0,2 5 0,0 1 0,-1 0 0,0 0 0,0 0 0,-1 1 0,0-1 0,0 2 0,0-1 0,-10-4 0,-1 1 0,0 1 0,0 1 0,0 0 0,-1 1 0,0 2 0,0-1 0,0 2 0,-24 0 0,33 2-97,0 0-1,-1 0 1,1 1-1,-1 1 1,1-1-1,0 2 1,0-1-1,0 1 1,0 1-1,0 0 1,0 0-1,1 1 0,-13 9 1,6-2-6729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6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24575,'-2'15'0,"0"1"0,-1-1 0,-1 0 0,-1 0 0,0 0 0,-1 0 0,-15 27 0,-13 36 0,-5 40-28,-45 142-1309,77-233-5489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7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24575,'16'43'0,"-6"-20"0,2 6 0,0-1 0,30 47 0,5 13 0,2 7-34,-30-60-232,-1 0-1,-1 1 1,-3 1 0,12 43 0,-21-53-6560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37 24575,'-5'1'0,"0"0"0,0 0 0,0 1 0,1 0 0,-1-1 0,0 1 0,1 1 0,-1-1 0,1 1 0,0 0 0,0 0 0,0 0 0,0 0 0,-5 7 0,-4 4 0,0 0 0,-15 25 0,24-34 0,1 1 0,0 0 0,0 0 0,1 0 0,-1 0 0,1 0 0,0 1 0,1-1 0,0 1 0,0-1 0,0 1 0,1-1 0,0 10 0,1-12 0,-1-1 0,1 0 0,-1 1 0,1-1 0,0 0 0,1 0 0,-1 0 0,0 0 0,1 0 0,0 0 0,-1 0 0,1 0 0,0-1 0,1 1 0,-1-1 0,0 1 0,1-1 0,-1 0 0,1 0 0,0 0 0,0 0 0,0 0 0,-1-1 0,2 1 0,-1-1 0,0 0 0,5 1 0,1 0 0,-1-1 0,1-1 0,-1 0 0,1 0 0,-1-1 0,1 0 0,-1 0 0,0-1 0,1 0 0,-1 0 0,0-1 0,0 0 0,-1 0 0,1-1 0,-1 0 0,1-1 0,-1 0 0,-1 0 0,10-8 0,-10 8 0,1-1 0,-1 0 0,0 0 0,0-1 0,-1 0 0,0 0 0,0 0 0,-1 0 0,0-1 0,0 1 0,-1-1 0,0 0 0,0-1 0,-1 1 0,0 0 0,0-1 0,-1 1 0,0-1 0,0-10 0,-2 14 4,0 0 1,-1 0-1,1 1 0,-1-1 0,0 1 0,0-1 0,0 1 0,-1 0 0,1-1 1,-1 1-1,0 1 0,-1-1 0,1 0 0,0 1 0,-1 0 0,0-1 0,0 1 1,0 1-1,0-1 0,0 1 0,-1-1 0,1 1 0,-1 1 0,1-1 0,-1 1 1,0-1-1,0 1 0,-7 0 0,3-1-103,0 1 0,0 0 0,0 0 0,0 1 0,0 0 0,0 1 0,0 0 0,0 0 0,0 1 0,0 0 0,0 1 0,1 0 0,-1 0 0,-13 8 0,5 2-6727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7.7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165 453 24575,'-5'0'0,"-1"0"0,0 0 0,0-1 0,1 1 0,-1-1 0,0 0 0,1-1 0,-1 1 0,1-1 0,0 0 0,-1-1 0,1 1 0,0-1 0,0 0 0,-8-7 0,9 6 0,1-1 0,-1 0 0,1 0 0,0 0 0,0 0 0,0 0 0,1-1 0,0 1 0,0-1 0,1 0 0,-1 1 0,1-1 0,0 0 0,1 0 0,-1-8 0,1-1 0,0 1 0,1-1 0,1 1 0,0-1 0,1 1 0,0-1 0,2 1 0,-1 0 0,2 1 0,0-1 0,0 1 0,1 0 0,1 1 0,0-1 0,17-18 0,-18 23 0,1 0 0,0 1 0,0-1 0,0 2 0,1-1 0,0 1 0,0 1 0,1-1 0,0 2 0,0-1 0,0 1 0,0 1 0,1 0 0,-1 0 0,1 1 0,0 1 0,0 0 0,-1 0 0,1 1 0,0 0 0,0 1 0,11 2 0,-15-2 0,-1 1 0,0 0 0,0 0 0,0 0 0,-1 1 0,1 0 0,0 0 0,-1 0 0,0 1 0,0-1 0,0 1 0,0 1 0,5 6 0,-3-3 0,0 1 0,-1 0 0,0 1 0,-1 0 0,0 0 0,0 0 0,3 11 0,0 8 0,-1 0 0,-2 0 0,-1 0 0,1 53 0,-4-42 0,-7 63 0,4-89 0,0 0 0,-1-1 0,-1 1 0,0-1 0,-1 0 0,-1-1 0,0 1 0,-10 14 0,7-12 0,-1-2 0,-1 1 0,-1-1 0,0-1 0,0 0 0,-1 0 0,-20 12 0,24-18 0,1-1 0,-1 0 0,0-1 0,-1 0 0,1 0 0,-1-1 0,1 0 0,-1-1 0,0 0 0,0 0 0,0-1 0,0 0 0,-1-1 0,-9-1 0,13-1 0,0 1 0,0-2 0,0 1 0,1-1 0,-1 0 0,1 0 0,0 0 0,-1-1 0,2 0 0,-1-1 0,0 1 0,1-1 0,0 0 0,0 0 0,0-1 0,1 1 0,0-1 0,0 0 0,-4-8 0,-3-7 0,0-1 0,1-1 0,2 0 0,-8-29 0,8 23 0,2-1 0,2 1 0,0-1 0,2 0 0,1 0 0,2 0 0,5-41 0,-4 60-273,2 0 0,-1 1 0,1-1 0,7-11 0,4-6-6553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8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36 383 24575,'0'-25'0,"0"-1"0,2 1 0,1 0 0,2 1 0,0-1 0,1 1 0,15-37 0,-17 51 0,1 1 0,0 0 0,0 0 0,1 0 0,0 1 0,0 0 0,1 0 0,0 1 0,1 0 0,0 0 0,0 0 0,0 1 0,1 0 0,0 1 0,0 0 0,0 0 0,0 1 0,1 0 0,0 1 0,20-4 0,-23 5 0,0 1 0,0 0 0,0 1 0,0 0 0,0 0 0,0 0 0,0 1 0,0 0 0,-1 0 0,1 1 0,0 0 0,0 0 0,-1 1 0,8 3 0,-6-1 0,-1 0 0,0 0 0,0 1 0,0 0 0,0 0 0,-1 1 0,0 0 0,-1 0 0,0 0 0,8 13 0,-6-5 0,0 0 0,-1 1 0,0 0 0,-1 0 0,-1 0 0,-1 1 0,0-1 0,1 26 0,-3-10 0,-2 0 0,-1 0 0,-9 50 0,8-68 0,-1 0 0,-1 0 0,0-1 0,-1 1 0,0-1 0,-1-1 0,0 1 0,-1-1 0,-1 0 0,1-1 0,-2 0 0,-13 13 0,9-12 0,0 0 0,-1-1 0,0-1 0,-1 0 0,0-1 0,-1-1 0,1 0 0,-1-1 0,-24 6 0,37-12 0,0 0 0,0-1 0,-1 1 0,1-1 0,-1 0 0,1 0 0,0 0 0,-1 0 0,1-1 0,0 0 0,0 0 0,-1 0 0,1 0 0,0-1 0,0 1 0,0-1 0,0 0 0,1-1 0,-1 1 0,0 0 0,1-1 0,0 0 0,0 0 0,-1 0 0,2 0 0,-1-1 0,0 1 0,1-1 0,-1 1 0,-1-5 0,-6-13 0,0 0 0,1 0 0,2 0 0,-8-34 0,10 38 0,-3-23-64,2 0-1,2-1 1,1 0-1,5-65 1,-1 50-979,-1 29-5783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1020 0 24575,'-5'2'0,"0"-1"0,-1 1 0,1 0 0,0 0 0,0 0 0,0 1 0,-4 3 0,-12 5 0,-92 29 0,79-30 0,1 2 0,0 1 0,-38 22 0,-165 126 0,123-80 0,-26 34 0,-2 0 0,108-95-1365,25-15-5461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70 24575,'-36'-13'0,"5"1"0,17 11 0,-1 0 0,1 0 0,0 2 0,-1 0 0,1 0 0,0 1 0,0 1 0,0 0 0,0 1 0,1 1 0,-1 0 0,1 1 0,0 0 0,1 1 0,0 0 0,0 1 0,0 1 0,1 0 0,0 0 0,1 1 0,0 0 0,0 1 0,1 0 0,-12 21 0,12-20 0,2 1 0,0 1 0,0-1 0,1 1 0,1 0 0,-7 27 0,11-35 0,0 0 0,0 0 0,1 1 0,-1-1 0,2 0 0,-1 0 0,1 1 0,0-1 0,0 0 0,0 0 0,1 0 0,0 0 0,0 0 0,1 0 0,-1-1 0,1 1 0,1-1 0,6 9 0,2 0 0,1-2 0,0 0 0,1 0 0,1-1 0,-1-1 0,2 0 0,0-1 0,0-1 0,0-1 0,1 0 0,0-1 0,0-1 0,1 0 0,-1-1 0,1-1 0,0-1 0,18 0 0,-3-1 0,-1-1 0,0-2 0,0-1 0,-1-2 0,1-1 0,-1-2 0,0 0 0,53-24 0,-73 27 0,0 0 0,-1-1 0,0-1 0,0 0 0,-1 0 0,0-1 0,0 0 0,0 0 0,-1-1 0,-1 0 0,0-1 0,0 1 0,0-2 0,-1 1 0,-1 0 0,6-16 0,-8 18 0,-1 0 0,0 0 0,-1 0 0,1 0 0,-2 0 0,1 0 0,-1 0 0,0 0 0,-1 0 0,0-1 0,0 1 0,-1 0 0,0 1 0,0-1 0,-1 0 0,0 0 0,0 1 0,-1 0 0,0 0 0,0 0 0,0 0 0,-1 0 0,0 1 0,-11-10 0,-6-4 0,0 1 0,-2 1 0,-1 0 0,0 2 0,0 1 0,-2 2 0,-29-12 0,42 20 17,0 1 0,1 0 1,-1 2-1,0-1 0,0 1 0,-18 1 0,27 1-85,0 0 1,0 0-1,1 0 1,-1 1-1,0-1 1,1 1-1,-1 1 1,1-1-1,-1 1 1,1-1-1,-1 1 1,1 0-1,0 1 1,0-1-1,0 1 1,0 0-1,1 0 1,-1 0-1,1 0 1,-1 1-1,-4 7 1,-1 7-6759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2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24575,'11'6'0,"0"1"0,-1 1 0,0-1 0,0 1 0,-1 1 0,0 0 0,0 0 0,-1 1 0,0 0 0,9 16 0,8 17 0,25 63 0,-22-46 0,-25-54-31,31 64-414,-2 1 1,23 80-1,-49-129-6381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379 68 24575,'-15'0'0,"1"1"0,-1 1 0,0 0 0,0 1 0,1 1 0,-1 0 0,1 1 0,0 0 0,0 1 0,1 1 0,0 0 0,0 1 0,1 0 0,0 1 0,0 1 0,1 0 0,-15 16 0,12-9 0,1 0 0,0 1 0,2 0 0,0 1 0,1 0 0,1 0 0,0 1 0,2 0 0,0 1 0,2 0 0,-6 35 0,10-49 0,1 0 0,0 0 0,0 0 0,0-1 0,1 1 0,0 0 0,1 0 0,-1 0 0,1-1 0,0 1 0,1-1 0,0 0 0,0 1 0,0-1 0,0 0 0,1-1 0,0 1 0,1-1 0,-1 1 0,1-1 0,0-1 0,0 1 0,1-1 0,8 6 0,1-1 0,1 0 0,-1-1 0,1-1 0,1-1 0,-1 0 0,1-1 0,0 0 0,28 2 0,-35-7 0,0 0 0,0 0 0,0-2 0,-1 1 0,1-1 0,-1 0 0,1-1 0,-1 0 0,0-1 0,0 0 0,0 0 0,15-11 0,-6 4 0,0-2 0,-2 0 0,0 0 0,29-33 0,-37 37 0,-1-1 0,0 0 0,-1 0 0,0-1 0,0 0 0,-2 0 0,1 0 0,-1-1 0,-1 0 0,0 0 0,3-22 0,-5 25 0,-1-1 0,0 1 0,0 0 0,-1-1 0,0 1 0,-1 0 0,0 0 0,0 0 0,-1 0 0,0 0 0,0 0 0,-1 1 0,-1 0 0,1 0 0,-11-13 0,-7-7 0,-2 2 0,-1 1 0,-1 1 0,-1 1 0,0 1 0,-46-26 0,65 44-273,0 0 0,0 0 0,-1 1 0,-13-4 0,-2 2-6553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423 1 24575,'1'0'0,"-1"0"0,0 0 0,1 0 0,-1 0 0,1 0 0,-1 0 0,1 0 0,-1 0 0,1 0 0,-1 0 0,1 0 0,-1 0 0,0 1 0,1-1 0,-1 0 0,1 0 0,-1 0 0,0 1 0,1-1 0,-1 0 0,1 1 0,-1-1 0,0 0 0,1 1 0,-1-1 0,0 0 0,0 1 0,1-1 0,-1 1 0,0-1 0,0 0 0,0 1 0,1-1 0,-1 1 0,0-1 0,0 1 0,0 0 0,-7 21 0,-20 19 0,26-40 0,-52 67 0,-4-2 0,-92 85 0,24-58-1365,109-81-5461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5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1 610 24575,'0'-6'0,"1"1"0,0 0 0,1 0 0,-1 0 0,1 0 0,0 0 0,0 0 0,1 0 0,-1 1 0,7-9 0,34-41 0,-42 53 0,16-15 0,-1 0 0,2 1 0,26-16 0,-26 18 0,0 0 0,0-2 0,28-29 0,-1-11 0,-23 27 0,1 0 0,1 1 0,1 2 0,2 0 0,42-30 0,-40 37-92,-11 8-226,-1-1 0,0-1-1,25-23 1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6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347 195 24575,'-2'-1'0,"1"1"0,-1-1 0,0 0 0,0 1 0,1-1 0,-1 0 0,0 0 0,1 0 0,-1 0 0,1 0 0,-1 0 0,1 0 0,-1-1 0,1 1 0,0 0 0,0-1 0,0 1 0,0-1 0,0 0 0,0 1 0,0-1 0,0 0 0,0 0 0,1 1 0,-1-1 0,1 0 0,0 0 0,-1 0 0,1 0 0,0 1 0,0-1 0,0 0 0,0 0 0,0 0 0,1 0 0,-1 0 0,1 1 0,-1-1 0,1 0 0,-1 0 0,1 1 0,0-1 0,0 0 0,0 1 0,0-1 0,0 1 0,0-1 0,1 1 0,-1-1 0,0 1 0,1 0 0,-1 0 0,1 0 0,-1 0 0,1 0 0,0 0 0,-1 0 0,1 0 0,0 0 0,-1 1 0,1-1 0,0 1 0,0 0 0,0-1 0,0 1 0,0 0 0,-1 0 0,1 0 0,3 0 0,-16-3 0,-1 0 0,1 1 0,-1 0 0,1 1 0,-1 0 0,1 1 0,-1 0 0,1 1 0,-1 0 0,1 0 0,-1 2 0,1-1 0,0 1 0,0 1 0,0 0 0,0 1 0,1 0 0,0 0 0,0 1 0,0 1 0,1 0 0,-1 0 0,2 0 0,-1 1 0,1 1 0,0-1 0,1 1 0,-11 17 0,11-15 0,1-1 0,-1 1 0,2 0 0,-1 0 0,2 1 0,-1-1 0,2 1 0,-5 24 0,7-29 0,1 1 0,0-1 0,1 1 0,0-1 0,0 1 0,0-1 0,1 0 0,0 0 0,0 1 0,1-1 0,0-1 0,0 1 0,1 0 0,0-1 0,8 12 0,-2-8 0,0 1 0,1-1 0,0-1 0,0 1 0,1-2 0,1 0 0,-1 0 0,1-2 0,0 1 0,1-1 0,-1-1 0,19 4 0,-3-1 0,-1-2 0,1-1 0,-1-1 0,1-2 0,36-1 0,-51-2 0,0-1 0,0 0 0,-1-1 0,1-1 0,-1 0 0,1-1 0,-1 0 0,-1-1 0,1 0 0,-1-1 0,0-1 0,-1 0 0,1 0 0,-2-1 0,1-1 0,14-17 0,-12 11 0,-1 0 0,0 0 0,-2-1 0,0 0 0,-1-1 0,0 0 0,-2 0 0,0-1 0,-1 0 0,-1 0 0,4-25 0,-9 37 0,1 1 0,-1-1 0,0 0 0,0 0 0,-1 1 0,0-1 0,0 0 0,-1 1 0,0-1 0,0 1 0,0-1 0,-1 1 0,0 0 0,-4-7 0,0 4 0,1 0 0,-2 0 0,1 1 0,-1 0 0,0 0 0,-1 1 0,0 0 0,-9-6 0,-1 2 0,0 1 0,0 1 0,-1 0 0,0 2 0,0 0 0,-1 1 0,0 1 0,-33-3 0,46 8 8,0 0 0,0 1 0,0 0 0,0 0 0,1 1 0,-1 0 0,0 0 0,1 1 0,0-1 0,-1 2 0,1-1 0,1 1 0,-1 1 0,-12 9 0,1 1-379,0 1-1,2 1 1,-26 33 0,26-29-6455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07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24575,'1'4'0,"0"0"0,0-1 0,0 1 0,1 0 0,-1-1 0,1 0 0,0 1 0,0-1 0,0 0 0,0 0 0,4 4 0,10 17 0,49 124 0,-37-94 0,-1 2 0,-3 0 0,-3 2 0,25 106 0,-9-44 32,-19-69-1429,-11-29-5429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5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60 118 24575,'0'1'0,"0"-1"0,0 1 0,0 0 0,0 0 0,0-1 0,-1 1 0,1 0 0,0 0 0,0-1 0,-1 1 0,1 0 0,0-1 0,-1 1 0,1 0 0,0-1 0,-1 1 0,1-1 0,-1 1 0,1-1 0,-1 1 0,0-1 0,1 1 0,-1-1 0,1 1 0,-1-1 0,0 0 0,1 1 0,-1-1 0,0 0 0,1 0 0,-1 1 0,0-1 0,0 0 0,1 0 0,-1 0 0,0 0 0,0 0 0,1 0 0,-1 0 0,0 0 0,0 0 0,1 0 0,-1-1 0,-1 1 0,1 0 0,-1-1 0,1 1 0,0-1 0,-1 1 0,1-1 0,0 1 0,0-1 0,-1 0 0,1 1 0,0-1 0,0 0 0,0 0 0,0 0 0,0 0 0,0 0 0,0 0 0,0 0 0,0 0 0,0-1 0,1 1 0,-1 0 0,1 0 0,-2-3 0,2 0 0,1 1 0,-1 0 0,0-1 0,1 1 0,0 0 0,0 0 0,0-1 0,0 1 0,1 0 0,-1 0 0,1 0 0,0 0 0,0 1 0,0-1 0,0 0 0,0 1 0,0-1 0,1 1 0,-1 0 0,1 0 0,4-3 0,2-1 0,0-1 0,1 2 0,0-1 0,0 1 0,12-4 0,-18 7 0,0 1 0,0 0 0,1 0 0,-1 0 0,0 0 0,1 1 0,-1-1 0,0 1 0,1 1 0,-1-1 0,1 0 0,-1 1 0,0 0 0,0 0 0,1 0 0,-1 1 0,0-1 0,0 1 0,4 2 0,-3 0 0,0 0 0,0 0 0,0 0 0,-1 1 0,0-1 0,0 1 0,0 0 0,-1 0 0,1 1 0,-1-1 0,-1 1 0,4 7 0,-2-1 0,0-1 0,-1 0 0,0 1 0,-1-1 0,-1 1 0,1 0 0,-2 0 0,0 0 0,0-1 0,-1 1 0,-1 0 0,1 0 0,-2-1 0,-4 14 0,-16 23 0,-43 67 0,-14 29 0,68-118 0,-7 13 0,2 0 0,1 1 0,-14 61 0,29-97 0,1-1 0,-1 1 0,0 0 0,1-1 0,0 1 0,0-1 0,0 1 0,1 0 0,-1-1 0,1 1 0,0-1 0,0 1 0,0-1 0,0 1 0,0-1 0,1 0 0,0 0 0,3 6 0,-3-7 0,0 0 0,1 0 0,0 0 0,-1-1 0,1 1 0,0-1 0,0 1 0,-1-1 0,1 0 0,0 0 0,0 0 0,1 0 0,-1-1 0,0 1 0,0-1 0,0 0 0,0 0 0,0 0 0,1 0 0,-1-1 0,6 0 0,52-13-1365,-33 7-5461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10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320 257 24575,'1'0'0,"0"0"0,-1 0 0,1 0 0,0 0 0,0 0 0,-1 0 0,1 0 0,0 0 0,0 0 0,-1-1 0,1 1 0,0 0 0,-1-1 0,1 1 0,0 0 0,-1-1 0,1 1 0,0-1 0,-1 1 0,1-1 0,-1 1 0,1-1 0,-1 1 0,1-1 0,-1 0 0,1 1 0,-1-1 0,1-1 0,-2-24 0,-2 19 0,1 0 0,-1 1 0,0-1 0,-1 0 0,-4-6 0,4 9 0,0 0 0,1 0 0,-2 0 0,1 1 0,0 0 0,-1 0 0,1 0 0,-1 1 0,0-1 0,0 1 0,0 0 0,0 1 0,0-1 0,0 1 0,-1 0 0,1 0 0,0 1 0,-1-1 0,1 1 0,0 0 0,-1 1 0,1-1 0,0 1 0,-6 2 0,3-2 0,0 1 0,1 1 0,-1-1 0,1 1 0,0 0 0,0 1 0,0 0 0,0 0 0,1 1 0,-1-1 0,1 1 0,0 1 0,1-1 0,-1 1 0,-8 12 0,2 3 0,1 0 0,1 0 0,-14 45 0,20-55 0,1 1 0,1 0 0,0 0 0,0 0 0,1 0 0,1 0 0,0 0 0,1 0 0,3 19 0,-2-24 0,1-1 0,0 1 0,0-1 0,1 0 0,0 0 0,0 0 0,0 0 0,0-1 0,1 0 0,0 0 0,1 0 0,10 8 0,1-1 0,1 0 0,0-1 0,21 8 0,-9-6 0,0-2 0,36 9 0,-51-16 0,1-1 0,0 0 0,0-1 0,0-1 0,0 0 0,20-3 0,-13-4 0,1-2 0,-1 0 0,0-2 0,-1 0 0,0-1 0,28-21 0,-47 30 0,10-5 0,-1-2 0,1 0 0,-2 0 0,0-1 0,0 0 0,0-1 0,-2 0 0,1-1 0,-1 0 0,-1 0 0,12-24 0,-16 26 0,-1 1 0,1-1 0,-2 1 0,1-1 0,-1 0 0,-1 0 0,0 0 0,0 0 0,-1 0 0,-1-1 0,1 1 0,-1 0 0,-1 0 0,0 1 0,-1-1 0,0 0 0,0 1 0,-6-12 0,1 2 0,-2 1 0,0 0 0,-1 1 0,-1 0 0,0 1 0,-1 0 0,-27-25 0,29 33 0,1 0 0,-1 0 0,-1 1 0,1 0 0,-1 1 0,0 1 0,-1 0 0,0 0 0,1 1 0,-1 1 0,0 0 0,-1 1 0,-13-1 0,19 3 0,-1 1 0,1 0 0,0 0 0,0 0 0,0 1 0,0 0 0,0 1 0,0 0 0,0 0 0,1 1 0,-12 6 0,-10 9 0,-40 34 0,23-16 0,-75 57-1365,105-81-5461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34 24575,'-5'0'0,"3"0"0,2-5 0,13-3 0,8 1 0,7 2 0,3 1 0,2 1 0,2 2 0,-1 0 0,0 1 0,-1 1 0,-1-1 0,-5 6 0,-2 1 0,-5 0-8191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25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24575,'1'1'0,"-1"0"0,0 0 0,1 0 0,-1-1 0,1 1 0,-1 0 0,0 0 0,1-1 0,0 1 0,-1 0 0,1-1 0,-1 1 0,1 0 0,0-1 0,0 1 0,-1-1 0,1 1 0,0-1 0,0 1 0,-1-1 0,1 0 0,0 1 0,0-1 0,1 0 0,28 8 0,-20-6 0,264 90 0,-260-86 0,1 2 0,-1-1 0,14 11 0,-23-14 0,0-1 0,-1 1 0,1 0 0,-1 0 0,0 0 0,0 0 0,-1 1 0,1 0 0,-1 0 0,0 0 0,4 9 0,-7-13 0,1 1 0,0-1 0,-1 1 0,0-1 0,1 1 0,-1 0 0,0-1 0,0 1 0,0 0 0,0-1 0,0 1 0,0 0 0,-1-1 0,1 1 0,0-1 0,-1 1 0,1 0 0,-1-1 0,0 1 0,1-1 0,-1 1 0,0-1 0,0 0 0,0 1 0,-2 1 0,0 0 0,0-1 0,-1 1 0,1-1 0,-1 0 0,0 0 0,0 0 0,0-1 0,0 1 0,0-1 0,-4 1 0,-12 1 0,-1 0 0,1-1 0,-25-1 0,43-1 0,-31 0-1365,3-1-5461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27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4 142 24575,'-1'-20'0,"0"15"0,0 0 0,1 0 0,-1 0 0,1-1 0,0 1 0,1 0 0,0 0 0,-1 0 0,1 0 0,1 0 0,2-8 0,-3 12 0,-1 1 0,1 0 0,-1 0 0,1 0 0,-1 0 0,1 0 0,-1 0 0,1 1 0,-1-1 0,1 0 0,-1 0 0,1 0 0,-1 0 0,1 1 0,-1-1 0,1 0 0,-1 0 0,0 1 0,1-1 0,-1 0 0,0 0 0,1 1 0,-1-1 0,0 1 0,1-1 0,-1 0 0,0 1 0,1-1 0,-1 1 0,0-1 0,0 1 0,0-1 0,1 0 0,-1 1 0,0-1 0,0 1 0,0-1 0,0 2 0,12 26 0,-9-21 0,13 40 0,-1 0 0,-2 1 0,6 52 0,5 20 0,-22-115 0,-1 0 0,0-1 0,1 1 0,0-1 0,0 1 0,0-1 0,1 0 0,0 0 0,-1 0 0,2 0 0,-1 0 0,0 0 0,1-1 0,-1 0 0,1 0 0,4 3 0,-6-5 0,1 0 0,-1 0 0,0 0 0,0 0 0,1-1 0,-1 1 0,1-1 0,-1 1 0,0-1 0,1 0 0,-1 0 0,1 0 0,-1-1 0,1 1 0,-1 0 0,0-1 0,1 0 0,-1 1 0,0-1 0,1 0 0,-1 0 0,0 0 0,0 0 0,0-1 0,0 1 0,0-1 0,0 1 0,0-1 0,-1 0 0,1 0 0,-1 1 0,1-1 0,1-3 0,11-15 0,-1 0 0,-1 0 0,0-1 0,-2-1 0,13-37 0,27-122 0,-35 121 0,7-28-1365,-13 68-5461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38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24575,'2'0'0,"0"0"0,0 0 0,0-1 0,0 1 0,0-1 0,0 0 0,0 1 0,-1-1 0,1 0 0,0 0 0,0 0 0,-1 0 0,1-1 0,-1 1 0,1 0 0,-1-1 0,3-2 0,21-34 0,0 3 0,-25 35 0,0 0 0,0 0 0,0 0 0,0-1 0,0 1 0,1 0 0,-1 0 0,0 0 0,0 0 0,0 0 0,1 0 0,-1 0 0,0 0 0,0 0 0,0 0 0,1 0 0,-1 0 0,0 0 0,0 0 0,0 0 0,1 0 0,-1 0 0,0 0 0,0 0 0,0 0 0,1 0 0,-1 0 0,0 0 0,0 0 0,0 1 0,0-1 0,1 0 0,-1 0 0,0 0 0,0 0 0,0 0 0,0 0 0,0 1 0,0-1 0,1 0 0,-1 0 0,0 0 0,0 0 0,0 1 0,0-1 0,0 0 0,0 0 0,0 1 0,4 16 0,-1 16 0,-2 17 0,2-1 0,10 50 0,6 61-1365,-12-133-5461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39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8 0,0 5 0,0 4 0,0 2 0,0 2 0,0 0 0,0 0 0,0 0 0,0 0 0,0-1 0,0 0 0,0 0 0,0-1 0,0-4-8191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39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24575,'12'35'0,"0"-3"0,-7-5 0,9 42 0,-4 2 0,2 78 0,-12-142-105,-1 1 0,2-1 0,-1 1 0,1-1 0,0 1 0,1-1 0,0 0 0,0 0 0,0 0 0,1 0 0,0 0 0,5 7 0,4 1-6721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1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24575,'541'-1'0,"-509"0"0,0-2 0,36-8 0,-33 4 0,52-2 0,-52 8 0,-1-2 0,0 0 0,35-10 0,-18 5 0,1 2 0,-1 2 0,1 3 0,57 5 0,8-1 0,-47-5-52,-45-1-210,1 2-1,-1 1 0,1 2 1,49 8-1,-55-3-6563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1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24575,'43'-16'0,"-20"5"0,4 2 0,1 1 0,-1 2 0,1 0 0,0 2 0,54-2 0,839 8-1365,-893-2-5461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3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3 259 24575,'-1'-48'0,"0"-50"0,1 91 0,1 1 0,0 0 0,0 0 0,0-1 0,1 1 0,0 0 0,0 0 0,0 1 0,1-1 0,0 0 0,0 1 0,5-6 0,-6 8 0,0 1 0,0 0 0,0-1 0,1 1 0,-1 0 0,1 0 0,0 0 0,-1 1 0,1-1 0,0 1 0,0-1 0,0 1 0,0 0 0,0 0 0,0 0 0,1 1 0,-1-1 0,0 1 0,0-1 0,1 1 0,-1 0 0,0 1 0,0-1 0,1 0 0,-1 1 0,0 0 0,0 0 0,0 0 0,5 2 0,-3-1 0,0 1 0,-1 0 0,1 0 0,-1 1 0,0-1 0,0 1 0,0 0 0,0 0 0,0 0 0,-1 1 0,0-1 0,0 1 0,0 0 0,-1-1 0,1 1 0,2 9 0,-1 2 0,0 0 0,-2 1 0,1-1 0,-2 1 0,0 0 0,-1-1 0,-4 30 0,3-39 0,0 0 0,-1-1 0,0 1 0,0-1 0,-1 1 0,1-1 0,-1 0 0,-1 0 0,-6 10 0,7-13 0,1-1 0,-1 1 0,0 0 0,0-1 0,0 0 0,0 1 0,0-1 0,-1 0 0,1-1 0,-1 1 0,1-1 0,-1 1 0,1-1 0,-1 0 0,0 0 0,0-1 0,0 1 0,-4-1 0,5 0 0,0-1 0,1 1 0,-1-1 0,1 0 0,-1 0 0,1 0 0,-1 0 0,1 0 0,0 0 0,-1-1 0,1 1 0,0-1 0,0 1 0,0-1 0,0 0 0,0 0 0,1 0 0,-1 0 0,0 0 0,1-1 0,0 1 0,-1 0 0,1-1 0,0 1 0,0-1 0,0 1 0,1-1 0,-2-4 0,-2-9 0,1-1 0,0 1 0,0-21 0,2-38-1365,2 44-5461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0 126 24575,'0'-6'0,"0"-6"0,6-1 0,6-5 0,6 2 0,6 3 0,-1-1 0,0 2 0,2 3 0,2 2 0,1 4 0,1 1 0,1 1 0,1 2 0,-5 4 0,-2 3 0,-5-1-8191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4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24575,'0'60'0,"2"9"0,-4 0 0,-18 116 0,13-133-179,2-1 1,4 95-1,1-111-650,0-7-5997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5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2 728 24575,'6'-1'0,"1"0"0,0 0 0,0-1 0,-1 0 0,1 0 0,-1 0 0,1-1 0,-1 0 0,0 0 0,0-1 0,-1 0 0,1 0 0,-1 0 0,8-7 0,-9 7 0,0 0 0,0 0 0,0 0 0,0-1 0,-1 0 0,0 1 0,0-1 0,0 0 0,0-1 0,-1 1 0,0 0 0,0-1 0,0 1 0,-1-1 0,0 0 0,0 1 0,0-8 0,0 12 0,-1 0 0,0 0 0,0 0 0,0-1 0,0 1 0,0 0 0,0 0 0,-1-1 0,1 1 0,0 0 0,0 0 0,-1 0 0,1-1 0,-1 1 0,1 0 0,-1 0 0,0 0 0,1 0 0,-1 0 0,0 0 0,0 0 0,0 0 0,1 0 0,-1 0 0,0 1 0,0-1 0,0 0 0,0 1 0,-1-1 0,1 0 0,0 1 0,0 0 0,0-1 0,0 1 0,-1-1 0,1 1 0,0 0 0,0 0 0,0 0 0,-1 0 0,1 0 0,0 0 0,0 0 0,-1 0 0,1 1 0,0-1 0,0 0 0,0 1 0,-1-1 0,1 1 0,0-1 0,0 1 0,0-1 0,0 1 0,-1 1 0,-3 0 0,0 1 0,0 1 0,0-1 0,0 1 0,1-1 0,0 1 0,-1 0 0,1 1 0,1-1 0,-7 10 0,1 7 0,1-1 0,1 2 0,0-1 0,2 1 0,1-1 0,0 2 0,2-1 0,0 0 0,3 32 0,-2-52 0,1 1 0,0-1 0,0 0 0,0 0 0,1 1 0,-1-1 0,0 0 0,1 0 0,0 0 0,-1 1 0,1-1 0,0 0 0,0 0 0,0 0 0,0 0 0,0-1 0,1 1 0,-1 0 0,1 0 0,-1-1 0,1 1 0,0-1 0,-1 1 0,1-1 0,0 0 0,0 0 0,0 1 0,0-1 0,0-1 0,0 1 0,0 0 0,0 0 0,0-1 0,1 1 0,-1-1 0,0 0 0,0 0 0,1 0 0,-1 0 0,0 0 0,0 0 0,3-1 0,2-1 0,0 0 0,0 0 0,-1-1 0,1 0 0,-1 0 0,1 0 0,-1-1 0,0 0 0,-1 0 0,1 0 0,-1-1 0,8-8 0,7-12 0,-1-2 0,-2 0 0,0 0 0,20-50 0,40-126 0,-66 172 0,16-46 0,-4-1 0,21-114 0,-44 186 0,1 1 0,-1-1 0,0 1 0,0-1 0,-1 0 0,0 1 0,0 0 0,0-1 0,0 1 0,-5-10 0,5 13 0,1 1 0,-1-1 0,0 1 0,0-1 0,0 1 0,-1-1 0,1 1 0,0-1 0,0 1 0,-1 0 0,1 0 0,-1 0 0,1 0 0,-1 0 0,1 0 0,-1 0 0,0 0 0,0 1 0,1-1 0,-1 1 0,0-1 0,0 1 0,1 0 0,-1-1 0,0 1 0,0 0 0,0 0 0,0 0 0,1 1 0,-1-1 0,0 0 0,0 1 0,0-1 0,1 1 0,-1-1 0,-2 2 0,0 1 0,-1 0 0,1-1 0,0 2 0,0-1 0,0 0 0,0 1 0,1-1 0,-1 1 0,1 0 0,0 1 0,0-1 0,1 0 0,-1 1 0,1-1 0,0 1 0,-1 5 0,-6 16 0,-10 46 0,15-54 0,-9 43 0,3 1 0,3 0 0,2 0 0,3 0 0,9 93 0,-5-136 15,1 0 0,1-1 0,1 1 0,1-1 0,0 0 0,1 0 0,13 22 0,-16-33-89,0 0-1,1 0 1,0 0 0,0-1 0,0 0-1,1 0 1,0 0 0,0-1 0,0 0-1,1 0 1,0 0 0,0-1 0,0 0-1,0 0 1,1-1 0,-1 0 0,1-1-1,0 1 1,10 1 0,9-2-6752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7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59 24575,'43'-9'0,"-42"9"0,1-1 0,0 0 0,0 0 0,-1 1 0,1-1 0,0 0 0,-1-1 0,1 1 0,-1 0 0,1 0 0,-1-1 0,0 1 0,0 0 0,1-1 0,-1 1 0,0-1 0,0 0 0,0 1 0,-1-1 0,2-2 0,-2 3 0,0 0 0,0 0 0,0 1 0,0-1 0,-1 0 0,1 0 0,0 0 0,0 0 0,0 0 0,-1 1 0,1-1 0,-1 0 0,1 0 0,0 1 0,-1-1 0,0 0 0,1 0 0,-1 1 0,1-1 0,-1 1 0,0-1 0,1 0 0,-1 1 0,0-1 0,0 1 0,1 0 0,-1-1 0,0 1 0,0 0 0,0-1 0,1 1 0,-1 0 0,0 0 0,0 0 0,0 0 0,0 0 0,0 0 0,0 0 0,1 0 0,-1 0 0,-1 0 0,-39 6 0,24 3 0,0 0 0,1 1 0,0 0 0,0 1 0,1 1 0,1 1 0,0 0 0,0 1 0,2 0 0,0 1 0,0 0 0,1 1 0,1 1 0,-13 28 0,22-42 0,0 0 0,0 0 0,1-1 0,-1 1 0,1 0 0,0 0 0,-1 0 0,1 0 0,1 0 0,-1 0 0,0 0 0,1-1 0,-1 1 0,1 0 0,0 0 0,0 0 0,0-1 0,3 6 0,-1-4 0,0 1 0,1-1 0,0 0 0,-1 0 0,1 0 0,1 0 0,-1-1 0,1 0 0,6 4 0,4 1 0,0-1 0,1 0 0,-1-2 0,1 0 0,30 6 0,-28-8 0,0-1 0,1-1 0,-1 0 0,0-1 0,0-1 0,0-1 0,26-6 0,-39 7 0,1 0 0,0-1 0,-1 0 0,1 0 0,-1-1 0,0 1 0,1-1 0,-1 0 0,-1-1 0,1 1 0,0-1 0,-1 0 0,0 0 0,0 0 0,0-1 0,0 1 0,-1-1 0,0 0 0,0 0 0,0 0 0,0-1 0,-1 1 0,0-1 0,0 1 0,-1-1 0,2-9 0,-3 10 0,0-1 0,0 1 0,-1-1 0,0 1 0,0-1 0,0 1 0,-1 0 0,1 0 0,-1 0 0,-1-1 0,1 2 0,-1-1 0,0 0 0,0 1 0,0-1 0,-1 1 0,1 0 0,-1 0 0,0 0 0,0 0 0,-1 1 0,1 0 0,-1 0 0,-6-4 0,-2 0 0,1 0 0,-1 0 0,-1 1 0,1 1 0,-1 0 0,0 1 0,0 1 0,-18-3 0,20 6-195,0 0 0,0 0 0,1 1 0,-1 1 0,0 0 0,-13 5 0,-3 0-6631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7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 24575,'0'5'0,"0"8"0,-5 1 0,-2 9 0,-6 6 0,1 4 0,-10-4 0,0-2 0,-2 1 0,-3 0 0,4 1 0,0 1 0,-1 1 0,3 0 0,0-5 0,3-1 0,6 0 0,3-4-8191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24575,'3'0'0,"-1"1"0,1 0 0,0 0 0,-1 0 0,1 0 0,-1 0 0,0 0 0,1 0 0,-1 1 0,0 0 0,0-1 0,0 1 0,0 0 0,0 0 0,0 0 0,-1 0 0,1 0 0,2 4 0,25 46 0,-27-48 0,25 58 0,-2 1 0,29 120 0,-50-161-341,0 0 0,-2 0-1,0 25 1,-2-20-6485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8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71 24575,'0'0'0,"1"0"0,-1 0 0,1 0 0,-1 0 0,1 0 0,-1 0 0,1 0 0,-1-1 0,1 1 0,-1 0 0,1 0 0,-1 0 0,1-1 0,-1 1 0,1 0 0,-1-1 0,0 1 0,1 0 0,-1-1 0,1 1 0,-1 0 0,0-1 0,1 1 0,-1-1 0,0 1 0,0-1 0,1 0 0,-1 1 0,0 0 0,0-1 0,0 1 0,0 0 0,0-1 0,0 1 0,-1 0 0,1 0 0,0-1 0,0 1 0,0 0 0,0-1 0,0 1 0,-1 0 0,1 0 0,0 0 0,0-1 0,-1 1 0,1 0 0,0 0 0,0 0 0,-1-1 0,1 1 0,0 0 0,0 0 0,-1 0 0,1 0 0,0 0 0,-1 0 0,1 0 0,0 0 0,-1 0 0,1 0 0,0 0 0,0 0 0,-1 0 0,1 0 0,0 0 0,-1 0 0,1 0 0,0 0 0,-1 0 0,1 0 0,0 0 0,0 0 0,-1 1 0,1-1 0,-6 2 0,1-1 0,0 1 0,0 1 0,1-1 0,-1 1 0,0 0 0,1 0 0,-1 0 0,1 1 0,0-1 0,0 1 0,1 0 0,-1 0 0,1 0 0,0 1 0,0-1 0,0 1 0,0 0 0,1 0 0,0 0 0,0 0 0,0 0 0,0 6 0,-2 2 0,1-1 0,0 2 0,1-1 0,1 0 0,0 0 0,1 0 0,0 1 0,4 19 0,-3-26 0,2 0 0,-1 0 0,1-1 0,0 1 0,1-1 0,-1 1 0,1-1 0,0 0 0,1 0 0,0-1 0,0 1 0,0-1 0,0 0 0,1-1 0,0 1 0,0-1 0,0 0 0,0-1 0,1 1 0,-1-1 0,1-1 0,0 1 0,0-1 0,0 0 0,0-1 0,0 1 0,0-1 0,1-1 0,-1 0 0,0 0 0,0 0 0,1-1 0,-1 0 0,0 0 0,0 0 0,0-1 0,0-1 0,0 1 0,0-1 0,-1 0 0,10-6 0,-7 2 0,-1-1 0,1 0 0,-1 0 0,-1-1 0,1 0 0,-1-1 0,-1 1 0,0-1 0,0-1 0,-1 1 0,-1-1 0,5-13 0,-7 16 0,0 1 0,0-1 0,0 0 0,-1 0 0,-1 0 0,1 0 0,-1 0 0,-1 0 0,1-1 0,-1 1 0,-1 0 0,1 1 0,-1-1 0,-1 0 0,0 0 0,0 1 0,0 0 0,-6-9 0,4 8 7,0 1 0,-1 0 0,0 0 0,0 1 0,-1 0 1,0 0-1,0 1 0,0 0 0,-1 0 0,1 0 0,-1 1 0,0 0 0,-1 1 0,1-1 0,-1 2 0,-9-3 0,-8 1-304,0 1 0,0 1 0,-1 1 0,-31 3 0,30 0-6529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8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109 381 24575,'-1'-1'0,"0"1"0,0-1 0,-1 1 0,1-1 0,0 0 0,0 1 0,0-1 0,0 0 0,0 0 0,0 0 0,0 0 0,0 0 0,0 0 0,0 0 0,1 0 0,-1 0 0,0 0 0,1-1 0,-1 1 0,1 0 0,-1 0 0,1-1 0,0 1 0,-1 0 0,1-1 0,0-1 0,-6-44 0,5 41 0,0-8 0,0 1 0,1-1 0,0 0 0,1 1 0,0-1 0,2 0 0,-1 1 0,7-19 0,-6 24 0,1 1 0,0 0 0,0-1 0,0 2 0,1-1 0,-1 0 0,2 1 0,-1 0 0,1 0 0,0 0 0,0 1 0,1 0 0,-1 0 0,1 1 0,11-6 0,-1 1 0,1 0 0,0 2 0,1 0 0,0 0 0,0 2 0,30-4 0,-43 8 0,0 0 0,-1 1 0,1 0 0,0 0 0,-1 1 0,1 0 0,0 0 0,-1 0 0,1 1 0,-1-1 0,0 1 0,1 1 0,-1-1 0,0 1 0,0 0 0,0 0 0,-1 0 0,1 1 0,-1-1 0,0 1 0,0 0 0,0 0 0,0 1 0,-1-1 0,0 1 0,5 9 0,-1-2 0,-1 1 0,-1-1 0,-1 1 0,1 0 0,-2 0 0,0 0 0,0 0 0,0 16 0,-3-22 0,0 0 0,0 0 0,0 0 0,-1 0 0,0 0 0,-1-1 0,1 1 0,-1 0 0,-1-1 0,1 1 0,-1-1 0,0 1 0,-1-1 0,1 0 0,-1-1 0,0 1 0,-7 6 0,3-5 0,0-1 0,0 0 0,-1 0 0,0 0 0,-1-2 0,1 1 0,-1-1 0,0 0 0,0-1 0,0 0 0,0-1 0,-1 0 0,1 0 0,-1-1 0,-14-1 0,15 0 0,0 0 0,0 0 0,0-1 0,1-1 0,-1 0 0,0 0 0,1-1 0,-1 0 0,1 0 0,0-1 0,0-1 0,1 1 0,-1-2 0,1 1 0,0-1 0,-11-10 0,-1-8-29,2-1-1,1 0 1,1-2-1,-20-44 1,10 18-1189,14 32-5608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9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24575,'6'-1'0,"1"7"0,-5 1 0,-4 5 0,-6 6 0,-8 6 0,-6 3 0,-5 3 0,3 2 0,-1-5 0,4-1 0,1-6 0,3 0 0,-1 2 0,-2 2 0,1 3 0,5 2 0,5-4-8191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0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8 0,-1 6 0,3 6 0,1 4 0,-2 3 0,3-5 0,0-1 0,-2 0 0,-3 1 0,4 2 0,0 1 0,-3 1 0,-1 0 0,-2-5-8191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0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132 328 24575,'0'-15'0,"-2"1"0,0-1 0,-6-22 0,5 29 0,1 1 0,0-1 0,0 1 0,1-1 0,0 0 0,1 1 0,-1-1 0,2 0 0,-1 0 0,1 1 0,0-1 0,0 0 0,1 1 0,0-1 0,1 1 0,3-10 0,-1 9 0,1 0 0,-1 1 0,1-1 0,0 1 0,1 1 0,0-1 0,0 1 0,0 0 0,1 1 0,0-1 0,0 1 0,0 1 0,1 0 0,-1 0 0,1 1 0,0 0 0,0 0 0,0 1 0,0 0 0,1 1 0,-1 0 0,1 0 0,-1 1 0,0 0 0,1 1 0,-1 0 0,0 0 0,1 1 0,15 6 0,-16-5 0,0 2 0,0-1 0,0 1 0,-1 0 0,1 1 0,-1 0 0,-1 1 0,1-1 0,-1 1 0,0 1 0,-1-1 0,1 1 0,-2 0 0,1 1 0,5 12 0,-5-10 0,0 0 0,-1 0 0,-1 0 0,0 1 0,0 0 0,-1 0 0,-1 0 0,0 0 0,-1 1 0,0-1 0,-1 0 0,-1 18 0,0-23 0,-1 0 0,0 0 0,0 1 0,-1-2 0,0 1 0,0 0 0,0 0 0,-1-1 0,0 0 0,0 0 0,-1 0 0,0 0 0,0-1 0,-11 10 0,7-9 0,0 1 0,0-1 0,-1-1 0,0 0 0,-1 0 0,1-1 0,-1 0 0,1-1 0,-17 3 0,15-3 0,0-2 0,0 1 0,0-1 0,-1-1 0,1 0 0,0-1 0,-1 0 0,1-1 0,0-1 0,0 1 0,0-2 0,1 0 0,-1 0 0,1-1 0,0-1 0,0 0 0,0 0 0,-15-13 0,12 4 0,1 0 0,0 0 0,1-2 0,1 1 0,0-2 0,2 1 0,-9-21 0,13 25 0,0 0 0,0 0 0,2 0 0,-1 0 0,2-1 0,0 0 0,0 0 0,1 1 0,1-1 0,1 0 0,1-15 0,0 23-170,0 0-1,0 0 0,1 0 1,0 1-1,0-1 0,0 1 1,4-6-1,8-9-6655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24575,'5'0'0,"7"0"0,7 0 0,5 0 0,4 0 0,2 0 0,1-5 0,1-1 0,0-1 0,0 2 0,-1 1 0,0 2 0,0 1 0,0 0 0,0 1 0,-6 0-8191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1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288 361 24575,'-7'-5'0,"0"0"0,-1-1 0,2 1 0,-1-1 0,1 0 0,0-1 0,0 1 0,0-1 0,1-1 0,0 1 0,1-1 0,0 0 0,0 0 0,0 0 0,1 0 0,0 0 0,-3-17 0,4 15 0,1 0 0,-1 1 0,2-1 0,-1 0 0,1 0 0,1 0 0,-1 0 0,2 1 0,-1-1 0,2 0 0,-1 1 0,1-1 0,1 1 0,-1 0 0,1 0 0,6-9 0,-6 14 0,-1 0 0,1 0 0,0 0 0,0 1 0,1-1 0,-1 1 0,1 0 0,0 0 0,0 1 0,-1-1 0,2 1 0,-1 0 0,0 1 0,0-1 0,1 1 0,-1 0 0,0 0 0,1 1 0,-1-1 0,1 1 0,-1 0 0,1 1 0,-1-1 0,1 1 0,9 3 0,-9-3 0,1 1 0,-1 0 0,1 0 0,-1 1 0,0-1 0,0 1 0,0 1 0,-1-1 0,1 1 0,-1 0 0,0 0 0,0 1 0,0-1 0,0 1 0,-1 0 0,0 0 0,0 1 0,0-1 0,-1 1 0,6 11 0,-4 2 0,-1 1 0,0-1 0,-2 1 0,0-1 0,-1 1 0,-2 28 0,0-37 0,0-1 0,0 1 0,-1-1 0,-1 0 0,1 0 0,-2 0 0,1 0 0,-1 0 0,-1-1 0,0 1 0,0-1 0,-1 0 0,-10 12 0,8-13 0,0-1 0,-1 0 0,0 0 0,0-1 0,-1 0 0,0 0 0,0-1 0,0-1 0,0 1 0,-1-2 0,0 0 0,1 0 0,-1 0 0,0-2 0,-1 1 0,1-1 0,0-1 0,-12-1 0,14 0 0,0 0 0,1-1 0,-1 0 0,0 0 0,0-1 0,1 0 0,0-1 0,0 1 0,0-2 0,0 1 0,0-1 0,1 0 0,0-1 0,0 0 0,0 0 0,1-1 0,0 1 0,0-1 0,1 0 0,0-1 0,0 0 0,-6-13 0,1-3-170,1-1-1,1 0 0,1-1 1,1 1-1,2-1 0,0-1 1,1-43-1,2 29-6655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1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10 24575,'24'-6'0,"-23"6"0,0-1 0,0 1 0,0-1 0,0 1 0,1-1 0,-1 1 0,0 0 0,0 0 0,0-1 0,0 1 0,1 0 0,-1 0 0,0 0 0,0 0 0,0 1 0,1-1 0,-1 0 0,0 0 0,0 1 0,0-1 0,0 1 0,0-1 0,0 1 0,0-1 0,0 1 0,0-1 0,0 1 0,0 0 0,0 0 0,0 0 0,0-1 0,0 1 0,-1 0 0,2 2 0,2 1 0,-1 0 0,0 0 0,0 0 0,0 1 0,0-1 0,0 1 0,-1 0 0,0 0 0,0 0 0,0 0 0,-1 0 0,0 1 0,0-1 0,0 0 0,0 1 0,-1-1 0,0 0 0,0 1 0,-1-1 0,0 6 0,-4 11 0,0 0 0,-1 0 0,-15 32 0,1-1 0,20-53-8,-6 20-331,-1 0 0,-1-1-1,-10 19 1,7-21-6487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2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188 196 24575,'-3'-1'0,"-1"0"0,1 0 0,-1-1 0,1 1 0,0-1 0,0 1 0,0-1 0,0 0 0,0 0 0,0-1 0,1 1 0,-4-4 0,-25-15 0,28 20 0,0 0 0,-1 0 0,1 1 0,-1-1 0,1 1 0,-1 0 0,1 0 0,0 0 0,-1 0 0,1 1 0,-1-1 0,1 1 0,0 0 0,-1 0 0,1 0 0,0 1 0,0-1 0,0 1 0,0-1 0,0 1 0,0 0 0,0 0 0,1 1 0,-1-1 0,1 0 0,-1 1 0,1 0 0,0-1 0,0 1 0,0 0 0,0 0 0,1 0 0,-1 0 0,0 4 0,0-2 0,-1 0 0,1 0 0,1 0 0,-1 1 0,1-1 0,0 1 0,0-1 0,1 1 0,0-1 0,0 1 0,0-1 0,0 1 0,1-1 0,0 0 0,0 1 0,1-1 0,-1 0 0,1 1 0,0-1 0,5 8 0,-3-8 0,0 1 0,0-1 0,1 0 0,-1-1 0,1 1 0,0-1 0,0 0 0,1 0 0,0-1 0,-1 1 0,1-1 0,0 0 0,0-1 0,1 1 0,-1-1 0,0-1 0,1 1 0,-1-1 0,1 0 0,-1-1 0,1 1 0,0-1 0,-1-1 0,1 1 0,9-3 0,-6 1 0,0-1 0,0-1 0,0 0 0,0 0 0,0-1 0,-1 0 0,0 0 0,0-1 0,0-1 0,-1 1 0,0-2 0,0 1 0,-1-1 0,0 0 0,7-10 0,-8 9 0,1-1 0,-2 0 0,1-1 0,-1 1 0,-1-1 0,0 0 0,-1-1 0,0 1 0,0 0 0,-1-1 0,0-23 0,-2 30 0,0 0 0,0-1 0,-1 1 0,0 0 0,0 0 0,-1-1 0,1 1 0,-1 0 0,0 0 0,-1 0 0,1 1 0,-1-1 0,0 1 0,0-1 0,0 1 0,-1 0 0,1 0 0,-1 0 0,0 1 0,0-1 0,0 1 0,-1 0 0,1 0 0,-1 0 0,0 1 0,0 0 0,0 0 0,-6-2 0,5 2-76,0 0 1,0 0-1,0 1 0,0 0 0,-1 0 0,1 0 0,0 1 0,-1 0 1,1 0-1,0 1 0,0 0 0,-1 0 0,1 0 0,0 1 1,0 0-1,0 0 0,-10 6 0,-6 7-6750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2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24575,'15'18'0,"-1"0"0,-1 1 0,-1 1 0,-1 0 0,12 31 0,17 27 0,-9-18-455,-2 2 0,27 81 0,-49-121-6371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3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220 231 24575,'0'-2'0,"0"0"0,0 0 0,0 0 0,0 0 0,0 0 0,0 0 0,-1 0 0,1 0 0,-1 0 0,0 1 0,0-1 0,1 0 0,-1 0 0,0 1 0,0-1 0,-1 0 0,1 1 0,0-1 0,0 1 0,-1-1 0,1 1 0,-1 0 0,0 0 0,1-1 0,-1 1 0,0 0 0,1 0 0,-1 1 0,0-1 0,0 0 0,0 1 0,0-1 0,0 1 0,0-1 0,0 1 0,0 0 0,0 0 0,0 0 0,-2 0 0,-2 1 0,-1-1 0,1 1 0,0 0 0,0 1 0,0-1 0,1 1 0,-1 0 0,0 1 0,1 0 0,-1-1 0,-8 7 0,9-4 0,0-1 0,1 1 0,-1 0 0,1 0 0,0 0 0,1 0 0,-1 1 0,1 0 0,0-1 0,0 1 0,0 0 0,1 1 0,0-1 0,1 0 0,-3 12 0,4-14 0,0 0 0,0-1 0,0 1 0,0 0 0,0 0 0,1 0 0,-1 0 0,1 0 0,0-1 0,1 1 0,-1 0 0,0-1 0,1 1 0,0-1 0,0 0 0,0 1 0,0-1 0,1 0 0,-1 0 0,1 0 0,0-1 0,0 1 0,0-1 0,0 1 0,0-1 0,0 0 0,6 3 0,0-1 0,0 0 0,0-1 0,1 0 0,0 0 0,-1-1 0,1 0 0,0 0 0,0-1 0,0-1 0,0 0 0,0 0 0,0-1 0,0 0 0,0 0 0,0-1 0,-1-1 0,1 0 0,-1 0 0,1-1 0,-1 0 0,0-1 0,-1 1 0,1-2 0,12-10 0,-8 6 0,-1-1 0,0-1 0,-1 0 0,0 0 0,-1-1 0,-1 0 0,9-16 0,-16 24 0,0 0 0,0 0 0,0 0 0,-1 0 0,1-1 0,-1 1 0,-1-1 0,1 1 0,-1 0 0,0-1 0,0 1 0,0-1 0,-1 1 0,0-1 0,0 1 0,0 0 0,-1 0 0,0-1 0,0 1 0,0 0 0,-1 1 0,1-1 0,-1 0 0,0 1 0,-5-5 0,0-2 0,-1 0 0,-1 1 0,0 0 0,0 1 0,-1 0 0,0 0 0,-1 1 0,0 1 0,0 0 0,-21-8 0,24 12 0,-1-1 0,1 2 0,-1 0 0,0 0 0,1 0 0,-1 1 0,0 1 0,0 0 0,0 0 0,0 1 0,0 0 0,0 1 0,1 0 0,-1 0 0,-17 8 0,19-6-91,1 1 0,-1 1 0,1 0 0,0 0 0,1 0 0,-1 1 0,1-1 0,0 2 0,1-1 0,0 1 0,0-1 0,1 1 0,0 1 0,-6 16 0,1 1-6735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24575,'17'2'0,"-1"0"0,0 2 0,0 0 0,0 1 0,-1 0 0,0 1 0,26 14 0,-29-12 0,0 0 0,-1 1 0,0 0 0,0 0 0,-1 1 0,0 0 0,14 20 0,-21-26 0,0 0 0,0 1 0,0 0 0,0 0 0,0 0 0,-1 0 0,0 0 0,0 0 0,-1 1 0,0-1 0,1 1 0,-2-1 0,1 1 0,-1-1 0,0 1 0,0-1 0,0 1 0,-1-1 0,1 1 0,-2-1 0,1 1 0,-4 8 0,3-9 7,-2-1-1,1 1 0,0-1 0,-1 0 1,0 0-1,0 0 0,0 0 1,0-1-1,-1 0 0,1 0 1,-1 0-1,0 0 0,0-1 0,0 1 1,0-2-1,-1 1 0,1 0 1,-10 1-1,-7 1-377,-1-2-1,1 0 1,-28-1 0,22-2-6455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1 112 24575,'0'-5'0,"1"0"0,0-1 0,1 1 0,-1 0 0,1 0 0,0 0 0,0 0 0,1 0 0,-1 0 0,1 1 0,0-1 0,1 1 0,-1 0 0,1 0 0,-1 0 0,1 1 0,0-1 0,1 1 0,-1 0 0,1 0 0,-1 0 0,7-2 0,-9 3 0,1 1 0,-1-1 0,1 1 0,0 0 0,0 0 0,0 0 0,-1 0 0,1 1 0,0-1 0,0 1 0,0 0 0,0 0 0,0 0 0,0 0 0,0 0 0,0 0 0,0 1 0,0 0 0,0 0 0,0-1 0,0 1 0,-1 1 0,1-1 0,0 0 0,-1 1 0,1-1 0,-1 1 0,1 0 0,-1 0 0,0 0 0,0 0 0,0 0 0,0 1 0,0-1 0,-1 1 0,1-1 0,0 1 0,-1-1 0,2 6 0,-2-3 0,1 1 0,-1 0 0,-1-1 0,1 1 0,-1-1 0,0 1 0,0 0 0,-1-1 0,1 1 0,-1-1 0,-1 1 0,1-1 0,-1 1 0,-3 8 0,-7 12 0,-24 41 0,17-33 0,10-17 0,1 1 0,-11 35 0,17-47 0,1 0 0,-1 1 0,1-1 0,0 1 0,1-1 0,-1 1 0,2 0 0,-1-1 0,0 1 0,1-1 0,1 1 0,1 6 0,-2-11 5,0 0 0,0 0 0,0 0-1,0 0 1,1 0 0,-1 0 0,1 0 0,-1 0-1,1 0 1,0-1 0,0 1 0,0-1 0,0 1-1,0-1 1,0 0 0,0 0 0,0 0-1,0 0 1,1 0 0,-1 0 0,0 0 0,1-1-1,-1 1 1,5-1 0,1 1-253,0-1 1,0-1-1,0 1 1,0-2-1,15-2 1,4-4-6579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32 179 24575,'0'-14'0,"1"-1"0,0 1 0,1-1 0,1 1 0,0 0 0,8-20 0,-10 31 0,0 0 0,0-1 0,0 1 0,1 0 0,-1 0 0,1 0 0,0 0 0,0 0 0,0 1 0,1-1 0,-1 1 0,1-1 0,-1 1 0,1 0 0,0 0 0,0 0 0,0 0 0,0 0 0,0 1 0,0-1 0,0 1 0,0 0 0,1 0 0,-1 0 0,1 0 0,-1 1 0,0 0 0,1-1 0,-1 1 0,1 0 0,-1 0 0,6 2 0,-6-1 0,-1 0 0,0 0 0,1 0 0,-1 0 0,0 1 0,0-1 0,0 1 0,0 0 0,0 0 0,0 0 0,0-1 0,-1 2 0,1-1 0,-1 0 0,1 0 0,-1 0 0,0 1 0,0-1 0,0 0 0,0 1 0,0-1 0,-1 1 0,1 0 0,-1-1 0,1 1 0,-1 3 0,1 6 0,0 0 0,-1-1 0,0 1 0,-3 17 0,1-18 0,0-1 0,-1 0 0,0 0 0,-1 0 0,0 0 0,0-1 0,-1 0 0,-10 15 0,13-21 0,1-1 0,-1 1 0,0-1 0,0 0 0,0 1 0,0-1 0,-1 0 0,1 0 0,0-1 0,-1 1 0,0 0 0,1-1 0,-1 0 0,0 1 0,0-1 0,1 0 0,-1 0 0,0-1 0,0 1 0,0-1 0,0 1 0,0-1 0,0 0 0,0 0 0,0 0 0,0-1 0,0 1 0,0-1 0,0 1 0,0-1 0,0 0 0,0 0 0,0-1 0,-3-1 0,3 1 7,0-1 0,-1 1 0,1-1 0,1 0 0,-1 0 1,0 0-1,1 0 0,-1-1 0,1 1 0,0-1 0,0 1 0,1-1 0,-1 0 0,1 0 0,-1 1 0,0-8 0,0 3-219,1-1 0,0 0 0,0 1-1,1-1 1,0 0 0,2-14 0,4-7-6614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8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64 24575,'0'1'0,"1"0"0,-1 0 0,0-1 0,1 1 0,-1 0 0,1 0 0,-1 0 0,1-1 0,-1 1 0,1 0 0,-1-1 0,1 1 0,0-1 0,-1 1 0,1 0 0,0-1 0,-1 1 0,1-1 0,0 0 0,0 1 0,0-1 0,-1 0 0,1 1 0,0-1 0,0 0 0,0 0 0,0 0 0,-1 0 0,1 0 0,0 0 0,0 0 0,0 0 0,0 0 0,0 0 0,0 0 0,-1 0 0,1-1 0,1 0 0,36-8 0,18-13 0,-37 13 0,0 2 0,0 0 0,1 1 0,0 1 0,37-5 0,-21 8 0,-63 4 0,8 0 0,-1 2 0,1 0 0,1 1 0,-1 1 0,1 1 0,-35 17 0,6-3 0,38-17 0,0 1 0,-1 0 0,2 0 0,-1 0 0,-8 8 0,16-12 0,0 0 0,0-1 0,0 1 0,1 0 0,-1 0 0,0 0 0,0 0 0,1 0 0,-1 0 0,1 0 0,-1 0 0,1 0 0,-1 0 0,1 0 0,0 0 0,-1 0 0,1 0 0,0 0 0,0 0 0,0 0 0,0 3 0,1-3 0,0 0 0,-1 1 0,1-1 0,0 0 0,1 1 0,-1-1 0,0 0 0,0 0 0,0 0 0,1 0 0,-1 0 0,1 0 0,-1 0 0,0 0 0,1-1 0,0 1 0,-1-1 0,1 1 0,-1-1 0,3 1 0,31 9 0,-5-2 0,0 1 0,-1 1 0,0 2 0,38 21 0,-61-29 0,1 0 0,-1 0 0,0 1 0,-1-1 0,1 1 0,-1 1 0,0-1 0,0 1 0,-1 0 0,1 0 0,-1 0 0,-1 0 0,1 1 0,-1-1 0,0 1 0,-1 0 0,1 0 0,-1 0 0,-1 1 0,1-1 0,-1 0 0,-1 1 0,1-1 0,-2 9 0,0-9 0,-1 0 0,0 0 0,0 0 0,0 0 0,-1-1 0,0 0 0,0 1 0,-1-1 0,0 0 0,0 0 0,0-1 0,-1 1 0,0-1 0,0 0 0,0-1 0,-1 1 0,1-1 0,-1 0 0,0 0 0,-10 4 0,-4 3 0,-1-1 0,0-1 0,0-1 0,-1-1 0,-25 5 0,-134 41 111,74-18-1587,86-29-5350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0 426 24575,'0'1'0,"1"0"0,-1 0 0,0 0 0,0 0 0,1 0 0,-1 0 0,0 0 0,1 0 0,-1 0 0,1 0 0,0 0 0,-1 0 0,1 0 0,-1-1 0,1 1 0,0 0 0,0-1 0,-1 1 0,1 0 0,0-1 0,0 1 0,0-1 0,0 1 0,0-1 0,0 1 0,0-1 0,0 0 0,0 0 0,0 1 0,0-1 0,0 0 0,0 0 0,0 0 0,0 0 0,1 0 0,37-4 0,-13-4 0,-1-1 0,0 0 0,0-2 0,44-27 0,-69 38 0,1-1 0,-1 1 0,1 0 0,0-1 0,-1 1 0,1-1 0,-1 1 0,1-1 0,-1 1 0,1-1 0,-1 0 0,0 1 0,1-1 0,-1 0 0,0 1 0,1-1 0,-1 0 0,0 1 0,0-1 0,1 0 0,-1 1 0,0-1 0,0 0 0,0 0 0,0 1 0,0-1 0,0 0 0,0 0 0,-16-17 0,-39-8 0,44 21 0,4 2 0,0 0 0,1-1 0,-1-1 0,1 1 0,0-1 0,0 0 0,1 0 0,-1 0 0,1-1 0,0 0 0,1 0 0,0 0 0,0-1 0,0 1 0,0-1 0,1 0 0,-4-14 0,5 16 0,1-1 0,0-1 0,0 1 0,1 0 0,-1 0 0,1 0 0,1 0 0,-1 0 0,1 0 0,0 0 0,0 0 0,1 0 0,0 0 0,0 0 0,0 0 0,1 1 0,0-1 0,0 1 0,0 0 0,1 0 0,0 0 0,5-6 0,-3 5-170,0 0-1,0 1 0,0 0 1,1 0-1,-1 0 0,1 1 1,9-5-1,5 1-6655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0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1 359 24575,'4'3'0,"1"0"0,-1 0 0,1 0 0,0 0 0,0-1 0,0 1 0,0-1 0,1-1 0,-1 1 0,0-1 0,1 0 0,-1 0 0,1-1 0,10 1 0,3-2 0,0 0 0,37-7 0,-43 6 0,-1 0 0,1-1 0,-1-1 0,0 0 0,0 0 0,0-2 0,21-11 0,-33 16 0,1 0 0,0 1 0,0-1 0,0 1 0,-1-1 0,1 0 0,0 0 0,-1 1 0,1-1 0,-1 0 0,1 0 0,-1 0 0,1 0 0,-1 0 0,1 0 0,-1 0 0,0 0 0,0 1 0,1-1 0,-1 0 0,0 0 0,0 0 0,0 0 0,0 0 0,0 0 0,0 0 0,0 0 0,-1 0 0,1 0 0,0 0 0,0 0 0,-1 0 0,1 0 0,-1 0 0,1 0 0,-1 0 0,1 0 0,-1 1 0,0-1 0,1 0 0,-1 0 0,0 1 0,1-1 0,-1 0 0,0 1 0,0-1 0,0 1 0,0-1 0,1 1 0,-1-1 0,0 1 0,0 0 0,-2-1 0,-53-20 0,53 20 0,-21-6 0,12 4 0,-1 0 0,1-1 0,0-1 0,-15-7 0,24 10 0,-1 0 0,1 0 0,0-1 0,0 1 0,1-1 0,-1 1 0,1-1 0,-1 0 0,1 0 0,0 0 0,0 0 0,0-1 0,0 1 0,0 0 0,1-1 0,0 1 0,0-1 0,0 0 0,-1-4 0,0-3 20,1 0 0,0-1 0,1 1 0,0-1 0,2-16 0,-1 23-119,0 0 0,1 0 0,-1 0 0,1 0 0,0 0 0,0 1 0,0-1 0,1 1 0,-1-1 0,1 1 0,0 0 0,0 0 0,1 0 0,4-4 0,12-7-6727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76 158 24575,'-1'3'0,"1"-1"0,-1 0 0,1 1 0,-1-1 0,0 0 0,0 0 0,0 0 0,0 1 0,0-1 0,-1 0 0,1 0 0,-1 0 0,1-1 0,-1 1 0,0 0 0,-2 1 0,3-2 0,0 0 0,0 0 0,0-1 0,-1 1 0,1 0 0,0 0 0,0 0 0,0 0 0,0 1 0,1-1 0,-1 0 0,0 0 0,0 0 0,1 1 0,-1-1 0,1 0 0,-1 1 0,1-1 0,-1 1 0,1-1 0,0 0 0,0 1 0,0-1 0,0 1 0,0-1 0,0 1 0,0-1 0,0 1 0,0-1 0,1 0 0,-1 1 0,1-1 0,-1 0 0,1 1 0,-1-1 0,1 0 0,0 1 0,0-1 0,0 0 0,0 0 0,-1 0 0,3 2 0,1 0 0,-1 0 0,1 1 0,0-1 0,0-1 0,0 1 0,0-1 0,1 0 0,-1 1 0,1-2 0,-1 1 0,1-1 0,0 1 0,0-1 0,-1-1 0,1 1 0,0-1 0,0 1 0,0-1 0,0-1 0,0 1 0,-1-1 0,1 0 0,8-2 0,-8 1 0,1 1 0,-1-1 0,0 0 0,0-1 0,0 1 0,0-1 0,0 0 0,-1 0 0,1-1 0,-1 1 0,0-1 0,0 0 0,0 0 0,0-1 0,-1 1 0,0-1 0,0 0 0,0 1 0,4-12 0,-4 9 0,-1 0 0,-1 0 0,1 0 0,-1 0 0,-1 0 0,1 0 0,-1-1 0,-1 1 0,1 0 0,-1 0 0,0-1 0,-1 1 0,0 0 0,0 0 0,-4-8 0,4 10 0,-1 1 0,0-1 0,0 0 0,0 1 0,0 0 0,-1 0 0,0 0 0,0 0 0,0 1 0,0-1 0,0 1 0,-1 0 0,0 0 0,1 1 0,-1-1 0,0 1 0,0 0 0,-1 1 0,1-1 0,-10-1 0,1 1-170,0 0-1,1 0 0,-1 2 1,0 0-1,0 0 0,0 1 1,-18 5-1,10 1-6655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58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23 189 24575,'-1'0'0,"-1"0"0,1-1 0,0 1 0,0 0 0,0-1 0,0 1 0,0-1 0,0 0 0,0 1 0,0-1 0,0 0 0,0 1 0,0-1 0,1 0 0,-1 0 0,0 0 0,0 0 0,1 0 0,-1 0 0,0 0 0,1 0 0,-1 0 0,1 0 0,0 0 0,-1 0 0,1 0 0,0 0 0,0-1 0,-1 1 0,1 0 0,0 0 0,0 0 0,0 0 0,1-2 0,4-42 0,-3 39 0,1-1 0,0 0 0,1 1 0,-1 0 0,1 0 0,0 0 0,1 0 0,-1 0 0,1 1 0,0 0 0,1 0 0,-1 0 0,1 1 0,0 0 0,0 0 0,0 0 0,1 1 0,-1 0 0,1 0 0,0 1 0,0-1 0,0 2 0,0-1 0,0 1 0,0 0 0,0 0 0,0 1 0,1 0 0,12 2 0,-8-1 0,0 0 0,-1 1 0,1 1 0,-1 0 0,1 0 0,-1 1 0,0 1 0,0 0 0,-1 0 0,0 1 0,0 1 0,0-1 0,-1 2 0,1-1 0,-2 1 0,1 1 0,12 15 0,-5 1 0,0 0 0,22 49 0,-33-59 0,0 0 0,0 1 0,-1-1 0,-1 1 0,-1 0 0,1 30 0,-3-45 0,1 17 0,0 0 0,-2 1 0,0-1 0,-1 0 0,-1 0 0,-1-1 0,0 1 0,-9 22 0,-62 111 0,63-131 0,-1 0 0,0-1 0,-2-1 0,0-1 0,-22 21 0,35-37 0,0 0 0,0 1 0,1-1 0,-1 1 0,1-1 0,-1 1 0,1 0 0,-1-1 0,1 1 0,0 0 0,0 0 0,0 0 0,0 0 0,0 0 0,0 1 0,0-1 0,1 0 0,-1 0 0,1 4 0,0-4 0,1 0 0,0 0 0,0 0 0,1 0 0,-1 0 0,0 0 0,1 0 0,-1 0 0,1-1 0,-1 1 0,1-1 0,0 1 0,-1-1 0,1 0 0,0 1 0,0-1 0,0 0 0,0 0 0,0-1 0,5 2 0,21 9 0,1-2 0,1-1 0,41 6 0,-68-14 0,0 0 0,0 1 0,0-1 0,0 1 0,0 0 0,0 0 0,0 1 0,0-1 0,-1 0 0,1 1 0,0 0 0,-1-1 0,1 1 0,-1 0 0,0 0 0,4 5 0,-4-4 0,-1-1 0,0 0 0,0 1 0,0-1 0,-1 1 0,1-1 0,-1 1 0,1-1 0,-1 1 0,0-1 0,0 1 0,0 0 0,0-1 0,0 1 0,-1-1 0,0 4 0,-5 10 0,0 0 0,0-1 0,-2 0 0,0 0 0,-12 17 0,0-1 0,-1 7 0,2 0 0,1 1 0,-15 46 0,29-73 0,1 0 0,1 0 0,-1 0 0,2 0 0,0 0 0,0 1 0,1-1 0,1 1 0,0-1 0,0 0 0,2 0 0,-1 0 0,1 0 0,1 0 0,8 18 0,3 0 0,4 5 0,-2 0 0,22 70 0,-36-95 0,0 0 0,-1 1 0,-1-1 0,1 0 0,-2 1 0,1-1 0,-1 1 0,-1-1 0,0 0 0,-1 1 0,0-1 0,0 0 0,-1 0 0,0 0 0,-8 17 0,5-16 0,-1 1 0,0-1 0,-1-1 0,1 1 0,-2-1 0,0-1 0,0 1 0,-1-2 0,0 1 0,0-1 0,-1-1 0,0 0 0,0 0 0,-1-1 0,1-1 0,-1 0 0,-19 5 0,19-5 0,0-1 0,-1-1 0,1 0 0,-1 0 0,0-2 0,1 1 0,-25-2 0,32 0 0,1-1 0,0 0 0,0 0 0,0 0 0,0-1 0,0 1 0,0-1 0,0 0 0,0 0 0,1 0 0,-1-1 0,1 1 0,-1-1 0,1 0 0,0 0 0,0 0 0,0 0 0,1-1 0,-1 1 0,1-1 0,0 0 0,0 1 0,0-1 0,0 0 0,1 0 0,-3-9 0,-3-18-1365,4 3-5461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7872 64 24575,'1'-3'0,"0"1"0,-1 0 0,1-1 0,0 1 0,0 0 0,0 0 0,0 0 0,1 0 0,-1 0 0,1 0 0,-1 0 0,1 0 0,0 0 0,-1 1 0,1-1 0,0 1 0,0-1 0,0 1 0,0 0 0,0-1 0,1 1 0,-1 0 0,0 1 0,1-1 0,-1 0 0,3 0 0,63-13 0,-49 11 0,1 2 0,-1 0 0,0 1 0,0 1 0,0 1 0,0 1 0,19 4 0,-27-4 0,-1 1 0,0 0 0,1 1 0,-2 0 0,1 0 0,0 1 0,-1 0 0,0 0 0,-1 1 0,1 1 0,-1-1 0,-1 1 0,11 14 0,-5-3 0,-1 1 0,-1 0 0,-1 1 0,0 0 0,-2 0 0,0 1 0,-1 0 0,5 39 0,-7-25 0,-1 0 0,-2 1 0,-2-1 0,-8 67 0,0-62 0,-3 0 0,-1 0 0,-30 65 0,18-48 0,-7 8 0,-2 0 0,-4-3 0,-2 0 0,-3-3 0,-84 93 0,68-91 0,-3-1 0,-3-4 0,-3-2 0,-1-4 0,-3-2 0,-2-3 0,-2-4 0,-148 61 0,153-81 0,0-2 0,-137 19 0,-29 6 0,-470 178 0,588-184 0,-227 42 0,-127-14 0,43-8 0,306-45 0,0-6 0,-172-9 0,104-2 0,-109-13 0,7 0 0,-1478 17 0,1738 1 0,-1 2 0,1 1 0,0 2 0,1 1 0,-45 18 0,-41 9 0,-157 47 0,224-62 0,0 2 0,1 3 0,-54 35 0,41-20 0,16-11 0,2 2 0,-73 64 0,88-64 0,3 2 0,1 0 0,-31 52 0,-54 115 0,109-195 0,-5 12 0,0 1 0,2 0 0,0 0 0,2 0 0,0 1 0,-1 28 0,-5 23 0,-7 63 0,15-120 0,1 0 0,0 0 0,1-1 0,0 1 0,1 0 0,1-1 0,0 1 0,6 15 0,-7-23 0,1-1 0,-1 0 0,1 0 0,0-1 0,0 1 0,0 0 0,1-1 0,-1 0 0,1 0 0,0 0 0,0 0 0,0 0 0,0-1 0,0 0 0,7 3 0,6 1 0,1-1 0,31 6 0,-5-1 0,0-1 0,1-3 0,-1-1 0,1-3 0,84-5 0,-23 0 0,-96 3-66,17 0 131,1-1 0,29-5 0,-49 5-190,0-1 1,-1 0-1,1 0 1,-1-1-1,1 0 1,-1 0-1,0-1 1,0 0-1,0 0 1,0 0-1,10-11 1,-4 2-6702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0 24575,'1'7'0,"0"-1"0,0 1 0,1-1 0,-1 1 0,2-1 0,-1 1 0,0-1 0,1 0 0,0 0 0,1-1 0,-1 1 0,1 0 0,0-1 0,1 0 0,-1 0 0,1 0 0,0-1 0,6 5 0,10 6 0,0 0 0,2-1 0,27 13 0,-16-11 0,36 18 0,-67-32 0,1 0 0,-1 0 0,0 1 0,0-1 0,0 1 0,0-1 0,-1 1 0,1 0 0,-1 0 0,0 0 0,0 1 0,0-1 0,0 0 0,0 1 0,2 7 0,-4-9 0,0 1 0,0 0 0,0 0 0,-1-1 0,1 1 0,0 0 0,-1 0 0,0-1 0,0 1 0,0-1 0,0 1 0,0-1 0,0 1 0,-1-1 0,1 1 0,-1-1 0,0 0 0,0 0 0,0 0 0,0 0 0,0 0 0,-3 2 0,-57 37 0,52-35 0,-36 18 55,-77 28 0,79-35-547,0 2 1,-49 29-1,78-38-6334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3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24575,'0'-30'0,"-1"5"0,2 0 0,6-45 0,-6 62 0,1 0 0,0 1 0,1 0 0,-1-1 0,1 1 0,1 0 0,0 1 0,0-1 0,0 0 0,0 1 0,1 0 0,0 0 0,8-7 0,-6 7 0,0 0 0,1 1 0,-1 0 0,1 0 0,0 0 0,1 1 0,-1 1 0,0-1 0,1 1 0,10-2 0,-16 4 0,1 1 0,-1-1 0,1 1 0,-1 0 0,1 0 0,-1 1 0,1-1 0,-1 1 0,1-1 0,-1 1 0,0 0 0,1 0 0,-1 1 0,0-1 0,0 1 0,0-1 0,0 1 0,0 0 0,0 0 0,0 0 0,-1 1 0,1-1 0,-1 1 0,1 0 0,-1-1 0,0 1 0,0 0 0,2 5 0,2 3 0,-1 1 0,0 0 0,-1 1 0,0-1 0,-1 1 0,0-1 0,-1 1 0,-1 0 0,0 0 0,-1 0 0,0 0 0,-1 0 0,0-1 0,-1 1 0,0 0 0,-8 22 0,-4 3 0,-1-1 0,-1-1 0,-3 0 0,-25 37 0,24-40 0,2 1 0,-16 38 0,29-61 0,1 0 0,0 1 0,0-1 0,2 1 0,-1 0 0,2 0 0,-1 0 0,2 0 0,0 0 0,2 22 0,-1-30 6,0 0 0,1 0 0,0 0 0,-1 0 0,1-1 0,1 1 0,-1 0 0,0-1 0,1 1 0,0-1 0,0 0 0,0 0 0,0 0 0,0 0 0,1-1 0,-1 0 0,1 1 0,-1-1 0,9 3 0,1 1-303,1-1 0,0-1 0,0 0 0,24 2 0,-15-2-6529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24575,'0'5'0,"5"2"0,7-1 0,6 0 0,6-3 0,4 0 0,2 3 0,-4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9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7 0,0 5 0,0 4 0,0-3-8191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 24575,'0'-5'0,"0"-2"-8191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54 219 24575,'-1'0'0,"0"0"0,0-1 0,0 1 0,0 0 0,0-1 0,-1 1 0,1-1 0,0 1 0,0-1 0,0 0 0,1 1 0,-1-1 0,0 0 0,0 0 0,0 1 0,0-1 0,1 0 0,-1 0 0,0 0 0,1 0 0,-1 0 0,1 0 0,-1 0 0,1 0 0,-1 0 0,1 0 0,0-1 0,0 1 0,-1 0 0,1 0 0,0 0 0,0 0 0,0 0 0,0-1 0,1 0 0,3-43 0,-2 38 0,0-1 0,1 0 0,0 1 0,0-1 0,1 1 0,0 0 0,0 0 0,1 0 0,0 1 0,0-1 0,0 1 0,1 1 0,0-1 0,0 1 0,1 0 0,-1 0 0,1 1 0,0-1 0,0 2 0,12-6 0,-12 7 0,0 0 0,-1 0 0,1 0 0,0 1 0,0 0 0,0 1 0,0-1 0,1 1 0,-1 1 0,0-1 0,0 1 0,0 0 0,0 1 0,-1 0 0,1 0 0,0 0 0,-1 1 0,1 0 0,-1 0 0,0 1 0,0 0 0,0 0 0,0 0 0,5 5 0,-7-4 0,0 0 0,1 0 0,-2 0 0,1 1 0,0-1 0,-1 1 0,0 0 0,-1-1 0,1 2 0,-1-1 0,0 0 0,-1 0 0,1 1 0,-1-1 0,-1 0 0,1 1 0,-1-1 0,0 1 0,0-1 0,-3 13 0,1-7 0,-1 0 0,0 0 0,-1 0 0,-1-1 0,0 1 0,0-1 0,-1 0 0,0-1 0,-1 1 0,-9 9 0,-151 200 0,65-81 0,98-134 0,0 0 0,0 0 0,1 1 0,0-1 0,0 1 0,0 0 0,1 0 0,-1 0 0,2 0 0,-3 9 0,4-13 0,0 1 0,0 0 0,0-1 0,1 1 0,-1 0 0,1-1 0,-1 1 0,1 0 0,0-1 0,0 1 0,0-1 0,0 1 0,1-1 0,-1 0 0,0 0 0,1 1 0,0-1 0,0 0 0,-1 0 0,1-1 0,0 1 0,1 0 0,-1-1 0,0 1 0,0-1 0,5 3 0,6 1-68,1 1 0,-1-1-1,1-1 1,0-1 0,1 0 0,-1-1-1,0 0 1,1-1 0,-1 0 0,1-2-1,-1 1 1,1-2 0,-1 0 0,0-1-1,0 0 1,0-1 0,0-1 0,-1 0-1,14-7 1,-11 1-6758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0 24575,'1'0'0,"0"0"0,0 1 0,0-1 0,0 0 0,0 0 0,-1 0 0,1 1 0,0-1 0,0 1 0,0-1 0,0 1 0,0-1 0,0 1 0,0-1 0,-1 1 0,1 0 0,0-1 0,0 1 0,-1 0 0,1 0 0,-1-1 0,1 1 0,-1 0 0,1 0 0,-1 0 0,1 0 0,-1 0 0,0 0 0,1 0 0,-1 0 0,0 0 0,0 0 0,0 0 0,0 0 0,0 0 0,0 0 0,0 0 0,0 0 0,0 0 0,0 0 0,0 0 0,-1 0 0,1 1 0,-15 42 0,-3-15 0,13-23 0,1 0 0,0 0 0,0 1 0,1-1 0,0 1 0,0 0 0,-2 9 0,5-15 0,0 0 0,0 0 0,0 1 0,0-1 0,0 0 0,0 1 0,0-1 0,0 0 0,1 1 0,-1-1 0,0 0 0,1 0 0,-1 1 0,1-1 0,0 0 0,-1 0 0,1 0 0,1 2 0,0-1 0,0-1 0,0 1 0,0 0 0,1-1 0,-1 1 0,1-1 0,-1 0 0,1 0 0,-1 0 0,1 0 0,5 1 0,1 0 0,-1-1 0,1 0 0,0-1 0,0 0 0,0 0 0,0-1 0,0 0 0,0-1 0,-1 1 0,1-2 0,-1 1 0,1-1 0,9-5 0,-12 5 0,-1 0 0,0 1 0,0-2 0,0 1 0,0-1 0,0 1 0,-1-1 0,1 0 0,-1-1 0,0 1 0,0-1 0,-1 0 0,0 0 0,1 0 0,-2 0 0,1-1 0,-1 1 0,1-1 0,-1 0 0,1-9 0,-3 12 0,0 1 0,0 0 0,0 0 0,0-1 0,-1 1 0,1 0 0,-1 0 0,1 0 0,-1 0 0,0 0 0,0-1 0,0 1 0,0 1 0,-1-1 0,1 0 0,0 0 0,-1 0 0,1 1 0,-1-1 0,0 1 0,1-1 0,-1 1 0,0-1 0,0 1 0,0 0 0,0 0 0,0 0 0,0 0 0,0 1 0,0-1 0,-1 0 0,1 1 0,0 0 0,-3-1 0,-11-2 0,-1 1 0,1 0 0,-24 1 0,36 1 0,-63 1-1365,38 0-5461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51 24575,'1'0'0,"-1"0"0,1 0 0,-1 0 0,1 0 0,0 0 0,-1 0 0,1 1 0,-1-1 0,1 0 0,-1 0 0,1 1 0,-1-1 0,1 0 0,-1 1 0,1-1 0,-1 0 0,1 1 0,-1-1 0,1 1 0,-1-1 0,0 1 0,1-1 0,-1 1 0,0-1 0,1 1 0,-1-1 0,0 1 0,0-1 0,0 1 0,0-1 0,1 1 0,-1 0 0,0-1 0,0 1 0,0-1 0,0 1 0,0 0 0,0-1 0,0 1 0,-1-1 0,1 1 0,0 0 0,0-1 0,0 1 0,0-1 0,-1 2 0,-13 33 0,10-26 0,1-3 0,1 0 0,0 0 0,1 0 0,-1 0 0,1 0 0,1 1 0,-1-1 0,1 1 0,0-1 0,0 0 0,2 9 0,-2-13 0,1 0 0,0 0 0,0 0 0,0 0 0,0 0 0,0 0 0,0 0 0,0 0 0,1-1 0,-1 1 0,1 0 0,-1-1 0,1 1 0,0-1 0,-1 0 0,1 1 0,0-1 0,0 0 0,0 0 0,0 0 0,0-1 0,0 1 0,0 0 0,0-1 0,0 1 0,1-1 0,-1 0 0,0 1 0,0-1 0,0 0 0,1 0 0,-1-1 0,0 1 0,0 0 0,0-1 0,3 0 0,5-2 0,0 0 0,-1 0 0,0-1 0,1 0 0,-1 0 0,-1-1 0,1 0 0,-1-1 0,0 0 0,0 0 0,0-1 0,-1 0 0,0 0 0,7-11 0,-6 9 0,-1-1 0,0 0 0,0-1 0,-2 1 0,1-1 0,-1 0 0,-1 0 0,0-1 0,0 0 0,-1 1 0,2-16 0,-5 31 0,0-1 0,1 1 0,-1 0 0,1 0 0,0-1 0,0 1 0,1 0 0,-1-1 0,1 1 0,0-1 0,0 0 0,0 0 0,5 6 0,45 50 0,-39-47 0,0 1 0,-1 1 0,13 20 0,-18-22 0,-1 0 0,0 1 0,-1 0 0,-1 0 0,0 0 0,0 1 0,-1-1 0,-1 1 0,0 14 0,-1-18 0,-2 0 0,1-1 0,-1 1 0,-1 0 0,1-1 0,-2 1 0,1-1 0,-1 0 0,-1 0 0,0 0 0,0 0 0,-1 0 0,-8 12 0,-1-5-85,0 0 0,-1 0-1,-1-1 1,0-1 0,-1-1-1,0 0 1,-1-1 0,-1-1-1,0-1 1,0 0 0,-1-2-1,0 0 1,-1-1 0,1-1-1,-41 6 1,34-10-6741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24575,'5'0'0,"7"0"0,7 0 0,5 0 0,4 0 0,2 0 0,2 0 0,-1 0 0,1 0 0,-5-5 0,-3-2 0,1 1 0,1 1 0,-5 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6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24575,'0'2'0,"1"0"0,0 0 0,-1-1 0,1 1 0,0 0 0,-1-1 0,1 1 0,0-1 0,0 1 0,1-1 0,-1 1 0,0-1 0,0 0 0,1 0 0,-1 1 0,0-1 0,1 0 0,-1 0 0,4 1 0,38 20 0,-27-15 0,19 10 0,-25-12 0,0 0 0,0 0 0,-1 1 0,16 11 0,-22-13 0,1-1 0,-1 0 0,-1 1 0,1 0 0,0-1 0,-1 1 0,0 0 0,0 0 0,0 0 0,0 1 0,-1-1 0,0 0 0,1 1 0,-2-1 0,2 7 0,-1-5 0,-1 0 0,0 1 0,0-1 0,0 0 0,-1 0 0,0 0 0,0 0 0,0 0 0,-1 0 0,0 0 0,0 0 0,0-1 0,-1 1 0,0-1 0,0 0 0,0 1 0,-1-1 0,0-1 0,0 1 0,0 0 0,-8 5 0,2-2 0,0-1 0,-1-1 0,1 1 0,-2-2 0,1 0 0,-1 0 0,1-1 0,-1 0 0,-20 3 0,-20 6-1365,32-7-5461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25 24575,'3'-3'0,"0"1"0,0-1 0,0 1 0,0 0 0,0 0 0,1 0 0,-1 1 0,1-1 0,-1 1 0,1 0 0,-1 0 0,1 0 0,0 0 0,0 1 0,-1-1 0,1 1 0,0 0 0,0 0 0,-1 1 0,1-1 0,0 1 0,0 0 0,-1-1 0,1 2 0,-1-1 0,1 0 0,-1 1 0,1 0 0,-1-1 0,0 1 0,0 1 0,0-1 0,0 0 0,0 1 0,0 0 0,-1-1 0,1 1 0,-1 0 0,0 0 0,0 0 0,0 1 0,0-1 0,0 0 0,-1 1 0,2 6 0,0-1 0,-1 0 0,0 0 0,0 0 0,-1 1 0,0-1 0,-1 0 0,0 1 0,-1-1 0,0 0 0,0 0 0,-1 1 0,0-1 0,0 0 0,-6 11 0,-4 7 0,-2-1 0,0 0 0,-22 27 0,20-31 0,1 1 0,1 0 0,2 0 0,-15 37 0,26-58 4,1 0-1,-1 0 1,0 0-1,1 0 0,0 0 1,-1 0-1,1 0 1,0 0-1,0 1 0,0-1 1,0 0-1,1 0 1,-1 0-1,0 0 1,1 0-1,0 0 0,-1 0 1,1 0-1,0 0 1,0 0-1,0 0 1,0 0-1,1 0 0,-1-1 1,0 1-1,1-1 1,-1 1-1,1-1 0,-1 1 1,1-1-1,0 0 1,0 1-1,-1-1 1,4 1-1,3 1-189,0 0 1,1 0-1,0-1 0,-1 0 1,1 0-1,0-1 1,9 0-1,11 0-6640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4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96 189 24575,'0'-8'0,"1"1"0,1-1 0,-1 0 0,1 1 0,1-1 0,-1 1 0,1 0 0,0 0 0,1 0 0,0 0 0,0 1 0,0 0 0,1-1 0,0 2 0,0-1 0,1 0 0,12-8 0,-10 7 0,0 1 0,0 0 0,1 0 0,0 1 0,0 1 0,1 0 0,-1 0 0,1 0 0,0 1 0,0 1 0,0 0 0,20-2 0,-27 4 0,-1 0 0,0 0 0,1 0 0,-1 1 0,1-1 0,-1 1 0,0 0 0,1-1 0,-1 1 0,0 0 0,0 0 0,0 1 0,1-1 0,-1 0 0,-1 1 0,1-1 0,0 1 0,0 0 0,2 2 0,-1 0 0,-1 0 0,1 0 0,-1 1 0,0-1 0,0 1 0,0-1 0,0 1 0,-1 0 0,1 5 0,0 7 0,0 0 0,-1 0 0,-1 0 0,-3 28 0,1-34 0,-1 1 0,0-1 0,-1 1 0,0-1 0,0 0 0,-1 0 0,-1-1 0,0 0 0,0 0 0,-1 0 0,0 0 0,-1-1 0,-12 11 0,14-14 0,-1 1 0,0-2 0,0 1 0,-1-1 0,1 0 0,-1 0 0,0-1 0,0 0 0,-1-1 0,1 0 0,-1 0 0,1-1 0,-1 0 0,0 0 0,0-1 0,0 0 0,0-1 0,-11 0 0,15-1 5,-1-1 1,1 1-1,-1-1 0,1 0 0,0-1 0,0 1 1,0-1-1,0 0 0,1 0 0,-1 0 1,1-1-1,0 1 0,0-1 0,0 0 0,0 0 1,1-1-1,-1 1 0,1-1 0,0 0 0,1 0 1,-1 0-1,-1-6 0,-2-4-217,1 0 0,0 0 0,1-1-1,1 1 1,1-1 0,-1-24 0,2 12-6614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0 492 24575,'24'0'0,"0"-1"0,0-1 0,37-8 0,-48 7 0,0-1 0,-1 0 0,0-1 0,0-1 0,-1 0 0,1 0 0,-1-2 0,13-9 0,-1 0 0,-16 12 0,0 0 0,-1 0 0,1 0 0,-1-1 0,0 0 0,0 0 0,0 0 0,-1-1 0,6-9 0,-11 15 0,0 0 0,0 0 0,0 0 0,0 0 0,0-1 0,0 1 0,0 0 0,0 0 0,0 0 0,-1 0 0,1 0 0,0 0 0,-1 0 0,1-1 0,-1 1 0,1 0 0,-1 0 0,0 1 0,1-1 0,-1 0 0,0 0 0,0 0 0,1 0 0,-1 0 0,0 1 0,0-1 0,0 0 0,0 1 0,0-1 0,0 1 0,0-1 0,0 1 0,-2-1 0,-44-15 0,38 13 0,-2 0 0,0-1 0,0-1 0,0 1 0,0-2 0,1 0 0,0 0 0,0-1 0,1 0 0,-13-12 0,19 16 0,0-1 0,0 0 0,0 1 0,0-1 0,1 0 0,-1-1 0,1 1 0,0 0 0,0-1 0,1 1 0,0-1 0,-1 1 0,1-1 0,1 0 0,-1 1 0,1-1 0,0 0 0,0 0 0,0 1 0,0-1 0,1 0 0,0 1 0,0-1 0,0 0 0,4-8 0,-2 7-76,-1 0 1,1 0-1,0 1 0,1-1 0,-1 1 0,1-1 0,0 1 0,0 0 1,1 1-1,-1-1 0,1 1 0,0 0 0,1 0 0,-1 0 1,0 1-1,1 0 0,8-3 0,10-2-6750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36 428 24575,'5'4'0,"0"0"0,0-1 0,1 0 0,-1 0 0,1 0 0,0-1 0,0 0 0,0 0 0,0-1 0,0 1 0,0-1 0,10 0 0,-3 0 0,1 0 0,-1-1 0,0-1 0,26-4 0,-30 3 0,1-1 0,-1-1 0,0 1 0,0-2 0,10-5 0,-17 9 0,1-1 0,-1 1 0,1-1 0,-1 0 0,0 1 0,0-1 0,0 0 0,0 0 0,0 0 0,0-1 0,0 1 0,-1 0 0,1-1 0,-1 1 0,0-1 0,0 1 0,0-1 0,0 0 0,0 1 0,0-1 0,0-5 0,-2 6 0,1 0 0,-1 0 0,0 0 0,0 0 0,0 0 0,0 1 0,-1-1 0,1 0 0,0 0 0,-1 1 0,1-1 0,-1 1 0,0-1 0,1 1 0,-1 0 0,0 0 0,0 0 0,0 0 0,0 0 0,0 0 0,-2-1 0,-49-16 0,50 18 0,-54-13 0,42 11 0,0-1 0,1-1 0,-1 0 0,1-1 0,-19-9 0,28 12 0,1-1 0,0 0 0,0 0 0,0 0 0,1-1 0,-1 1 0,1-1 0,0 0 0,0 0 0,0 0 0,0 0 0,1 0 0,-1-1 0,1 1 0,1-1 0,-1 0 0,0 1 0,1-1 0,0 0 0,-1-9 0,1 7-42,1 0-1,-1 1 0,1-1 1,0 0-1,1 0 0,0 0 1,0 0-1,0 1 0,1-1 1,0 0-1,0 1 0,0-1 1,1 1-1,0 0 0,1 0 1,-1 0-1,1 0 0,0 1 1,1 0-1,-1-1 0,1 2 1,0-1-1,0 0 0,0 1 1,1 0-1,0 0 0,0 1 1,0-1-1,0 1 0,0 1 1,13-5-1,9 1-6783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146 129 24575,'-6'2'0,"0"1"0,1-1 0,-1 1 0,1 1 0,-1-1 0,1 1 0,0 0 0,0 0 0,1 0 0,-1 1 0,1-1 0,-4 7 0,-5 2 0,6-5 0,-1 0 0,2 0 0,-1 1 0,1-1 0,1 1 0,0 1 0,-7 14 0,11-21 0,0-1 0,0 0 0,0 1 0,0-1 0,1 1 0,-1-1 0,1 1 0,-1-1 0,1 1 0,0-1 0,0 1 0,0-1 0,1 1 0,-1-1 0,0 1 0,1-1 0,0 1 0,-1-1 0,1 0 0,0 1 0,0-1 0,1 0 0,-1 0 0,0 1 0,1-1 0,-1 0 0,1 0 0,0-1 0,-1 1 0,1 0 0,0-1 0,0 1 0,0-1 0,1 1 0,-1-1 0,4 2 0,4 1 0,0-1 0,-1 0 0,1-1 0,1 0 0,-1 0 0,0-1 0,0-1 0,0 1 0,1-2 0,-1 1 0,0-1 0,0-1 0,0 0 0,0-1 0,0 1 0,0-2 0,-1 1 0,18-11 0,-11 5 0,-1 0 0,0-2 0,-1 1 0,0-2 0,0 0 0,-1-1 0,-1 0 0,0-1 0,18-29 0,-27 39 0,0 0 0,-1 0 0,0-1 0,0 1 0,0 0 0,0-1 0,-1 0 0,1 1 0,-1-1 0,-1 0 0,1 0 0,-1 1 0,1-1 0,-1 0 0,-1 0 0,1 0 0,-1 0 0,1 1 0,-1-1 0,-1 0 0,-2-6 0,1 5 0,0 1 0,0 0 0,-1 0 0,0 1 0,0-1 0,0 1 0,-1 0 0,1 0 0,-1 0 0,0 0 0,0 1 0,0 0 0,-1 0 0,1 1 0,-1-1 0,-8-2 0,-10-1-227,1 0-1,-1 2 1,0 0-1,0 2 1,-32 1-1,24 1-6598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8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 24575,'-2'-1'0,"0"1"0,0-1 0,0 1 0,0-1 0,0 0 0,-1 0 0,1 0 0,1 0 0,-1 0 0,0 0 0,0-1 0,0 1 0,1-1 0,-1 1 0,-2-3 0,4 4 0,0 0 0,0 0 0,0-1 0,0 1 0,-1 0 0,1 0 0,0 0 0,0 0 0,0 0 0,0 0 0,0 0 0,0-1 0,-1 1 0,1 0 0,0 0 0,0 0 0,0 0 0,0 0 0,0-1 0,0 1 0,0 0 0,0 0 0,0 0 0,0 0 0,0-1 0,0 1 0,0 0 0,0 0 0,0 0 0,0 0 0,0-1 0,0 1 0,0 0 0,0 0 0,0 0 0,0 0 0,0-1 0,0 1 0,0 0 0,0 0 0,0 0 0,1 0 0,-1-1 0,0 1 0,0 0 0,0 0 0,0 0 0,0 0 0,0 0 0,1 0 0,-1 0 0,0-1 0,23 9 0,78 42 0,-36-20 0,-2 3 0,86 60 0,38 29 0,-5-3 0,-175-114 0,-1 0 0,1 0 0,-1 0 0,-1 1 0,1 0 0,-1 0 0,0 0 0,0 1 0,-1 0 0,5 10 0,-9-16 2,0 0-1,0-1 1,0 1 0,0 0-1,0-1 1,0 1-1,0-1 1,0 1 0,-1 0-1,1-1 1,0 1-1,0-1 1,-1 1 0,1 0-1,0-1 1,-1 1-1,1-1 1,-1 1 0,1-1-1,0 0 1,-1 1-1,1-1 1,-1 1 0,0-1-1,1 0 1,-1 1-1,1-1 1,-1 0 0,1 0-1,-1 1 1,0-1-1,1 0 1,-1 0 0,0 0-1,0 0 1,-27 4-874,24-4 321,-24 1-6275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1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47 216 24575,'-1'8'0,"0"0"0,-1 0 0,0 0 0,0 0 0,-4 9 0,-5 14 0,3-4 0,5-18 0,0 0 0,1 0 0,0 1 0,0-1 0,0 17 0,2-24 0,1 0 0,-1 1 0,0-1 0,1 1 0,0-1 0,-1 0 0,1 1 0,0-1 0,0 0 0,0 0 0,0 0 0,1 0 0,-1 0 0,1 0 0,-1 0 0,1 0 0,0 0 0,-1-1 0,1 1 0,0-1 0,0 1 0,0-1 0,0 0 0,1 0 0,-1 0 0,0 0 0,3 1 0,9 2 0,0 0 0,0-1 0,0-1 0,0 0 0,1-1 0,-1-1 0,0 0 0,18-2 0,-6-1 0,-1-2 0,-1 0 0,46-16 0,-50 12 0,-1 0 0,0-2 0,-1 0 0,0-1 0,-1-1 0,0-1 0,-1 0 0,25-29 0,-20 17 0,0 0 0,-1-2 0,-2 0 0,28-58 0,-45 83 0,0 1 0,1-1 0,-1 0 0,0 0 0,0 1 0,0-1 0,0 0 0,-1 0 0,1 0 0,-1 0 0,0 0 0,0 0 0,0 0 0,0 0 0,-1 0 0,1 0 0,-1 0 0,1 0 0,-1 0 0,0 0 0,0 0 0,-1 1 0,1-1 0,-3-4 0,1 4 0,-1 0 0,1 1 0,-1-1 0,0 1 0,1-1 0,-1 1 0,0 1 0,-1-1 0,1 0 0,0 1 0,0 0 0,-1 0 0,1 0 0,0 0 0,-1 1 0,-6 0 0,-4 0 0,-1 0 0,1 1 0,0 1 0,0 1 0,-1 0 0,-19 7 0,-85 40 0,1 0 0,21-19-1365,76-27-5461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2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24575,'-3'27'0,"0"0"0,-1 0 0,-15 46 0,12-44 0,-39 115 0,-7 25 0,-23 162 0,52-256-1365,18-54-5461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6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60 152 24575,'0'0'0,"0"1"0,0-1 0,0 1 0,0-1 0,0 1 0,0-1 0,0 1 0,0-1 0,0 1 0,0-1 0,0 1 0,0-1 0,-1 1 0,1-1 0,0 1 0,0-1 0,0 0 0,-1 1 0,1-1 0,0 1 0,-1-1 0,1 0 0,0 1 0,-1-1 0,1 0 0,0 1 0,-1-1 0,1 0 0,-1 0 0,1 1 0,-1-1 0,1 0 0,0 0 0,-1 0 0,1 1 0,-1-1 0,1 0 0,-1 0 0,1 0 0,-1 0 0,1 0 0,-1 0 0,1 0 0,-1 0 0,1 0 0,-1 0 0,1-1 0,-1 1 0,1 0 0,-1 0 0,1 0 0,-1 0 0,1-1 0,0 1 0,-1 0 0,0-1 0,-22-19 0,20 17 0,1 0 0,1 0 0,-1 0 0,0 0 0,1 0 0,0-1 0,-1 1 0,1 0 0,1-1 0,-1 1 0,0-1 0,1 1 0,0-1 0,0 1 0,0-1 0,0 1 0,0-1 0,1 1 0,0-1 0,-1 1 0,1-1 0,0 1 0,1 0 0,-1-1 0,1 1 0,-1 0 0,1 0 0,0 0 0,0 0 0,1 0 0,-1 1 0,0-1 0,1 1 0,0-1 0,-1 1 0,1 0 0,0 0 0,0 0 0,0 1 0,7-4 0,-3 2 0,0 0 0,0 1 0,0 0 0,0 0 0,1 1 0,-1-1 0,1 2 0,-1-1 0,1 1 0,-1 0 0,1 1 0,-1-1 0,1 1 0,-1 1 0,0 0 0,1 0 0,-1 0 0,13 7 0,-12-4 0,-1 0 0,0 1 0,0 0 0,-1 0 0,0 1 0,0-1 0,0 1 0,-1 1 0,0-1 0,0 1 0,-1-1 0,0 1 0,-1 1 0,1-1 0,-1 0 0,-1 1 0,0 0 0,0-1 0,-1 1 0,0 0 0,0 0 0,-1 0 0,0 0 0,-1 0 0,0 0 0,0 0 0,-1-1 0,0 1 0,0 0 0,-6 12 0,-29 33 0,23-36 0,2 0 0,-12 23 0,21-37 0,1 0 0,0 1 0,1-1 0,-1 0 0,1 1 0,0-1 0,0 1 0,0 0 0,1-1 0,0 1 0,-1 0 0,2-1 0,-1 1 0,0 0 0,3 6 0,-2-7 7,0-1 0,1 0-1,-1 0 1,1 0 0,0 0-1,0 0 1,0 0-1,1 0 1,-1-1 0,1 1-1,-1-1 1,1 0 0,0 0-1,0 1 1,0-2 0,0 1-1,5 2 1,0-1-255,1 1 1,0-2-1,0 1 1,0-1-1,14 1 1,4-1-6579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47 24575,'5'0'0,"7"0"0,7 0 0,5 0 0,4 0 0,2 0 0,1 0 0,1 0 0,0 0 0,0-5 0,-1-2 0,-5-5 0,-2 0 0,-5 2-8191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9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24575,'0'10'0,"0"9"0,0 6 0,0 4 0,0 8 0,0 3 0,0-1 0,0-1 0,0-3 0,0-1 0,0-1 0,0-2 0,0-1 0,0 1 0,5-1 0,1-5-8191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3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0 282 24575,'27'0'0,"-1"0"0,1-2 0,-1-1 0,0-1 0,47-13 0,-67 15 0,0 0 0,0-1 0,0 1 0,0-1 0,-1 0 0,0-1 0,1 0 0,-1 1 0,-1-1 0,1-1 0,0 1 0,-1-1 0,0 0 0,0 0 0,-1 0 0,1 0 0,-1-1 0,0 1 0,0-1 0,-1 0 0,0 0 0,0 0 0,0 0 0,-1 0 0,0 0 0,0-1 0,0 1 0,-1 0 0,0-1 0,-1-6 0,0 8 0,0 1 0,0-1 0,0 1 0,0 0 0,-1 0 0,0-1 0,0 1 0,0 0 0,0 1 0,-1-1 0,1 0 0,-1 1 0,0-1 0,0 1 0,0 0 0,-1 0 0,1 0 0,-1 0 0,0 1 0,1-1 0,-1 1 0,0 0 0,-1 0 0,1 1 0,-8-3 0,3 1 0,0 1 0,0 0 0,0 0 0,0 1 0,0 0 0,0 0 0,0 1 0,0 1 0,0-1 0,0 1 0,-18 5 0,5 6-1365,6 2-5461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8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56 1 24575,'187'0'0,"-196"0"0,1 1 0,0 0 0,0 0 0,0 1 0,-1 0 0,2 0 0,-1 1 0,0 0 0,0 1 0,1-1 0,0 1 0,0 1 0,0 0 0,0 0 0,1 0 0,-1 0 0,1 1 0,1 0 0,-1 1 0,1-1 0,0 1 0,1 0 0,-5 8 0,-4 12 0,0 0 0,2 1 0,1 0 0,2 1 0,-7 35 0,14-60 0,0-1 0,0 1 0,1 0 0,0-1 0,-1 1 0,1 0 0,0-1 0,1 1 0,-1 0 0,1-1 0,0 1 0,-1 0 0,2-1 0,-1 1 0,0-1 0,1 0 0,-1 1 0,1-1 0,0 0 0,0 0 0,1 0 0,1 3 0,1-2 0,1 0 0,-1 0 0,1-1 0,-1 1 0,1-1 0,0 0 0,0-1 0,1 0 0,-1 0 0,0 0 0,12 1 0,5 1-455,1-2 0,30-1 0,-25-2-6371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3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58 24575,'0'0'0,"-1"0"0,0 0 0,1 0 0,-1 0 0,1 0 0,-1 0 0,1 0 0,-1 0 0,1 0 0,-1 0 0,1 0 0,-1-1 0,1 1 0,-1 0 0,1 0 0,-1 0 0,1-1 0,-1 1 0,1 0 0,0-1 0,-1 1 0,1 0 0,-1-1 0,1 1 0,0 0 0,-1-1 0,1 1 0,0-1 0,0 1 0,-1-1 0,1 1 0,0-1 0,0 1 0,0-1 0,0 1 0,-1-1 0,1 1 0,0-1 0,0 1 0,0-1 0,0 1 0,0-1 0,0 1 0,0-1 0,0 1 0,1-1 0,-1 1 0,0-1 0,0 1 0,0-1 0,1 1 0,-1-1 0,0 1 0,0-1 0,1 1 0,-1 0 0,0-1 0,1 0 0,1-1 0,-1-1 0,1 0 0,0 1 0,0 0 0,0-1 0,0 1 0,0 0 0,0 0 0,4-2 0,-4 2 0,1 1 0,0-1 0,-1 1 0,1 0 0,0 0 0,-1 0 0,1 0 0,0 1 0,0-1 0,0 1 0,0 0 0,0-1 0,0 1 0,-1 1 0,1-1 0,0 0 0,0 1 0,0-1 0,0 1 0,0 0 0,-1 0 0,1 0 0,0 0 0,-1 1 0,1-1 0,-1 1 0,1-1 0,-1 1 0,0 0 0,0 0 0,0 0 0,0 0 0,0 0 0,0 0 0,0 1 0,-1-1 0,1 1 0,-1-1 0,0 1 0,0 0 0,0-1 0,0 1 0,0 0 0,0 3 0,2 4 0,-1-1 0,0 1 0,0 0 0,-1 0 0,-1 0 0,1-1 0,-2 1 0,1 0 0,-2 0 0,1 0 0,-1-1 0,-5 15 0,-7 7-114,8-19 162,1-1 1,0 1 0,0 0-1,-3 18 1,7-27-111,1 1-1,0-1 1,-1 0 0,1 0 0,0 0-1,1 0 1,-1 0 0,1 0 0,-1 0-1,1 0 1,0 0 0,0 0 0,0 0-1,0 0 1,1 0 0,-1 0 0,1-1-1,0 1 1,-1-1 0,1 1 0,1-1-1,-1 0 1,3 3 0,13 8-6764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6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96 24575,'5'0'0,"2"-5"0,5-1 0,5-1 0,6-4 0,3-4 0,3-1 0,-3-3 0,-7 3-8191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0.00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 24575,'1'-1'0,"-1"-1"0,1 1 0,-1 0 0,1-1 0,0 1 0,0 0 0,-1 0 0,1-1 0,0 1 0,0 0 0,0 0 0,0 0 0,0 0 0,1 0 0,-1 0 0,0 1 0,0-1 0,1 0 0,-1 1 0,0-1 0,1 1 0,-1-1 0,0 1 0,1-1 0,-1 1 0,1 0 0,2 0 0,46-6 0,-44 6 0,4-1 0,0 0 0,0 1 0,0 0 0,0 1 0,19 3 0,-27-3 0,1 0 0,0 0 0,-1 0 0,1 1 0,0-1 0,-1 1 0,0-1 0,1 1 0,-1 0 0,0 0 0,0 0 0,0 0 0,0 0 0,0 1 0,0-1 0,-1 0 0,1 1 0,-1-1 0,0 1 0,1 0 0,-1 0 0,-1-1 0,1 1 0,1 5 0,0 12 0,0 0 0,-2 0 0,0 0 0,-4 28 0,0 51 0,4-91 0,1 0 0,0 0 0,0-1 0,1 1 0,0 0 0,1-1 0,-1 1 0,2-1 0,6 13 0,-7-16 0,0 0 0,0 1 0,-1-1 0,1 0 0,-1 1 0,0 0 0,-1-1 0,1 1 0,-1 0 0,0 0 0,1 8 0,-3-10 0,1-1 0,-1 1 0,0 0 0,0-1 0,0 1 0,0-1 0,0 1 0,0-1 0,-1 0 0,1 1 0,-1-1 0,0 0 0,0 0 0,1 0 0,-1 0 0,-1 0 0,1-1 0,0 1 0,0-1 0,-1 1 0,1-1 0,-5 2 0,-6 3 7,0-1 1,-1 0-1,0-1 0,0 0 0,-26 2 0,-10 4-1415,22-3-5418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1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118 50 24575,'1'-1'0,"0"1"0,0-1 0,0 0 0,0 0 0,-1 1 0,1-1 0,0 0 0,-1 0 0,1 0 0,0 1 0,-1-1 0,1 0 0,-1 0 0,0 0 0,1 0 0,-1 0 0,0 0 0,0 0 0,1 0 0,-1 0 0,0 0 0,0-1 0,0 1 0,0 0 0,0 0 0,0 0 0,-1 0 0,1 0 0,0 0 0,-1 0 0,1 0 0,0 0 0,-1 0 0,1 0 0,-1 0 0,1 1 0,-1-1 0,0 0 0,1 0 0,-1 0 0,0 1 0,0-2 0,-1 1 0,0 0 0,-1 0 0,1 0 0,0 0 0,0 0 0,0 0 0,-1 0 0,1 1 0,0-1 0,-1 1 0,1 0 0,0 0 0,-1 0 0,1 0 0,0 0 0,-1 0 0,1 1 0,-4 0 0,2 1 0,-1-1 0,1 1 0,0 1 0,0-1 0,0 0 0,0 1 0,0 0 0,0 0 0,1 0 0,-1 1 0,1-1 0,0 1 0,0-1 0,0 1 0,1 0 0,-1 0 0,1 1 0,0-1 0,0 0 0,-1 6 0,2-8 0,0 1 0,1 0 0,-1 0 0,1 0 0,0 0 0,0-1 0,0 1 0,0 0 0,0 0 0,0 0 0,1 0 0,0 0 0,-1-1 0,1 1 0,0 0 0,0 0 0,1-1 0,-1 1 0,1-1 0,-1 1 0,1-1 0,0 0 0,-1 1 0,1-1 0,0 0 0,1 0 0,-1 0 0,0-1 0,1 1 0,-1-1 0,1 1 0,-1-1 0,6 2 0,1 0 0,1 0 0,0 0 0,0-1 0,0-1 0,0 0 0,0 0 0,1-1 0,-1 0 0,0-1 0,0 0 0,0-1 0,0 0 0,0 0 0,15-7 0,-7 3 0,0-2 0,0 0 0,-1-1 0,0-1 0,-1 0 0,28-24 0,-41 32 0,-1-1 0,0 0 0,0 0 0,0 0 0,0 0 0,0-1 0,0 1 0,-1 0 0,2-6 0,-2 6 0,0 0 0,0 0 0,0 0 0,1 0 0,-1 1 0,1-1 0,0 0 0,-1 1 0,4-4 0,-4 6 0,0-1 0,1 1 0,-1-1 0,0 1 0,0 0 0,1 0 0,-1 0 0,0 0 0,0 0 0,1 0 0,-1 0 0,0 0 0,0 0 0,1 0 0,-1 1 0,0-1 0,0 1 0,0-1 0,1 1 0,-1-1 0,0 1 0,0 0 0,0-1 0,0 1 0,0 0 0,1 1 0,34 28 0,-27-21 0,91 63 0,-80-61 0,-1 2 0,-1 0 0,0 1 0,-1 1 0,0 0 0,-1 1 0,24 33 0,-31-36 0,-1 0 0,0 1 0,-1 0 0,-1 0 0,5 17 0,-9-28 0,-1 1 0,0 0 0,-1 0 0,1 0 0,-1 0 0,1-1 0,-1 1 0,0 0 0,-1 0 0,1 0 0,-1 0 0,0 0 0,0 0 0,0-1 0,0 1 0,0 0 0,-1-1 0,0 1 0,0-1 0,0 1 0,0-1 0,0 0 0,-1 0 0,1 0 0,-6 4 0,-6 3 0,0 0 0,-1-1 0,0-1 0,-1 0 0,0-1 0,0-1 0,0-1 0,-18 4 0,-19 3 0,-68 5 0,-43-11-1365,138-7-5461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8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34 136 24575,'-3'2'0,"0"1"0,0-1 0,0 1 0,1 0 0,0 0 0,-1 1 0,1-1 0,0 0 0,1 1 0,-1-1 0,1 1 0,-1 0 0,1-1 0,0 1 0,0 0 0,1 0 0,-1 0 0,1-1 0,0 1 0,0 0 0,0 0 0,0 0 0,1 0 0,0 0 0,2 6 0,-1-6 0,0 0 0,0 0 0,1-1 0,-1 1 0,1-1 0,0 0 0,0 1 0,1-1 0,-1-1 0,0 1 0,1 0 0,0-1 0,0 0 0,-1 0 0,1 0 0,1 0 0,-1-1 0,0 1 0,0-1 0,0 0 0,1 0 0,5 0 0,11 1 0,1 0 0,1-2 0,-1 0 0,31-5 0,-42 4 0,1-2 0,-1 0 0,0 0 0,1-1 0,-2 0 0,1 0 0,0-2 0,-1 1 0,0-1 0,9-8 0,101-92 0,-105 91 0,-1-1 0,-1 0 0,0-1 0,-1 0 0,14-29 0,-25 46 0,-1 0 0,0 0 0,0 1 0,0-1 0,0 0 0,0 0 0,0 0 0,1 0 0,-1 1 0,0-1 0,0 0 0,0 0 0,0 0 0,0 0 0,1 0 0,-1 0 0,0 0 0,0 0 0,0 0 0,1 1 0,-1-1 0,0 0 0,0 0 0,0 0 0,1 0 0,-1 0 0,0 0 0,0 0 0,0 0 0,1 0 0,-1 0 0,0-1 0,0 1 0,0 0 0,1 0 0,-1 0 0,0 0 0,0 0 0,0 0 0,0 0 0,1 0 0,-1-1 0,0 1 0,0 0 0,0 0 0,0 0 0,0 0 0,0 0 0,1-1 0,-1 1 0,0 0 0,0 0 0,0 0 0,0-1 0,0 1 0,0 0 0,0 0 0,0 0 0,0-1 0,0 1 0,0 0 0,0 0 0,0 0 0,0-1 0,0 1 0,4 27 0,-3 42 0,-2-66 0,1 180 0,-3 93 0,-12-161 0,10-86 0,0 0 0,2 1 0,2 52 0,1-81-29,-1 1 0,1 0 0,0 0 0,1 0 0,-1 0 0,0-1 0,1 1 0,-1 0 0,1 0 0,-1-1 0,1 1 0,0 0 0,-1-1 0,1 1 0,0-1-1,0 1 1,0-1 0,1 1 0,-1-1 0,0 0 0,0 1 0,1-1 0,-1 0 0,1 0 0,-1 0 0,1 0 0,-1 0 0,1 0 0,0-1 0,-1 1 0,1-1 0,0 1 0,0-1 0,-1 1 0,1-1 0,0 0-1,0 0 1,0 0 0,0 0 0,-1 0 0,1 0 0,0 0 0,0-1 0,-1 1 0,1-1 0,3-1 0,18-8-6797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3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24575,'0'-1'0,"0"1"0,0 0 0,0 0 0,0-1 0,1 1 0,-1 0 0,0 0 0,0-1 0,0 1 0,0 0 0,0 0 0,0-1 0,0 1 0,0 0 0,1 0 0,-1 0 0,0-1 0,0 1 0,0 0 0,1 0 0,-1 0 0,0 0 0,0 0 0,0-1 0,1 1 0,-1 0 0,0 0 0,0 0 0,1 0 0,-1 0 0,0 0 0,0 0 0,1 0 0,-1 0 0,0 0 0,0 0 0,1 0 0,-1 0 0,0 0 0,0 0 0,1 0 0,-1 0 0,0 0 0,19 7 0,16 14 0,-10-1 0,-1 1 0,-1 2 0,-1 0 0,19 26 0,71 113 0,-23-32 0,-10-15 0,-41-57 0,53 61 0,-88-116-151,-1 0-1,0-1 0,1 1 0,-1 0 1,-1 0-1,1 0 0,0 0 1,2 7-1,-3 2-6674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24575,'0'3'0,"0"1"0,0-1 0,1 1 0,-1-1 0,1 1 0,0-1 0,0 0 0,0 1 0,0-1 0,0 0 0,1 0 0,0 0 0,-1 0 0,1 0 0,0 0 0,1 0 0,-1-1 0,5 5 0,-2-3 0,0-1 0,0 0 0,0 0 0,0-1 0,0 1 0,1-1 0,-1 0 0,1-1 0,-1 0 0,11 2 0,-4-2 0,1 0 0,-1-1 0,1 0 0,-1-1 0,1-1 0,-1 0 0,1-1 0,-1 0 0,0 0 0,13-7 0,-9 3 0,-2-2 0,1 0 0,-1 0 0,0-1 0,-1-1 0,0 0 0,-1-1 0,0 0 0,-1-1 0,0 0 0,12-21 0,-13 25 0,-11 25 0,-9 25 0,-54 209 0,12-37 0,29-126-23,14-50-312,-1-1-1,-1 0 0,-18 37 1,18-53-6491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762 23 24575,'-64'-23'0,"56"23"0,1 0 0,-1 1 0,0 0 0,1 0 0,-1 1 0,1 0 0,-1 0 0,1 1 0,0 0 0,0 0 0,0 0 0,0 1 0,-6 5 0,-13 9 0,-42 41 0,53-45 0,-311 294 0,281-264 0,33-32-273,-1-1 0,0 0 0,0-1 0,-23 13 0,15-12-6553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24575,'4'2'0,"0"1"0,-1-1 0,1 1 0,-1 0 0,1 0 0,-1 1 0,0-1 0,0 1 0,-1-1 0,1 1 0,-1 0 0,0 0 0,3 6 0,5 8 0,84 97 0,-56-70 0,43 64 0,-10 7 0,93 135 0,-133-219-44,12 13 181,-41-43-228,0 0 0,-1 0 0,1 1 0,-1-1-1,1 0 1,-1 1 0,0-1 0,0 1 0,0 0 0,0-1 0,0 1-1,0 0 1,-1-1 0,0 1 0,1 5 0,-7 8-6735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24575,'-2'28'0,"-1"0"0,-2 1 0,0-1 0,-11 28 0,7-21 0,1-1 0,-4 37 0,10 80 0,3-107 0,-1 0 0,-12 80 0,-21 18 0,-9 56 0,39-168-1365,0-4-5461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0 24575,'-24'26'0,"1"0"0,2 2 0,0 0 0,2 1 0,-18 36 0,-64 163 0,51-63 0,48-160 0,1 0 0,-1 0 0,1 0 0,1 1 0,-1-1 0,1 0 0,0 0 0,0 1 0,0-1 0,1 0 0,0 0 0,0 0 0,0 0 0,1 0 0,0 0 0,2 5 0,-2-6 0,1 0 0,1-1 0,-1 0 0,0 1 0,1-1 0,-1 0 0,1-1 0,0 1 0,0-1 0,0 0 0,0 1 0,1-2 0,-1 1 0,0 0 0,1-1 0,-1 0 0,1 0 0,5 0 0,11 1 0,-1-1 0,0-1 1,1 0-1,-1-2 0,1 0 0,31-9 0,18-1-1366,-44 8-5460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2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24575,'0'614'0,"-3"-563"-90,-3-1 0,-1 0-1,-16 55 1,12-56-914,5-21-5822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24575,'136'159'0,"59"20"0,-128-120 0,13 11 0,85 79 0,-158-142-151,0 1-1,-1 0 0,0 0 0,0 0 1,-1 1-1,0 0 0,0 0 1,3 13-1,0 4-6674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2.9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646 1 24575,'-58'70'0,"43"-49"0,-34 34 0,-90 59 0,25-24 0,-104 107 0,183-173-1365,18-16-5461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3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24575,'1'-2'0,"-1"1"0,1 0 0,-1-1 0,1 1 0,0 0 0,0 0 0,-1-1 0,1 1 0,0 0 0,0 0 0,0 0 0,0 0 0,1 0 0,-1 0 0,0 1 0,0-1 0,0 0 0,1 0 0,-1 1 0,0-1 0,1 1 0,-1-1 0,1 1 0,-1 0 0,1 0 0,-1-1 0,3 1 0,46-5 0,-44 4 0,2 2 0,-1 0 0,1 0 0,0 0 0,-1 1 0,1 0 0,-1 1 0,1-1 0,-1 2 0,0-1 0,0 1 0,-1 0 0,1 0 0,-1 1 0,0-1 0,7 7 0,10 11 0,-1 0 0,26 36 0,-11-5 0,-3 1 0,-3 3 0,48 115 0,-30-60 0,-48-110-76,0 0 1,0 0-1,0 0 0,0 1 0,0-1 0,-1 0 0,1 0 0,-1 0 1,0 0-1,0 1 0,1-1 0,-1 0 0,0 0 0,-1 1 1,1-1-1,0 0 0,-2 4 0,-7 10-6750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4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20 282 24575,'-10'27'0,"9"-26"0,0 0 0,0 0 0,0 0 0,1 0 0,-1 0 0,0 0 0,1 0 0,-1 0 0,1 0 0,-1 0 0,1 0 0,0 0 0,-1 1 0,1-1 0,0 0 0,0 0 0,0 0 0,0 1 0,0-1 0,0 0 0,0 0 0,0 1 0,0-1 0,1 0 0,-1 0 0,0 0 0,1 0 0,-1 1 0,1-1 0,-1 0 0,1 0 0,0 0 0,-1 0 0,1 0 0,0 0 0,0 0 0,0-1 0,0 1 0,0 0 0,0 0 0,2 0 0,1 2 0,1 0 0,0 0 0,0-1 0,0 0 0,0 0 0,0 0 0,0-1 0,1 0 0,-1 0 0,0 0 0,1-1 0,-1 1 0,1-1 0,-1-1 0,1 1 0,-1-1 0,0 0 0,1 0 0,-1 0 0,0-1 0,0 0 0,0 0 0,0 0 0,0-1 0,0 1 0,0-1 0,-1-1 0,0 1 0,1 0 0,3-6 0,14-11 0,-2-2 0,0-1 0,-2-1 0,21-33 0,-19 27 0,3-4 0,2 1 0,47-47 0,-71 79 0,-1 0 0,1 0 0,0 0 0,0 0 0,0 0 0,0 0 0,0 1 0,0-1 0,0 0 0,0 1 0,0-1 0,0 1 0,0-1 0,0 1 0,0 0 0,0-1 0,1 1 0,-1 0 0,0 0 0,0 0 0,0 0 0,1 0 0,-1 0 0,0 0 0,0 0 0,2 0 0,-2 1 0,0 0 0,0 1 0,0-1 0,0 0 0,0 0 0,0 0 0,0 1 0,0-1 0,0 1 0,0-1 0,-1 1 0,1-1 0,0 1 0,-1-1 0,0 1 0,1 2 0,1 12 0,0 0 0,-1 0 0,-2 18 0,1-24 0,-4 800 0,4-805 15,0 0 0,-1 0 0,1 0 0,-1 0 0,0-1 0,0 1 0,-3 7 0,3-11-80,1 1 1,-1-1-1,0 1 1,0 0-1,0-1 1,0 1-1,-1-1 0,1 0 1,0 1-1,-1-1 1,1 0-1,-1 0 1,1 0-1,-1 0 1,1 0-1,-1 0 0,0-1 1,1 1-1,-1 0 1,0-1-1,0 1 1,-3 0-1,-13-1-6761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4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90 134 24575,'-1'-21'0,"0"9"0,1 0 0,0 0 0,1-1 0,4-21 0,-5 33 0,0-1 0,1 1 0,-1-1 0,1 1 0,-1-1 0,1 1 0,0 0 0,-1-1 0,1 1 0,0 0 0,0-1 0,0 1 0,0 0 0,0 0 0,0 0 0,0 0 0,0 0 0,1 0 0,-1 0 0,0 1 0,1-1 0,-1 0 0,0 1 0,1-1 0,-1 1 0,1-1 0,-1 1 0,1-1 0,-1 1 0,1 0 0,-1 0 0,1 0 0,-1 0 0,1 0 0,0 0 0,-1 1 0,1-1 0,-1 0 0,1 1 0,-1-1 0,0 1 0,1 0 0,-1-1 0,0 1 0,2 1 0,7 3 0,-1 1 0,0 0 0,0 0 0,-1 1 0,0 0 0,0 0 0,-1 1 0,0 0 0,0 1 0,-1-1 0,0 1 0,-1 1 0,6 10 0,3 9 0,-1 2 0,17 62 0,-20-39 0,-2-1 0,-3 1 0,-2 0 0,-2 1 0,-9 74 0,6-106 0,-2 0 0,0-1 0,-1 1 0,-1-1 0,-1-1 0,-1 1 0,-1-1 0,-1 0 0,-1-1 0,-1 0 0,0-1 0,-27 31 0,35-46 0,1 0 0,-1-1 0,0 0 0,0 1 0,0-1 0,0-1 0,0 1 0,-1-1 0,1 1 0,-1-1 0,0-1 0,0 1 0,0-1 0,1 1 0,-1-1 0,-1-1 0,-8 1 0,10-1 0,1 0 0,-1 0 0,1-1 0,-1 0 0,1 1 0,0-1 0,-1 0 0,1-1 0,0 1 0,-1-1 0,1 1 0,0-1 0,0 0 0,0 0 0,1 0 0,-1-1 0,0 1 0,1 0 0,0-1 0,-1 0 0,1 0 0,0 0 0,0 0 0,1 0 0,-1 0 0,-1-4 0,-7-26 0,1-1 0,2 0 0,-6-58 0,13 87 0,-1 1 0,1-1 0,0 1 0,0-1 0,1 1 0,-1 0 0,1-1 0,0 1 0,0 0 0,1-1 0,-1 1 0,1 0 0,0 0 0,0 0 0,0 0 0,0 0 0,5-4 0,-2 3 0,0 0 0,1 0 0,-1 0 0,1 1 0,0 0 0,0 0 0,1 1 0,-1-1 0,13-3 0,6 0 0,1 0 0,-1 2 0,1 1 0,51-1 0,-63 5 0,0 1 0,0 0 0,-1 0 0,1 2 0,0-1 0,-1 2 0,0 0 0,0 0 0,19 10 0,-8 0 0,-1 0 0,0 1 0,35 32 0,-47-37-77,10 9-107,1 0 0,1-1 0,1-1 0,0-1 0,1-1 0,31 13 0,-30-20-6642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6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 24575,'-9'6'0,"-5"6"0,14-12 0,0 1 0,-1-1 0,1 0 0,0 1 0,0-1 0,0 0 0,0 0 0,0 1 0,0-1 0,0 0 0,0 1 0,0-1 0,1 0 0,-1 1 0,0-1 0,0 0 0,0 1 0,0-1 0,0 0 0,0 0 0,1 1 0,-1-1 0,0 0 0,0 0 0,0 1 0,1-1 0,-1 0 0,0 0 0,0 0 0,1 1 0,-1-1 0,0 0 0,1 0 0,-1 0 0,0 0 0,0 0 0,1 0 0,-1 1 0,0-1 0,1 0 0,-1 0 0,0 0 0,1 0 0,-1 0 0,0 0 0,1 0 0,-1 0 0,0 0 0,0-1 0,1 1 0,0 0 0,18 4 0,42 7 0,1-1 0,86 1 0,-61-13 0,101 3 0,-185-1 0,0 1 0,0-1 0,0 1 0,-1-1 0,1 1 0,0 0 0,-1 0 0,1 1 0,-1-1 0,1 0 0,-1 1 0,1 0 0,-1-1 0,0 1 0,0 0 0,0 0 0,0 0 0,3 4 0,-2-1 0,-1 0 0,1 0 0,-1 0 0,0 0 0,0 0 0,-1 1 0,1-1 0,-1 0 0,0 8 0,0-1 0,0 0 0,-2 0 0,1 0 0,-1 1 0,-1-1 0,0-1 0,-1 1 0,-6 17 0,-3 0 0,1 1 0,2 0 0,1 1 0,-8 61 0,-13 140 0,15-134 24,7-50-719,-3 69 1,10-91-6132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7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24575,'9'-1'0,"-1"-1"0,0 1 0,1-1 0,-1-1 0,8-3 0,15-4 0,38-5 0,82-8 0,-54 11-27,-32 3-642,79 0 0,-117 9-6157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24575,'0'5'0,"1"1"0,0-1 0,0 0 0,1 0 0,0 0 0,0 0 0,0 0 0,0-1 0,1 1 0,0 0 0,5 6 0,46 50 0,-36-40 0,80 78 0,-66-69 0,-1 2 0,-2 0 0,-1 2 0,31 50 0,-27-31-4,26 48-1357,-47-75-5465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1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1 24575,'2'0'0,"-1"0"0,0-1 0,1 1 0,-1 0 0,1 0 0,-1 0 0,0 0 0,1 0 0,-1 0 0,0 1 0,1-1 0,-1 0 0,0 1 0,1-1 0,-1 1 0,0-1 0,0 1 0,1 0 0,-1 0 0,0-1 0,0 1 0,0 0 0,0 0 0,0 0 0,0 0 0,0 0 0,0 0 0,-1 0 0,1 1 0,0-1 0,-1 0 0,1 0 0,0 0 0,-1 1 0,0-1 0,1 0 0,-1 1 0,0-1 0,0 1 0,1-1 0,-1 0 0,0 1 0,-1-1 0,1 0 0,0 1 0,0-1 0,0 0 0,-1 1 0,1-1 0,-1 0 0,1 1 0,-1-1 0,1 0 0,-2 2 0,-4 9 0,0 1 0,-1-1 0,-1 0 0,-10 12 0,-193 254 0,188-246-117,3-4-195,-1-1 0,0-1 0,-42 39 0,39-47-6514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4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24575,'1'6'0,"0"-1"0,1 1 0,-1-1 0,1 1 0,0-1 0,1 0 0,-1 0 0,1 0 0,6 9 0,12 23 0,-15-9 0,0-1 0,-2 1 0,-1 0 0,-1 0 0,-1 0 0,-5 47 0,1 2 0,3 272-1365,0-323-5461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24575,'0'6'0,"0"6"0,0 1-8191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3 348 24575,'-1'-54'0,"0"20"0,1 1 0,6-48 0,-4 71 0,0-1 0,1 1 0,0 0 0,1 0 0,0 0 0,0 0 0,1 1 0,0-1 0,1 1 0,0 1 0,12-15 0,-17 21 0,0 1 0,0 0 0,0 0 0,0 0 0,0 0 0,0 0 0,0 0 0,0 0 0,1 1 0,-1-1 0,0 0 0,1 1 0,-1-1 0,0 1 0,1-1 0,-1 1 0,1 0 0,-1-1 0,1 1 0,-1 0 0,0 0 0,1 0 0,-1 0 0,1 0 0,-1 0 0,1 1 0,-1-1 0,3 1 0,-1 1 0,0 0 0,0 0 0,-1 0 0,1 0 0,0 1 0,-1-1 0,0 1 0,0 0 0,1 0 0,-2-1 0,4 7 0,2 5 0,0 1 0,-1 0 0,-1 0 0,5 23 0,-5-1 0,1 72 0,-6-79 0,1 0 0,2 1 0,11 50 0,-14-80 0,0 0 0,0 0 0,0 0 0,0-1 0,0 1 0,0 0 0,1 0 0,-1 0 0,0 0 0,1 0 0,-1-1 0,0 1 0,1 0 0,-1 0 0,1-1 0,-1 1 0,1 0 0,0-1 0,-1 1 0,1-1 0,0 1 0,-1 0 0,1-1 0,0 0 0,-1 1 0,1-1 0,0 1 0,1-1 0,-1 0 0,0-1 0,0 1 0,0-1 0,0 0 0,0 0 0,0 1 0,0-1 0,0 0 0,0 0 0,-1 0 0,1 0 0,0 0 0,-1 0 0,1 0 0,0 0 0,0-2 0,21-59 0,-21 59 0,8-31 0,-7 23 0,1 0 0,0 0 0,0 0 0,1 0 0,0 1 0,1-1 0,1 1 0,-1 0 0,1 1 0,9-11 0,-14 19 0,0 0 0,0 0 0,0 0 0,0 0 0,1 0 0,-1 0 0,0 1 0,1-1 0,-1 0 0,0 1 0,1-1 0,-1 1 0,1 0 0,-1-1 0,1 1 0,-1 0 0,1 0 0,-1 0 0,1 0 0,-1 0 0,1 0 0,-1 0 0,1 1 0,-1-1 0,3 1 0,-1 1 0,0 0 0,0 0 0,-1 0 0,1 0 0,0 0 0,-1 0 0,0 1 0,1-1 0,-1 1 0,0 0 0,2 3 0,3 6 0,-1 1 0,1 0 0,-2 1 0,5 17 0,4 31-34,-12-47-133,1 0 1,0 0 0,1-1-1,0 0 1,1 0 0,1 0-1,14 25 1,-8-25-6660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1 633 24575,'12'0'0,"23"1"0,-1-1 0,1-2 0,-1-1 0,0-2 0,59-16 0,-68 14 0,-19 6 0,0 0 0,0-1 0,0 0 0,0-1 0,0 1 0,7-5 0,-13 6 0,0 1 0,0 0 0,0 0 0,1-1 0,-1 1 0,0 0 0,0-1 0,0 1 0,0 0 0,0 0 0,0-1 0,0 1 0,0 0 0,0-1 0,0 1 0,0 0 0,-1-1 0,1 1 0,0 0 0,0 0 0,0-1 0,0 1 0,0 0 0,0 0 0,-1-1 0,1 1 0,0 0 0,0 0 0,0-1 0,-1 1 0,1 0 0,0 0 0,0 0 0,-1 0 0,1-1 0,0 1 0,0 0 0,-1 0 0,1 0 0,0 0 0,-1 0 0,-15-10 0,13 8 0,-11-6 0,0-2 0,1 0 0,0 0 0,1-1 0,0-1 0,0 0 0,2 0 0,-1-1 0,2-1 0,0 0 0,0 0 0,1-1 0,1 0 0,-6-18 0,9 24 0,2-1 0,-1 1 0,1 0 0,1-1 0,-1 1 0,2-1 0,-1 0 0,2 1 0,-1-1 0,1 1 0,0-1 0,1 1 0,0-1 0,1 1 0,0 0 0,0 0 0,1 0 0,0 0 0,1 1 0,0-1 0,0 1 0,0 1 0,1-1 0,1 1 0,13-13 0,15-9-682,56-35-1,-68 49-6143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1 24575,'-22'22'0,"1"1"0,1 0 0,1 2 0,1 0 0,1 2 0,1 0 0,2 0 0,1 1 0,1 1 0,1 0 0,-12 56 0,-2 63 0,-4 153 0,19-174 0,9-113 0,-2 9 0,2 0 0,0 0 0,5 39 0,-3-54 0,1 0 0,0 0 0,0 0 0,1 0 0,0-1 0,1 1 0,0-1 0,0 0 0,0 0 0,1-1 0,0 1 0,0-1 0,1 0 0,6 6 0,-4-6-273,-1 0 0,1 0 0,1-1 0,13 8 0,4-2-6553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24575,'-4'1'0,"-1"0"0,1 0 0,-1 0 0,1 1 0,0-1 0,0 1 0,0 0 0,0 0 0,0 1 0,0-1 0,0 1 0,1 0 0,-1 0 0,-4 6 0,-42 50 0,28-25 0,1 2 0,2 0 0,1 1 0,2 0 0,2 2 0,1 0 0,2 0 0,-11 80 0,20-107 0,-7 97 0,9-101 0,0-1 0,0 1 0,1 0 0,0-1 0,0 1 0,1-1 0,0 0 0,0 1 0,1-1 0,0 0 0,6 10 0,-5-13 5,0 0-1,0 0 1,0-1-1,0 0 1,0 0-1,1 0 1,0 0-1,-1-1 1,1 0-1,0 0 1,0 0-1,0 0 1,0-1-1,0 0 1,1 0-1,8 0 1,13 1-195,0-2 1,28-3 0,-27 2-685,1-1-5952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24575,'4'52'0,"1"-1"0,3 0 0,22 78 0,3 18 0,-13-39 0,22 137 0,-35-188 0,-3 0 0,-3 73 0,-2-156 0,0 1 0,-2 0 0,-8-33 0,2 8 0,-8-50 0,-4-20 0,-10-211 0,32 297 0,1 0 0,2-1 0,1 1 0,2 0 0,1 1 0,2 0 0,1 0 0,26-54 0,-26 64 0,-4 8 0,-1 1 0,2 1 0,16-26 0,-20 35 0,-1 0 0,1 0 0,0 1 0,1-1 0,-1 1 0,0 0 0,1 0 0,0 0 0,-1 1 0,1-1 0,0 1 0,0 0 0,1 1 0,-1-1 0,7 0 0,-6 1 0,1 1 0,-1 0 0,0 0 0,1 0 0,-1 1 0,1-1 0,-1 2 0,0-1 0,0 1 0,0 0 0,0 0 0,0 1 0,0-1 0,0 1 0,-1 1 0,0-1 0,1 1 0,-1 0 0,-1 0 0,8 7 0,-7-5 0,0-1 0,-1 1 0,1 1 0,-1-1 0,0 1 0,-1-1 0,1 1 0,-1 0 0,-1 1 0,1-1 0,-1 0 0,-1 1 0,1-1 0,-1 1 0,-1-1 0,1 1 0,-2 9 0,1-13 0,-1 0 0,0 1 0,0-1 0,0 0 0,0 0 0,-1 0 0,0 0 0,1 0 0,-2 0 0,1 0 0,0-1 0,-1 1 0,1-1 0,-5 4 0,-2 2 0,-1-1 0,-1 0 0,-13 9 0,-23 17 0,65-38 0,0 2 0,30-2 0,-38 3 0,-6 1 0,1-1 0,-1 1 0,1 0 0,-1 0 0,1 1 0,-1-1 0,1 1 0,-1 0 0,1 0 0,-1 1 0,0-1 0,1 1 0,-1 0 0,7 4 0,-8-3 0,0 0 0,-1 0 0,1 0 0,-1 0 0,0 0 0,0 1 0,0-1 0,0 1 0,0-1 0,-1 1 0,0 0 0,1 0 0,-2 0 0,1-1 0,0 1 0,-1 0 0,1 6 0,-1 4 0,0-1 0,-1 0 0,0 0 0,-1 1 0,-1-1 0,0 0 0,-1-1 0,0 1 0,-1 0 0,0-1 0,-1 0 0,0-1 0,-10 14 0,6-11 0,0 0 0,-1-1 0,-1-1 0,0 1 0,0-2 0,-2 0 0,1 0 0,-1-2 0,-30 17 0,39-24-105,1 0 0,-1 0 0,1 0 0,-1-1 0,1 0 0,-1 0 0,0 0 0,0 0 0,0-1 0,1 1 0,-1-1 0,-9-2 0,-4-3-6721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24575,'0'6'0,"0"11"0,0 8 0,-6 6 0,-1 2 0,1 1 0,0 0 0,2-1 0,2 0 0,1-2 0,0 0 0,1 0 0,11 0 0,3-1 0,-1 1 0,3-6 0,-1-1 0,-4-5-8191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8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24575,'6'8'0,"-1"0"0,0 0 0,0 0 0,-1 1 0,0 0 0,0-1 0,-1 1 0,3 17 0,2-1 0,22 65 0,-4 1 0,21 135 0,-36-150 0,-2-14 0,4 104 0,-14-131-227,-1 0-1,-1 0 1,-2 0-1,-2-1 1,-10 35-1,7-43-6598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2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15552 1 24575,'2'6'0,"1"-1"0,-1 1 0,1-1 0,0 0 0,0 1 0,0-1 0,1-1 0,-1 1 0,1 0 0,1-1 0,-1 0 0,7 6 0,-2-2 0,11 12 0,2 1 0,0 0 0,-1 2 0,-2 1 0,0 0 0,22 41 0,-27-36 0,-1 1 0,-2 0 0,-1 1 0,-1 1 0,-2 0 0,5 49 0,-4 198 0,-9-203 0,1-31 0,-3 0 0,-1-1 0,-2 0 0,-3 1 0,-1-2 0,-28 78 0,27-96 0,-1 0 0,0-1 0,-2-1 0,-1 0 0,0-1 0,-2 0 0,-1-1 0,0-1 0,-2-1 0,0-1 0,-1-1 0,-33 22 0,-202 103 0,224-130 0,0-1 0,-1-2 0,0-1 0,-52 5 0,9 0 0,24-6 0,-101 1 0,44-5 0,34 5 0,-119 30 0,129-23 0,0-3 0,-115 8 0,-705-22 0,840-1 0,0-2 0,0-2 0,-79-23 0,-43-7 0,59 21 0,-275-38 0,206 25 0,-255-76 0,314 73 0,-27 4 0,76 16 0,-268-48 0,1-23 0,-95-18 0,285 84 0,30 4 0,-134-17 0,83 14 0,2 1 0,99 8 0,-82 0 0,87 7 0,-104-16 0,123 11 0,-50-2 0,51 6 0,-60-11 0,44 4 0,-1 3 0,-99 3 0,-29-2 0,84-10 0,64 7 0,-66-2 0,71 7 0,-60-11 0,59 6 0,-51-2 0,27 8 0,-98-15 0,100 8 0,0 2 0,0 3 0,-113 9 0,113 2 0,-107 29 0,58-10 0,-264 66 0,181-44 0,109-25 0,2 3 0,-84 43 0,0 0 0,-138 66 0,79-34 0,-650 227 0,726-285 0,-91 33 0,66-22 0,112-39 0,1 3 0,-97 46 0,-73 36 0,97-48 0,37-13 0,22-11 0,-105 60 0,-138 137 0,209-139 0,-46 35 0,28-21 0,49-37 0,-204 180 0,205-175 0,48-45 0,0-1 0,-40 28 0,-139 99 0,128-93 0,39-27 0,1 2 0,-38 46 0,38-39 0,-61 52 0,-44 41 0,97-87 0,-79 62 0,-132 104 0,225-188 0,2 1 0,1 2 0,-43 54 0,-54 98 0,54-72 0,16-28 0,4 1 0,-48 106 0,84-153 0,1 0 0,1 1 0,2 0 0,-6 37 0,13-59 0,1 1 0,0-1 0,0 0 0,2 0 0,-1 1 0,1-1 0,1 0 0,0 0 0,0 0 0,1 0 0,1 0 0,0-1 0,0 1 0,1-1 0,0 0 0,10 13 0,0-2 0,2-2 0,0 0 0,1-1 0,1-1 0,1-1 0,0 0 0,1-1 0,1-2 0,0 0 0,0-1 0,2-2 0,-1 0 0,1-1 0,1-2 0,-1 0 0,1-1 0,0-2 0,40 2 0,8 6 0,-63-10 0,0 1 0,0-1 0,0-1 0,1 1 0,-1-2 0,0 1 0,1-2 0,13-1 0,-6-7-1365,-5-3-5461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 24575,'4'1'0,"0"0"0,0 0 0,-1 1 0,1 0 0,0-1 0,0 1 0,-1 1 0,1-1 0,4 5 0,15 7 0,24 7 0,-11-6 0,-1 2 0,-1 1 0,50 35 0,-76-47 0,0 0 0,0 1 0,-1 0 0,1 1 0,-2 0 0,1 0 0,-1 0 0,0 1 0,-1 0 0,0 0 0,0 0 0,-1 1 0,-1 0 0,1 0 0,-1 0 0,-1 0 0,0 0 0,1 12 0,-3-12 0,0-1 0,0 1 0,-1 0 0,0 0 0,0 0 0,-1 0 0,-1 0 0,0-1 0,0 0 0,0 1 0,-8 12 0,3-10 0,0 0 0,0-1 0,-1 0 0,-1 0 0,0-1 0,0 0 0,-18 13 0,-19 8 0,-1-1 0,-1-2 0,-84 33 0,128-59 0,-20 11-1365,5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24575,'1'2'0,"-1"-1"0,1 1 0,0-1 0,0 1 0,0-1 0,0 0 0,0 1 0,0-1 0,0 0 0,0 0 0,1 0 0,-1 0 0,0 0 0,1 0 0,-1 0 0,0 0 0,1 0 0,-1-1 0,1 1 0,0-1 0,-1 1 0,1-1 0,-1 1 0,1-1 0,0 0 0,-1 0 0,3 0 0,46 4 0,-27-6 0,-1-1 0,27-7 0,-26 5 0,0 1 0,26-1 0,291 6 0,45-3 0,-225-13 0,60-1 0,-130 17-1365,-64-1-5461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22 24575,'1'-1'0,"-1"-1"0,0 1 0,1 0 0,-1 0 0,1 0 0,-1 0 0,1 0 0,0 0 0,-1 0 0,1 0 0,0 0 0,0 0 0,0 0 0,-1 1 0,1-1 0,0 0 0,0 0 0,0 1 0,0-1 0,1 1 0,-1-1 0,0 1 0,0-1 0,0 1 0,0 0 0,0 0 0,1-1 0,-1 1 0,0 0 0,0 0 0,2 0 0,40 0 0,-10 5 0,0 2 0,0 0 0,0 3 0,-1 0 0,-1 2 0,0 2 0,-1 1 0,0 1 0,-1 1 0,-1 2 0,-1 1 0,0 1 0,-2 1 0,26 28 0,-48-47 0,1 1 0,-1 0 0,1 0 0,-1 0 0,0 0 0,-1 0 0,1 1 0,-1-1 0,1 1 0,-1 0 0,-1-1 0,1 1 0,-1 0 0,0 0 0,0 0 0,0 0 0,-1 1 0,0 6 0,-1-6 0,0 1 0,-1-1 0,1 0 0,-1 0 0,-1 0 0,1-1 0,-1 1 0,0 0 0,-1-1 0,1 0 0,-1 0 0,-9 9 0,-2 1 0,-1-1 0,-1-1 0,0 0 0,-1-1 0,-1-1 0,1-1 0,-35 13 0,33-16-65,-53 20-260,0 2 0,2 4 0,-112 70 0,164-90-6501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2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14 24575,'0'0'0,"0"-1"0,0 1 0,0-1 0,0 1 0,0-1 0,0 1 0,0-1 0,0 0 0,-1 1 0,1-1 0,0 1 0,0 0 0,0-1 0,-1 1 0,1-1 0,0 1 0,0-1 0,-1 1 0,1-1 0,0 1 0,-1 0 0,1-1 0,0 1 0,-1 0 0,1-1 0,-1 1 0,1 0 0,-1 0 0,1-1 0,-1 1 0,1 0 0,-1 0 0,1 0 0,-1 0 0,1-1 0,-1 1 0,1 0 0,-1 0 0,1 0 0,-1 0 0,1 0 0,-1 0 0,1 1 0,-1-1 0,1 0 0,-1 0 0,1 0 0,-1 0 0,1 1 0,-1-1 0,1 0 0,-1 0 0,1 1 0,0-1 0,-1 0 0,0 1 0,-27 19 0,8 1 0,1 1 0,0 0 0,2 2 0,0 0 0,2 1 0,1 1 0,1 0 0,1 0 0,1 1 0,2 1 0,1 0 0,0 0 0,3 1 0,0 0 0,2 0 0,0 39 0,4-57-59,2 0 0,-1 0-1,1 0 1,1 0-1,-1-1 1,2 0 0,0 1-1,0-1 1,1-1 0,0 1-1,0-1 1,1 0 0,1-1-1,-1 1 1,1-2-1,1 1 1,0-1 0,0 0-1,0-1 1,0 0 0,1 0-1,12 4 1,2-4-6767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24575,'18'0'0,"1"0"0,0-1 0,0-1 0,-1-1 0,22-6 0,-32 6 0,-1 0 0,0 0 0,0 0 0,-1-1 0,1 0 0,-1 0 0,0-1 0,0 1 0,0-1 0,0-1 0,-1 1 0,0-1 0,0 0 0,-1 0 0,6-10 0,-10 15 0,0 1 0,1-1 0,-1 0 0,0 1 0,0-1 0,1 0 0,-1 1 0,0-1 0,1 0 0,-1 1 0,0-1 0,1 1 0,-1-1 0,1 0 0,-1 1 0,1-1 0,-1 1 0,1 0 0,0-1 0,-1 1 0,1-1 0,0 1 0,-1 0 0,1 0 0,0-1 0,-1 1 0,1 0 0,0 0 0,0 0 0,-1 0 0,1-1 0,0 1 0,-1 0 0,1 1 0,0-1 0,0 0 0,1 1 0,-1 1 0,0-1 0,0 1 0,0 0 0,0-1 0,0 1 0,0 0 0,0 0 0,0 0 0,-1 0 0,1 0 0,0 3 0,7 66 0,-8-71 0,1 66-75,-2-47-68,1 1-1,1-1 1,0 0 0,1 0-1,2-1 1,-1 1 0,2-1-1,8 21 1,-2-19-6683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24575,'25'0'0,"1"1"0,-1 1 0,1 1 0,35 9 0,-48-8 0,-1 0 0,1 2 0,-1-1 0,0 1 0,0 1 0,-1 0 0,0 1 0,0 0 0,0 1 0,10 11 0,-2 0 0,-2 0 0,0 2 0,-1 0 0,-1 0 0,-1 2 0,17 38 0,-24-46 0,-1 1 0,-1-1 0,0 1 0,-2 0 0,0 0 0,0 0 0,-2 0 0,0 0 0,-1 0 0,-1 1 0,-4 24 0,4-35 0,-1 0 0,-1 0 0,1 0 0,-1-1 0,0 1 0,-1-1 0,1 0 0,-1 0 0,-1 0 0,1 0 0,-1-1 0,0 0 0,0 0 0,0 0 0,-1-1 0,0 1 0,-8 4 0,0-1 0,0-1 0,-1-1 0,0 0 0,0 0 0,-1-2 0,-24 5 0,12-3-1365,6 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24575,'0'-1'0,"1"1"0,-1 0 0,1 0 0,-1 1 0,1-1 0,-1 0 0,1 0 0,-1 0 0,1 0 0,-1 0 0,0 0 0,1 1 0,-1-1 0,1 0 0,-1 0 0,1 1 0,-1-1 0,0 0 0,1 1 0,-1-1 0,1 0 0,-1 1 0,0-1 0,0 1 0,1-1 0,-1 0 0,0 1 0,0-1 0,1 1 0,-1-1 0,0 1 0,0-1 0,0 1 0,0 0 0,-3 23 0,-16 20 0,0-13 0,-42 52 0,44-64 0,2 1 0,0 0 0,1 2 0,1 0 0,1 0 0,-10 28 0,7-4 0,-16 90 0,27-112 0,1 1 0,2 0 0,0 0 0,2-1 0,6 40 0,-6-56 9,1 0-1,0-1 1,1 1-1,0-1 1,0 0 0,0 0-1,1 0 1,0 0-1,0 0 1,1-1-1,0 0 1,0 0-1,12 10 1,-5-7-221,0 0 0,0-1 0,1 0-1,0-1 1,1-1 0,19 7 0,-14-6-6614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0 24575,'-2'1'0,"1"-1"0,-1 1 0,0-1 0,1 1 0,-1 0 0,1-1 0,-1 1 0,1 0 0,0 0 0,-1 0 0,1 0 0,0 1 0,-1-1 0,1 0 0,0 0 0,0 1 0,0-1 0,0 1 0,-1 2 0,-17 36 0,14-30 0,-16 47 0,1 1 0,4 1 0,-12 74 0,-8 29 0,-57 211 0,84-338-96,1 0-538,-19 49-1,18-65-6191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24575,'0'2'0,"0"0"0,0 1 0,0-1 0,0 0 0,1 0 0,-1 1 0,1-1 0,0 0 0,-1 0 0,1 0 0,0 1 0,0-1 0,0 0 0,1 0 0,-1 0 0,0-1 0,1 1 0,-1 0 0,1 0 0,0-1 0,0 1 0,3 1 0,-1-1 0,0 0 0,0 0 0,0-1 0,1 1 0,-1-1 0,1 0 0,-1 0 0,1-1 0,-1 0 0,1 1 0,4-2 0,2 1 0,0-1 0,0-1 0,0 0 0,0-1 0,0 0 0,-1 0 0,0-1 0,1-1 0,11-7 0,-9 2 0,-1-1 0,-1-1 0,0 0 0,0 0 0,-1-1 0,-1-1 0,0 0 0,-1 0 0,0 0 0,6-20 0,3 0 0,-13 52 0,-2 13 0,-18 106 0,7-77 0,-1 82 0,10-127-88,-1 2 143,2-1-1,0 1 1,6 31 0,-6-43-143,1 0 0,0 0 0,-1 0 0,2 0 0,-1-1 0,1 1 0,-1-1 0,1 1 0,1-1 0,-1 0 0,0 0 0,1-1 0,0 1 0,0-1 0,0 0 0,8 5 0,9 4-6738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10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24575,'11'1'0,"1"-1"0,-1 2 0,0 0 0,0 0 0,0 1 0,0 0 0,0 1 0,0 0 0,-1 1 0,0 0 0,0 0 0,0 1 0,-1 1 0,0 0 0,0 0 0,0 0 0,-1 1 0,0 1 0,-1-1 0,0 1 0,0 0 0,-1 1 0,6 11 0,0 3 0,0 1 0,-2 0 0,0 1 0,-2 1 0,-1-1 0,-2 1 0,0 0 0,2 43 0,-6-37 0,2-5 0,-2 0 0,-1 1 0,-1-1 0,-8 47 0,7-69 0,0-1 0,0 0 0,-1 0 0,0 0 0,1-1 0,-1 1 0,-1-1 0,1 1 0,-1-1 0,0 0 0,0 0 0,0-1 0,0 1 0,-1-1 0,1 0 0,-1 0 0,-8 3 0,-11 5 0,0-1 0,-40 10 0,6-2 0,28-6-1365,3 1-5461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72 24575,'8'11'0,"-1"0"0,0 0 0,-1 1 0,0 0 0,-1 0 0,-1 0 0,0 1 0,4 20 0,23 78 0,-22-83 0,-1 0 0,-1 1 0,-1 0 0,3 50 0,-8-38 0,-1-1 0,-3 1 0,-1 0 0,-1-1 0,-3 0 0,-1 0 0,-27 70 0,33-104 0,0 0 0,0-1 0,-1 1 0,1-1 0,-1 1 0,-1-1 0,1-1 0,-1 1 0,0 0 0,0-1 0,0 0 0,-1-1 0,1 1 0,-1-1 0,0 0 0,0 0 0,0 0 0,-7 1 0,10-3 0,-1-1 0,0 1 0,0-1 0,0 1 0,0-1 0,0 0 0,1 0 0,-1-1 0,0 1 0,0-1 0,0 0 0,0 0 0,1 0 0,-1-1 0,1 1 0,-1-1 0,1 0 0,-1 0 0,1 0 0,0 0 0,0-1 0,0 1 0,0-1 0,0 0 0,1 0 0,-1 0 0,1 0 0,0 0 0,0 0 0,0-1 0,-2-5 0,-1 0 0,0-1 0,1 1 0,0-1 0,0 0 0,1 0 0,1-1 0,-1 1 0,2 0 0,0-1 0,0 0 0,1 1 0,0-1 0,0 1 0,1-1 0,1 1 0,0-1 0,0 1 0,1 0 0,1 0 0,-1 0 0,11-19 0,17-28 0,3 1 0,1 2 0,58-67 0,73-79 0,-4 20-1365,-151 166-5461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4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1501 24575,'0'-2'0,"0"0"0,1 0 0,-1 1 0,1-1 0,-1 0 0,1 1 0,0-1 0,0 0 0,0 1 0,0-1 0,0 1 0,0-1 0,2 0 0,-3 1 0,0 1 0,0 0 0,1-1 0,-1 1 0,0 0 0,0 0 0,1-1 0,-1 1 0,0 0 0,1 0 0,-1 0 0,0-1 0,1 1 0,-1 0 0,0 0 0,1 0 0,-1 0 0,1 0 0,-1 0 0,0 0 0,1 0 0,-1 0 0,1 0 0,-1 0 0,0 0 0,1 0 0,-1 0 0,1 0 0,-1 0 0,0 0 0,1 0 0,-1 0 0,0 1 0,1-1 0,-1 0 0,0 0 0,1 0 0,-1 1 0,0-1 0,1 0 0,-1 1 0,0-1 0,0 0 0,1 0 0,-1 1 0,0-1 0,0 0 0,0 1 0,0-1 0,1 1 0,-1-1 0,0 0 0,0 1 0,0-1 0,0 0 0,0 1 0,0-1 0,0 1 0,0-1 0,0 0 0,0 1 0,0 0 0,5 37 0,-2 0 0,-1 1 0,-6 60 0,1-10 0,3 2548 0,3-2571 0,12 68 0,-3-36 0,21 185 0,-4-81 0,-16-124 0,-6-37 0,5 83 0,-10-85 0,14 70 0,-5-42 0,16 70 0,-15-89 0,-3 0 0,4 55 0,2 5 0,1-2 0,-1-5 0,-9-73 0,-2 0 0,2 29 0,-4-8 0,2 0 0,20 95 0,-16-128 0,1-23 0,1-30 0,-11 9 0,-2 1 0,-6-33 0,-5-46 0,-2-116 0,0-43 0,16 250 0,-17-466 0,5 12 0,12 344 0,-2 89 0,-12-67 0,7 65 0,-2-53 0,8-666 0,3 364 0,-4 362 0,-1 0 0,-7-34 0,3 32 0,-2-52 0,8 42 0,1 8 0,-1 0 0,-2 1 0,-10-45 0,-7-40 0,8 37 0,8 46 0,0-1 0,3-38 0,-2-22 0,-12 13 0,10 61 0,1 1 0,-2-33 0,3 23 0,-9-47 0,-2-25 0,-2-21 0,9 85 0,-3-70 0,-5-55 0,7 110 0,1-62 0,6 12 0,4-123 0,11 142 0,-8 63 0,-2-1 0,2-30 0,-7-252 0,2 291 0,2 0 0,-1 0 0,2 0 0,0 1 0,1 0 0,10-24 0,7-19 0,-21 54 0,0 1 0,0-1 0,0 1 0,0-1 0,0 1 0,0-1 0,1 1 0,-1 0 0,1 0 0,2-3 0,-3 4 0,0 1 0,-1-1 0,1 1 0,0-1 0,0 1 0,0-1 0,0 1 0,0 0 0,0-1 0,-1 1 0,1 0 0,0 0 0,0-1 0,0 1 0,0 0 0,0 0 0,0 0 0,0 0 0,0 0 0,1 1 0,4 1 0,-1 1 0,1-1 0,-1 1 0,0 1 0,0-1 0,0 1 0,8 7 0,6 4 0,1-1 0,1-1 0,0-1 0,1 0 0,0-2 0,0-1 0,1-1 0,0 0 0,1-2 0,-1-1 0,27 3 0,33-1 0,159-6 0,-109-4 0,-32 5 0,-27 0 0,0-3 0,94-13 0,119-25 0,215-22 0,-207 31 0,-220 23 0,100 4 0,6 1 0,-55-13 0,30-1 0,766 14 0,-447 4 0,-381-1 0,40 0 0,176-21 0,334-73 0,-300 62 0,-61 8 0,-47-4 0,258-24 0,-150 8 0,-182 19 0,185-4 0,-101 14 0,10-1 0,636 16 0,-687-17 0,-17 0 0,531 15 0,-341 3 0,-115-18 0,-4 0 0,2063 18 0,-2121 13 0,-16 0 0,128 4 0,-173-7 0,221-9 0,-173-6 0,150-16 0,-200 8 0,173 8 0,-159 5 0,-145-2-119,-5 0 50,1 1 0,0-1 0,0 0-1,0 0 1,0 0 0,0 0 0,0 0-1,0-1 1,0 0 0,0 1 0,0-1-1,0 0 1,-1 0 0,1 0 0,0-1-1,-1 1 1,4-3 0,-6-3-6757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6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373 24 24575,'0'-1'0,"-1"0"0,1-1 0,-1 1 0,0 0 0,1-1 0,-1 1 0,0 0 0,0 0 0,0 0 0,0 0 0,0 0 0,0 0 0,0 0 0,0 0 0,0 0 0,-1 0 0,1 0 0,0 1 0,-1-1 0,1 1 0,0-1 0,-1 1 0,1-1 0,0 1 0,-1 0 0,1 0 0,-1-1 0,1 1 0,-3 0 0,-44 0 0,37 3 0,1 1 0,0 0 0,0 0 0,1 1 0,-1 0 0,1 1 0,0-1 0,1 2 0,-1 0 0,1 0 0,0 0 0,-8 11 0,2-2 0,0 2 0,1 0 0,0 0 0,-18 40 0,11-15 0,-23 75 0,39-104 0,1-1 0,0 1 0,1 0 0,0 0 0,1 0 0,1 0 0,0 0 0,1 1 0,1-1 0,4 17 0,-5-26 0,1 1 0,0-1 0,1 0 0,-1 0 0,1 0 0,0 0 0,1 0 0,-1 0 0,1-1 0,-1 1 0,2-1 0,-1 0 0,0 0 0,1-1 0,-1 1 0,1-1 0,0 0 0,0 0 0,1-1 0,-1 0 0,0 1 0,1-2 0,-1 1 0,12 1 0,6 0 0,-1-1 0,1-1 0,-1-1 0,1-1 0,24-4 0,3-8-1365,-30 6-5461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24575,'-6'1'0,"-1"0"0,0 0 0,1 1 0,-1-1 0,1 2 0,0-1 0,0 1 0,0 0 0,0 0 0,0 1 0,0-1 0,1 1 0,0 1 0,0-1 0,0 1 0,0 0 0,1 0 0,-1 0 0,1 0 0,1 1 0,-1 0 0,-2 6 0,-3 5 0,0 1 0,1 0 0,1 1 0,1 0 0,0 0 0,-3 26 0,7-34 0,1 0 0,1 0 0,0 0 0,0 0 0,1 0 0,1-1 0,-1 1 0,2 0 0,6 19 0,-8-27 0,0 0 0,1 0 0,-1-1 0,0 1 0,1-1 0,0 1 0,-1-1 0,1 0 0,0 0 0,0 1 0,1-1 0,-1-1 0,0 1 0,0 0 0,1 0 0,0-1 0,-1 0 0,1 1 0,-1-1 0,1 0 0,0 0 0,0-1 0,0 1 0,0 0 0,0-1 0,-1 0 0,1 0 0,0 0 0,0 0 0,0 0 0,0 0 0,0-1 0,0 1 0,0-1 0,0 0 0,-1 0 0,1 0 0,0 0 0,-1-1 0,1 1 0,2-2 0,-1 0 0,1 0 0,-1 1 0,0-1 0,0-1 0,-1 1 0,1 0 0,-1-1 0,1 0 0,-1 0 0,0 0 0,0 0 0,-1-1 0,1 1 0,-1-1 0,0 1 0,2-9 0,1-7 0,0 0 0,3-39 0,-2 11 0,0-12 0,-6 46 0,1-1 0,1 0 0,1 1 0,5-20 0,-8 34 0,0 0 0,0 1 0,0-1 0,0 0 0,1 0 0,-1 1 0,0-1 0,0 0 0,0 0 0,0 0 0,1 1 0,-1-1 0,0 0 0,0 0 0,0 0 0,1 0 0,-1 1 0,0-1 0,0 0 0,1 0 0,-1 0 0,0 0 0,0 0 0,1 0 0,-1 0 0,0 0 0,0 0 0,1 0 0,-1 0 0,0 0 0,1 0 0,-1 0 0,0 0 0,0 0 0,1 0 0,-1 0 0,0 0 0,0 0 0,1 0 0,-1 0 0,0-1 0,0 1 0,0 0 0,1 0 0,-1 0 0,0 0 0,0-1 0,0 1 0,1 0 0,-1 0 0,0 0 0,0-1 0,0 1 0,0 0 0,0 0 0,1-1 0,-1 1 0,0 0 0,0 0 0,0-1 0,6 24 0,0 35 0,-5-34 0,2 0 0,1 0 0,0 0 0,2 0 0,13 35 0,-17-54 0,0 0 0,1-1 0,-1 1 0,1-1 0,1 1 0,-1-1 0,1 0 0,-1 0 0,1 0 0,0-1 0,0 1 0,1-1 0,-1 0 0,1 0 0,0 0 0,-1-1 0,1 0 0,0 0 0,0 0 0,1-1 0,-1 1 0,0-1 0,1 0 0,-1-1 0,0 1 0,1-1 0,-1 0 0,1-1 0,-1 1 0,9-3 0,-7 2-195,0 0 0,0-1 0,0 0 0,-1 0 0,1-1 0,9-5 0,4-6-6631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4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1 365 24575,'0'1'0,"1"1"0,-1-1 0,1 0 0,0 1 0,0-1 0,-1 0 0,1 0 0,0 1 0,0-1 0,0 0 0,0 0 0,0 0 0,0 0 0,1-1 0,-1 1 0,0 0 0,0 0 0,1-1 0,-1 1 0,0 0 0,1-1 0,-1 0 0,0 1 0,1-1 0,-1 0 0,1 1 0,1-1 0,48 5 0,-45-4 0,24 0 0,0 0 0,44-6 0,-65 4 0,0 0 0,0-1 0,0 0 0,0-1 0,-1 1 0,1-2 0,-1 1 0,0-1 0,0 0 0,0-1 0,0 0 0,12-10 0,-19 13 0,1 1 0,-1-1 0,0 0 0,1 1 0,-1-1 0,0 0 0,0 0 0,0 0 0,0 0 0,0 0 0,-1 0 0,1 0 0,-1 0 0,1 0 0,-1 0 0,0 0 0,1 0 0,-1 0 0,0 0 0,0 0 0,-1 0 0,1-1 0,0 1 0,-1 0 0,1 0 0,-1 0 0,0 0 0,0 0 0,0 0 0,0 1 0,0-1 0,0 0 0,0 0 0,0 1 0,-1-1 0,-2-2 0,-7-7 0,0 1 0,-1 0 0,-1 0 0,-16-9 0,-3-3 0,24 16 0,0 0 0,1-1 0,0 0 0,1 0 0,-1 0 0,1-1 0,1 0 0,-9-16 0,13 22 0,0-1 0,0 0 0,0 1 0,1-1 0,-1 0 0,1 0 0,0 1 0,0-1 0,0 0 0,0 0 0,1 1 0,-1-1 0,1 0 0,-1 1 0,1-1 0,0 0 0,0 1 0,0-1 0,0 1 0,1-1 0,-1 1 0,1 0 0,-1 0 0,1 0 0,0-1 0,0 2 0,0-1 0,0 0 0,0 0 0,0 1 0,1-1 0,-1 1 0,0-1 0,1 1 0,2-1 0,24-11-1365,-2 3-5461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24575,'-2'26'0,"0"0"0,-9 34 0,7-42 0,0-1 0,1 1 0,2 0 0,-1 0 0,2 0 0,3 33 0,-2-47 0,0-1 0,0 0 0,0 0 0,0 0 0,1 0 0,-1 0 0,1 0 0,0 0 0,0 0 0,0-1 0,0 1 0,0 0 0,1-1 0,-1 0 0,1 0 0,-1 0 0,1 0 0,4 2 0,-1 0 0,1-1 0,0-1 0,1 1 0,-1-1 0,0 0 0,1-1 0,14 2 0,-4-2 0,1-1 0,-1-1 0,1-1 0,-1 0 0,0-2 0,20-5 0,-29 6 0,-1-1 0,1 0 0,-1-1 0,0 0 0,0 0 0,-1 0 0,0-1 0,0 0 0,0-1 0,0 1 0,-1-1 0,0-1 0,-1 1 0,1-1 0,4-9 0,-7 12 0,-1-1 0,1 1 0,-1 0 0,0-1 0,0 0 0,-1 1 0,1-1 0,-1 0 0,-1 0 0,1 0 0,-1 1 0,0-1 0,0 0 0,-1 0 0,1 0 0,-1 0 0,-1 0 0,1 1 0,-1-1 0,0 1 0,0-1 0,-1 1 0,1 0 0,-8-10 0,6 10 0,0 1 0,-1 0 0,0 0 0,0 0 0,0 1 0,-1-1 0,1 1 0,-1 1 0,1-1 0,-1 1 0,0 0 0,0 0 0,0 0 0,-1 1 0,1 0 0,-6 0 0,-18-1 0,1 1 0,-34 3 0,30 0 0,2-1-1365,4 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24575,'21'1'0,"1"-2"0,0 0 0,-1-2 0,1 0 0,-1-1 0,33-11 0,-46 11 0,0 1 0,0-1 0,0-1 0,-1 1 0,0-1 0,1-1 0,-2 1 0,1-1 0,-1 0 0,0-1 0,0 0 0,-1 0 0,0 0 0,0 0 0,0-1 0,-1 0 0,-1 0 0,6-15 0,-9 21 0,1 1 0,-1 0 0,0-1 0,1 1 0,-1-1 0,1 1 0,-1 0 0,1-1 0,0 1 0,-1 0 0,1 0 0,0 0 0,0-1 0,0 1 0,0 0 0,0 0 0,0 0 0,2-1 0,-2 2 0,0 1 0,-1-1 0,1 1 0,0-1 0,-1 1 0,1-1 0,-1 1 0,1-1 0,-1 1 0,1-1 0,-1 1 0,1 0 0,-1-1 0,1 1 0,-1 0 0,0 0 0,1-1 0,-1 1 0,0 0 0,0 0 0,0-1 0,0 1 0,0 1 0,8 60 0,-1 6 0,3-1 0,3 0 0,2 0 0,41 106 0,-50-157 0,-2 0 0,1 0 0,-2 0 0,0 1 0,0 20 0,-3-33 0,0-1 0,0 1 0,0 0 0,0 0 0,-1-1 0,1 1 0,-1-1 0,0 1 0,0 0 0,0-1 0,-1 0 0,1 1 0,-1-1 0,0 0 0,0 0 0,0 0 0,0 0 0,-1 0 0,1 0 0,-1-1 0,0 1 0,1-1 0,-1 1 0,0-1 0,0 0 0,-1-1 0,1 1 0,0 0 0,-4 0 0,-11 3 0,1-2 0,-1 0 0,1-1 0,-1 0 0,0-2 0,0 0 0,0-1 0,1-1 0,-1-1 0,0 0 0,-27-9 0,45 12 0,0 0 0,-1-1 0,1 1 0,-1 0 0,1 0 0,0 0 0,-1 0 0,1 0 0,0-1 0,-1 1 0,1 0 0,0 0 0,-1-1 0,1 1 0,0 0 0,-1-1 0,1 1 0,0 0 0,0-1 0,-1 1 0,1 0 0,0-1 0,0 1 0,0 0 0,0-1 0,-1 1 0,1-1 0,0 1 0,0 0 0,0-1 0,0 1 0,0-1 0,0 1 0,0-1 0,12-11 0,23-3 0,-1 9 0,0 0 0,1 3 0,0 0 0,0 3 0,35 3 0,5-1 0,-56-1-170,-1 1-1,0 0 0,0 1 1,0 1-1,-1 1 0,1 0 1,26 14-1,-24-10-6655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8.3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24575,'5'2'0,"0"0"0,0 0 0,0 0 0,-1 1 0,1 0 0,-1-1 0,1 2 0,-1-1 0,0 1 0,0-1 0,0 1 0,6 9 0,10 7 0,0-2 0,-2 1 0,0 1 0,0 1 0,-2 1 0,-1 0 0,17 32 0,63 155 0,-66-140 0,-5-12 0,2 4 0,39 70 0,-52-111-151,-1 0-1,-1 1 0,0 1 0,-2 0 1,0 0-1,-2 1 0,0 0 1,5 44-1,-11-42-6674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24575,'6'0'0,"0"0"-8191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9.3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24575,'0'-5'0,"0"-7"0,0-2-8191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2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37 187 24575,'53'1'0,"-20"0"0,1-1 0,62-8 0,-87 7 0,-1-1 0,0 0 0,1 0 0,-1-1 0,0 0 0,-1-1 0,1 1 0,0-1 0,-1-1 0,0 0 0,0 0 0,0 0 0,-1-1 0,0 0 0,0 0 0,7-10 0,-12 15 0,0-1 0,0 1 0,1-1 0,-2 1 0,1-1 0,0 0 0,0 0 0,0 1 0,-1-1 0,1 0 0,-1 0 0,0 0 0,1 0 0,-1 1 0,0-1 0,0 0 0,0 0 0,0 0 0,0 0 0,-1 0 0,1 0 0,-1 1 0,1-1 0,-1 0 0,-1-2 0,0 1 0,0 0 0,-1 0 0,1 0 0,-1 1 0,0-1 0,0 1 0,0 0 0,0 0 0,0 0 0,0 0 0,-1 0 0,-3-1 0,-6-2 0,-1 1 0,1 0 0,-1 1 0,1 1 0,-1 0 0,-15 0 0,19 2 0,0 1 0,0 0 0,1 0 0,-1 1 0,1 0 0,0 1 0,-1 0 0,1 1 0,0 0 0,1 0 0,-1 1 0,1 0 0,0 0 0,0 1 0,0 0 0,1 0 0,0 1 0,0 0 0,-6 8 0,6-4 0,-1 0 0,1 1 0,1-1 0,0 1 0,1 1 0,0-1 0,1 1 0,0-1 0,1 1 0,1 0 0,0 1 0,0-1 0,1 19 0,1-18 0,1-1 0,0 1 0,1 0 0,1-1 0,0 1 0,5 15 0,-6-23 0,1-1 0,0 1 0,0-1 0,0 1 0,1-1 0,0 0 0,0 0 0,0 0 0,0-1 0,1 1 0,0-1 0,0 0 0,0-1 0,0 1 0,10 4 0,6 1 20,0 0 0,0-2 0,1 0 0,0-2 0,40 6 0,-8-7-763,67-2 1,-95-3-6084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3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0 148 24575,'1'0'0,"0"1"0,0-1 0,0 1 0,0-1 0,0 1 0,0-1 0,0 1 0,-1 0 0,1-1 0,0 1 0,0 0 0,-1-1 0,1 1 0,-1 0 0,1 0 0,0 0 0,-1 0 0,0 0 0,1 0 0,-1 0 0,1 0 0,-1-1 0,0 1 0,0 2 0,7 29 0,-6-28 0,11 132 0,2 8 0,-10-123 0,-2-10 0,1 1 0,-2 0 0,1-1 0,-2 1 0,0 19 0,-1-31 0,1 0 0,0 0 0,0 1 0,0-1 0,0 0 0,0 0 0,-1 0 0,1 1 0,0-1 0,0 0 0,0 0 0,-1 0 0,1 0 0,0 0 0,0 1 0,0-1 0,-1 0 0,1 0 0,0 0 0,0 0 0,-1 0 0,1 0 0,0 0 0,0 0 0,-1 0 0,1 0 0,0 0 0,0 0 0,-1 0 0,1 0 0,0 0 0,0 0 0,-1 0 0,1 0 0,0 0 0,0 0 0,-1 0 0,1-1 0,0 1 0,0 0 0,0 0 0,-1 0 0,1 0 0,0-1 0,0 1 0,0 0 0,-1 0 0,1 0 0,0-1 0,0 1 0,0 0 0,0 0 0,0 0 0,0-1 0,0 1 0,-1 0 0,1 0 0,0-1 0,0 1 0,0 0 0,0-1 0,-11-16 0,5 7 0,1-1 0,0 1 0,1-1 0,1 0 0,0 0 0,0-1 0,1 1 0,0-1 0,1 1 0,1-23 0,0 27 0,1 0 0,1 0 0,-1 0 0,1 0 0,0 0 0,0 0 0,1 0 0,0 1 0,0 0 0,1-1 0,0 1 0,0 0 0,0 1 0,1-1 0,-1 1 0,1 0 0,1 0 0,9-7 0,55-28 0,-49 29 0,0 0 0,-1-2 0,26-20 0,-41 30 0,-1-1 0,0 0 0,0 0 0,-1 0 0,1 0 0,-1-1 0,0 1 0,0-1 0,-1 0 0,1 0 0,-1 0 0,0 0 0,0 0 0,-1-1 0,1 1 0,-1 0 0,-1-1 0,1 1 0,-1-9 0,0 10-31,-1 0-1,1-1 0,-1 1 0,0 0 0,-1 0 1,1 0-1,-1-1 0,0 2 0,0-1 1,0 0-1,0 0 0,0 1 0,-1-1 1,0 1-1,0 0 0,0 0 0,0 0 1,0 0-1,-1 0 0,1 1 0,-1-1 1,0 1-1,0 0 0,0 0 0,0 0 1,0 1-1,0 0 0,0 0 0,0 0 1,0 0-1,-1 0 0,1 1 0,0 0 1,-1 0-1,1 0 0,-1 0 0,1 1 1,0-1-1,0 1 0,-1 0 0,1 1 1,-6 2-1,-9 9-6794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3 24575,'30'-2'0,"-1"2"0,-30 6 0,-16 7 0,-2 0 0,-1 0 0,2 0 0,-25 23 0,37-30 0,0 1 0,0 0 0,0 1 0,1-1 0,1 1 0,-1 0 0,1 0 0,0 1 0,-4 12 0,-3 14 0,2 1 0,1 0 0,2 0 0,1 1 0,2 0 0,1 0 0,5 49 0,-3-81 3,1 1-1,-1-1 0,2 0 1,-1 1-1,0-1 0,1 0 1,0 0-1,0 0 0,1 0 1,0 0-1,0 0 0,0 0 1,0-1-1,0 0 1,1 0-1,0 0 0,0 0 1,0 0-1,0-1 0,1 1 1,-1-1-1,1-1 0,0 1 1,0-1-1,0 1 0,0-1 1,0-1-1,8 3 0,12 0-79,0-1-1,0-1 0,0-1 0,0-1 0,27-4 1,7 1-890,-32 3-5859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24575,'14'-1'0,"0"-1"0,0 0 0,25-8 0,26-3 0,-54 12 0,0 0 0,0 1 0,-1 0 0,1 1 0,0 0 0,0 1 0,-1 0 0,1 1 0,-1 0 0,0 1 0,11 4 0,-17-5 0,-1-1 0,1 0 0,0 1 0,-1 0 0,1 0 0,-1 0 0,0 0 0,0 1 0,0-1 0,0 1 0,-1 0 0,1-1 0,-1 1 0,0 0 0,0 1 0,0-1 0,-1 0 0,0 0 0,1 1 0,-2-1 0,1 1 0,0-1 0,-1 1 0,0-1 0,0 1 0,0-1 0,-1 1 0,-1 8 0,-1-5 0,0 0 0,-1 0 0,1 0 0,-1 0 0,-1-1 0,0 0 0,0 0 0,0 0 0,-1 0 0,0-1 0,0 0 0,-1 0 0,-9 6 0,4-2 0,0 1 0,-17 22 0,26-29 0,1-1 0,-1 1 0,1-1 0,0 1 0,0 0 0,1 0 0,-1 0 0,1 0 0,0 0 0,0 0 0,0 1 0,1-1 0,-1 0 0,1 8 0,1-9 5,0 1 1,0 0-1,0-1 0,0 1 0,1-1 0,-1 0 1,1 1-1,0-1 0,0 0 0,0 0 1,0 0-1,1 0 0,-1 0 0,1-1 0,-1 1 1,1-1-1,0 0 0,0 1 0,0-1 0,1-1 1,-1 1-1,7 2 0,1 1-253,2-1 1,-1 0-1,0 0 1,1-2-1,15 3 1,1-3-6579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24575,'5'0'0,"7"0"0,7-6 0,4-1 0,5 1 0,2 0 0,-4 2-8191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5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24575,'99'-2'0,"109"5"0,-206-3 0,1 0 0,0 0 0,0 1 0,0-1 0,-1 1 0,1 0 0,0 0 0,-1 0 0,1 0 0,-1 0 0,1 1 0,-1-1 0,0 1 0,1-1 0,-1 1 0,0 0 0,0 0 0,0 0 0,0 0 0,-1 0 0,1 0 0,0 1 0,-1-1 0,0 1 0,1-1 0,-1 1 0,0-1 0,0 1 0,-1 0 0,1-1 0,0 1 0,-1 0 0,0 0 0,1 3 0,-2 11 0,0-1 0,0 0 0,-2 0 0,-8 30 0,3-9 0,5-24 0,1 0 0,1 1 0,0-1 0,1 0 0,0 1 0,4 23 0,-3-30 0,1-1 0,0 0 0,0 0 0,1 0 0,0-1 0,0 1 0,0 0 0,0-1 0,1 0 0,0 0 0,0 0 0,0 0 0,1-1 0,0 0 0,0 0 0,7 5 0,15 7 0,-11-7 0,-1 1 0,0 0 0,17 15 0,-30-23 0,0 0 0,0 0 0,0 0 0,0 0 0,0 0 0,0 1 0,0-1 0,-1 0 0,1 1 0,-1 0 0,1-1 0,-1 1 0,0 0 0,0-1 0,-1 1 0,1 0 0,0 0 0,-1 0 0,0 0 0,0 0 0,0 0 0,0 0 0,0 0 0,0-1 0,-1 1 0,0 4 0,-2-3 0,1-1 0,-1 1 0,0 0 0,0-1 0,0 1 0,-1-1 0,1 0 0,-1 0 0,0 0 0,0 0 0,0-1 0,0 0 0,0 0 0,0 0 0,-6 2 0,-5 2 0,0-1 0,0-1 0,-20 4 0,-55-3-1365,63-5-5461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5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90 283 24575,'-4'0'0,"1"0"0,-1-1 0,0 0 0,0 0 0,0 0 0,1 0 0,-1-1 0,1 0 0,-1 1 0,1-1 0,0 0 0,-1-1 0,1 1 0,0-1 0,0 1 0,1-1 0,-1 0 0,0 0 0,1 0 0,0 0 0,0 0 0,0-1 0,0 1 0,0-1 0,1 1 0,-1-1 0,0-5 0,0 4 0,1-1 0,-1 1 0,1-1 0,0 1 0,0-1 0,1 0 0,0 1 0,0-1 0,0 0 0,1 1 0,0-1 0,0 1 0,0-1 0,1 1 0,-1-1 0,1 1 0,1 0 0,3-7 0,1 3 0,0 0 0,1 1 0,0 0 0,1 1 0,0-1 0,0 2 0,0-1 0,1 1 0,0 1 0,0 0 0,1 0 0,-1 1 0,1 0 0,0 1 0,0 0 0,0 1 0,0 0 0,1 1 0,-1 0 0,0 1 0,1 0 0,-1 1 0,0 0 0,1 1 0,17 5 0,-21-4 0,0 1 0,0 0 0,0 0 0,-1 1 0,1 0 0,-1 0 0,0 1 0,0-1 0,-1 2 0,0-1 0,0 1 0,-1 0 0,1 0 0,-1 1 0,-1-1 0,0 1 0,0 0 0,4 12 0,0 0 0,-1 1 0,-1 1 0,-1-1 0,0 1 0,-2 0 0,1 29 0,-5-44 0,0 1 0,0-1 0,0 1 0,-1-1 0,0 0 0,-1 1 0,0-1 0,0-1 0,0 1 0,-1 0 0,0-1 0,0 1 0,-1-1 0,1 0 0,-2-1 0,1 1 0,0-1 0,-1 0 0,0 0 0,0-1 0,-1 0 0,1 0 0,-1 0 0,-8 2 0,4 0 0,-1-1 0,0 0 0,0-1 0,0 0 0,-1-1 0,0 0 0,1-1 0,-1-1 0,0 0 0,0-1 0,0 0 0,0-1 0,-21-4 0,31 5 6,0-1 0,-1 0 0,1-1 0,0 1 0,0-1 0,-1 1 0,1-1 0,1 0 0,-1 0 0,0 0 0,0-1 0,1 1 0,-1-1 0,1 1 0,0-1 0,0 0 0,0 0 0,0 0 0,-2-3 0,2-2-192,-1 1 1,1-1-1,0 0 0,1 0 1,0 0-1,0 1 1,0-12-1,1-8-6640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24575,'2'28'0,"1"0"0,2 0 0,11 41 0,0 2 0,-5 4 0,-3 0 0,-3 78 0,-5-90 0,2 1 0,4-2 0,24 115 0,-23-147-1365,-1-5-5461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33 545 24575,'0'-1'0,"0"0"0,0 0 0,-1 1 0,1-1 0,0 0 0,-1 0 0,1 0 0,0 0 0,-1 0 0,1 1 0,-1-1 0,1 0 0,-1 1 0,0-1 0,1 0 0,-1 1 0,0-1 0,1 0 0,-1 1 0,0-1 0,0 1 0,1-1 0,-1 1 0,0 0 0,0-1 0,0 1 0,0 0 0,0 0 0,0 0 0,1-1 0,-1 1 0,0 0 0,0 0 0,0 0 0,0 0 0,0 0 0,0 1 0,0-1 0,0 0 0,1 0 0,-2 1 0,-1-1 0,15-7 0,-5 3 0,7-5 0,-1 0 0,0-1 0,-1-1 0,0 0 0,-1 0 0,0-1 0,-1-1 0,13-20 0,-9 13 0,1 1 0,1 1 0,17-16 0,14-4 0,97-57 0,-17 13 0,-113 71-341,0 1 0,-1-2-1,21-23 1,-16 12-6485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32 261 24575,'0'10'0,"5"4"0,2 4 0,5 0 0,0 1 0,3-2 0,0 1 0,-4 3 0,-2-2-8191</inkml:trace>
  <inkml:trace contextRef="#ctx0" brushRef="#br0" timeOffset="1">1 47 24575,'0'-5'0,"5"-2"0,2-5 0,5-1 0,0 3-8191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0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24575,'1'0'0,"0"1"0,0-1 0,0 0 0,0 1 0,0-1 0,0 1 0,0-1 0,0 1 0,0 0 0,0-1 0,0 1 0,-1 0 0,1-1 0,0 1 0,-1 0 0,1 0 0,0 0 0,-1 0 0,1 0 0,-1 0 0,1 0 0,-1-1 0,0 1 0,1 2 0,9 31 0,-6-19 0,13 46 0,-11-37 0,0-1 0,2 1 0,20 44 0,-26-64 0,1 0 0,-1 1 0,1-1 0,0 0 0,0 0 0,0-1 0,1 1 0,-1 0 0,1-1 0,0 0 0,0 0 0,0 0 0,0-1 0,0 1 0,1-1 0,-1 0 0,1 0 0,0-1 0,-1 1 0,1-1 0,0 0 0,0 0 0,0-1 0,0 1 0,5-1 0,-3-2-6,0 0-1,-1 0 1,0 0 0,0-1-1,1 0 1,-1 0-1,-1 0 1,1-1-1,0 0 1,-1 0 0,0 0-1,0-1 1,0 0-1,-1 0 1,7-8-1,14-13-1255,-9 11-5564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0 215 24575,'34'12'0,"-3"0"0,-26-11 0,0 0 0,1-1 0,-1 0 0,1-1 0,-1 1 0,1-1 0,-1 0 0,0 0 0,1-1 0,-1 1 0,0-1 0,0 0 0,0-1 0,0 1 0,0-1 0,-1 0 0,1 0 0,-1 0 0,0-1 0,0 0 0,0 0 0,0 0 0,-1 0 0,6-8 0,-5 6 0,-1 1 0,1-1 0,-1 0 0,0 0 0,-1-1 0,0 1 0,1 0 0,-2-1 0,1 0 0,-1 1 0,0-1 0,-1 0 0,1 0 0,-1 1 0,-1-1 0,1 0 0,-1 0 0,0 1 0,-1-1 0,-1-6 0,2 11 0,0 0 0,0 0 0,1-1 0,-1 1 0,0 0 0,-1 1 0,1-1 0,0 0 0,-1 0 0,1 0 0,-1 1 0,1-1 0,-1 1 0,0-1 0,1 1 0,-1-1 0,0 1 0,0 0 0,0 0 0,0 0 0,0 0 0,0 1 0,-1-1 0,1 0 0,0 1 0,0 0 0,0-1 0,-1 1 0,1 0 0,0 0 0,0 0 0,-1 0 0,1 1 0,0-1 0,-5 2 0,3 0 0,0-1 0,-1 1 0,1 1 0,0-1 0,0 0 0,0 1 0,0 0 0,1 0 0,-1 0 0,1 1 0,-1-1 0,1 1 0,0 0 0,1 0 0,-1 0 0,-2 4 0,-1 9 0,1 0 0,0 0 0,1 1 0,1 0 0,1-1 0,0 1 0,2 0 0,0 0 0,0 0 0,2 0 0,0 0 0,6 21 0,-5-33-41,-1 0 0,1 0-1,0-1 1,0 1-1,1-1 1,-1 0 0,1 0-1,0 0 1,1-1 0,-1 1-1,1-1 1,0 0-1,0 0 1,0-1 0,1 0-1,-1 0 1,1 0 0,-1 0-1,1-1 1,0 0-1,0 0 1,0 0 0,1-1-1,-1 0 1,0 0 0,0-1-1,1 0 1,-1 0-1,0 0 1,1-1 0,-1 0-1,9-2 1,12-4-6785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6 235 24575,'-2'-57'0,"0"39"0,1 1 0,0 0 0,2-1 0,0 1 0,1 0 0,6-29 0,-7 45 0,-1-1 0,1 1 0,-1-1 0,1 1 0,0-1 0,-1 1 0,1 0 0,0 0 0,0-1 0,0 1 0,0 0 0,0 0 0,0 0 0,0 0 0,0 0 0,0 0 0,1 0 0,-1 0 0,0 1 0,1-1 0,-1 0 0,0 1 0,1-1 0,-1 1 0,1-1 0,1 1 0,0 0 0,0 0 0,0 1 0,0-1 0,0 1 0,0 0 0,0 0 0,-1 0 0,1 0 0,0 0 0,-1 1 0,1-1 0,4 4 0,2 3 0,0 0 0,0 0 0,-1 1 0,0 0 0,12 18 0,-16-21 0,12 15 0,-15-20 0,-1-1 0,1 0 0,-1 0 0,1 1 0,0-1 0,-1 0 0,1 0 0,0 0 0,-1 0 0,1 0 0,0 0 0,-1 0 0,1 0 0,0 0 0,-1 0 0,1 0 0,0 0 0,-1 0 0,1-1 0,-1 1 0,1 0 0,0 0 0,-1-1 0,1 1 0,-1 0 0,1-1 0,-1 1 0,1-1 0,-1 1 0,1-1 0,-1 1 0,1-1 0,-1 1 0,1-1 0,0 0 0,-1 0 0,0 1 0,0-1 0,1 1 0,-1 0 0,1-1 0,-1 1 0,0-1 0,1 1 0,-1 0 0,1 0 0,-1-1 0,1 1 0,-1 0 0,1 0 0,-1-1 0,1 1 0,-1 0 0,1 0 0,-1 0 0,1 0 0,-1 0 0,1 0 0,-1 0 0,1 0 0,-1 0 0,1 0 0,-1 0 0,1 0 0,-1 0 0,1 0 0,-1 1 0,1-1 0,-1 0 0,1 0 0,0 1 0,14 19 0,4 32 0,-13-25-1365,-2-1-5461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24575,'1'20'0,"2"-1"0,0 1 0,1-1 0,10 29 0,0 1 0,90 316 0,-94-327-112,-1-7-305,-2 1-1,8 65 0,-14-72-6408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0 0,5 5 0,4 2 0,2 4 0,-4 2-8191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24575,'0'20'0,"1"0"0,0 0 0,1-1 0,2 1 0,8 30 0,-11-45 0,1 0 0,0 0 0,1 0 0,-1 0 0,1 0 0,0 0 0,0 0 0,0-1 0,1 0 0,0 1 0,-1-1 0,2-1 0,-1 1 0,0-1 0,1 1 0,-1-1 0,1 0 0,0-1 0,0 1 0,0-1 0,0 0 0,1 0 0,-1-1 0,11 2 0,-14-2 0,1-1 0,0 0 0,-1 0 0,1 0 0,0 0 0,0 0 0,-1-1 0,1 1 0,0-1 0,-1 1 0,1-1 0,0 0 0,-1 0 0,1 0 0,-1-1 0,0 1 0,1-1 0,-1 1 0,0-1 0,0 0 0,0 1 0,0-1 0,0 0 0,0-1 0,-1 1 0,1 0 0,1-4 0,3-6 0,-1 1 0,-1-1 0,0-1 0,4-23 0,8-23 0,-12 59 0,-2 11 0,0 13 0,-2 8 0,0-19 0,-1 0 0,2 0 0,0 0 0,0 0 0,7 24 0,-7-34 0,0-1 0,0 1 0,0-1 0,0 1 0,1-1 0,-1 1 0,1-1 0,0 0 0,0 0 0,0 0 0,0 0 0,0 0 0,0 0 0,0-1 0,0 1 0,1-1 0,-1 1 0,1-1 0,-1 0 0,1 0 0,-1 0 0,1 0 0,0-1 0,-1 1 0,1-1 0,0 0 0,0 1 0,0-1 0,-1 0 0,1-1 0,0 1 0,0 0 0,3-2 0,23-4-1365,-2-1-5461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70 24575,'0'-5'0,"0"1"0,0-1 0,0 1 0,1-1 0,-1 0 0,1 1 0,1 0 0,-1-1 0,0 1 0,1 0 0,4-7 0,-6 10 0,1 0 0,-1 1 0,1-1 0,0 0 0,-1 1 0,1-1 0,0 1 0,0-1 0,-1 1 0,1-1 0,0 1 0,0-1 0,0 1 0,0 0 0,-1 0 0,1-1 0,0 1 0,0 0 0,0 0 0,0 0 0,0 0 0,1 0 0,1 1 0,0 0 0,-1-1 0,1 1 0,-1 0 0,1 1 0,-1-1 0,0 0 0,0 1 0,1-1 0,-1 1 0,3 3 0,1 1 0,0 0 0,-1 1 0,0-1 0,0 2 0,0-1 0,-1 0 0,0 1 0,4 9 0,7 15 0,-15-32 0,1 1 0,-1 0 0,0-1 0,0 1 0,1-1 0,-1 1 0,0-1 0,1 0 0,-1 1 0,1-1 0,-1 1 0,0-1 0,1 0 0,-1 1 0,1-1 0,-1 0 0,1 1 0,-1-1 0,1 0 0,-1 0 0,1 0 0,-1 1 0,1-1 0,0 0 0,-1 0 0,1 0 0,-1 0 0,1 0 0,-1 0 0,1 0 0,0 0 0,-1 0 0,1 0 0,-1 0 0,1-1 0,-1 1 0,1 0 0,-1 0 0,1 0 0,-1-1 0,1 1 0,-1 0 0,1-1 0,-1 1 0,1 0 0,-1-1 0,1 1 0,-1-1 0,1 0 0,24-33 0,-5 9 0,-19 23-52,1 1-1,0 0 1,-1 0-1,1 0 1,0 0-1,0 0 1,0 1-1,0-1 1,0 0-1,0 1 1,0 0-1,0-1 1,0 1-1,0 0 1,0 0-1,0 0 1,0 0-1,0 0 1,0 1-1,0-1 1,0 1-1,0-1 1,0 1-1,0 0 0,2 1 1,10 7-6774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24575,'0'9'0,"-1"1"0,-1 0 0,0 0 0,0-1 0,-4 10 0,4-13 0,0-1 0,0 1 0,0 0 0,1-1 0,0 1 0,0 0 0,1 0 0,-1 0 0,1 0 0,0 0 0,1-1 0,0 1 0,0 0 0,0 0 0,0 0 0,5 10 0,-4-11 0,1-1 0,0 1 0,0-1 0,0 0 0,0 0 0,1 0 0,-1 0 0,1 0 0,0-1 0,0 0 0,1 0 0,-1 0 0,1 0 0,-1 0 0,1-1 0,0 0 0,0 0 0,0-1 0,0 1 0,0-1 0,0 0 0,0 0 0,0-1 0,1 1 0,-1-1 0,0-1 0,1 1 0,-1-1 0,0 1 0,0-1 0,0-1 0,0 1 0,0-1 0,0 0 0,0 0 0,0-1 0,-1 1 0,1-1 0,-1 0 0,0 0 0,0 0 0,0-1 0,0 1 0,0-1 0,-1 0 0,0 0 0,0-1 0,0 1 0,3-7 0,-5 9 3,0 0-1,0 1 0,0-1 1,0 0-1,-1 0 0,1 0 1,0 0-1,-1 0 0,0 1 1,1-1-1,-1 0 0,0 0 1,0 0-1,0 0 0,-1 0 1,1 0-1,0 0 0,-1 0 1,1 0-1,-1 0 0,1 0 1,-1 1-1,0-1 0,0 0 1,0 0-1,0 1 0,0-1 1,0 1-1,-1-1 0,1 1 1,0-1-1,-4-1 0,-2-2-98,-1 1 0,0 0 0,0 0 0,0 1 0,-17-5 0,5 2-770,-2-2-5960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4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59 24575,'-1'24'0,"-2"0"0,-7 34 0,-3 26 0,9-45 0,1 1 0,3 0 0,1 0 0,1 0 0,3 0 0,14 61 0,1-46 0,-11-33 0,-1 0 0,-2 0 0,7 34 0,-13-55 0,0 0 0,0 0 0,0-1 0,1 1 0,-1 0 0,0 0 0,0 0 0,-1 0 0,1 0 0,0 0 0,0 0 0,0 0 0,-1-1 0,1 1 0,0 0 0,-1 0 0,1 0 0,0 0 0,-1-1 0,0 2 0,-12-4 0,10 0 0,-1 0 0,1-1 0,0 0 0,1 1 0,-1-1 0,0 0 0,1 0 0,-3-4 0,-6-15 0,1 1 0,0-2 0,2 0 0,0 0 0,2 0 0,0-1 0,2 0 0,1 0 0,1 0 0,0 0 0,2 0 0,3-27 0,-2 47 0,0 0 0,0 1 0,0-1 0,1 1 0,-1-1 0,1 1 0,-1 0 0,1 0 0,0 0 0,1 0 0,-1 0 0,0 0 0,1 0 0,-1 1 0,1-1 0,0 1 0,0 0 0,0 0 0,0 0 0,1 0 0,-1 0 0,0 1 0,1-1 0,3 0 0,13-4 0,0 0 0,1 2 0,26-3 0,0 0 0,-7 0 0,60-16 0,-92 21 0,-1-1 0,0 0 0,1 0 0,-1-1 0,0 0 0,-1 0 0,1 0 0,-1-1 0,0 0 0,7-7 0,-10 9 0,-1 0 0,1 0 0,-1 0 0,1-1 0,-1 0 0,0 1 0,-1-1 0,1 0 0,0 0 0,-1 0 0,0 0 0,0 0 0,0 0 0,-1 0 0,1 0 0,-1 0 0,0 0 0,0 0 0,0 0 0,-1-1 0,0 1 0,1 0 0,-1 0 0,-1 0 0,1 0 0,-1 1 0,1-1 0,-1 0 0,0 0 0,0 1 0,-1-1 0,1 1 0,-1 0 0,-5-5 0,0-1 0,-2 0 0,1 1 0,-1 0 0,-1 1 0,1 0 0,-1 0 0,0 1 0,-1 1 0,1 0 0,-15-4 0,-1 0 0,-47-11 0,71 19 0,0 1 0,0-1 0,-1 1 0,1 0 0,0 0 0,-1 0 0,1 0 0,0 0 0,0 1 0,-1 0 0,1-1 0,0 1 0,0 0 0,0 1 0,0-1 0,0 1 0,0-1 0,-3 3 0,-1 8-1365,5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24575,'9'1'0,"0"0"0,-1 0 0,1 1 0,-1 0 0,1 1 0,-1-1 0,15 8 0,58 36 0,-30-16 0,244 110 0,-144-46 26,-88-51-1417,-45-32-5435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5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24575,'50'0'0,"-1"-3"0,66-12 0,-79 9 0,-15 3 0,0 0 0,-1-2 0,1 0 0,-1-1 0,23-11 0,-42 17 0,-1 0 0,0 0 0,1-1 0,-1 1 0,1 0 0,-1 0 0,0 0 0,1 0 0,-1 0 0,0 0 0,1-1 0,-1 1 0,0 0 0,1 0 0,-1 0 0,0-1 0,1 1 0,-1 0 0,0 0 0,0-1 0,1 1 0,-1 0 0,0-1 0,0 1 0,0 0 0,1-1 0,-1 1 0,0 0 0,0-1 0,0 1 0,0-1 0,0 1 0,0 0 0,0-1 0,0 1 0,0 0 0,0-1 0,0 1 0,0-1 0,0 1 0,0 0 0,0-1 0,0 1 0,0 0 0,0-1 0,-1 1 0,1-1 0,-22-7 0,-33 2 0,33 4 0,0 1 0,1 0 0,0 1 0,-1 1 0,-31 6 0,48-6 0,-1 1 0,1-1 0,0 1 0,0 0 0,0 0 0,0 1 0,1-1 0,-1 1 0,1 0 0,-1 1 0,1-1 0,0 1 0,0-1 0,1 1 0,-1 0 0,1 1 0,0-1 0,0 0 0,0 1 0,1 0 0,-1 0 0,1 0 0,-2 6 0,-2 17 0,2 0 0,0 0 0,2 0 0,1 0 0,6 57 0,-1-1 0,-3-53 0,3-1 0,7 34 0,-5-31 0,4 54 0,-11-48 0,0-27 0,1 0 0,0-1 0,0 1 0,2 0 0,2 13 0,-3-22 0,0 0 0,0 0 0,0 0 0,1 0 0,-1 0 0,1-1 0,0 1 0,-1 0 0,1-1 0,1 1 0,-1-1 0,0 0 0,0 1 0,1-1 0,0-1 0,-1 1 0,1 0 0,0 0 0,0-1 0,0 0 0,0 1 0,0-1 0,4 1 0,16 2 0,0 0 0,0-1 0,0-1 0,1-1 0,-1-1 0,1-1 0,-1-1 0,0-2 0,45-11 0,-60 12-170,0 0-1,-1 0 0,0-1 1,0 0-1,0 0 0,0 0 1,10-10-1,-3-1-6655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61 24575,'1'97'0,"17"134"0,14-40 0,-29-162 0,-6-25 0,-5-17 0,-2-12 0,-1 2 0,1-1 0,0 0 0,2-1 0,2 0 0,0 0 0,-4-37 0,10 58 0,0 0 0,1 1 0,0-1 0,-1 0 0,1 0 0,0 1 0,1-1 0,-1 1 0,0-1 0,1 1 0,0-1 0,0 1 0,0 0 0,0 0 0,1 0 0,-1 0 0,1 0 0,0 1 0,0-1 0,0 1 0,0 0 0,4-3 0,9-4 0,0 1 0,0 1 0,28-9 0,-1 0 0,-39 15 0,83-42 0,-78 38 0,0 0 0,-1-1 0,1-1 0,-2 1 0,1-1 0,-1 0 0,10-13 0,-16 19 0,0-1 0,0 1 0,0-1 0,0 1 0,0-1 0,0 1 0,-1-1 0,1 0 0,-1 0 0,1 1 0,-1-1 0,0 0 0,0 0 0,1 1 0,-1-1 0,0 0 0,-1 0 0,1 0 0,0 1 0,0-1 0,-1 0 0,1 0 0,-2-2 0,0 0 0,0 1 0,-1 0 0,1-1 0,-1 1 0,0 0 0,1 0 0,-1 0 0,-1 1 0,1-1 0,-4-2 0,-5-2 0,0 1 0,0-1 0,-1 2 0,1 0 0,-22-5 0,34 10-4,-8-2-132,0 0 0,1 0 0,-1 1 0,0 0 0,0 1-1,0-1 1,0 2 0,0-1 0,-9 2 0,2 4-6690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24 24575,'0'1'0,"0"0"0,1-1 0,-1 1 0,1 0 0,-1 0 0,1 0 0,0 0 0,-1 0 0,1-1 0,0 1 0,-1 0 0,1-1 0,0 1 0,0 0 0,0-1 0,-1 1 0,1-1 0,0 1 0,0-1 0,0 0 0,0 1 0,0-1 0,0 0 0,2 1 0,29 5 0,-29-5 0,10 2 0,0-2 0,0 1 0,-1-1 0,1-1 0,0 0 0,0-1 0,0 0 0,0-1 0,15-5 0,-27 7 0,-1 0 0,1 0 0,-1 0 0,1 0 0,-1-1 0,1 1 0,0 0 0,-1 0 0,1-1 0,-1 1 0,1 0 0,-1-1 0,1 1 0,-1 0 0,1-1 0,-1 1 0,0-1 0,1 1 0,-1-1 0,0 1 0,1-1 0,-1 1 0,0-1 0,1 1 0,-1-1 0,0 1 0,0-1 0,0 0 0,0 1 0,1-1 0,-1 0 0,-13-13 0,-27-1 0,34 15 0,0 1 0,0 0 0,0 1 0,0-1 0,0 1 0,0 1 0,1-1 0,-1 1 0,1 0 0,-1 0 0,1 0 0,0 1 0,-8 7 0,-3 4 0,0 1 0,-19 25 0,23-26 0,1 1 0,0 0 0,1 1 0,1-1 0,1 2 0,0 0 0,1 0 0,1 0 0,1 0 0,1 1 0,0 0 0,2 0 0,0 0 0,1 28 0,14 234 0,-8-242 0,2 1 0,1-1 0,2-1 0,2 0 0,17 38 0,-27-72 0,0 0 0,1-1 0,-1 1 0,1-1 0,0 1 0,0-1 0,0 0 0,0 0 0,0-1 0,1 1 0,0-1 0,-1 1 0,1-1 0,0 0 0,0-1 0,0 1 0,0-1 0,0 1 0,0-1 0,0 0 0,1-1 0,-1 1 0,0-1 0,1 0 0,-1 0 0,0 0 0,6-1 0,12-2 0,-1-1 0,1 0 0,38-15 0,-59 19 0,21-9-1365,-5 0-5461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92 24575,'0'-4'0,"1"0"0,-1 0 0,1 0 0,0 0 0,0 0 0,0 0 0,1 0 0,0 0 0,-1 1 0,1-1 0,0 0 0,1 1 0,-1 0 0,1-1 0,-1 1 0,1 0 0,0 0 0,0 1 0,0-1 0,1 1 0,-1-1 0,6-2 0,-6 4 0,0-1 0,0 1 0,0-1 0,0 1 0,0 0 0,0 0 0,1 1 0,-1-1 0,0 1 0,1-1 0,-1 1 0,1 0 0,-1 0 0,0 1 0,1-1 0,-1 1 0,0 0 0,1-1 0,-1 1 0,0 1 0,0-1 0,0 0 0,0 1 0,0 0 0,0 0 0,0 0 0,3 3 0,1 2 0,0 1 0,0 0 0,0 0 0,-1 1 0,-1 0 0,0 0 0,0 1 0,0-1 0,-1 1 0,4 18 0,-6-21 0,0-1 0,-1 1 0,0 0 0,-1-1 0,1 1 0,-1 0 0,-1 0 0,1 0 0,-1-1 0,0 1 0,-1 0 0,1-1 0,-1 1 0,-1-1 0,1 0 0,-1 0 0,-6 10 0,-14 16 0,7-13 0,2 2 0,-16 29 0,27-45 0,0 0 0,1 0 0,0 1 0,0-1 0,0 0 0,1 1 0,0-1 0,0 1 0,0 0 0,1-1 0,0 1 0,0 0 0,0-1 0,1 1 0,2 10 0,-2-14 6,0 0 0,0 0 0,0 0 0,0 0 0,0 0 0,1 0 0,-1 0 0,1-1 0,-1 1-1,1 0 1,0-1 0,-1 1 0,1-1 0,0 0 0,0 1 0,0-1 0,0 0 0,0 0 0,3 1 0,43 6-1490,-21-7-5342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73 24575,'5'0'0,"7"0"0,7 0 0,0-6 0,2 0 0,2-1 0,-2-3 0,1-1 0,0 2 0,-2-3 0,-5 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8.0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24575,'57'-2'0,"-40"0"0,0 1 0,1 0 0,-1 2 0,0 0 0,1 0 0,28 8 0,-43-7 0,-1-1 0,1 0 0,-1 0 0,1 1 0,-1-1 0,0 1 0,0 0 0,0 0 0,0 0 0,0 0 0,0 0 0,0 0 0,-1 0 0,1 0 0,-1 1 0,0-1 0,2 4 0,-1 0 0,0 0 0,-1 0 0,1 0 0,-1 1 0,0-1 0,-1 1 0,0 6 0,-1 9 0,-1-1 0,-1 1 0,-8 27 0,4-22 0,2 0 0,1 0 0,1 1 0,1 52 0,3-62 0,2 0 0,-1 1 0,2-2 0,1 1 0,0 0 0,1-1 0,1 0 0,11 22 0,48 67 0,13 24 0,-78-128 3,0 1-1,0 0 1,0 1-1,0-1 1,-1 0-1,1 0 1,-1 0-1,0 0 1,0 0-1,0 1 1,0-1-1,-1 0 1,1 0-1,-1 0 1,0 0-1,0 0 1,0 0-1,0 0 1,0 0-1,-1 0 1,1 0-1,-1-1 1,0 1-1,0-1 1,0 1-1,0-1 1,0 0-1,-1 1 1,1-1-1,-1-1 1,-2 3-1,-12 9-156,-1-2 0,0 0 0,-32 14 0,27-14-675,1 1-5997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24575,'87'2'0,"100"-4"0,-148-7 0,-34 7 0,0 0 0,0 1 0,0 0 0,0 0 0,0 0 0,0 1 0,0-1 0,0 1 0,8 1 0,-12 0 0,0-1 0,0 1 0,0-1 0,0 1 0,-1-1 0,1 1 0,0 0 0,0-1 0,0 1 0,-1 0 0,1 0 0,0 0 0,-1-1 0,1 1 0,-1 0 0,1 0 0,-1 0 0,0 0 0,1 0 0,-1 0 0,0 0 0,1 0 0,-1 0 0,0 0 0,0 0 0,0 0 0,0 0 0,0 0 0,0 0 0,0 0 0,-1 0 0,1 0 0,0 0 0,-1 2 0,-13 44 0,9-33 0,-4 17 0,1 0 0,2 1 0,1-1 0,2 1 0,1 0 0,1 1 0,2-1 0,1 0 0,2 0 0,1-1 0,1 1 0,2-1 0,1 0 0,16 36 0,-1-12 0,-5-11 0,30 51 0,-45-89 0,0 0 0,-1 1 0,0-1 0,0 1 0,0 0 0,-1 0 0,0 0 0,-1 0 0,1 0 0,-1 0 0,0 1 0,-1 13 0,-1-17 0,0 0 0,0 0 0,0 0 0,0 0 0,-1-1 0,0 1 0,0 0 0,0-1 0,0 1 0,0-1 0,-1 1 0,1-1 0,-1 0 0,0 0 0,0 0 0,0-1 0,-1 1 0,1-1 0,0 1 0,-1-1 0,0 0 0,1-1 0,-8 3 0,-7 2-195,-1 0 0,0-2 0,0-1 0,0 0 0,0-1 0,-37-1 0,28-2-6631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9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38 238 24575,'-1'-26'0,"1"10"0,0 1 0,0-1 0,2 0 0,4-23 0,-4 33 0,0 1 0,0 0 0,0 0 0,1 0 0,-1 0 0,1 0 0,0 0 0,1 1 0,-1-1 0,1 1 0,0 0 0,0 0 0,0 1 0,1-1 0,-1 1 0,9-5 0,-6 4 0,0 0 0,0 0 0,1 1 0,-1 0 0,1 1 0,-1-1 0,1 1 0,0 1 0,0-1 0,0 1 0,11 1 0,-15 0 0,0 1 0,0 0 0,0 0 0,-1 0 0,1 0 0,0 0 0,-1 1 0,1 0 0,0 0 0,-1 0 0,0 0 0,0 1 0,1-1 0,-1 1 0,-1 0 0,1-1 0,0 1 0,-1 1 0,1-1 0,-1 0 0,0 1 0,0-1 0,-1 1 0,3 5 0,3 11 0,-1 0 0,0 1 0,-2 0 0,0 0 0,-2 1 0,0-1 0,-1 1 0,-1-1 0,-5 29 0,4-42 0,-2 0 0,1 1 0,-1-1 0,-1 0 0,0-1 0,0 1 0,0-1 0,-1 1 0,0-1 0,0-1 0,-1 1 0,1-1 0,-2 0 0,1 0 0,-1 0 0,-13 8 0,11-8 0,-2 1 0,1-1 0,-1-1 0,1 1 0,-2-2 0,1 0 0,0 0 0,-1-1 0,0 0 0,1-1 0,-20 1 0,28-3 5,0-1-1,0 1 0,1 0 0,-1-1 1,0 0-1,0 0 0,1 0 0,-1 0 1,1 0-1,-1 0 0,1 0 1,-1-1-1,1 0 0,0 1 0,0-1 1,0 0-1,0 0 0,0 0 1,0 0-1,0 0 0,1-1 0,-1 1 1,1 0-1,-1-1 0,1 1 0,0-1 1,-1-5-1,-2-3-301,2-1 0,-1 0 0,2 0 0,-1-24 0,1 2-6529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24575,'1'12'0,"0"0"0,1-1 0,0 1 0,5 11 0,4 28 0,0 153 0,-10-130 0,13 93 0,30 122 0,-21-160-1365,-19-104-5461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0 214 24575,'5'6'0,"8"1"0,0 5 0,4 5 0,5 6 0,-3 3 0,2-2 0,-4-5-8191</inkml:trace>
  <inkml:trace contextRef="#ctx0" brushRef="#br0" timeOffset="1">153 0 24575,'-5'0'0,"-2"0"-8191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9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24575,'0'2'0,"0"0"0,0 1 0,0-1 0,0 0 0,0 0 0,1 1 0,-1-1 0,1 0 0,-1 0 0,1 0 0,0 0 0,0 0 0,0 0 0,0 0 0,0 0 0,1 0 0,-1 0 0,0 0 0,1-1 0,-1 1 0,1-1 0,2 2 0,-1-1 0,0-1 0,0 1 0,1-1 0,-1 0 0,0-1 0,0 1 0,1 0 0,-1-1 0,0 0 0,1 0 0,-1 0 0,0 0 0,5-1 0,4-1 0,0-1 0,0 0 0,-1-1 0,1 0 0,-1-1 0,0 0 0,12-8 0,-4-2 0,0-1 0,-1 0 0,28-34 0,14-14 0,-3 0 0,-57 64 0,1 1 0,-1-1 0,1 1 0,-1-1 0,1 1 0,-1-1 0,1 1 0,-1-1 0,0 1 0,1-1 0,-1 1 0,0-1 0,1 1 0,-1 0 0,0-1 0,0 1 0,1 0 0,-1-1 0,0 1 0,0 0 0,0-1 0,0 1 0,0 0 0,0-1 0,0 1 0,0 0 0,0-1 0,0 1 0,-1 1 0,2 28 0,-25 202 0,13-152 0,-2 1 0,-5 42 0,18-116 48,0-12-1209,0 4 909,0-11-6574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56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0 24575,'0'2'0,"0"-1"0,0 1 0,0 0 0,0 0 0,-1-1 0,1 1 0,0 0 0,-1-1 0,0 1 0,1-1 0,-1 1 0,0-1 0,0 1 0,0-1 0,0 1 0,0-1 0,0 0 0,0 0 0,0 1 0,-1-1 0,1 0 0,0 0 0,-1 0 0,1 0 0,-1 0 0,1-1 0,-1 1 0,1 0 0,-1-1 0,0 1 0,1-1 0,-1 0 0,0 1 0,1-1 0,-3 0 0,-8 1 0,-1-1 0,0 0 0,1-1 0,-15-3 0,-7 0 0,25 4 0,0 0 0,-1 1 0,2 0 0,-1 1 0,0 0 0,0 0 0,0 1 0,1 0 0,-1 0 0,1 1 0,0 0 0,0 1 0,-9 6 0,4-1 0,0 1 0,1 1 0,0 0 0,1 0 0,0 1 0,-12 20 0,18-25 0,1 1 0,0-1 0,0 1 0,1 0 0,0 0 0,1 0 0,0 0 0,0 0 0,1 1 0,0-1 0,1 0 0,0 1 0,1-1 0,0 0 0,2 12 0,-2-15 0,0 0 0,1 0 0,0 1 0,0-1 0,0 0 0,1-1 0,-1 1 0,2 0 0,-1-1 0,1 1 0,-1-1 0,1 0 0,1-1 0,-1 1 0,1-1 0,0 1 0,0-1 0,0-1 0,0 1 0,1-1 0,-1 0 0,11 4 0,20 3 0,44 6 0,-44-10 0,47 15 0,-54-12 0,1 0 0,0 1 0,0 2 0,37 20 0,-60-27 0,0-1 0,0 1 0,0 0 0,-1 0 0,1 1 0,-1-1 0,-1 2 0,1-1 0,-1 0 0,0 1 0,-1 0 0,1 0 0,-2 1 0,1-1 0,-1 1 0,0 0 0,4 14 0,-5-8 0,1 1 0,-2-1 0,0 1 0,-1 0 0,0-1 0,-1 1 0,-1 0 0,0-1 0,-1 0 0,0 1 0,-2-1 0,1 0 0,-2-1 0,0 1 0,0-1 0,-1 0 0,-1-1 0,0 0 0,-1 0 0,0 0 0,-1-1 0,0-1 0,-1 0 0,0 0 0,0-1 0,-1 0 0,0-1 0,-1-1 0,0 0 0,0 0 0,-23 7 0,24-11 0,0 0 0,0-1 0,-1 0 0,1-1 0,0-1 0,-1 0 0,1 0 0,-1-1 0,1-1 0,-1 0 0,1-1 0,-18-6 0,25 7 0,0 0 0,-1 0 0,1-1 0,0 0 0,0 0 0,1 0 0,-1 0 0,1-1 0,0 0 0,-1 0 0,2 0 0,-1-1 0,0 1 0,1-1 0,0 0 0,0 1 0,0-2 0,1 1 0,0 0 0,0 0 0,0-1 0,0 1 0,1-1 0,0 0 0,0 1 0,1-1 0,0 0 0,0-10 0,1 3 0,1 1 0,1 0 0,0 0 0,0 0 0,1 0 0,0 1 0,1-1 0,1 1 0,0 0 0,8-11 0,10-11 0,49-52 0,-1 3 0,-19 18-1365,-38 49-5461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24575,'1'0'0,"-1"1"0,1-1 0,0 0 0,0 1 0,0-1 0,-1 0 0,1 1 0,0-1 0,0 1 0,-1 0 0,1-1 0,0 1 0,-1-1 0,1 1 0,-1 0 0,1 0 0,-1-1 0,1 1 0,-1 0 0,1 0 0,-1 0 0,0-1 0,1 1 0,-1 2 0,8 26 0,-6-19 0,14 57 0,-7-27 0,1 0 0,2-1 0,2 0 0,34 67 0,-47-103 4,1 0 1,0 0-1,0 0 0,0 0 0,1 0 0,-1-1 0,1 1 0,-1-1 0,1 0 1,0 0-1,0 0 0,0 0 0,0 0 0,0-1 0,1 1 0,-1-1 0,0 0 1,1 0-1,-1 0 0,1 0 0,-1-1 0,1 1 0,-1-1 0,1 0 0,-1 0 1,1 0-1,-1-1 0,6-1 0,1 0-169,-1-1 0,1-1 0,-1 0 0,0 0 0,0-1 0,0 0 0,0 0 0,12-12 0,-2 1-6661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9 281 24575,'64'24'0,"-57"-24"0,0 0 0,-1-1 0,1 0 0,0 0 0,0 0 0,-1-1 0,1 0 0,0 0 0,-1-1 0,0 1 0,0-2 0,0 1 0,0 0 0,0-1 0,-1 0 0,1-1 0,-1 1 0,0-1 0,-1 0 0,1 0 0,-1-1 0,5-7 0,-3 5 0,-1-1 0,0 0 0,0 0 0,-1-1 0,0 1 0,-1-1 0,0 1 0,-1-1 0,0 0 0,0 0 0,-1-1 0,0 1 0,-1 0 0,-1-17 0,0 24 0,0-1 0,0 0 0,-1 1 0,1-1 0,-1 1 0,0 0 0,0 0 0,0-1 0,0 1 0,0 0 0,-1 1 0,1-1 0,-1 0 0,0 1 0,0-1 0,0 1 0,0 0 0,0 0 0,0 0 0,-1 1 0,1-1 0,-1 1 0,1 0 0,-1-1 0,0 2 0,1-1 0,-1 0 0,0 1 0,1 0 0,-1-1 0,-7 2 0,5-1 0,-1 0 0,1 0 0,0 1 0,0 0 0,0 0 0,0 0 0,0 1 0,0 0 0,1 0 0,-1 1 0,0-1 0,1 1 0,0 0 0,0 1 0,0-1 0,0 1 0,0 0 0,1 0 0,-5 6 0,1 6 0,1 0 0,1 0 0,0 1 0,1 0 0,1 0 0,1 0 0,0 0 0,2 1 0,-1-1 0,2 1 0,1-1 0,0 1 0,5 24 0,-3-28 0,1 0 0,0-1 0,1 0 0,1 0 0,0-1 0,1 1 0,0-1 0,0-1 0,2 1 0,-1-1 0,1-1 0,1 1 0,0-2 0,0 1 0,1-1 0,0-1 0,1 0 0,0-1 0,0 0 0,0-1 0,1 0 0,17 5 0,58 14-1365,-62-20-5461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9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50 24575,'0'-2'0,"-1"1"0,1-1 0,0 0 0,0 0 0,0 1 0,0-1 0,0 0 0,0 0 0,0 1 0,1-1 0,-1 0 0,1 1 0,-1-1 0,1 0 0,0 1 0,0-1 0,-1 1 0,1-1 0,0 1 0,0 0 0,0-1 0,1 1 0,-1 0 0,0-1 0,0 1 0,1 0 0,-1 0 0,1 0 0,-1 0 0,1 1 0,-1-1 0,1 0 0,-1 1 0,1-1 0,0 1 0,-1-1 0,1 1 0,0 0 0,0-1 0,-1 1 0,1 0 0,0 0 0,-1 1 0,4-1 0,1 1 0,-1 1 0,0 0 0,1 0 0,-1 0 0,0 0 0,0 1 0,0-1 0,-1 1 0,1 1 0,-1-1 0,1 1 0,5 6 0,-1 2 0,-1-1 0,-1 1 0,0 1 0,-1-1 0,9 24 0,7 15 0,-21-48 0,0-1 0,0 0 0,0 0 0,1 0 0,-1 0 0,1 0 0,-1 0 0,1-1 0,0 1 0,0 0 0,-1-1 0,1 1 0,0-1 0,1 0 0,-1 1 0,0-1 0,0 0 0,0 0 0,1-1 0,2 2 0,1-2 0,1 1 0,-1-1 0,0 0 0,1-1 0,12-2 0,-14 2 0,0 0 0,0 0 0,1 0 0,-1 1 0,0 0 0,0 0 0,1 0 0,-1 1 0,0-1 0,0 1 0,0 1 0,1-1 0,4 3 0,-2 1-151,0 0-1,-1 0 0,0 1 0,0 0 1,-1 0-1,0 1 0,0 0 1,8 12-1,2 6-6674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24575,'2'1'0,"-1"1"0,1-1 0,-1 1 0,1-1 0,-1 1 0,0 0 0,0 0 0,0 0 0,0 0 0,0 0 0,0 0 0,-1 0 0,1 0 0,0 0 0,-1 0 0,0 0 0,0 0 0,1 3 0,-1-1 0,8 45 0,1 63 0,0-1 0,89 368 0,-65-342 0,-23-96-1365,1-8-5461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24575,'0'-5'0,"10"-2"0,4-5 0,5 0 0,4 1 0,3 4 0,3 2 0,1 2 0,1 2 0,-4 6 0,-8 2-8191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24575,'-2'58'0,"0"-37"0,2 0 0,0 0 0,1 0 0,1 0 0,6 28 0,-8-46 0,1 0 0,0 0 0,0 0 0,0 0 0,1 0 0,-1 0 0,1 0 0,0 0 0,-1 0 0,1-1 0,0 1 0,1-1 0,-1 1 0,0-1 0,1 0 0,-1 0 0,6 3 0,-5-4 0,-1 0 0,1-1 0,-1 1 0,1-1 0,-1 1 0,1-1 0,-1 0 0,1 0 0,0 0 0,-1 0 0,1-1 0,-1 1 0,1-1 0,-1 0 0,1 1 0,-1-1 0,0 0 0,3-2 0,2 0 0,-1-1 0,0-1 0,0 1 0,0-1 0,-1 0 0,1 0 0,-1-1 0,-1 1 0,1-1 0,-1 0 0,0 0 0,0-1 0,0 0 0,3-9 0,-3 0 0,-1-1 0,0 1 0,0-24 0,-2-6 0,-1 63 0,0 1 0,1 0 0,0 0 0,2-1 0,0 1 0,10 29 0,-11-40 0,1 0 0,0 1 0,1-1 0,0 0 0,0 0 0,0-1 0,1 0 0,0 1 0,0-1 0,0-1 0,1 1 0,0-1 0,0 0 0,0 0 0,1-1 0,0 0 0,11 5 0,71 21-1365,-62-24-5461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0 217 24575,'1'-10'0,"1"1"0,0 0 0,0 0 0,0 0 0,1 0 0,1 0 0,0 1 0,0-1 0,0 1 0,1 0 0,0 0 0,1 1 0,0-1 0,0 1 0,0 1 0,14-12 0,-12 11 0,0 0 0,1 1 0,-1 0 0,1 0 0,0 1 0,0 1 0,1-1 0,0 1 0,0 1 0,0 0 0,0 0 0,0 1 0,0 0 0,22 0 0,-28 2 0,0 2 0,1-1 0,-1 0 0,0 1 0,0 0 0,0 0 0,0 0 0,0 0 0,0 1 0,-1-1 0,1 1 0,-1 0 0,0 0 0,0 1 0,0-1 0,0 1 0,0-1 0,-1 1 0,1 0 0,-1 0 0,0 0 0,0 0 0,-1 0 0,1 0 0,1 8 0,0 2 0,1-1 0,-1 0 0,-1 1 0,-1-1 0,0 1 0,0 0 0,-3 18 0,-2-13 0,-1 0 0,0 0 0,-2-1 0,0 0 0,-10 19 0,7-18 0,1 0 0,2 1 0,0 0 0,-6 25 0,12-40 0,0 0 0,0 0 0,0-1 0,1 1 0,0 0 0,0 0 0,0 0 0,0 0 0,1 0 0,-1-1 0,1 1 0,1 0 0,-1 0 0,1-1 0,-1 1 0,1-1 0,1 1 0,-1-1 0,1 0 0,-1 0 0,1 0 0,0 0 0,1-1 0,-1 1 0,1-1 0,-1 0 0,1 0 0,0 0 0,0 0 0,0-1 0,1 1 0,-1-1 0,1 0 0,-1-1 0,5 2 0,6 2-124,-1-2 0,0 0 0,1 0 0,-1-1 0,1-1 0,0 0-1,0-2 1,-1 1 0,1-2 0,27-5 0,-22-1-6702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68 115 24575,'0'-5'0,"1"0"0,-1 0 0,1 0 0,0-1 0,0 1 0,1 0 0,0 1 0,-1-1 0,2 0 0,-1 0 0,0 1 0,1-1 0,0 1 0,0 0 0,0 0 0,1 0 0,-1 0 0,1 1 0,0-1 0,0 1 0,0 0 0,1 0 0,4-2 0,-6 3 0,1 1 0,-1 0 0,1-1 0,-1 1 0,1 1 0,-1-1 0,1 0 0,-1 1 0,1 0 0,0 0 0,-1 0 0,1 0 0,0 0 0,-1 1 0,1 0 0,-1 0 0,1 0 0,-1 0 0,1 0 0,-1 1 0,0-1 0,0 1 0,0 0 0,0 0 0,0 0 0,0 0 0,0 1 0,0-1 0,-1 1 0,0 0 0,1-1 0,-1 1 0,2 4 0,7 11 0,-1 0 0,0 0 0,12 37 0,-19-48 0,-1 0 0,1 1 0,-2-1 0,1 1 0,-1-1 0,0 1 0,-1 0 0,1 0 0,-2-1 0,1 1 0,-1 0 0,0-1 0,-3 11 0,1-13 0,0 0 0,0-1 0,-1 0 0,1 1 0,-1-1 0,0 0 0,0-1 0,0 1 0,0-1 0,-1 0 0,0 0 0,1 0 0,-1 0 0,0-1 0,-1 0 0,1 0 0,0 0 0,0-1 0,-1 0 0,1 0 0,-7 0 0,4 1 0,0-1 0,0-1 0,0 1 0,1-2 0,-1 1 0,0-1 0,0 0 0,0 0 0,0-1 0,1 0 0,-1-1 0,1 0 0,0 0 0,-9-5 0,9 3 11,1-1 0,0 0 0,0 0 0,0 0 0,1-1 0,0 1-1,0-1 1,1-1 0,0 1 0,-7-15 0,9 17-89,1 0 0,-1 0 0,1 0-1,-1-1 1,1 1 0,1 0 0,-1-1 0,1 1 0,0 0-1,0-1 1,0 1 0,1 0 0,0 0 0,0-1 0,1 1-1,-1 0 1,1 0 0,2-5 0,10-10-6748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1 331 24575,'4'4'0,"1"-1"0,0 0 0,1 1 0,-1-2 0,1 1 0,-1-1 0,1 0 0,0 0 0,-1 0 0,1-1 0,0 0 0,0 0 0,9 0 0,2 0 0,-1-1 0,1 0 0,28-5 0,-37 3 0,1 0 0,-1 0 0,0 0 0,0-1 0,0-1 0,0 1 0,0-1 0,7-6 0,-13 9 0,-1 0 0,1 0 0,-1-1 0,1 1 0,-1 0 0,0-1 0,0 1 0,1-1 0,-1 1 0,0-1 0,-1 0 0,1 0 0,0 1 0,0-1 0,-1 0 0,1 0 0,-1 0 0,1 0 0,-1 1 0,0-1 0,0 0 0,0 0 0,0 0 0,0 0 0,0 0 0,-1 0 0,1 0 0,-1 0 0,1 1 0,-1-1 0,1 0 0,-1 0 0,0 1 0,0-1 0,0 0 0,0 1 0,0-1 0,-1 1 0,1-1 0,0 1 0,-2-2 0,-8-7 0,1 0 0,-1 1 0,-1 1 0,0 0 0,-20-11 0,-38-28 0,65 44 0,1-1 0,0 0 0,0 0 0,0-1 0,1 1 0,0-1 0,0 0 0,0 1 0,0-2 0,1 1 0,-1 0 0,0-6 0,2 9-48,0-1-1,1 1 0,-1 0 0,1-1 0,0 1 1,0-1-1,0 1 0,0-1 0,0 1 1,1-1-1,-1 1 0,1-1 0,-1 1 1,1-1-1,0 1 0,0 0 0,0 0 1,0-1-1,0 1 0,1 0 0,-1 0 1,1 0-1,-1 0 0,1 0 0,0 1 0,0-1 1,3-2-1,16-9-6777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24575,'0'1'0,"1"0"0,-1 0 0,1 0 0,-1 0 0,1 0 0,-1-1 0,1 1 0,0 0 0,-1 0 0,1 0 0,0-1 0,-1 1 0,1 0 0,0-1 0,0 1 0,0-1 0,0 1 0,0-1 0,0 1 0,0-1 0,0 1 0,0-1 0,0 0 0,1 1 0,30 6 0,-28-7 0,9 2 0,1 0 0,0-2 0,0 1 0,-1-2 0,1 0 0,20-4 0,-31 5 0,1-1 0,-1 1 0,0-1 0,0 0 0,0 0 0,0 0 0,0 0 0,0-1 0,0 1 0,0-1 0,0 0 0,0 0 0,-1 0 0,1 0 0,-1 0 0,0 0 0,1-1 0,-1 1 0,0-1 0,0 0 0,-1 1 0,1-1 0,-1 0 0,1 0 0,-1 0 0,0 0 0,0 0 0,0-1 0,0 1 0,-1 0 0,1 0 0,-1-6 0,0 6 0,-1 0 0,1 0 0,-1 0 0,0 0 0,0 0 0,0 1 0,-1-1 0,1 0 0,0 0 0,-1 1 0,0-1 0,0 1 0,0 0 0,0-1 0,0 1 0,-4-3 0,-48-31 0,10 7 0,38 23 12,0 0 0,0 0 0,1-1 0,0 0 0,0 0 0,0 0 0,1 0 0,0-1 0,-4-13 0,7 18-56,0 1 1,0-1-1,0 1 0,1-1 1,-1 0-1,1 1 0,0-1 1,0 0-1,0 1 0,0-1 1,0 0-1,0 1 0,1-1 1,-1 0-1,1 1 0,0-1 0,0 1 1,0-1-1,0 1 0,0-1 1,1 1-1,-1 0 0,1 0 1,-1 0-1,1 0 0,0 0 1,0 0-1,0 0 0,0 0 1,0 1-1,0-1 0,0 1 1,5-3-1,13-4-6782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2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33 24575,'0'1'0,"-1"0"0,1 0 0,-1 1 0,1-1 0,-1 0 0,0 0 0,0 0 0,1 0 0,-1 0 0,0 0 0,0 0 0,0-1 0,0 1 0,0 0 0,-2 1 0,-6 6 0,9-8 0,0 1 0,0-1 0,0 0 0,0 1 0,0-1 0,1 0 0,-1 0 0,0 1 0,0-1 0,0 0 0,0 0 0,0 0 0,0 1 0,1-1 0,-1 0 0,0 0 0,0 0 0,0 1 0,1-1 0,-1 0 0,0 0 0,0 0 0,1 0 0,-1 0 0,0 1 0,0-1 0,1 0 0,-1 0 0,0 0 0,0 0 0,1 0 0,-1 0 0,0 0 0,0 0 0,1 0 0,-1 0 0,0 0 0,0 0 0,1 0 0,-1 0 0,1-1 0,55 6 0,0-4 0,84-7 0,-21-9 0,-70 8 0,67-2 0,404 10 0,-503-2 0,0-2 0,0 1 0,24-8 0,-31 6 0,1 1 0,-1 0 0,0 1 0,1 0 0,0 1 0,-1 0 0,1 1 0,0 0 0,-1 0 0,1 1 0,18 5 0,-26-5-85,-1 0 0,0 0-1,0 0 1,0 1 0,0-1-1,0 1 1,0-1 0,0 1-1,0 0 1,-1 0 0,1 0-1,-1 0 1,1 0 0,-1 0-1,2 4 1,5 13-6741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90 24575,'-1'42'0,"0"-23"0,1 0 0,0 1 0,2-1 0,0 0 0,6 25 0,-6-39 0,0 0 0,0 1 0,0-1 0,1 0 0,0 0 0,0-1 0,0 1 0,0-1 0,1 1 0,0-1 0,0 0 0,0 0 0,0-1 0,1 1 0,0-1 0,-1 0 0,1 0 0,0 0 0,0-1 0,1 0 0,-1 0 0,9 2 0,-7-2 0,-1 0 0,1-1 0,0 0 0,0 0 0,-1 0 0,1-1 0,0 0 0,0 0 0,0-1 0,-1 0 0,1 0 0,0 0 0,-1-1 0,1 0 0,-1 0 0,1-1 0,-1 0 0,11-7 0,-11 5 0,0 0 0,-1 0 0,0-1 0,0 1 0,0-1 0,-1 0 0,0-1 0,0 1 0,0-1 0,-1 0 0,0 0 0,0 0 0,-1 0 0,0-1 0,0 1 0,1-15 0,-2 14 7,-1 1 0,1-1 0,-1 0 0,-1 1 0,0-1 1,0 1-1,0-1 0,-1 1 0,0-1 0,0 1 0,-1 0 0,0 0 0,0 0 0,-1 0 0,0 0 0,-8-10 0,5 9-131,0 1 0,-1-1 1,0 1-1,0 0 0,0 1 0,-1 0 1,0 0-1,0 1 0,-1 0 0,0 1 1,-15-5-1,-1 1-6702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3 326 24575,'-1'-54'0,"-1"20"0,7-66 0,-4 91 0,0 0 0,1 0 0,1 0 0,-1 0 0,1 0 0,1 1 0,0 0 0,0-1 0,0 1 0,1 1 0,1-1 0,5-7 0,-10 14 0,0-1 0,0 1 0,0-1 0,0 1 0,1 0 0,-1 0 0,0-1 0,1 1 0,-1 0 0,1 0 0,-1 0 0,1 1 0,-1-1 0,1 0 0,0 0 0,-1 1 0,1-1 0,0 1 0,0 0 0,-1-1 0,1 1 0,0 0 0,0 0 0,0 0 0,-1 0 0,1 0 0,0 1 0,0-1 0,-1 0 0,1 1 0,0 0 0,0-1 0,-1 1 0,1 0 0,-1 0 0,1 0 0,-1 0 0,1 0 0,-1 0 0,1 0 0,-1 0 0,0 1 0,0-1 0,0 0 0,0 1 0,0-1 0,0 1 0,0-1 0,0 1 0,1 2 0,5 11 0,0 1 0,0-1 0,-1 1 0,4 19 0,-8-28 0,5 35 0,-1 0 0,-2 1 0,-3 68 0,-1-88 0,-2-76 0,0-59 0,3 103 0,0-1 0,0 0 0,1 1 0,0-1 0,1 1 0,0 0 0,0 0 0,9-16 0,-11 23 0,0-1 0,0 2 0,0-1 0,0 0 0,0 0 0,0 0 0,1 0 0,-1 1 0,1-1 0,-1 1 0,1-1 0,0 1 0,0-1 0,-1 1 0,1 0 0,0 0 0,0 0 0,0 0 0,0 0 0,0 0 0,0 1 0,1-1 0,-1 1 0,0 0 0,0-1 0,0 1 0,1 0 0,-1 0 0,0 0 0,0 0 0,0 1 0,1-1 0,-1 1 0,0-1 0,0 1 0,0 0 0,0 0 0,2 1 0,1 1 0,-1 1 0,0-1 0,1 1 0,-2 0 0,1 0 0,0 1 0,-1-1 0,1 1 0,-1 0 0,-1 0 0,1 0 0,-1 0 0,4 10 0,35 170-1365,-34-159-5461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0 275 24575,'29'0'0,"-11"1"0,0-1 0,0-1 0,0 0 0,32-8 0,-45 8 0,0-1 0,0 0 0,0 0 0,0 0 0,-1-1 0,1 1 0,-1-1 0,0 0 0,0-1 0,0 1 0,0 0 0,-1-1 0,1 0 0,-1 0 0,0 0 0,0-1 0,0 1 0,-1-1 0,1 1 0,-1-1 0,2-7 0,-1 3 0,-1 1 0,0-1 0,0 0 0,-1 1 0,0-1 0,-1 0 0,1 0 0,-2 1 0,1-1 0,-1 0 0,-1 0 0,-3-11 0,4 16 0,0 1 0,-1-1 0,1 1 0,-1 0 0,0 0 0,0 0 0,0 0 0,-1 0 0,1 0 0,-1 1 0,1-1 0,-1 1 0,0-1 0,0 1 0,0 0 0,0 0 0,0 0 0,-1 1 0,1-1 0,0 1 0,-1 0 0,1 0 0,-1 0 0,1 0 0,-1 1 0,0-1 0,1 1 0,-1 0 0,0 0 0,1 0 0,-7 2 0,6-2 0,0 1 0,0 0 0,-1 0 0,1 0 0,0 0 0,0 1 0,1 0 0,-1 0 0,0 0 0,0 0 0,1 0 0,-1 1 0,1 0 0,0-1 0,0 1 0,-4 5 0,3-2 0,-1 1 0,1 0 0,0 0 0,0 0 0,1 0 0,0 1 0,1-1 0,-3 10 0,0 11 0,1 0 0,2 1 0,1 50 0,1-64 0,0-1 0,2 0 0,-1-1 0,2 1 0,0 0 0,5 13 0,-7-23 0,1 1 0,0-1 0,0 0 0,1 0 0,-1 0 0,1 0 0,0-1 0,0 1 0,0-1 0,0 0 0,1 1 0,-1-2 0,1 1 0,0 0 0,0-1 0,0 1 0,0-1 0,0 0 0,1-1 0,-1 1 0,0-1 0,6 1 0,-1 0-124,-1-1 0,1 0 0,-1-1 0,1 1 0,-1-2 0,1 1-1,-1-1 1,0-1 0,1 0 0,10-3 0,2-3-6702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24575,'0'-5'0,"1"0"0,0-1 0,0 1 0,1 0 0,0-1 0,0 1 0,0 0 0,1 0 0,4-7 0,-6 10 0,-1 1 0,1 0 0,0 0 0,-1-1 0,1 1 0,0 0 0,0 0 0,-1 0 0,1 0 0,0 0 0,0 0 0,0 0 0,1 1 0,-1-1 0,0 0 0,0 0 0,0 1 0,1-1 0,-1 1 0,0-1 0,0 1 0,1-1 0,-1 1 0,0 0 0,1 0 0,-1 0 0,0 0 0,1 0 0,-1 0 0,1 0 0,-1 0 0,0 0 0,1 1 0,-1-1 0,0 0 0,1 1 0,-1-1 0,0 1 0,0 0 0,0-1 0,3 3 0,-3-2 0,0 1 0,0-1 0,-1 1 0,1-1 0,0 1 0,0 0 0,-1 0 0,1-1 0,-1 1 0,1 0 0,-1 0 0,0-1 0,0 1 0,0 0 0,0 0 0,0 0 0,0-1 0,0 1 0,-1 0 0,0 1 0,-10 38 0,10-39 0,-6 16 0,1 0 0,0 1 0,2 0 0,0 0 0,-2 32 0,6-47 0,0-1 0,0 1 0,0 0 0,1 0 0,0 0 0,-1 0 0,1 0 0,0-1 0,1 1 0,-1 0 0,1-1 0,0 1 0,0-1 0,0 0 0,0 1 0,0-1 0,1 0 0,-1 0 0,1 0 0,0-1 0,0 1 0,0-1 0,0 0 0,1 1 0,-1-1 0,0-1 0,1 1 0,0 0 0,-1-1 0,1 0 0,0 0 0,0 0 0,-1 0 0,7 0 0,12 1-455,-1-1 0,30-1 0,-24-2-6371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1 368 24575,'0'-5'0,"0"-7"0,0-2-8191</inkml:trace>
  <inkml:trace contextRef="#ctx0" brushRef="#br0" timeOffset="1">1 0 24575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27 154 24575,'0'41'0,"-1"27"0,3-1 0,15 97 0,-9-107 0,-6-40 0,0-1 0,0 0 0,2 0 0,10 31 0,-14-47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0,0 0 0,0 0 0,0 1 0,0-16 0,-4-20 0,-2 14 0,-1-1 0,-17-32 0,14 34 0,2-1 0,-11-35 0,18 53 0,1 0 0,-1 0 0,1-1 0,0 1 0,0 0 0,0 0 0,0 0 0,0-1 0,1 1 0,-1 0 0,1 0 0,0 0 0,0 0 0,0 0 0,0 0 0,1 0 0,-1 0 0,1 0 0,0 0 0,0 1 0,0-1 0,0 1 0,0 0 0,0-1 0,1 1 0,3-2 0,7-5 0,0 1 0,1 1 0,-1 0 0,24-7 0,18-10 0,-43 17 0,0 0 0,-1-1 0,0 0 0,0-1 0,-1-1 0,0 1 0,9-13 0,-16 18 0,0 1 0,0-1 0,-1 0 0,1 0 0,-1 0 0,0 0 0,0 0 0,0-1 0,-1 1 0,0 0 0,1-1 0,-2 1 0,1-1 0,0 0 0,-1 1 0,0-1 0,0 1 0,0-1 0,-1 0 0,0 1 0,1-1 0,-2 1 0,1-1 0,-4-7 0,2 7 0,-1 0 0,0 0 0,0 1 0,-1-1 0,1 1 0,-1 0 0,0 1 0,0-1 0,0 1 0,-1 0 0,1 0 0,-1 0 0,-10-2 0,4 0 0,0 2 0,0-1 0,-1 2 0,1 0 0,-24-1 0,12 6-1365,4 3-5461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77 24575,'11'0'0,"-1"-1"0,0 0 0,0 0 0,0-1 0,0-1 0,0 0 0,-1 0 0,1-1 0,-1 0 0,0 0 0,0-1 0,0 0 0,12-11 0,-19 16 0,-1-1 0,0 0 0,0 0 0,0 0 0,-1 0 0,1 0 0,0 1 0,0-2 0,0 1 0,-1 0 0,1 0 0,0 0 0,-1 0 0,1 0 0,-1 0 0,1-2 0,-1 2 0,0 1 0,-1 0 0,1-1 0,0 1 0,0 0 0,-1-1 0,1 1 0,0 0 0,0-1 0,-1 1 0,1 0 0,0-1 0,-1 1 0,1 0 0,0 0 0,-1-1 0,1 1 0,0 0 0,-1 0 0,1 0 0,-1 0 0,1-1 0,0 1 0,-1 0 0,1 0 0,-1 0 0,1 0 0,0 0 0,-1 0 0,0 0 0,-3 0 0,0 0 0,0 1 0,-1-1 0,1 1 0,0 0 0,0 0 0,0 0 0,-5 2 0,0 3 0,0 0 0,0 1 0,0 0 0,1 0 0,0 1 0,0 0 0,1 1 0,0-1 0,1 1 0,-1 1 0,2-1 0,0 1 0,-7 16 0,0 4 0,1 0 0,1 2 0,-8 43 0,-10 159 0,23-210 0,2 1 0,1-1 0,0 1 0,2-1 0,4 36 0,-3-53 0,0 1 0,1 0 0,0-1 0,0 0 0,0 1 0,1-1 0,0 0 0,1 0 0,0-1 0,0 1 0,0-1 0,0 0 0,1 0 0,0 0 0,1-1 0,-1 1 0,1-1 0,0 0 0,0-1 0,1 0 0,10 6 0,-7-6 0,0-1 0,1 0 0,-1-1 0,1 0 0,0 0 0,0-1 0,-1 0 0,1-1 0,0-1 0,14-1 0,14-5 0,53-15 0,-88 21 0,21-8-1365,-5 0-5461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24575,'0'11'0,"0"8"0,0 6 0,0 5 0,0 1 0,0 2 0,0 0 0,0-1 0,0 0 0,0 0 0,0-1 0,0-1 0,0 1 0,0-6-8191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1 303 24575,'0'-1'0,"1"-1"0,-1 1 0,1 0 0,0 0 0,-1 0 0,1 0 0,0 0 0,0 0 0,0 0 0,-1 0 0,1 0 0,0 0 0,0 0 0,0 0 0,1 1 0,-1-1 0,0 1 0,0-1 0,0 0 0,0 1 0,1 0 0,-1-1 0,0 1 0,0 0 0,1 0 0,1-1 0,42-5 0,-38 6 0,41-4 0,-17 2 0,50-9 0,-72 9 0,1 0 0,-1-1 0,0 0 0,0-1 0,0 0 0,0-1 0,0 0 0,-1 0 0,11-9 0,-16 11 0,0 1 0,0-2 0,0 1 0,-1 0 0,1 0 0,-1-1 0,0 1 0,0-1 0,0 0 0,0 0 0,0 0 0,-1 0 0,0 0 0,0 0 0,0 0 0,0 0 0,-1 0 0,0 0 0,1 0 0,-2-1 0,1 1 0,0 0 0,-1 0 0,0 0 0,0 0 0,0 0 0,0 0 0,-4-7 0,2 4 0,0 1 0,-1-1 0,0 1 0,0 0 0,0 1 0,-1-1 0,0 1 0,0 0 0,0 0 0,-1 0 0,1 1 0,-1 0 0,0 0 0,-1 0 0,1 1 0,-8-3 0,10 5-151,-1-1-1,1 1 0,-1 0 0,0 0 1,1 1-1,-1-1 0,0 1 1,-9 1-1,-5 4-6674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52 24575,'21'1'0,"0"-2"0,0 0 0,0-1 0,0-2 0,0 0 0,0-1 0,-1-1 0,27-12 0,-35 11 0,-12 2 0,-23 8 0,9 4 0,0 0 0,0 1 0,1 0 0,0 2 0,0-1 0,1 1 0,0 1 0,1 0 0,0 1 0,1 0 0,0 0 0,1 1 0,0 1 0,1 0 0,1 0 0,0 0 0,1 1 0,-7 25 0,4-5 0,1 1 0,1 0 0,2 1 0,2-1 0,2 1 0,1 0 0,5 39 0,-4-69 6,0 0-1,1 0 1,-1 0-1,2 0 0,-1-1 1,1 1-1,0-1 1,0 1-1,1-1 1,0 0-1,0-1 1,0 1-1,1 0 0,0-1 1,0 0-1,0-1 1,1 1-1,0-1 1,-1 0-1,1 0 1,13 5-1,-11-5-98,1 0 0,0-1 1,0 0-1,1 0 0,-1-1 0,1-1 0,-1 1 0,1-2 1,0 1-1,-1-1 0,1-1 0,-1 1 0,1-2 1,-1 1-1,16-6 0,-5 0-6733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3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24575,'62'-1'0,"126"6"0,-165-2 0,-1 0 0,0 2 0,0 0 0,0 1 0,-1 2 0,28 12 0,256 118 0,-285-128 0,13 6 0,-1 1 0,36 27 0,-60-39 0,-1 0 0,0 1 0,0 0 0,-1 1 0,0-1 0,0 1 0,0 1 0,-1-1 0,0 1 0,-1-1 0,0 1 0,0 1 0,0-1 0,3 13 0,-7-16 0,0 0 0,0 0 0,0 0 0,-1 0 0,1 0 0,-1 0 0,0 0 0,-1 0 0,1 0 0,-1-1 0,0 1 0,0 0 0,-1-1 0,1 1 0,-1-1 0,0 0 0,0 0 0,0 0 0,-1-1 0,-7 7 0,-5 6 0,-2-2 0,0 0 0,-25 13 0,-225 163-40,172-119-1285,76-57-5501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24575,'14'-1'0,"1"0"0,-1-1 0,27-8 0,24-4 0,-55 13 0,0 0 0,0 0 0,1 1 0,-1 1 0,19 2 0,-26-2 0,0 0 0,-1 0 0,1 0 0,-1 0 0,1 1 0,-1-1 0,1 1 0,-1-1 0,0 1 0,0 0 0,0 0 0,0 0 0,0 0 0,0 0 0,0 0 0,-1 0 0,1 1 0,-1-1 0,0 1 0,1-1 0,-1 1 0,0-1 0,-1 1 0,1 0 0,0 0 0,-1 2 0,2 5 0,-1-1 0,-1 0 0,0 0 0,0 1 0,-1-1 0,0 0 0,0 0 0,-1 0 0,-1 0 0,1 0 0,-1 0 0,-1-1 0,-8 15 0,1-4 0,-1-1 0,0-1 0,-2 0 0,-28 28 0,40-43 0,-1 0 0,1 0 0,0 0 0,0 1 0,0-1 0,0 1 0,0-1 0,0 1 0,1 0 0,-1 0 0,1 0 0,0 0 0,0 0 0,0 0 0,0 0 0,0 0 0,1 0 0,-1 0 0,1 0 0,0 0 0,0 1 0,0-1 0,0 0 0,1 0 0,0 4 0,1-3 0,0 0 0,1-1 0,-1 1 0,1-1 0,-1 1 0,1-1 0,0 0 0,0 0 0,1 0 0,-1-1 0,0 1 0,1-1 0,0 0 0,0 0 0,-1 0 0,1 0 0,0-1 0,5 2 0,58 11-1365,-37-12-5461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24575,'5'0'0,"7"0"0,6 0 0,6-5 0,4-2 0,2 1 0,1-5 0,-4 0-8191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24575,'34'12'0,"-4"0"0,30-7 0,-50-5 0,1 1 0,0-1 0,-1 2 0,22 5 0,-29-6 0,1 1 0,-1 0 0,1 0 0,-1 0 0,1 0 0,-1 0 0,0 1 0,0-1 0,0 1 0,0 0 0,-1 0 0,1 0 0,-1 0 0,0 1 0,0-1 0,0 0 0,3 7 0,2 11 0,-1 1 0,-1 0 0,0 0 0,-2 0 0,-1 1 0,0-1 0,-2 1 0,-3 30 0,5 74 0,-1-113 0,2 0 0,-1 0 0,2 0 0,0 0 0,0 0 0,13 24 0,9 3 0,-18-29 0,1 1 0,-2 0 0,0 0 0,7 17 0,-13-27 0,0 0 0,0 0 0,0 0 0,-1 0 0,1 0 0,-1 1 0,0-1 0,0 0 0,0 0 0,0 0 0,0 0 0,-1 0 0,1 0 0,-1 0 0,0 0 0,0 0 0,0 0 0,0 0 0,-1 0 0,1 0 0,-1-1 0,0 1 0,1-1 0,-1 1 0,-3 2 0,-1 1 7,-1-1-1,0 1 1,0-1-1,0-1 0,-1 1 1,1-1-1,-1-1 1,0 1-1,-1-1 1,1-1-1,0 1 0,-17 1 1,-4-1-230,-1-1 0,-42-4 0,38 1-557,7 0-6046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0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24575,'89'-2'0,"98"5"0,-184-3 0,-1 0 0,1 0 0,0 0 0,0 1 0,-1-1 0,1 1 0,0 0 0,-1 0 0,1 0 0,-1 0 0,1 0 0,-1 1 0,1-1 0,-1 1 0,0 0 0,0-1 0,0 1 0,0 0 0,0 0 0,0 0 0,0 1 0,-1-1 0,1 0 0,-1 1 0,1-1 0,-1 1 0,0-1 0,0 1 0,0 0 0,-1-1 0,1 1 0,-1 0 0,1-1 0,-1 6 0,0 8 0,-1-1 0,-1 1 0,0-1 0,-1 1 0,-5 16 0,-1 6 0,4-9 0,1 1 0,-1 52 0,5-72 0,1 0 0,0 0 0,0-1 0,1 1 0,0-1 0,0 1 0,1-1 0,1 0 0,-1 0 0,2 0 0,-1 0 0,8 10 0,-4-9 0,-1 0 0,0 0 0,0 1 0,-1 0 0,6 17 0,-11-25 0,1 0 0,-2 0 0,1 0 0,0 1 0,-1-1 0,1 0 0,-1 1 0,0-1 0,0 0 0,0 1 0,-1-1 0,1 0 0,-1 0 0,0 1 0,1-1 0,-2 0 0,1 0 0,0 0 0,-1 0 0,1 0 0,-1 0 0,0 0 0,0 0 0,0-1 0,-3 3 0,-5 5 20,-1-1 0,0-1 0,-1 0 0,1 0 0,-20 8 0,24-13-144,0 0 0,0 0 1,0 0-1,0-1 0,-1 0 0,1 0 1,-1-1-1,1 0 0,-1 0 0,0-1 1,-10 0-1,0-5-6702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163 363 24575,'-1'-6'0,"-1"1"0,0 0 0,0-1 0,0 1 0,0 0 0,-1 0 0,0 0 0,-5-6 0,-7-14 0,10 12 0,1 1 0,0-1 0,1 1 0,0-1 0,1 0 0,0 0 0,1 0 0,1 0 0,0 0 0,1 0 0,4-23 0,-5 31 0,1 0 0,0-1 0,1 1 0,-1 0 0,1 0 0,0 0 0,0 1 0,0-1 0,1 0 0,0 1 0,0 0 0,0 0 0,0 0 0,1 0 0,0 0 0,0 0 0,0 1 0,0 0 0,0 0 0,0 0 0,1 0 0,0 1 0,-1 0 0,1-1 0,0 2 0,0-1 0,0 1 0,0 0 0,0 0 0,1 0 0,8 0 0,-10 1 0,0 0 0,0 1 0,0-1 0,0 1 0,0 0 0,0 0 0,-1 0 0,1 1 0,0-1 0,-1 1 0,1 0 0,-1 0 0,1 0 0,-1 0 0,0 1 0,3 2 0,-1 0 0,0 1 0,0 0 0,-1 0 0,0 0 0,0 0 0,-1 0 0,0 1 0,3 9 0,0 3 0,-1 0 0,-1 0 0,0 1 0,-2 0 0,1 32 0,-3-42 0,0 0 0,-1 0 0,0 1 0,0-1 0,-1 0 0,0 0 0,-1 0 0,0 0 0,-8 16 0,7-21 0,1 0 0,-1 0 0,0-1 0,0 1 0,0-1 0,0 0 0,-1 0 0,0 0 0,0-1 0,0 0 0,0 0 0,0 0 0,-1 0 0,1-1 0,-1 0 0,0 0 0,-11 2 0,9-2 8,1-1 0,-1 0 0,1 0 0,-1 0 0,1-1 0,-1 0 0,1-1 0,-1 1 0,1-2 0,-1 1 0,1-1 0,0 0 0,0 0 0,-13-7 0,11 4-157,0-2 1,0 1-1,1-1 1,0 0-1,0-1 1,1 0-1,0 0 1,0-1-1,-8-14 1,-5-9-6678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24575,'3'6'0,"1"1"0,-1-1 0,0 1 0,0 0 0,0-1 0,-1 1 0,0 1 0,-1-1 0,0 0 0,1 11 0,3 13 0,11 55 0,6 114 0,-11-81 0,-5-59 0,18 129 0,-13-100-1365,-10-63-5461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14 233 24575,'5'0'0,"2"6"0,5 1 0,0 5 0,4 5 0,-2 5 0,3 5 0,-2-4-8191</inkml:trace>
  <inkml:trace contextRef="#ctx0" brushRef="#br0" timeOffset="1">14 19 24575,'-5'0'0,"-2"-5"0,5-2 0,4 0-8191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24575,'1'5'0,"1"0"0,-1 0 0,1 0 0,0 0 0,1 0 0,-1 0 0,4 5 0,5 10 0,4 16 0,-6-13 0,1 0 0,1 0 0,1-1 0,17 24 0,-28-44-4,0 0-1,1 0 1,-1 0-1,1-1 1,-1 1-1,1 0 1,0-1-1,0 1 1,-1-1-1,1 0 1,0 0-1,0 0 1,0 0 0,1 0-1,-1 0 1,0 0-1,0-1 1,0 1-1,1-1 1,3 1-1,-3-1 16,-1-1 0,0 0 1,0 1-1,1-1 0,-1 0 0,0 0 0,0-1 0,0 1 0,0 0 0,0-1 1,0 1-1,0-1 0,-1 1 0,1-1 0,-1 0 0,3-3 0,5-10-182,0 0-1,-1 0 0,-1 0 0,8-25 1,-10 26-431,6-13-6224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9 238 24575,'26'8'0,"-24"-7"0,-1 0 0,1 0 0,0 0 0,0-1 0,0 1 0,-1 0 0,1-1 0,0 1 0,0-1 0,0 0 0,0 0 0,0 1 0,0-1 0,0-1 0,0 1 0,0 0 0,-1 0 0,5-2 0,3-1 0,-1-1 0,1-1 0,0 1 0,-1-1 0,0-1 0,0 0 0,-1 0 0,0 0 0,0-1 0,0 0 0,-1 0 0,0-1 0,0 0 0,-1 0 0,0 0 0,0-1 0,-1 0 0,0 0 0,-1 0 0,4-15 0,-6 21 0,0 0 0,-1-1 0,0 1 0,0 0 0,0 0 0,0 0 0,0 0 0,-1 0 0,1 0 0,-1 0 0,0 0 0,0 0 0,0 0 0,0 0 0,0 0 0,-1 0 0,1 1 0,-1-1 0,0 1 0,0-1 0,0 1 0,0 0 0,0-1 0,0 1 0,-1 0 0,1 0 0,-1 1 0,1-1 0,-1 0 0,0 1 0,0 0 0,0 0 0,1 0 0,-1 0 0,0 0 0,-6-1 0,4 1 0,0 0 0,0 0 0,0 0 0,-1 1 0,1 0 0,0 0 0,-1 0 0,1 0 0,0 1 0,0 0 0,0 0 0,-1 1 0,1-1 0,0 1 0,1 0 0,-1 1 0,0-1 0,1 1 0,-1 0 0,1 0 0,-6 4 0,6 0 0,0-1 0,0 1 0,0 0 0,1 0 0,0 0 0,0 0 0,0 1 0,1-1 0,1 1 0,-1-1 0,1 1 0,0 0 0,1 13 0,0-16 0,0 1 0,0-1 0,0 0 0,1 0 0,-1 0 0,2 0 0,-1 0 0,0 0 0,1 0 0,0-1 0,0 1 0,0-1 0,1 1 0,-1-1 0,1 1 0,0-1 0,1 0 0,-1-1 0,1 1 0,-1 0 0,7 4 0,-2-5-227,0 1-1,0-1 1,0 0-1,1-1 1,16 3-1,6-2-6598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4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84 24575,'-2'0'0,"1"0"0,-1 0 0,0 0 0,0 0 0,0 0 0,1-1 0,-1 1 0,0-1 0,1 1 0,-1-1 0,0 1 0,1-1 0,-1 0 0,1 0 0,-1 0 0,1 0 0,-1 0 0,1 0 0,0-1 0,0 1 0,-1 0 0,1-1 0,0 1 0,0-1 0,0 1 0,1-1 0,-1 1 0,0-1 0,0 0 0,1 1 0,-1-1 0,1 0 0,0 1 0,-1-1 0,1 0 0,0 0 0,0 0 0,0 1 0,0-1 0,0 0 0,1 0 0,-1 1 0,1-1 0,-1 0 0,1 1 0,-1-1 0,1 0 0,0 1 0,0-1 0,0 1 0,0-1 0,0 1 0,0-1 0,0 1 0,0 0 0,1 0 0,-1-1 0,0 1 0,1 0 0,-1 0 0,1 0 0,-1 0 0,1 1 0,0-1 0,-1 0 0,1 1 0,0-1 0,-1 1 0,4-1 0,2 0 0,0 0 0,0 1 0,0 0 0,0 0 0,0 0 0,0 1 0,0 0 0,0 1 0,0-1 0,0 1 0,11 5 0,-8-3 0,0-1 0,0 0 0,0-1 0,0 0 0,11 0 0,-5-1 0,-9-2 0,-1 0 0,1 1 0,0 0 0,-1 1 0,1-1 0,-1 1 0,1 0 0,-1 1 0,1 0 0,-1 0 0,0 0 0,0 1 0,0 0 0,0 0 0,-1 0 0,1 1 0,-1 0 0,9 7 0,-2 2-227,0 0-1,-1 1 1,-1 0-1,0 0 1,11 23-1,-10-12-6598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 24575,'1'0'0,"0"1"0,1-1 0,-1 0 0,0 1 0,0-1 0,0 1 0,0 0 0,0-1 0,0 1 0,0 0 0,-1 0 0,1-1 0,0 1 0,0 0 0,0 0 0,-1 0 0,1 0 0,0 0 0,-1 0 0,1 0 0,-1 0 0,1 0 0,-1 0 0,0 0 0,1 1 0,-1-1 0,0 2 0,6 38 0,-6-34 0,11 101 0,13 245 0,-27-246 0,5 112 0,6-188 0,-5-31 0,-3-18 0,-44-420 0,30 303 0,6 82 0,3-1 0,2 0 0,5-57 0,-2 108 0,0 1 0,0-1 0,1 1 0,-1-1 0,1 1 0,-1-1 0,1 1 0,0 0 0,0-1 0,0 1 0,0 0 0,0 0 0,0 0 0,1 0 0,-1 0 0,1 0 0,0 0 0,-1 0 0,1 0 0,0 1 0,0-1 0,0 1 0,0-1 0,3 0 0,-1 1 0,0 0 0,0 0 0,0 0 0,0 1 0,0 0 0,0-1 0,0 1 0,0 1 0,0-1 0,1 1 0,-1 0 0,0-1 0,5 3 0,5 3 0,0-1 0,0 2 0,0 0 0,-1 0 0,0 2 0,24 18 0,-25-15 0,-1 1 0,0 0 0,-1 0 0,0 1 0,-2 0 0,1 0 0,-2 1 0,1 1 0,-2-1 0,0 1 0,-1 0 0,-1 0 0,3 23 0,0 19 0,-3 1 0,-4 86 0,-1-92 0,2-47 0,-2 0 0,1-1 0,-1 1 0,1 0 0,-2 0 0,1-1 0,0 1 0,-4 6 0,4-10 0,0-1 0,0 1 0,0-1 0,0 0 0,0 1 0,0-1 0,0 0 0,-1 0 0,1 0 0,0 0 0,-1 0 0,1 0 0,-1 0 0,1 0 0,-1-1 0,1 1 0,-1-1 0,1 1 0,-1-1 0,0 1 0,1-1 0,-1 0 0,0 0 0,0 0 0,1 0 0,-1 0 0,0 0 0,1 0 0,-1-1 0,0 1 0,-2-2 0,17 13 0,-1 0 0,-1 1 0,0 0 0,15 23 0,1 6-1365,-17-23-5461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24575,'1'0'0,"1"0"0,-1 1 0,1 0 0,-1-1 0,1 1 0,-1 0 0,0-1 0,1 1 0,-1 0 0,0 0 0,0 0 0,0 0 0,1 0 0,-1 1 0,0-1 0,0 0 0,-1 0 0,1 1 0,1 1 0,16 34 0,-13-27 0,9 26 0,-2 0 0,-1 1 0,-1 0 0,-3 1 0,5 51 0,9 48 0,11-10 14,-15-64-704,13 101 1,-27-138-6137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64 24575,'0'-5'0,"11"-2"0,8-5 0,6 0 0,4 1 0,3 4 0,1 2 0,-1 2 0,-4 2-8191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47 24575,'-1'24'0,"1"-9"0,0-1 0,0 0 0,1 0 0,1 1 0,5 19 0,-5-29 0,-1-1 0,1 1 0,1-1 0,-1 1 0,1-1 0,0 0 0,0 0 0,0 0 0,0-1 0,1 1 0,-1-1 0,1 0 0,0 0 0,0 0 0,0 0 0,1-1 0,-1 1 0,1-1 0,7 3 0,-8-4 0,0 0 0,0 0 0,0 0 0,0 0 0,0-1 0,0 1 0,0-1 0,0 0 0,0 0 0,1-1 0,-1 1 0,0-1 0,0 0 0,0 0 0,-1 0 0,7-3 0,-3 0 0,-1 1 0,0-1 0,0 0 0,0-1 0,0 0 0,-1 1 0,0-2 0,9-10 0,-7 7 0,0-1 0,-1 0 0,0 0 0,-1-1 0,0 1 0,-1-1 0,0 0 0,-1 0 0,0-1 0,0 1 0,1-20 0,-4 29 0,0 0 0,0 0 0,0 0 0,0 1 0,0-1 0,0 0 0,0 0 0,0 1 0,-1-1 0,1 0 0,-1 0 0,1 1 0,-1-1 0,0 0 0,0 1 0,0-1 0,0 1 0,0-1 0,0 1 0,0 0 0,0-1 0,0 1 0,-1 0 0,1 0 0,-1 0 0,1 0 0,-1 0 0,1 0 0,-1 0 0,1 0 0,-1 1 0,0-1 0,1 0 0,-4 0 0,3 2 0,-1-1 0,1 0 0,0 0 0,0 1 0,0 0 0,0-1 0,0 1 0,0 0 0,0 0 0,0 0 0,1 0 0,-1 0 0,0 0 0,0 1 0,1-1 0,-1 0 0,1 1 0,-1 0 0,1-1 0,0 1 0,0 0 0,0 0 0,0-1 0,0 1 0,0 0 0,0 0 0,0 0 0,1 0 0,-1 3 0,-1 0 5,1 0 1,1 0-1,-1 0 0,1 0 0,-1 0 0,1 1 1,1-1-1,-1 0 0,1 0 0,0 0 1,0 0-1,1 0 0,-1 0 0,1 0 0,0-1 1,0 1-1,1 0 0,0-1 0,-1 0 0,1 1 1,1-1-1,3 4 0,1 0-154,0-1 1,0 0-1,1-1 1,-1 1-1,1-1 1,1-1-1,-1 0 1,1 0-1,17 5 1,0-3-6678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1 985 24575,'10'-1'0,"0"-1"0,0 1 0,1-2 0,-2 1 0,1-1 0,0-1 0,-1 0 0,1 0 0,-1-1 0,0 0 0,-1-1 0,1 1 0,-1-2 0,0 1 0,13-16 0,4-5 0,-1-2 0,-1 0 0,20-36 0,-10 12 0,-2-1 0,-3-1 0,-2-2 0,-2 0 0,-3-2 0,25-120 0,-43 167 0,-2-1 0,1 1 0,-2 0 0,0-1 0,0 1 0,-1-1 0,0 1 0,-1 0 0,-6-18 0,6 24 0,-1 1 0,1 0 0,-1-1 0,-1 1 0,1 0 0,-1 0 0,0 1 0,0-1 0,0 1 0,0 0 0,-1 0 0,0 0 0,0 0 0,0 1 0,0 0 0,-1 0 0,1 1 0,-1-1 0,1 1 0,-1 0 0,-8-1 0,3 0 0,-1 0 0,0 1 0,-1 0 0,1 1 0,0 0 0,0 1 0,-1 0 0,1 1 0,-16 3 0,21-2 0,0 0 0,1 1 0,-1-1 0,1 1 0,-1 1 0,1-1 0,0 1 0,1 0 0,-1 0 0,1 1 0,0-1 0,0 1 0,0 1 0,0-1 0,1 1 0,0-1 0,-5 11 0,1 1 0,0 1 0,1 0 0,1 0 0,1 0 0,0 1 0,2 0 0,-3 36 0,7 143 0,2-107 0,-2-70-79,-1 20 149,2-1-1,8 48 1,-7-76-194,-1 0-1,2 0 0,0 0 1,0 0-1,1 0 1,1-1-1,0 0 0,0 0 1,1 0-1,0-1 1,12 12-1,7 4-6701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49 24575,'-2'57'0,"1"-32"0,0 0 0,2 1 0,7 48 0,-6-70 0,-1 0 0,0 0 0,1 0 0,0 0 0,0-1 0,0 1 0,0-1 0,0 1 0,1-1 0,0 0 0,-1 0 0,1 0 0,0 0 0,1-1 0,-1 1 0,0-1 0,1 0 0,-1 0 0,1 0 0,0 0 0,0-1 0,-1 1 0,1-1 0,0 0 0,0 0 0,1 0 0,-1-1 0,0 0 0,0 1 0,8-2 0,-4 1 0,1-1 0,-1 0 0,0 0 0,1-1 0,-1 0 0,0 0 0,0-1 0,0 0 0,-1 0 0,1-1 0,-1 0 0,1 0 0,-1-1 0,9-8 0,-8 4 0,0 0 0,-1-1 0,1 0 0,-2 0 0,0-1 0,0 0 0,-1 0 0,0 0 0,-1 0 0,0-1 0,-1 0 0,0 0 0,-1 0 0,0 0 0,-1 0 0,-1 0 0,0-1 0,-2-18 0,1 27 0,0 0 0,0 0 0,-1 1 0,1-1 0,-1 0 0,0 1 0,0-1 0,-4-5 0,6 9 0,0-1 0,-1 1 0,1-1 0,0 1 0,-1-1 0,1 1 0,0-1 0,-1 1 0,1-1 0,-1 1 0,1 0 0,0-1 0,-1 1 0,1-1 0,-1 1 0,0 0 0,1 0 0,-1-1 0,1 1 0,-1 0 0,1 0 0,-1 0 0,1 0 0,-1 0 0,0-1 0,1 1 0,-1 0 0,1 0 0,-1 1 0,0-1 0,1 0 0,-1 0 0,1 0 0,-1 0 0,0 0 0,1 1 0,-1-1 0,1 0 0,-1 0 0,1 1 0,-1-1 0,1 0 0,-1 1 0,1-1 0,-1 1 0,1-1 0,0 0 0,-1 1 0,1-1 0,0 1 0,-1-1 0,1 1 0,0 0 0,0-1 0,-1 1 0,1-1 0,0 1 0,0-1 0,0 1 0,0 0 0,0-1 0,0 1 0,0 0 0,-1 2 0,1 1 0,0-1 0,0 1 0,0-1 0,0 1 0,1-1 0,-1 1 0,1-1 0,0 0 0,0 1 0,0-1 0,0 0 0,1 0 0,0 0 0,-1 0 0,1 0 0,0 0 0,0 0 0,0 0 0,1-1 0,3 4 0,3 3 0,0 0 0,1 0 0,0-1 0,16 10 0,-15-12-136,0-1-1,0 0 1,0-1-1,0-1 1,1 1-1,0-2 1,0 0-1,-1 0 0,17 0 1,0-1-6690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35 350 24575,'-1'0'0,"0"-1"0,0 1 0,0-1 0,0 1 0,0-1 0,0 1 0,0-1 0,0 1 0,0-1 0,0 0 0,0 1 0,0-1 0,0 0 0,0 0 0,1 0 0,-1 0 0,0 0 0,1 0 0,-1 0 0,0 0 0,1 0 0,-1 0 0,1 0 0,0 0 0,-1-1 0,1 1 0,0-2 0,-6-38 0,5 34 0,-3-47 0,1 0 0,7-72 0,-4 124 0,0-1 0,0 1 0,1 0 0,-1 0 0,0 0 0,1 0 0,-1 0 0,1 0 0,0 0 0,-1 0 0,1 0 0,0 0 0,0 0 0,1 0 0,-1 0 0,0 1 0,0-1 0,1 0 0,1-1 0,-2 3 0,0 0 0,1-1 0,-1 1 0,0 0 0,0 0 0,0 0 0,1 0 0,-1 0 0,0 0 0,0 0 0,0 1 0,0-1 0,1 0 0,-1 0 0,0 1 0,0-1 0,0 1 0,0-1 0,0 1 0,0 0 0,0-1 0,0 1 0,2 1 0,4 5 0,0 0 0,-1 0 0,0 0 0,0 1 0,0 0 0,8 15 0,-1 7 0,16 57 0,-21-60 0,1 0 0,19 40 0,-28-67 0,0 1 0,0 0 0,1-1 0,-1 1 0,0-1 0,0 1 0,0-1 0,1 1 0,-1-1 0,0 1 0,1-1 0,-1 1 0,0-1 0,1 1 0,-1-1 0,0 1 0,1-1 0,-1 0 0,1 1 0,-1-1 0,1 0 0,-1 1 0,1-1 0,-1 0 0,1 0 0,-1 1 0,1-1 0,0 0 0,-1 0 0,1 0 0,-1 0 0,1 0 0,0 0 0,-1 0 0,2 0 0,7-21 0,-4-35 0,-5 56 0,-1-39 0,2-25 0,-1 60 0,0 0 0,1 0 0,-1 0 0,1 0 0,0 0 0,1 0 0,-1 0 0,1 0 0,0 0 0,0 1 0,4-7 0,-6 10 0,1-1 0,0 0 0,0 0 0,0 1 0,0-1 0,-1 1 0,1-1 0,0 1 0,0-1 0,0 1 0,0-1 0,0 1 0,0 0 0,0 0 0,0-1 0,1 1 0,-1 0 0,0 0 0,0 0 0,0 0 0,0 0 0,0 1 0,0-1 0,0 0 0,0 0 0,0 1 0,0-1 0,0 0 0,0 1 0,0-1 0,0 1 0,0 0 0,0-1 0,-1 1 0,1 0 0,0-1 0,0 1 0,-1 0 0,1 0 0,1 1 0,28 39 0,-29-38 0,46 86 0,-34-61 0,0-2 0,34 49 0,-22-36-1365,-17-21-5461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24575,'2'26'0,"0"-1"0,2 1 0,1-1 0,1 1 0,10 25 0,-11-37 0,1-2 0,0 1 0,1-1 0,1 0 0,9 13 0,-13-20 0,1 1 0,-1-1 0,0 0 0,1-1 0,0 1 0,0-1 0,1 0 0,-1 0 0,1-1 0,0 0 0,0 0 0,0 0 0,6 2 0,-8-5 0,-1 0 0,1 0 0,-1 0 0,0 0 0,1-1 0,-1 1 0,0-1 0,1 0 0,-1 0 0,0 0 0,0 0 0,0-1 0,0 1 0,0-1 0,0 0 0,0 0 0,0 0 0,-1 0 0,1 0 0,-1 0 0,1-1 0,-1 1 0,0-1 0,0 0 0,0 0 0,-1 0 0,3-4 0,4-8 0,0-2 0,-1 1 0,9-30 0,21-109-1365,-30 129-5461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25 199 24575,'0'-14'0,"2"0"0,0 0 0,0 0 0,1 0 0,1 1 0,7-17 0,-9 24 0,0 0 0,0 1 0,1-1 0,0 1 0,0 0 0,0 0 0,1 0 0,0 0 0,0 1 0,0-1 0,0 1 0,1 0 0,-1 0 0,1 1 0,0-1 0,10-4 0,-13 7 0,1 1 0,0 0 0,-1-1 0,1 1 0,0 0 0,0 0 0,0 1 0,-1-1 0,1 0 0,0 1 0,-1 0 0,1 0 0,0 0 0,-1 0 0,1 0 0,-1 0 0,1 0 0,-1 1 0,0 0 0,1-1 0,-1 1 0,0 0 0,0 0 0,0 0 0,-1 0 0,1 0 0,0 0 0,-1 1 0,1-1 0,-1 1 0,2 4 0,3 6 0,1 1 0,-2 0 0,0 0 0,4 21 0,-8-29 0,0 1 0,0-1 0,0 1 0,-1-1 0,0 1 0,0-1 0,-1 1 0,0 0 0,0-1 0,-1 0 0,1 1 0,-1-1 0,-1 0 0,1 0 0,-1 0 0,0 0 0,-5 7 0,6-11 0,0 1 0,-1 0 0,0-1 0,1 1 0,-1-1 0,0 0 0,0 0 0,0 0 0,-1 0 0,1 0 0,0-1 0,-1 1 0,1-1 0,-1 0 0,1 0 0,-1-1 0,0 1 0,1-1 0,-1 1 0,0-1 0,1 0 0,-1-1 0,0 1 0,1 0 0,-1-1 0,1 0 0,-1 0 0,1 0 0,-1-1 0,1 1 0,-6-4 0,2 1-80,0-1 0,1 1-1,0-2 1,0 1 0,1 0-1,-1-1 1,1 0 0,0 0-1,1-1 1,-1 0 0,2 1 0,-1-1-1,0 0 1,1-1 0,1 1-1,-3-9 1,-6-18-6746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24575,'3'30'0,"1"0"0,1 0 0,2 0 0,1 0 0,1-1 0,26 54 0,-27-64 0,-4-8 0,1 0 0,1-1 0,0 1 0,1-1 0,12 15 0,-16-22 0,-1 0 0,1 0 0,0 0 0,-1-1 0,1 0 0,1 1 0,-1-1 0,0 0 0,0 0 0,1-1 0,-1 1 0,1-1 0,-1 1 0,1-1 0,0 0 0,0-1 0,-1 1 0,1-1 0,0 1 0,0-1 0,6-1 0,-8 1 0,0-1 0,0 0 0,0 0 0,0 0 0,0-1 0,0 1 0,0 0 0,0-1 0,0 1 0,0-1 0,-1 1 0,1-1 0,-1 0 0,1 0 0,-1 0 0,0 0 0,0 0 0,1 0 0,-1 0 0,-1 0 0,2-3 0,14-56 0,-12 42 0,2-11-1365,-1 3-5461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52 24575,'-2'55'0,"1"-29"0,0 0 0,6 47 0,-4-70 0,0 0 0,0 0 0,0 1 0,0-1 0,0 0 0,1 0 0,-1 0 0,1 0 0,0-1 0,0 1 0,0 0 0,0-1 0,0 1 0,0-1 0,1 0 0,0 0 0,-1 0 0,1 0 0,0 0 0,0 0 0,0-1 0,0 0 0,0 1 0,0-1 0,0 0 0,0 0 0,1-1 0,-1 1 0,5 0 0,-4-1 0,0 0 0,0 0 0,0 0 0,0-1 0,0 1 0,0-1 0,0 0 0,0 0 0,0 0 0,0-1 0,0 1 0,-1-1 0,1 0 0,0 0 0,-1 0 0,0-1 0,1 1 0,-1-1 0,0 0 0,0 1 0,-1-1 0,1-1 0,3-4 0,-2-1 0,1-1 0,-1-1 0,-1 1 0,0-1 0,0 1 0,-1-1 0,0 0 0,0-20 0,-6-89 0,2 103 0,3 29 0,0 0 0,1 0 0,0 0 0,1 0 0,0-1 0,1 1 0,0-1 0,10 20 0,-10-25-85,0 0 0,0 0-1,0-1 1,0 1 0,1-1-1,0 0 1,0 0 0,0 0-1,1-1 1,0 0 0,-1 0-1,2 0 1,-1-1 0,0 0-1,7 3 1,11-1-6741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24575,'0'11'0,"5"3"0,2 4 0,0 5 0,-2 3 0,-1 3 0,3 1 0,2 2 0,3-6 0,0-2 0,-2-4-8191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23 155 24575,'-2'0'0,"1"0"0,0-1 0,0 1 0,0 0 0,0-1 0,0 1 0,0-1 0,0 0 0,0 1 0,0-1 0,0 0 0,0 1 0,0-1 0,0 0 0,1 0 0,-1 0 0,0 0 0,0 0 0,1 0 0,-1 0 0,1 0 0,-1 0 0,1 0 0,-1 0 0,1 0 0,0 0 0,0-1 0,-1 1 0,1 0 0,0 0 0,0 0 0,0-1 0,1-1 0,-2-2 0,1 0 0,1 0 0,-1-1 0,1 1 0,0 0 0,2-7 0,-1 7 0,1 0 0,0 0 0,1 1 0,-1 0 0,1 0 0,0 0 0,0 0 0,0 0 0,0 1 0,0-1 0,1 1 0,0 0 0,0 1 0,0-1 0,0 1 0,0 0 0,0 0 0,6-1 0,4-1 0,0 1 0,0 0 0,0 1 0,0 0 0,22 1 0,-31 2 0,-1 0 0,1-1 0,-1 2 0,0-1 0,1 0 0,-1 1 0,0 0 0,0 1 0,0-1 0,0 1 0,-1 0 0,1 0 0,-1 0 0,1 1 0,-1-1 0,0 1 0,-1 0 0,1 0 0,-1 1 0,1-1 0,-1 1 0,-1-1 0,1 1 0,-1 0 0,1 0 0,1 9 0,-1-5 0,-1-1 0,0 1 0,0-1 0,-1 1 0,0-1 0,-1 1 0,0 0 0,0-1 0,-1 1 0,0 0 0,0-1 0,-1 1 0,0-1 0,-1 1 0,0-1 0,-5 10 0,-61 89 0,41-67 0,-30 59 0,51-86 0,1 0 0,1 0 0,0 1 0,1 0 0,0 0 0,2 0 0,-1 1 0,0 27 0,3-38 0,0-1 0,1 1 0,-1-1 0,1 1 0,-1-1 0,1 0 0,0 1 0,0-1 0,1 0 0,-1 0 0,1 0 0,0 0 0,-1 0 0,1 0 0,0 0 0,1-1 0,-1 1 0,5 3 0,-2-2 0,0-1 0,1 1 0,-1-1 0,1 0 0,0-1 0,0 0 0,0 0 0,0 0 0,10 1 0,7 0 0,1-1 0,-1-1 0,1-1 0,31-5 0,99-23-1365,-127 25-5461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89 24575,'31'-10'0,"-8"1"0,228-59 0,-233 67 0,-30 10 0,-31 12 0,5-10 0,-52 10 0,56-15 0,1 2 0,-41 15 0,74-23-42,-1 0 3,0 0 0,1 0 1,-1 0-1,0 0 0,1 0 0,-1 0 0,1 1 0,-1-1 0,0 0 0,1 0 0,-1 1 0,1-1 0,-1 0 0,1 1 0,-1-1 1,1 0-1,-1 1 0,1-1 0,-1 1 0,1-1 0,-1 1 0,1-1 0,0 1 0,-1-1 0,1 1 0,0-1 0,0 1 0,-1 0 1,1-1-1,0 1 0,0-1 0,0 1 0,0 1 0,7 2-6787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4:12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 24575,'-7'1'0,"0"0"0,0 0 0,1 1 0,-1 0 0,0 1 0,1-1 0,0 1 0,-1 1 0,1-1 0,0 1 0,1 0 0,-7 5 0,0 1 0,1 0 0,0 0 0,0 2 0,-13 17 0,17-20 0,0 2 0,1-1 0,0 1 0,1 0 0,0 0 0,1 1 0,0-1 0,0 1 0,-1 15 0,4-23 0,1 1 0,0-1 0,0 1 0,0 0 0,1-1 0,-1 1 0,1-1 0,0 1 0,0-1 0,1 1 0,-1-1 0,1 0 0,0 0 0,0 0 0,1 0 0,-1 0 0,1 0 0,0-1 0,0 1 0,0-1 0,0 0 0,1 1 0,-1-2 0,1 1 0,0 0 0,0-1 0,6 3 0,13 6 0,1-1 0,0-2 0,1 0 0,0-2 0,0-1 0,1 0 0,-1-2 0,1-1 0,0-1 0,0-2 0,34-4 0,-48 3 0,0 0 0,0-1 0,-1-1 0,1 0 0,-1 0 0,0-1 0,0-1 0,0 0 0,-1 0 0,0-1 0,0 0 0,-1-1 0,0 0 0,0 0 0,9-12 0,3-6 0,-2-1 0,0-1 0,-2-1 0,16-36 0,-57 106 0,17-32 0,1 1 0,0-1 0,1 2 0,0-1 0,-5 14 0,-2 25 0,1 1 0,3 0 0,2 0 0,1 97 0,7-46 0,-4 164 0,0-255 0,0 0 0,-1-1 0,0 1 0,-1-1 0,1 1 0,-2-1 0,1 0 0,-2-1 0,1 1 0,-1-1 0,0 0 0,-1-1 0,1 1 0,-2-1 0,1 0 0,-1-1 0,0 0 0,-11 6 0,9-5 0,0-1 0,-1 0 0,0 0 0,0-2 0,0 1 0,-1-1 0,1-1 0,-1 0 0,0-1 0,0 0 0,0-1 0,0 0 0,0-1 0,-22-2 0,14-3 33,0-1-1,0-1 0,-34-17 1,33 14-532,0 1 1,-38-12 0,32 15-6328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100 102 24575,'0'0'0,"0"0"0,1 0 0,-1 0 0,0 0 0,0 0 0,0 0 0,0 0 0,0 0 0,1 0 0,-1 0 0,0 1 0,0-1 0,0 0 0,0 0 0,0 0 0,1 0 0,-1 0 0,0 0 0,0 0 0,0 1 0,0-1 0,0 0 0,0 0 0,0 0 0,0 0 0,1 0 0,-1 1 0,0-1 0,0 0 0,0 0 0,0 0 0,0 0 0,0 1 0,0-1 0,0 0 0,0 0 0,0 0 0,0 0 0,0 1 0,0-1 0,0 0 0,0 0 0,0 0 0,-1 0 0,1 1 0,0-1 0,0 0 0,0 0 0,0 0 0,0 0 0,0 0 0,0 0 0,0 1 0,0-1 0,-1 0 0,-10 16 0,-15 13 0,18-20 0,2 0 0,-1 1 0,1-1 0,0 1 0,1 1 0,0-1 0,1 1 0,0 0 0,1 0 0,0 0 0,0 0 0,2 0 0,-1 1 0,1-1 0,1 1 0,0-1 0,1 1 0,0-1 0,0 1 0,1-1 0,4 12 0,-5-19 0,0-1 0,0 1 0,1 0 0,-1-1 0,1 0 0,0 1 0,0-1 0,0 0 0,0 0 0,1 0 0,-1 0 0,1 0 0,0-1 0,-1 1 0,1-1 0,1 1 0,-1-1 0,0 0 0,0-1 0,1 1 0,-1 0 0,1-1 0,-1 0 0,1 0 0,0 0 0,-1 0 0,1-1 0,0 1 0,0-1 0,0 0 0,-1 0 0,5-1 0,-2 1 0,-1-1 0,0 0 0,0 0 0,0-1 0,0 1 0,0-1 0,0 0 0,0-1 0,-1 1 0,1-1 0,-1 0 0,1 0 0,-1 0 0,0-1 0,0 1 0,-1-1 0,1 0 0,-1 0 0,0 0 0,0-1 0,0 1 0,0-1 0,1-5 0,2-11 0,-1 0 0,-1-1 0,-1 1 0,-1-1 0,-1 0 0,-1 0 0,-1 0 0,-1 0 0,-1 1 0,0-1 0,-9-24 0,10 38 0,0 0 0,-1 0 0,0 0 0,-1 1 0,1-1 0,-1 1 0,-1 0 0,0 1 0,0-1 0,0 1 0,0-1 0,-1 2 0,0-1 0,-8-5 0,14 11 0,0 0 0,0-1 0,-1 1 0,1 0 0,0 0 0,0-1 0,-1 1 0,1 0 0,0 0 0,-1 0 0,1 0 0,0-1 0,-1 1 0,1 0 0,0 0 0,-1 0 0,1 0 0,0 0 0,-1 0 0,1 0 0,0 0 0,-1 0 0,1 0 0,0 0 0,-1 0 0,1 0 0,0 0 0,-1 0 0,1 1 0,0-1 0,-1 0 0,1 0 0,0 0 0,0 0 0,-1 1 0,1-1 0,0 0 0,0 0 0,-1 1 0,1-1 0,0 0 0,0 0 0,-1 1 0,5 17 0,18 22 0,82 93 0,-68-91 0,-2 1 0,49 82 0,-67-90 0,-1 0 0,-1 2 0,-2 0 0,-2 0 0,-1 1 0,-2 0 0,-2 0 0,-1 1 0,-2-1 0,-1 1 0,-7 46 0,5-79 0,0 0 0,-1 0 0,1 0 0,-2 0 0,1-1 0,0 1 0,-1-1 0,0 0 0,0 0 0,-1 0 0,0 0 0,1 0 0,-2-1 0,1 1 0,0-1 0,-1 0 0,0-1 0,0 1 0,-9 4 0,11-6 0,-1 0 0,1-1 0,-1 1 0,1-1 0,-1 0 0,0 0 0,1 0 0,-1 0 0,0-1 0,0 1 0,0-1 0,0 0 0,1 0 0,-1-1 0,0 1 0,0-1 0,0 0 0,1 0 0,-1 0 0,0 0 0,1-1 0,-1 1 0,1-1 0,-1 0 0,1 0 0,0 0 0,0-1 0,0 1 0,0-1 0,1 1 0,-4-5 0,-5-8 0,1 0 0,1-1 0,0-1 0,1 0 0,0 0 0,2 0 0,0-1 0,1 0 0,-5-34 0,5 14 0,2 0 0,2 0 0,5-71 0,-3 101 11,0-1 0,1 1 0,0-1 0,0 1 0,1-1 0,0 1-1,0 0 1,1 0 0,0 1 0,9-13 0,-2 7-308,0 0 0,1 1 0,0 1 0,21-15 0,-16 12-6529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07.9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95 24575,'-1'-4'0,"1"0"0,0 0 0,1 0 0,-1 0 0,1 0 0,-1 0 0,1 0 0,0 0 0,1 0 0,-1 1 0,1-1 0,-1 0 0,1 1 0,0-1 0,0 1 0,4-4 0,-3 4 0,1 1 0,0-1 0,0 1 0,0-1 0,0 1 0,0 0 0,0 1 0,1-1 0,-1 1 0,0 0 0,1 0 0,-1 0 0,10 0 0,-9 0 0,0 1 0,0-1 0,0 1 0,0 0 0,0 1 0,0-1 0,0 1 0,0 0 0,0 0 0,0 0 0,0 1 0,0 0 0,-1 0 0,1 0 0,-1 0 0,1 1 0,-1 0 0,5 4 0,-5-3 0,0 1 0,-1 0 0,0 0 0,0 0 0,0 0 0,0 0 0,-1 0 0,0 1 0,0-1 0,-1 1 0,1-1 0,-1 1 0,0 0 0,-1 0 0,0 10 0,0 8 0,-1 1 0,-1-1 0,-2 0 0,0 1 0,-11 31 0,-49 115 0,47-130 0,13-33 0,1 1 0,1-1 0,-1 1 0,1 0 0,1 0 0,-1 0 0,2 0 0,-1 0 0,1 1 0,1-1 0,-1 0 0,2 0 0,-1 0 0,4 11 0,-3-15 0,0 0 0,1 0 0,-1 0 0,1-1 0,0 1 0,0-1 0,0 0 0,1 1 0,-1-2 0,1 1 0,0 0 0,0-1 0,1 0 0,-1 1 0,1-2 0,-1 1 0,1-1 0,0 1 0,0-1 0,0-1 0,0 1 0,0-1 0,1 1 0,-1-2 0,7 2 0,24 0-22,38 8-1321,-53-5-5483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18.8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0 24575,'-6'0'0,"-1"5"0,6 2 0,8 0 0,8-1 0,6-3 0,6 0 0,2-2 0,-2 5 0,-2 1 0,0-1 0,2-1 0,-4-2-8191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21.4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112 6 24575,'0'0'0,"0"-1"0,0 1 0,0 0 0,0 0 0,0 0 0,0 0 0,0 0 0,0-1 0,0 1 0,0 0 0,0 0 0,0 0 0,0 0 0,0 0 0,0-1 0,0 1 0,0 0 0,0 0 0,0 0 0,0 0 0,0 0 0,0 0 0,0-1 0,0 1 0,0 0 0,0 0 0,-1 0 0,1 0 0,0 0 0,0 0 0,0 0 0,0 0 0,0-1 0,0 1 0,0 0 0,-1 0 0,1 0 0,0 0 0,0 0 0,0 0 0,0 0 0,0 0 0,-1 0 0,1 0 0,0 0 0,0 0 0,0 0 0,0 0 0,0 0 0,0 0 0,-1 0 0,1 0 0,0 0 0,0 0 0,0 0 0,0 0 0,0 0 0,-1 0 0,1 0 0,0 0 0,0 1 0,-11 9 0,-10 17 0,21-27 0,-6 9 0,-4 5 0,-1 1 0,2 0 0,0 1 0,1 0 0,-8 22 0,14-34 0,1 0 0,0 1 0,1-1 0,-1 0 0,1 0 0,0 1 0,0-1 0,0 0 0,0 0 0,1 1 0,-1-1 0,1 0 0,0 0 0,1 0 0,-1 0 0,1 0 0,0 0 0,0 0 0,0-1 0,0 1 0,0 0 0,1-1 0,0 0 0,0 0 0,0 0 0,0 0 0,6 4 0,4 2 0,1 0 0,0-1 0,1-1 0,0-1 0,0 0 0,0-1 0,1 0 0,0-1 0,0-1 0,0-1 0,0 0 0,0-1 0,0-1 0,26-2 0,-33-1 0,0 1 0,0-1 0,0-1 0,0 0 0,-1 0 0,1 0 0,-1-1 0,0-1 0,-1 1 0,1-1 0,-1-1 0,0 1 0,9-13 0,-9 11 0,0-1 0,-1 0 0,0 0 0,-1-1 0,1 0 0,-2 0 0,0 0 0,0 0 0,-1-1 0,0 0 0,2-14 0,-3-18 0,-3 32 0,0 31 0,3-7 0,0 0 0,1-1 0,1 1 0,0-1 0,0 0 0,1 0 0,1 0 0,12 19 0,-7-10 0,4 4 0,30 38 0,-31-46 0,-2 0 0,1 1 0,-2 0 0,-1 0 0,14 34 0,-22-47 0,-1 1 0,1-1 0,-1 1 0,-1 0 0,1 0 0,-1-1 0,0 1 0,0 0 0,-1-1 0,0 1 0,0 0 0,0-1 0,0 1 0,-1-1 0,0 1 0,0-1 0,-1 0 0,1 0 0,-1 0 0,0 0 0,-1 0 0,1-1 0,-1 0 0,0 1 0,-8 6 0,1-2-1,0 0 0,0 0 0,-1-2 0,0 1 0,-1-1 0,1-1 0,-20 7 0,-9 0 37,-47 8 0,-36 12-1465,105-26-5397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15 24575,'-47'-10'0,"40"5"0,31 10 0,30 8 0,1-2 0,0-2 0,78 1 0,551-11-1365,-658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24575,'23'61'0,"-18"-35"0,29 215 0,-24-132 0,10 189 0,-2-51 0,-6-88 0,-12-190 0,2-1 0,1 1 0,10-48 0,-9 55 0,-4 20 0,0-1 0,0 1 0,1-1 0,0 0 0,0 1 0,0 0 0,1-1 0,-1 1 0,1 0 0,0-1 0,0 1 0,1 0 0,3-5 0,-5 9 0,-1-1 0,1 1 0,0 0 0,0-1 0,-1 1 0,1 0 0,0 0 0,0 0 0,-1 0 0,1-1 0,0 1 0,0 0 0,0 0 0,-1 0 0,1 1 0,0-1 0,0 0 0,0 0 0,-1 0 0,1 1 0,0-1 0,0 0 0,-1 1 0,1-1 0,0 0 0,-1 1 0,1-1 0,0 1 0,-1-1 0,1 1 0,-1 0 0,1-1 0,-1 1 0,1-1 0,-1 1 0,1 0 0,-1-1 0,1 1 0,-1 0 0,0 0 0,0-1 0,1 1 0,-1 0 0,0 0 0,0 1 0,13 39 0,-9-17 0,0 47 0,-5-56 0,1-1 0,1 1 0,0 0 0,1-1 0,1 1 0,0-1 0,1 0 0,0 0 0,8 16 0,3-12-1365,1-5-5461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 24575,'0'-2'0,"1"1"0,-1 0 0,1 0 0,-1-1 0,1 1 0,0 0 0,0 0 0,0 0 0,0 0 0,-1 0 0,1 0 0,1 0 0,-1 0 0,0 0 0,0 1 0,0-1 0,0 0 0,0 1 0,1-1 0,-1 1 0,0-1 0,1 1 0,-1 0 0,0-1 0,1 1 0,2 0 0,44-6 0,-41 6 0,31-3 0,0 1 0,0 3 0,67 8 0,-86-5 0,1 0 0,0 1 0,-1 1 0,0 1 0,0 1 0,-1 0 0,0 2 0,31 21 0,-35-21 0,0 1 0,-1 0 0,0 1 0,-1 0 0,-1 1 0,1 1 0,14 24 0,-23-33 0,-1-1 0,0 1 0,0 0 0,0-1 0,-1 1 0,1 0 0,-1 0 0,0 0 0,-1 0 0,1 0 0,-1 0 0,0 0 0,-1 0 0,1 0 0,-1 0 0,0 0 0,0 0 0,0 0 0,-1 0 0,1 0 0,-1-1 0,-1 1 0,1 0 0,-1-1 0,1 0 0,-1 0 0,0 0 0,-1 0 0,1 0 0,-8 6 0,-4 3 10,0-1 0,-2 0 0,1-1 0,-1-1 0,-1-1 0,0 0 0,0-1 0,0-1 0,-1-1 0,-1 0 0,-26 4 0,-11-3-505,0-1 0,-95-4 0,126-3-6331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24575,'1'33'0,"3"0"0,6 33 0,5 49 0,-13-24 0,-3-59 0,1 1 0,2-1 0,1 0 0,2 1 0,14 51 0,0-25 0,19 103 0,-34-136-1365,-2-3-5461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52 24575,'6'-5'0,"6"-7"0,6-2 0,6 2 0,4 3 0,2 14 0,-4 10 0,-6 4-8191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403 66 24575,'1'0'0,"0"0"0,-1 0 0,1 0 0,0 0 0,-1 0 0,1-1 0,0 1 0,-1 0 0,1 0 0,0 0 0,-1-1 0,1 1 0,0 0 0,-1-1 0,1 1 0,-1 0 0,1-1 0,-1 1 0,1-1 0,-1 1 0,1-1 0,-1 1 0,1-1 0,-1 1 0,0-1 0,1 0 0,-1 1 0,0-1 0,1 1 0,-1-1 0,0 0 0,0 1 0,0-1 0,0 0 0,1 1 0,-1-1 0,0 0 0,0 1 0,-1-2 0,1 1 0,0-1 0,0 1 0,0 0 0,0-1 0,-1 1 0,1 0 0,-1-1 0,1 1 0,-1 0 0,0 0 0,1 0 0,-1 0 0,0-1 0,0 1 0,1 0 0,-1 0 0,0 0 0,0 1 0,-2-3 0,-6-1 0,0 0 0,-1 1 0,1 0 0,0 0 0,-1 1 0,0 1 0,0-1 0,1 1 0,-13 1 0,5 0 0,0 1 0,1 1 0,-1 0 0,-27 8 0,34-6 0,0 0 0,1 0 0,-1 1 0,1 1 0,0-1 0,0 1 0,1 1 0,0 0 0,0 0 0,1 0 0,-1 1 0,2 0 0,-1 1 0,1-1 0,0 1 0,1 1 0,0-1 0,-4 13 0,1-1 0,0 1 0,2 0 0,1 0 0,0 1 0,2-1 0,0 1 0,2 33 0,1-36 0,1 0 0,0 0 0,2 0 0,0 0 0,1 0 0,8 21 0,-7-31 0,-1 0 0,2 0 0,-1-1 0,1 1 0,0-1 0,1-1 0,0 1 0,1-1 0,0 0 0,0-1 0,0 0 0,18 11 0,-1-5 0,0 0 0,1-2 0,0-1 0,1-2 0,0 0 0,0-2 0,1 0 0,40 1 0,80-4-1365,-121-3-5461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43 356 24575,'5'0'0,"2"5"0,0 7 0,4 2 0,-1 3 0,4-1 0,0-4-8191</inkml:trace>
  <inkml:trace contextRef="#ctx0" brushRef="#br0" timeOffset="1">13 19 24575,'-5'0'0,"-2"-5"0,10-2 0,6 0-8191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102 618 24575,'34'0'0,"1"-2"0,-1 0 0,42-10 0,-61 8 0,-1 0 0,1-1 0,-1 0 0,0-1 0,0-1 0,-1 0 0,0-1 0,0 0 0,20-19 0,-30 26 0,-1-1 0,0 0 0,1 0 0,-1 0 0,0-1 0,0 1 0,0 0 0,-1-1 0,1 1 0,0-1 0,-1 0 0,0 1 0,1-1 0,-1 0 0,0 0 0,-1 0 0,1 0 0,0 0 0,-1 0 0,0 0 0,1 0 0,-1 0 0,-1 0 0,1 0 0,0 0 0,-1 0 0,1 0 0,-1 0 0,0 1 0,0-1 0,0 0 0,0 0 0,-1 0 0,1 1 0,-1-1 0,1 1 0,-1-1 0,0 1 0,0 0 0,0 0 0,-1 0 0,1 0 0,-4-3 0,-9-7 0,0 1 0,-1 1 0,-1 0 0,1 1 0,-30-11 0,19 9 0,-23-9 0,-48-27 0,84 39 0,0 0 0,1-1 0,0-1 0,0 0 0,1-1 0,1 0 0,0 0 0,-10-15 0,19 24 0,0 0 0,0-1 0,1 1 0,-1-1 0,1 1 0,0-1 0,0 0 0,0 1 0,0-1 0,0 0 0,0 0 0,1 1 0,-1-1 0,1 0 0,0 0 0,0 0 0,0 0 0,0 0 0,1 0 0,-1 0 0,2-5 0,0 4 0,0 1 0,1-1 0,-1 1 0,1-1 0,-1 1 0,1 0 0,0 0 0,0 0 0,1 0 0,-1 1 0,0-1 0,1 1 0,5-3 0,7-2 0,-1 1 0,1 0 0,0 1 0,0 1 0,1 0 0,25-2 0,25 4-1365,-39 2-5461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93 126 24575,'-1'0'0,"1"-1"0,-1 1 0,0 0 0,0-1 0,0 1 0,0-1 0,1 1 0,-1-1 0,0 0 0,0 1 0,1-1 0,-1 0 0,0 1 0,1-1 0,-1 0 0,1 0 0,-1 1 0,1-1 0,0 0 0,-1 0 0,1 0 0,0 0 0,-1 0 0,1 0 0,0 1 0,0-1 0,0-2 0,-1-25 0,3 23 0,1 1 0,0 0 0,-1 0 0,1 0 0,1 0 0,-1 0 0,0 1 0,1-1 0,0 1 0,0 0 0,0 0 0,0 1 0,0-1 0,1 1 0,-1 0 0,1 0 0,-1 0 0,1 0 0,0 1 0,5-1 0,11-2 0,1 0 0,0 1 0,23 0 0,-35 3 0,-1 0 0,1 1 0,0 0 0,-1 0 0,0 1 0,1 0 0,-1 1 0,0 0 0,0 0 0,0 1 0,-1 0 0,1 1 0,-1 0 0,0 0 0,0 0 0,-1 1 0,1 1 0,-1-1 0,7 10 0,-5-5 0,-1 1 0,0 0 0,-1 0 0,0 1 0,-1 0 0,-1 0 0,0 0 0,-1 1 0,0-1 0,-1 1 0,0 0 0,0 20 0,-2-26 0,0 0 0,-1 0 0,0 0 0,-1 0 0,1 0 0,-2 0 0,1 0 0,-1 0 0,0 0 0,-1-1 0,0 1 0,0-1 0,-1 0 0,1 1 0,-2-1 0,1-1 0,-1 1 0,0-1 0,0 0 0,-1 0 0,1 0 0,-1-1 0,-1 0 0,1 0 0,-1-1 0,-14 8 0,6-4 0,-1-2 0,0 0 0,0-1 0,0 0 0,-1-1 0,1-1 0,-1-1 0,0 0 0,0-1 0,0-1 0,0 0 0,0-1 0,-29-7 0,36 6 0,0-1 0,1 0 0,-1 0 0,1-1 0,0 0 0,0 0 0,0-1 0,1-1 0,-1 1 0,-13-14 0,17 14 0,1 0 0,-1 0 0,1-1 0,1 0 0,-1 0 0,1 0 0,0 0 0,0 0 0,1-1 0,0 1 0,0-1 0,0 1 0,1-1 0,0 0 0,0 0 0,1 1 0,0-9 0,1 7-170,0 1-1,0-1 0,1 1 1,0-1-1,1 1 0,0 0 1,3-7-1,8-14-6655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24575,'-1'3'0,"1"1"0,0-1 0,0 0 0,0 1 0,0-1 0,1 0 0,-1 1 0,1-1 0,0 0 0,0 0 0,0 0 0,0 0 0,1 0 0,-1 0 0,1 0 0,0 0 0,0 0 0,0-1 0,0 1 0,0-1 0,0 1 0,1-1 0,-1 0 0,1 0 0,0 0 0,0 0 0,-1 0 0,1-1 0,0 0 0,0 1 0,1-1 0,-1 0 0,0 0 0,0-1 0,1 1 0,-1-1 0,0 1 0,0-1 0,5 0 0,2-1 0,1 0 0,-1-1 0,1 0 0,-1 0 0,0-1 0,0 0 0,0-1 0,0 0 0,-1-1 0,0 0 0,12-8 0,-10 4 0,-4 4 0,0-1 0,1 1 0,-1 1 0,1-1 0,0 1 0,15-5 0,-22 9 0,0 0 0,0 0 0,0 0 0,-1 0 0,1 0 0,0 1 0,0-1 0,-1 0 0,1 0 0,0 1 0,-1-1 0,1 1 0,0-1 0,-1 1 0,1-1 0,-1 1 0,1-1 0,-1 1 0,1-1 0,-1 1 0,1 0 0,-1-1 0,1 1 0,-1 0 0,0-1 0,1 1 0,-1 0 0,0 0 0,0-1 0,1 1 0,-1 0 0,0 0 0,0-1 0,0 1 0,0 1 0,2 34 0,-2-31 0,-5 524 0,5-519 24,0 0 0,-1-1 0,0 1 0,-4 13 0,4-20-117,0 0 0,0 1 1,0-1-1,-1 0 0,1 0 0,-1 0 0,0 0 0,0 0 1,0 0-1,0-1 0,-1 1 0,1-1 0,-1 1 1,1-1-1,-5 3 0,-11 4-6733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2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24575,'0'5'0,"0"-3"0,5-2 0,7-2 0,2-4 0,3-3 0,4 1 0,4 2 0,-3-3 0,1-1 0,1 2 0,2-3 0,1 1 0,2 1 0,-4 8 0,-7 4-8191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34 245 24575,'-1'0'0,"0"0"0,0-1 0,0 1 0,0-1 0,0 1 0,0-1 0,0 0 0,1 1 0,-1-1 0,0 0 0,0 1 0,1-1 0,-1 0 0,1 0 0,-1 0 0,0 0 0,1 1 0,0-1 0,-1 0 0,1 0 0,-1 0 0,1 0 0,0 0 0,0-2 0,-7-29 0,6 29 0,-2-12 0,1 0 0,0 1 0,0-1 0,2 0 0,0 0 0,1 0 0,0 1 0,5-20 0,-6 32 0,1 0 0,0 0 0,-1 0 0,1 0 0,0 0 0,0 0 0,1 0 0,-1 0 0,0 0 0,1 1 0,-1-1 0,1 1 0,-1-1 0,1 1 0,0-1 0,-1 1 0,1 0 0,0 0 0,0 0 0,0 0 0,0 0 0,4-1 0,-3 2 0,1 0 0,-1 0 0,0 0 0,1 0 0,-1 1 0,0-1 0,1 1 0,-1 0 0,0 0 0,0 0 0,0 0 0,0 1 0,4 2 0,3 1 0,-1 2 0,0-1 0,0 1 0,-1 1 0,0-1 0,0 2 0,11 15 0,5 22 0,-21-37 0,1-1 0,0 0 0,0 1 0,1-1 0,0-1 0,0 1 0,10 9 0,-14-16 0,0-1 0,-1 0 0,1 1 0,0-1 0,0 0 0,-1 1 0,1-1 0,0 0 0,0 0 0,0 0 0,0 0 0,-1 0 0,1 0 0,0 0 0,0 0 0,0 0 0,0 0 0,-1 0 0,1-1 0,0 1 0,0 0 0,0 0 0,-1-1 0,1 1 0,0-1 0,-1 1 0,1-1 0,0 1 0,-1-1 0,1 1 0,0-2 0,23-23 0,-15 14 0,-6 8 2,-1 0-1,1 0 1,-1 1-1,1-1 0,0 1 1,0 0-1,0 0 1,1 0-1,-1 0 1,0 0-1,1 1 0,-1 0 1,1-1-1,-1 1 1,1 1-1,0-1 1,-1 0-1,1 1 0,0 0 1,-1 0-1,1 0 1,0 0-1,0 0 1,-1 1-1,1 0 0,0 0 1,-1 0-1,1 0 1,-1 0-1,6 4 1,4 4-36,0 0 1,-1 2-1,0-1 1,-1 2 0,0-1-1,10 14 1,23 24-1143,-29-35-5650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24575,'-3'4'0,"0"0"0,0 1 0,0-1 0,0 1 0,1 0 0,0 0 0,0 0 0,0 0 0,0 0 0,1 1 0,0-1 0,0 0 0,1 1 0,-1-1 0,1 0 0,0 1 0,2 8 0,-1-4 0,0 0 0,1 0 0,0-1 0,1 1 0,0-1 0,1 1 0,0-1 0,9 15 0,-5-14 0,0 0 0,1-1 0,0-1 0,0 0 0,1 0 0,0 0 0,0-1 0,1-1 0,-1 0 0,2 0 0,-1-1 0,0-1 0,1 0 0,22 5 0,-26-8 0,0 1 0,0-2 0,0 1 0,0-1 0,0 0 0,0 0 0,0-1 0,0-1 0,0 1 0,12-5 0,-15 4 0,0 0 0,0 0 0,0-1 0,-1 0 0,1 0 0,-1 0 0,1-1 0,-1 1 0,0-1 0,-1 0 0,1 0 0,-1-1 0,0 1 0,0-1 0,0 1 0,4-9 0,-5 7 0,0 1 0,1-1 0,-2 1 0,1-1 0,-1 0 0,0 0 0,0 0 0,0 0 0,-1 0 0,0 0 0,0 0 0,-1 0 0,0 1 0,0-1 0,0 0 0,-1 0 0,1 0 0,-1 1 0,-1-1 0,1 1 0,-1 0 0,0-1 0,0 1 0,0 0 0,-1 1 0,0-1 0,0 1 0,0 0 0,-1-1 0,1 2 0,-1-1 0,0 1 0,0-1 0,0 1 0,0 1 0,-1-1 0,1 1 0,-1 0 0,1 0 0,-7-1 0,-9-2-341,0 1 0,0 2-1,-38-2 1,26 4-6485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12 24575,'15'2'0,"-27"2"0,-18 9 0,17-2 0,0 0 0,1 0 0,1 1 0,-1 1 0,2 0 0,0 0 0,1 1 0,-14 26 0,20-34 0,0 1 0,0 0 0,1 0 0,0 0 0,0 0 0,1 0 0,0 1 0,0-1 0,0 0 0,2 9 0,-1-12 0,1 0 0,0 0 0,0 0 0,0 0 0,0 0 0,1 0 0,-1 0 0,1-1 0,0 1 0,1-1 0,-1 1 0,0-1 0,1 0 0,0 0 0,0 0 0,0 0 0,0 0 0,0-1 0,5 3 0,-1 0 0,0-1 0,1-1 0,-1 1 0,1-1 0,0-1 0,0 1 0,0-1 0,0-1 0,0 0 0,1 0 0,-1 0 0,0-1 0,1 0 0,-1-1 0,0 0 0,16-3 0,-18 2 0,0 0 0,0 0 0,0 0 0,0-1 0,-1 0 0,1 0 0,-1 0 0,0 0 0,0-1 0,0 0 0,0 0 0,0-1 0,-1 1 0,0-1 0,0 0 0,0 0 0,-1 0 0,0-1 0,0 1 0,0-1 0,0 0 0,2-10 0,-1 0 0,0 0 0,-1 0 0,-1 0 0,0-1 0,-1 1 0,-1 0 0,-1-1 0,0 1 0,-1-1 0,-1 1 0,-9-30 0,11 45 0,1 0 0,-1-1 0,1 1 0,-1 0 0,0 0 0,1-1 0,-1 1 0,0 0 0,0 0 0,0 0 0,0 0 0,0 0 0,0 0 0,0 0 0,0 0 0,0 1 0,-1-1 0,1 0 0,0 1 0,-2-2 0,2 3 0,0-1 0,1 1 0,-1-1 0,0 1 0,1-1 0,-1 1 0,0-1 0,1 1 0,-1-1 0,1 1 0,-1 0 0,1-1 0,-1 1 0,1 0 0,0 0 0,-1-1 0,1 1 0,0 0 0,0 0 0,-1 0 0,1-1 0,0 1 0,0 0 0,0 0 0,0 0 0,0-1 0,0 1 0,0 0 0,0 0 0,1 0 0,-1 0 0,0-1 0,0 1 0,1 0 0,-1 1 0,3 11 0,0 1 0,1-1 0,1 1 0,0-1 0,0 0 0,2-1 0,-1 0 0,1 0 0,10 12 0,1 0 0,1 0 0,2-1 0,26 23 0,-34-35 15,1 0 0,-1-1 0,2 0 0,0-1 0,0 0 0,0-2 0,21 8 0,-30-13-72,-1 0 0,1 0 0,-1-1 0,1 0-1,-1 0 1,1-1 0,0 0 0,-1 1 0,1-2 0,-1 1 0,1-1 0,0 0-1,-1 0 1,1 0 0,-1-1 0,0 0 0,1 0 0,-1 0 0,0-1 0,0 0 0,0 0-1,-1 0 1,1 0 0,-1-1 0,6-6 0,4-7-6769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2 148 24575,'0'-16'0,"-1"5"0,1-1 0,0 1 0,1 0 0,0 0 0,1 0 0,4-12 0,-5 21 0,0-1 0,0 1 0,0-1 0,0 1 0,1 0 0,-1 0 0,1-1 0,0 1 0,0 0 0,0 1 0,0-1 0,0 0 0,0 0 0,0 1 0,0-1 0,1 1 0,-1 0 0,1 0 0,-1 0 0,1 0 0,-1 0 0,1 0 0,-1 1 0,1-1 0,0 1 0,-1 0 0,1 0 0,0 0 0,-1 0 0,6 1 0,-1 0 0,-1 1 0,0 0 0,0 0 0,1 0 0,-2 1 0,1-1 0,0 2 0,0-1 0,-1 0 0,0 1 0,0 0 0,0 1 0,0-1 0,0 1 0,-1 0 0,6 9 0,-3-7 0,0 1 0,0-1 0,0 0 0,1 0 0,10 6 0,-17-12 0,0-1 0,0 1 0,1 0 0,-1-1 0,0 0 0,0 1 0,0-1 0,1 0 0,-1 1 0,0-1 0,1 0 0,-1 0 0,0 0 0,0 0 0,1 0 0,-1-1 0,0 1 0,0 0 0,1-1 0,-1 1 0,0 0 0,0-1 0,0 1 0,0-1 0,1 0 0,-1 1 0,0-1 0,1-1 0,27-33 0,-3 3 0,-24 31 0,0-1 0,1 1 0,-1 0 0,1 0 0,-1 0 0,1 0 0,-1 1 0,1-1 0,0 1 0,-1-1 0,1 1 0,0 0 0,0 0 0,-1 0 0,1 0 0,0 1 0,-1-1 0,1 1 0,0-1 0,-1 1 0,1 0 0,-1 0 0,1 0 0,-1 1 0,1-1 0,-1 1 0,0-1 0,0 1 0,0 0 0,0-1 0,4 5 0,6 7 0,0 1 0,0 1 0,16 27 0,-13-20 0,7 8-1365,-2-5-5461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 24575,'3'5'0,"-10"6"0,-18 18 0,18-22 0,-3 6 0,0 0 0,1 0 0,0 1 0,1 0 0,0 1 0,1 0 0,1 0 0,1 0 0,-7 28 0,10-34 0,1-1 0,0 1 0,1 0 0,-1 0 0,2 0 0,-1-1 0,1 1 0,1 0 0,0-1 0,0 1 0,0-1 0,1 1 0,1-1 0,-1 0 0,1 0 0,0 0 0,1-1 0,0 0 0,8 10 0,-2-6 0,-1 0 0,1-1 0,1-1 0,0 0 0,0-1 0,21 11 0,-28-16 0,1 0 0,0 0 0,0-1 0,0 0 0,0 0 0,0 0 0,0-1 0,1 0 0,-1 0 0,0-1 0,1 0 0,-1 0 0,1 0 0,-1-1 0,0 0 0,1 0 0,9-4 0,2-7-1365,-5-2-5461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7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24575,'0'-3'0,"0"0"0,0-1 0,1 1 0,-1 0 0,1 0 0,0-1 0,0 1 0,0 0 0,1 0 0,-1 0 0,1 0 0,0 0 0,-1 0 0,1 1 0,1-1 0,-1 1 0,0-1 0,0 1 0,1 0 0,0 0 0,-1 0 0,1 0 0,0 0 0,0 0 0,0 1 0,0 0 0,4-2 0,-3 2 0,1-1 0,-1 1 0,1 0 0,-1 1 0,1-1 0,-1 1 0,1 0 0,-1 0 0,1 0 0,0 1 0,-1-1 0,1 1 0,-1 0 0,1 1 0,-1-1 0,0 1 0,0-1 0,0 1 0,7 4 0,1 4 0,-1 0 0,0 0 0,0 1 0,-1 0 0,0 1 0,-1 0 0,11 20 0,-15-23 0,0 0 0,0 1 0,-1 0 0,-1-1 0,1 1 0,-2 0 0,1 0 0,-1 1 0,-1-1 0,0 1 0,0 19 0,-3-24 6,1 0-1,-1 0 1,0-1-1,0 1 0,0-1 1,-1 0-1,0 0 1,0 0-1,-1 0 1,1 0-1,-1 0 1,0-1-1,0 0 0,0 0 1,-1 0-1,1 0 1,-1-1-1,0 0 1,0 0-1,0 0 1,-8 3-1,7-3-92,-1 0-1,0-1 1,1 1 0,-1-1-1,-1-1 1,1 1 0,0-1-1,0 0 1,0-1-1,-1 0 1,1 0 0,0 0-1,0-1 1,-1 0 0,1-1-1,-13-4 1,-2-7-6739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24575,'0'-5'0,"1"0"0,0-1 0,0 1 0,1 0 0,0 0 0,0 0 0,0 0 0,0 0 0,1 0 0,-1 1 0,1-1 0,1 1 0,-1 0 0,0 0 0,1 0 0,0 0 0,0 1 0,0-1 0,1 1 0,-1 0 0,1 0 0,-1 1 0,1-1 0,0 1 0,0 0 0,5-1 0,-2 0 0,0 0 0,0 1 0,0 0 0,1 0 0,-1 1 0,0 0 0,1 0 0,-1 1 0,0 0 0,1 1 0,-1 0 0,0 0 0,1 0 0,-1 1 0,0 1 0,9 3 0,-13-3 0,1-1 0,-1 2 0,1-1 0,-1 0 0,0 1 0,0 0 0,-1 0 0,1 0 0,-1 0 0,0 1 0,0-1 0,0 1 0,2 6 0,-1-1 0,0 1 0,-1-1 0,0 1 0,-1-1 0,0 1 0,0 14 0,-2 2 0,0 1 0,-3-1 0,0 1 0,-10 38 0,11-56-79,-2 5 132,1 0-1,0 0 0,0 23 0,3-34-127,0-1 1,0 1-1,0 0 0,1 0 0,-1 0 1,1-1-1,0 1 0,1 0 0,-1-1 1,0 1-1,1-1 0,0 1 0,0-1 1,0 0-1,0 0 0,0 0 0,1 0 0,0 0 1,3 3-1,12 6-6751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24575,'0'9'0,"0"0"0,1 0 0,0 0 0,1 0 0,-1 0 0,2 0 0,-1 0 0,1 0 0,1-1 0,0 1 0,0-1 0,0 0 0,1 0 0,0-1 0,1 1 0,0-1 0,0 0 0,0-1 0,1 1 0,0-1 0,0-1 0,1 1 0,14 7 0,-8-5 0,0-1 0,0-1 0,1 0 0,0-1 0,0-1 0,19 4 0,-31-8 0,0 0 0,0 1 0,0-1 0,0-1 0,0 1 0,0 0 0,0-1 0,0 1 0,-1-1 0,1 0 0,0 0 0,0 0 0,-1 0 0,1 0 0,0-1 0,3-2 0,-4 2 0,0-1 0,0 0 0,0 1 0,0-1 0,0 0 0,-1 0 0,1 0 0,-1 0 0,0 0 0,0-1 0,0 1 0,0 0 0,-1 0 0,1-1 0,-1 1 0,0 0 0,0-1 0,-1-3 0,0-5 0,-1-1 0,-1 1 0,0-1 0,0 1 0,-2 0 0,1 0 0,-1 1 0,-1-1 0,-11-16 0,11 19 0,38 41 0,2-2 0,64 47 0,-84-68-151,0-1-1,0-1 0,1 0 0,0-1 1,1-1-1,-1 0 0,1-1 1,30 4-1,-20-6-6674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 0 0,0-1 0,0 1 0,1 0 0,-1-1 0,0 1 0,0 0 0,0 0 0,0 0 0,0 0 0,0 0 0,0 0 0,0 1 0,-1-1 0,1 0 0,0 0 0,-1 1 0,1-1 0,0 2 0,14 35 0,-11-26 0,39 128 0,-32-96 0,26 66 0,-31-97 0,1 0 0,1-1 0,0 1 0,0-1 0,1-1 0,1 0 0,0 0 0,0-1 0,1 0 0,0-1 0,1 0 0,0 0 0,1-2 0,-1 1 0,28 10 0,-37-17-4,0-1-1,1 1 1,-1-1-1,0 1 1,0-1-1,1 0 1,-1 0 0,0-1-1,0 1 1,1-1-1,-1 1 1,0-1-1,0 0 1,0 0-1,0-1 1,0 1-1,3-2 1,1-2 32,0 1 1,-1-1 0,0 0-1,0-1 1,-1 1-1,10-13 1,1-5-400,-2 0-1,0-1 1,11-27 0,-14 25-6455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89 422 24575,'0'5'0,"6"7"0,1 7 0,4 0 0,2 2 0,-3-3-8191</inkml:trace>
  <inkml:trace contextRef="#ctx0" brushRef="#br0" timeOffset="1">29 147 24575,'0'-5'0,"-5"-2"0,-2-5 0,0-6 0,2-4 0,1-5 0,12 3 0,9 6 0,3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3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24575,'2'12'0,"1"-1"0,0 1 0,0-1 0,1 1 0,1-1 0,0 0 0,1-1 0,0 1 0,8 10 0,3 8 0,0 1 0,-1 0 0,-2 2 0,20 60 0,24 100 0,-45-128 0,-2-1 0,-4 1 0,0 107 0,-7-170 0,1 0 0,-1 0 0,0 1 0,0-1 0,0 0 0,0 0 0,0 0 0,0 0 0,0 0 0,-1 0 0,1 0 0,0 1 0,0-1 0,-1 0 0,1 0 0,-1 0 0,1 0 0,-1 0 0,0 0 0,1-1 0,-1 1 0,0 0 0,1 0 0,-2 1 0,1-3 0,0 1 0,0 0 0,0-1 0,0 1 0,0 0 0,0-1 0,0 1 0,0-1 0,0 0 0,0 1 0,0-1 0,0 0 0,0 0 0,1 1 0,-1-1 0,0 0 0,1 0 0,-1 0 0,0-1 0,-37-62 0,34 56 0,-17-34 0,2-1 0,2-1 0,2-1 0,2 0 0,2-1 0,-9-74 0,6 50 0,9 54 0,2-1 0,0 0 0,0 1 0,2-1 0,1-33 0,1 45 0,0 0 0,1 1 0,-1 0 0,1-1 0,1 1 0,-1 0 0,0 0 0,1 0 0,0 0 0,0 0 0,0 1 0,0-1 0,1 1 0,-1 0 0,1 0 0,0 0 0,0 1 0,0-1 0,0 1 0,0 0 0,1 0 0,-1 0 0,1 1 0,7-2 0,-4 0 0,1 1 0,0 0 0,0 1 0,0 0 0,0 0 0,0 1 0,0 0 0,1 1 0,-1 0 0,0 0 0,0 1 0,8 3 0,31 14 0,-1 3 0,-1 1 0,61 43 0,-99-60 0,0 0 0,-1 0 0,0 1 0,0 1 0,0-1 0,-1 1 0,-1 0 0,1 0 0,-1 1 0,0-1 0,-1 1 0,0 0 0,-1 1 0,1-1 0,-2 1 0,1-1 0,0 11 0,-2-13 0,-1 1 0,0-1 0,0 0 0,-1 0 0,1 1 0,-1-1 0,-1 0 0,0 0 0,0 0 0,0 0 0,-1 0 0,0-1 0,0 1 0,-1-1 0,1 1 0,-1-1 0,-1-1 0,1 1 0,-1 0 0,0-1 0,-1 0 0,1 0 0,-12 7 0,-21 9 0,32-18 0,-1 0 0,1 0 0,0 1 0,0 0 0,0 0 0,1 0 0,-7 8 0,10-10 0,0 0 0,1 1 0,0-1 0,0 1 0,-1-1 0,2 1 0,-1 0 0,0-1 0,0 1 0,1 0 0,0 0 0,-1-1 0,1 1 0,0 0 0,0 0 0,1 0 0,-1-1 0,0 1 0,1 0 0,0 0 0,0-1 0,0 1 0,1 3 0,8 14 13,1-1 1,0 0-1,1-1 0,1 0 0,1-1 1,0 0-1,2-1 0,17 15 0,-7-7-755,42 54 0,-50-53-6084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7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1 401 24575,'5'5'0,"2"-3"0,0-8 0,-7-12 0,-3-9 0,-1-5 0,0-3 0,0 1 0,2-1 0,1 2 0,0 1 0,0 0 0,7 1 0,1 0 0,4 5 0,7 8 0,5 6 0,-2 6-8191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57 304 24575,'-1'-4'0,"0"0"0,0 0 0,-1 0 0,1 0 0,-1 1 0,0-1 0,0 0 0,-1 1 0,-3-6 0,-9-13 0,12 16 0,0 0 0,0 0 0,1 0 0,0 0 0,0-1 0,0 1 0,1 0 0,0-1 0,0 0 0,0 1 0,1-1 0,0 1 0,0-1 0,1 0 0,0 1 0,0-1 0,1 1 0,-1-1 0,2 1 0,-1 0 0,0 0 0,1 0 0,0 0 0,1 0 0,-1 1 0,1-1 0,0 1 0,1 0 0,-1 0 0,1 1 0,0-1 0,0 1 0,0 0 0,1 0 0,-1 1 0,1-1 0,0 1 0,0 1 0,0-1 0,9-2 0,-6 2 0,0 0 0,-1 1 0,1 0 0,0 0 0,0 1 0,0 0 0,1 1 0,-1 0 0,0 0 0,0 1 0,0 0 0,0 1 0,17 5 0,-19-4 0,0 0 0,-1 0 0,1 0 0,-1 1 0,0 0 0,0 1 0,0-1 0,0 1 0,-1 0 0,0 1 0,0-1 0,0 1 0,-1 0 0,0 0 0,0 0 0,0 1 0,4 11 0,-2-3 0,-1 0 0,0 0 0,-1 0 0,0 1 0,-2 0 0,1-1 0,-2 1 0,0 0 0,-3 23 0,2-33 0,-1 0 0,-1 1 0,1-1 0,-1 0 0,0 0 0,0 0 0,-1-1 0,0 1 0,0 0 0,0-1 0,-1 0 0,1 0 0,-1 0 0,0 0 0,-1 0 0,1-1 0,-1 0 0,0 0 0,0 0 0,0-1 0,-1 0 0,1 1 0,-1-2 0,0 1 0,0-1 0,-10 3 0,1-1 30,-1 0 0,1-2 0,-32 3 0,41-5-136,0 0 0,0 0 0,0-1 0,0 0 0,0 0 0,0 0-1,0-1 1,1 0 0,-1 0 0,0 0 0,1-1 0,0 1 0,-7-6 0,-11-13-6720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5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1 754 24575,'8'0'0,"1"1"0,-1-1 0,0 0 0,1-1 0,-1 0 0,1-1 0,-1 1 0,0-2 0,0 1 0,0-1 0,0 0 0,0-1 0,-1 0 0,1 0 0,-1 0 0,0-1 0,-1 0 0,1-1 0,-1 1 0,7-8 0,24-33 0,-1-1 0,39-66 0,-11 13 0,-51 82 0,74-121 0,-80 126 0,-1 0 0,0-1 0,-1 0 0,0 0 0,-1-1 0,0 1 0,-2-1 0,3-25 0,-5 37 0,0 1 0,0-1 0,0 0 0,-1 0 0,1 0 0,-1 0 0,1 0 0,-1 1 0,0-1 0,0 0 0,0 0 0,0 1 0,-1-1 0,1 1 0,-1-1 0,0 1 0,1 0 0,-1 0 0,0 0 0,0 0 0,-5-4 0,3 4 0,0 0 0,0 0 0,-1 0 0,1 1 0,-1 0 0,1 0 0,-1 0 0,1 0 0,-1 1 0,0-1 0,1 1 0,-8 1 0,0 0 0,0 1 0,0 0 0,0 1 0,1 0 0,-1 1 0,1 0 0,0 1 0,0 0 0,0 1 0,-10 7 0,12-5 0,0 1 0,1 0 0,-1 0 0,2 1 0,-1 0 0,2 0 0,-1 1 0,1 0 0,1 0 0,0 0 0,0 1 0,-4 17 0,-1 16 0,1 1 0,-2 46 0,6-52 0,-6 80 0,4 1 0,12 145 0,0-228-1365,1-7-5461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 24575,'2'1'0,"-1"-1"0,0 1 0,0-1 0,1 1 0,-1 0 0,0 0 0,0 0 0,0-1 0,0 1 0,0 0 0,0 1 0,0-1 0,0 0 0,0 0 0,-1 0 0,1 0 0,0 1 0,-1-1 0,1 0 0,-1 1 0,1-1 0,-1 0 0,0 1 0,1-1 0,-1 1 0,0 2 0,6 47 0,-6-43 0,3 56 0,-4-42 0,2-1 0,1 1 0,0-1 0,2 1 0,5 20 0,-7-36 0,0-1 0,0 0 0,1 1 0,0-1 0,0 0 0,0-1 0,0 1 0,1 0 0,0-1 0,0 0 0,0 0 0,0 0 0,0 0 0,1-1 0,0 0 0,0 1 0,0-2 0,0 1 0,0-1 0,1 0 0,-1 0 0,1 0 0,8 1 0,-10-2 0,0 0 0,-1-1 0,1 1 0,0-1 0,-1 0 0,1 0 0,0 0 0,0 0 0,-1-1 0,1 0 0,-1 1 0,1-1 0,0-1 0,-1 1 0,0 0 0,1-1 0,-1 0 0,0 0 0,5-3 0,-4 1 0,0 0 0,-1 0 0,1-1 0,-1 1 0,0-1 0,0 0 0,0 0 0,-1 0 0,0 0 0,0 0 0,2-9 0,1-11 0,-1 0 0,-1 0 0,-2-1 0,-2-36 0,1 47 0,-1 0 0,-1 0 0,-1 0 0,-5-19 0,7 29 0,-1 0 0,0 0 0,0 0 0,0 0 0,-1 0 0,0 0 0,0 1 0,0-1 0,0 1 0,-1 0 0,1 0 0,-1 0 0,0 1 0,0-1 0,-6-2 0,9 5 0,0 0 0,0 0 0,0 1 0,0-1 0,0 1 0,0-1 0,0 1 0,0 0 0,-1-1 0,1 1 0,0 0 0,0 0 0,0 0 0,-1 0 0,1 0 0,0 0 0,0 0 0,0 0 0,-1 0 0,1 0 0,0 1 0,0-1 0,0 1 0,0-1 0,0 1 0,0-1 0,-2 2 0,1 0 0,1-1 0,-1 1 0,1 0 0,-1 0 0,1 1 0,0-1 0,0 0 0,0 0 0,0 1 0,0-1 0,0 0 0,0 5 0,-1 2 0,1 0 0,1 0 0,-1 1 0,1-1 0,1 0 0,1 13 0,2-7-57,1 1 0,0-1 1,1-1-1,0 1 0,1-1 0,1 0 0,1 0 0,-1-1 0,2-1 0,0 1 0,1-1 1,0-1-1,0 0 0,1-1 0,1 0 0,0 0 0,0-2 0,1 1 0,0-2 1,0 0-1,1-1 0,-1 0 0,20 4 0,-7-5-6769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4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29 247 24575,'-3'-3'0,"1"0"0,-1 0 0,1 0 0,-1 0 0,1 0 0,0-1 0,0 1 0,1-1 0,-1 0 0,1 1 0,-1-1 0,1 0 0,0 0 0,1 0 0,-1 1 0,1-1 0,-1 0 0,1 0 0,1 0 0,-1 0 0,0 0 0,1 0 0,0 0 0,0 0 0,0 0 0,0 1 0,2-5 0,1 0 0,0 0 0,1 1 0,-1-1 0,1 1 0,1 0 0,0 0 0,0 0 0,0 1 0,0 0 0,15-10 0,-11 9 0,1 0 0,0 1 0,1 0 0,0 1 0,-1 1 0,2-1 0,-1 2 0,0 0 0,1 0 0,-1 1 0,14 0 0,-21 2 0,0 0 0,0 0 0,0 1 0,0 0 0,0 0 0,0 0 0,0 0 0,0 1 0,-1 0 0,1 0 0,0 0 0,-1 0 0,0 1 0,1 0 0,-1 0 0,0 0 0,-1 0 0,1 1 0,0-1 0,-1 1 0,0 0 0,0 0 0,0 0 0,0 1 0,-1-1 0,0 1 0,0-1 0,0 1 0,0 0 0,0 5 0,1-1 0,-1 0 0,0 0 0,-1 0 0,0 0 0,-1 1 0,0-1 0,0 0 0,-1 1 0,0-1 0,0 0 0,-1 0 0,-1 0 0,0 0 0,-3 9 0,-7 8 0,0-1 0,-2 0 0,-21 27 0,15-22 0,-24 45 0,41-67 9,1 0-1,-1 1 1,2-1-1,-1 1 1,1 0 0,1 0-1,-1 0 1,2 0-1,-1 0 1,1 0-1,1 0 1,-1 1-1,4 11 1,-3-17-51,0 0-1,0-1 1,0 1-1,0-1 1,1 0-1,0 1 1,-1-1 0,1 0-1,0 0 1,1 0-1,-1 0 1,1-1-1,-1 1 1,1-1 0,0 1-1,0-1 1,0 0-1,0 0 1,0 0-1,0 0 1,1-1 0,-1 1-1,0-1 1,1 0-1,-1 0 1,1 0-1,0-1 1,-1 1 0,1-1-1,0 0 1,-1 0-1,1 0 1,0 0-1,6-2 1,12-2-6784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24575,'5'0'0,"7"0"0,7 0 0,5 0 0,4 0 0,2 0 0,-4 0-8191</inkml:trace>
  <inkml:trace contextRef="#ctx0" brushRef="#br0" timeOffset="1">460 62 24575,'5'5'0,"2"7"0,5 2 0,0-2-8191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 24575,'0'-6'0,"5"-1"0,7 1 0,2 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54 218 24575,'-3'0'0,"1"0"0,0 0 0,0-1 0,0 1 0,-1 0 0,1-1 0,0 0 0,0 1 0,0-1 0,0 0 0,0 0 0,0 0 0,0 0 0,0-1 0,0 1 0,1 0 0,-1-1 0,0 1 0,1-1 0,-1 0 0,1 1 0,0-1 0,-1 0 0,1 0 0,0 0 0,0 0 0,0 0 0,0 0 0,1 0 0,-1 0 0,1-1 0,-1 1 0,1 0 0,0 0 0,0 0 0,0-1 0,0 1 0,0 0 0,0 0 0,1-3 0,0-3 0,0 0 0,0 0 0,0 1 0,1-1 0,1 0 0,-1 1 0,1 0 0,1 0 0,-1 0 0,7-9 0,-6 10 0,2 1 0,-1 0 0,0-1 0,1 2 0,0-1 0,0 1 0,1 0 0,-1 0 0,1 1 0,0-1 0,0 2 0,0-1 0,0 1 0,0 0 0,1 0 0,-1 1 0,0 0 0,1 0 0,-1 1 0,11 1 0,-9-1 0,-1 1 0,1 1 0,-1-1 0,1 1 0,-1 1 0,0-1 0,0 2 0,0-1 0,0 1 0,0 0 0,-1 1 0,0-1 0,0 1 0,0 1 0,-1 0 0,1-1 0,6 10 0,-4-2 0,-1 0 0,0 0 0,0 1 0,-2 0 0,0 0 0,0 0 0,-1 1 0,-1 0 0,-1 0 0,3 24 0,-5-32 0,0 0 0,0 0 0,-1 0 0,-1 0 0,1 0 0,-1 0 0,0 0 0,-1 0 0,1 0 0,-1 0 0,-1-1 0,1 1 0,-1-1 0,0 1 0,-1-1 0,0 0 0,0 0 0,0-1 0,0 1 0,-1-1 0,0 0 0,0 0 0,0-1 0,-1 1 0,-7 3 0,4-2 0,-1-2 0,0 1 0,1-1 0,-1-1 0,-1 0 0,1 0 0,0-1 0,-1-1 0,1 1 0,-1-2 0,-11 1 0,17-2 0,1 1 0,-1-1 0,1 0 0,-1 0 0,1 0 0,0-1 0,-1 1 0,1-1 0,0 0 0,0 0 0,0-1 0,0 1 0,0-1 0,1 0 0,-1 0 0,1 0 0,0 0 0,0-1 0,0 1 0,0-1 0,1 0 0,-1 0 0,1 0 0,0 0 0,0 0 0,1 0 0,-1-1 0,0-4 0,-2-5-341,2 0 0,0-1-1,0-14 1,1-4-6485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58 387 24575,'-1'-15'0,"-2"-1"0,1 1 0,-2 0 0,-8-23 0,5 18 0,1 0 0,0 1 0,1-1 0,1 0 0,1 0 0,-1-29 0,4 44 0,0 0 0,0-1 0,1 1 0,0 0 0,0 0 0,1 0 0,-1 0 0,1 1 0,0-1 0,0 0 0,0 1 0,1-1 0,0 1 0,0 0 0,0 0 0,0 0 0,1 0 0,-1 0 0,1 1 0,0-1 0,0 1 0,0 0 0,0 1 0,1-1 0,0 1 0,8-4 0,-10 5 0,1 0 0,-1 0 0,1 0 0,-1 0 0,1 1 0,-1-1 0,1 1 0,-1 0 0,1 0 0,-1 0 0,1 1 0,-1-1 0,1 1 0,-1 0 0,1 0 0,3 2 0,0 0 0,-1 0 0,0 1 0,0 0 0,-1 0 0,1 0 0,-1 0 0,9 11 0,-3-2 0,0 0 0,-2 1 0,1 1 0,-2 0 0,0 0 0,6 16 0,-14-29 0,4 8 0,-1-1 0,1 0 0,0 0 0,1 0 0,0-1 0,10 13 0,-14-19 0,1-1 0,-1 1 0,1-1 0,0 0 0,0 0 0,0 0 0,0 0 0,0 0 0,0 0 0,0-1 0,0 1 0,0-1 0,0 1 0,0-1 0,0 0 0,0 0 0,1 1 0,-1-2 0,0 1 0,0 0 0,0 0 0,0-1 0,0 1 0,0-1 0,0 0 0,0 1 0,0-1 0,0 0 0,0 0 0,0 0 0,0-1 0,-1 1 0,1 0 0,0-1 0,2-2 0,27-32 0,-28 32 0,-1 0 0,1 0 0,0 1 0,0-1 0,0 1 0,0 0 0,1 0 0,6-5 0,-8 8 0,-1-1 0,1 1 0,0 0 0,0-1 0,-1 1 0,1 0 0,0 0 0,0 0 0,0 0 0,-1 1 0,1-1 0,0 0 0,0 1 0,-1-1 0,1 1 0,0-1 0,-1 1 0,1 0 0,0 0 0,-1 0 0,1 0 0,-1 0 0,0 0 0,1 0 0,-1 1 0,0-1 0,2 3 0,8 8 6,0 1 0,-1 1 0,-1-1 0,0 2 0,-1-1-1,-1 1 1,0 1 0,7 25 0,18 35-1424,-22-56-5408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50 408 24575,'0'5'0,"0"7"0,5 1 0,2 4 0,0-1-8191</inkml:trace>
  <inkml:trace contextRef="#ctx0" brushRef="#br0" timeOffset="1">19 101 24575,'0'-5'0,"-5"-7"0,-2-7 0,1-5 0,5 1 0,5 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17 24575,'0'0'0,"0"-1"0,0 1 0,0-1 0,0 0 0,0 1 0,0-1 0,0 0 0,0 1 0,0-1 0,-1 0 0,1 1 0,0-1 0,0 1 0,-1-1 0,1 0 0,0 1 0,-1-1 0,1 1 0,0-1 0,-1 1 0,1-1 0,-1 1 0,1 0 0,-1-1 0,1 1 0,-1-1 0,1 1 0,-1 0 0,1-1 0,-1 1 0,0 0 0,0-1 0,-25 6 0,-19 20 0,34-16 0,1 0 0,0 1 0,0 0 0,1 1 0,1 0 0,0 1 0,0 0 0,2 0 0,-1 0 0,1 1 0,1 0 0,0 0 0,1 1 0,-5 25 0,2 8 0,1 0 0,2 0 0,3 50 0,0-30 0,0-25 0,7 81 0,-4-111 0,0 0 0,1-1 0,0 1 0,1-1 0,0 1 0,0-1 0,2 0 0,-1-1 0,1 1 0,1-1 0,10 12 0,3 0-273,1-2 0,1-1 0,1 0 0,42 25 0,-40-30-6553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1 254 24575,'0'-14'0,"0"0"0,1 1 0,1-1 0,1 0 0,0 1 0,0 0 0,1 0 0,9-19 0,-9 25 0,0-1 0,0 1 0,1 0 0,0 1 0,0-1 0,1 1 0,0 0 0,0 0 0,0 1 0,1 0 0,0 0 0,0 0 0,0 1 0,0 0 0,12-4 0,-6 4 0,0 0 0,0 1 0,1 0 0,-1 2 0,1-1 0,0 1 0,26 3 0,-30-2 0,0 1 0,-1 1 0,1 0 0,0 0 0,-1 1 0,1 0 0,-1 0 0,0 1 0,0 1 0,-1-1 0,14 10 0,-18-10 0,-1 0 0,1 0 0,-1 0 0,0 0 0,0 1 0,0-1 0,0 1 0,-1 0 0,0-1 0,0 1 0,0 0 0,-1 1 0,1-1 0,-1 0 0,0 0 0,-1 0 0,1 1 0,-1-1 0,0 0 0,-1 1 0,1-1 0,-1 0 0,0 0 0,0 1 0,-1-1 0,-3 8 0,-5 13 0,-1 0 0,-2-1 0,-27 42 0,29-49 0,-40 47 0,38-51 0,1 1 0,-17 26 0,27-39-6,1 1-1,-1 0 1,1 0-1,-1 0 0,1 0 1,0 0-1,0 0 1,1 1-1,-1-1 1,0 0-1,1 1 1,0-1-1,0 0 1,0 5-1,1-6 18,-1 0 0,1 0-1,0 0 1,0 0 0,0 0 0,0 0-1,0 0 1,0 0 0,1-1 0,-1 1-1,0 0 1,1-1 0,0 1 0,-1-1-1,1 1 1,3 1 0,5 2-109,1 0 0,0 0 0,0-2 0,0 1 0,1-1 0,15 2 0,-4-1-666,6 4-6062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24575,'0'5'0,"0"7"0,6 2 0,6-2 0,1-3-8191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0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2 644 24575,'0'8'0,"-1"14"0,1 0 0,1 0 0,1 0 0,2 0 0,5 23 0,-7-39 0,0 0 0,1 0 0,0 0 0,0 0 0,0-1 0,1 1 0,0-1 0,0 1 0,0-1 0,1-1 0,-1 1 0,1-1 0,0 1 0,1-2 0,-1 1 0,1 0 0,0-1 0,-1 0 0,1 0 0,1-1 0,8 3 0,-5-2 0,-1-1 0,1 1 0,0-2 0,0 1 0,0-2 0,1 1 0,-1-1 0,0-1 0,0 0 0,19-4 0,-12-1 0,1 0 0,-1-1 0,0-1 0,-1 0 0,16-12 0,-8 6 0,-1 1 0,-1-2 0,24-19 0,-40 29 0,0-1 0,0 0 0,0-1 0,-1 1 0,0-1 0,0 0 0,0 0 0,-1-1 0,0 1 0,5-17 0,-9 21 0,1-1 0,-1 0 0,1 0 0,-1 0 0,-1 1 0,1-1 0,0 0 0,-1 0 0,0 1 0,0-1 0,0 0 0,0 1 0,0-1 0,-1 1 0,0 0 0,0-1 0,0 1 0,0 0 0,0 0 0,0 0 0,-1 0 0,0 0 0,1 1 0,-1-1 0,0 1 0,-6-4 0,-10-7 0,-1 0 0,-1 1 0,-24-10 0,26 13 0,10 5 0,-23-11 0,2-1 0,0-2 0,-38-28 0,60 40 0,1-1 0,0 0 0,0 0 0,0-1 0,1 0 0,0 0 0,0 0 0,1-1 0,0 0 0,0 0 0,1 0 0,1-1 0,-1 1 0,2-1 0,-1 0 0,-1-11 0,3 13 0,0 0 0,0 0 0,0 1 0,1-1 0,0 0 0,1 0 0,-1 0 0,2 0 0,-1 0 0,1 1 0,0-1 0,1 1 0,-1-1 0,1 1 0,1 0 0,0 0 0,0 0 0,0 1 0,1-1 0,0 1 0,0 0 0,0 0 0,9-6 0,-1 1 0,0 1 0,1 0 0,1 1 0,0 0 0,0 1 0,0 1 0,1 1 0,0 0 0,1 1 0,-1 0 0,1 2 0,0 0 0,0 1 0,0 0 0,28 2 0,-15 8-1365,-3 6-5461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11 190 24575,'0'0'0,"0"0"0,-1-1 0,1 1 0,-1 0 0,1 0 0,0 0 0,-1 0 0,1 0 0,0 0 0,-1 0 0,1 0 0,0 0 0,-1 0 0,1 1 0,0-1 0,-1 0 0,1 0 0,0 0 0,-1 0 0,1 0 0,0 1 0,-1-1 0,1 0 0,0 0 0,0 1 0,-1-1 0,1 0 0,0 0 0,0 1 0,0-1 0,-1 0 0,1 1 0,0-1 0,0 0 0,0 1 0,0-1 0,0 0 0,-1 1 0,1-1 0,0 0 0,0 1 0,0-1 0,0 0 0,0 1 0,0-1 0,0 0 0,0 1 0,0-1 0,1 0 0,-1 1 0,0-1 0,0 0 0,0 1 0,0-1 0,0 0 0,1 1 0,-1-1 0,16 18 0,-7-13 0,-1-1 0,1 0 0,0-1 0,0 0 0,0 0 0,0-1 0,0 0 0,0 0 0,1-1 0,-1-1 0,1 1 0,-1-2 0,0 1 0,1-1 0,-1-1 0,0 0 0,1 0 0,-1 0 0,9-5 0,2-1 0,0-1 0,-1-1 0,0-1 0,-1 0 0,0-1 0,0-1 0,20-21 0,-35 31 0,0 1 0,-1-1 0,1 0 0,-1 1 0,0-1 0,0-1 0,0 1 0,0 0 0,0 0 0,-1-1 0,1 1 0,-1-1 0,1-4 0,-2 6 0,0 0 0,0 0 0,0 0 0,0 0 0,-1 0 0,1 0 0,-1 0 0,1 0 0,-1 1 0,0-1 0,0 0 0,1 0 0,-1 1 0,0-1 0,-1 0 0,1 1 0,0-1 0,0 1 0,-1-1 0,1 1 0,-1 0 0,1 0 0,-1-1 0,0 1 0,1 0 0,-4-1 0,-6-3 0,0 0 0,0 1 0,0 0 0,-1 0 0,1 1 0,-1 1 0,0 0 0,1 1 0,-1 0 0,0 1 0,-18 1 0,24 0 0,1-1 0,-1 1 0,1 0 0,-1 0 0,1 0 0,-1 1 0,1 0 0,0 0 0,0 0 0,0 1 0,0 0 0,0 0 0,0 0 0,1 1 0,0-1 0,-1 1 0,1 0 0,1 0 0,-1 0 0,1 1 0,-1-1 0,1 1 0,0 0 0,1 0 0,-4 10 0,1 9 0,1 1 0,1 0 0,2 0 0,0 0 0,2 1 0,4 28 0,-1 29 0,-4-77 0,0 0 0,0 0 0,0 0 0,1 0 0,0 0 0,0-1 0,0 1 0,1 0 0,-1 0 0,2-1 0,-1 1 0,0-1 0,1 0 0,0 0 0,1 0 0,-1 0 0,1 0 0,0-1 0,0 0 0,0 1 0,0-2 0,1 1 0,0 0 0,-1-1 0,1 0 0,1 0 0,-1 0 0,0-1 0,1 0 0,-1 0 0,1 0 0,0 0 0,9 0 0,141 27-1365,-129-26-5461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1 372 24575,'15'1'0,"0"1"0,0 0 0,23 7 0,28 4 0,-39-10 0,1-2 0,0-1 0,0-1 0,31-5 0,-49 4 0,1 0 0,0-1 0,-1 0 0,0 0 0,0-1 0,0-1 0,0 0 0,-1 0 0,0-1 0,0 0 0,0 0 0,0-1 0,12-13 0,-20 18 0,0 1 0,0 0 0,0-1 0,0 1 0,0-1 0,0 0 0,0 1 0,-1-1 0,1 0 0,-1 1 0,1-1 0,-1 0 0,0 1 0,1-1 0,-1 0 0,0 0 0,0 0 0,0 1 0,0-1 0,-1 0 0,1 0 0,-1 1 0,1-1 0,-1 0 0,1 1 0,-1-1 0,0 0 0,0 1 0,1-1 0,-1 1 0,0-1 0,-1 1 0,1 0 0,0-1 0,0 1 0,-1 0 0,1 0 0,0 0 0,-1 0 0,1 0 0,-3-1 0,-9-6 0,0 0 0,-1 1 0,-25-10 0,30 13 0,-26-9 0,13 5 0,1 0 0,-28-15 0,45 21 0,0-1 0,1 1 0,-1 0 0,0-1 0,1 0 0,0 0 0,-1 0 0,1 0 0,0-1 0,1 1 0,-1-1 0,1 0 0,-1 1 0,1-1 0,0 0 0,1-1 0,-4-7 0,5 10-3,0 0-1,0-1 0,-1 1 1,1 0-1,1 0 0,-1 0 1,0-1-1,0 1 0,1 0 1,-1 0-1,1 0 0,0 0 1,0 0-1,0 0 0,0 0 1,0 0-1,0 0 0,0 0 1,0 0-1,1 0 0,1-1 1,1-1 25,0 1 0,1 0 1,-1 0-1,1 0 0,-1 1 0,1 0 1,0 0-1,9-3 0,5 0-393,0 1-1,0 1 1,34-1 0,-22 3-6455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36 275 24575,'5'0'0,"2"6"0,5 6 0,5 1 0,1 5 0,1-2 0,-1-3-8191</inkml:trace>
  <inkml:trace contextRef="#ctx0" brushRef="#br0" timeOffset="1">6 0 24575,'-6'0'0,"10"0"0,3 0-8191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24575,'0'5'0,"0"7"0,0 6 0,5 7 0,2 2 0,-1 4 0,0 0 0,-3 1 0,0 0 0,-2 0 0,-1-1 0,0 0 0,-10 0 0,-4 0 0,0-6-8191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399 1 24575,'-13'1'0,"-1"0"0,1 1 0,-1 1 0,1 0 0,0 1 0,0 1 0,1 0 0,-1 0 0,1 1 0,0 1 0,0 0 0,1 0 0,0 1 0,0 1 0,1 0 0,-10 12 0,-5 5 0,2 2 0,1 0 0,1 2 0,-31 61 0,45-79 0,1 1 0,1 0 0,0 1 0,1-1 0,1 1 0,0 0 0,0 0 0,2 0 0,-1 23 0,2-32 0,0 0 0,1 0 0,-1 0 0,1-1 0,0 1 0,1 0 0,-1 0 0,1 0 0,0-1 0,0 1 0,0-1 0,1 1 0,-1-1 0,1 0 0,0 0 0,1 0 0,-1 0 0,0-1 0,1 1 0,0-1 0,0 0 0,0 0 0,0-1 0,1 1 0,-1-1 0,1 0 0,-1 0 0,1 0 0,7 1 0,-4 0 0,0-1 0,0 0 0,0-1 0,0 0 0,1 0 0,-1-1 0,0 0 0,0-1 0,0 1 0,0-2 0,1 1 0,-1-1 0,-1 0 0,1-1 0,0 0 0,0 0 0,-1 0 0,0-1 0,0 0 0,0-1 0,0 0 0,-1 0 0,1 0 0,-1-1 0,-1 0 0,1 0 0,-1 0 0,6-10 0,13-18 0,-2-1 0,-1-1 0,27-68 0,-39 79 0,-1-1 0,-1 0 0,-1-1 0,-2 0 0,-1 0 0,1-48 0,-5 41 0,0 32 0,0 22 0,-1 66 0,5 209 0,30-98 0,-11-85 0,-15-66-119,18 85 370,-23-120-400,2 0-1,-1 0 0,2-1 0,-1 0 1,1 0-1,1 0 0,0-1 0,0 1 1,10 9-1,-2-5-6676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24575,'-1'10'0,"0"-1"0,-1 1 0,0 0 0,-6 17 0,-5 28 0,10-37 0,2-1 0,0 0 0,2 0 0,0 0 0,0 1 0,2-1 0,0-1 0,6 21 0,-6-30 0,0 0 0,0 0 0,1 0 0,0 0 0,0 0 0,1-1 0,0 1 0,0-1 0,0-1 0,1 1 0,0-1 0,0 0 0,0 0 0,1 0 0,-1-1 0,1 0 0,0-1 0,0 1 0,15 4 0,-18-7 0,-1 0 0,1 0 0,0-1 0,0 1 0,-1-1 0,1 1 0,0-1 0,0-1 0,-1 1 0,1 0 0,0-1 0,0 0 0,-1 0 0,1 0 0,-1 0 0,1 0 0,3-3 0,-1 1 0,-1-1 0,1 0 0,-1 0 0,0-1 0,0 0 0,0 1 0,-1-2 0,8-9 0,-1-5 0,0 1 0,-1-1 0,-1 0 0,11-41 0,-16 43 0,0 0 0,-2 0 0,1-34 0,2-16 0,-5 68 0,0 0 0,0 0 0,0 0 0,0 0 0,0-1 0,0 1 0,0 0 0,0 0 0,0 0 0,0 0 0,0 0 0,0-1 0,1 1 0,-1 0 0,0 0 0,0 0 0,0 0 0,0 0 0,0-1 0,0 1 0,0 0 0,0 0 0,1 0 0,-1 0 0,0 0 0,0 0 0,0 0 0,0 0 0,0-1 0,0 1 0,1 0 0,-1 0 0,0 0 0,0 0 0,0 0 0,0 0 0,1 0 0,-1 0 0,0 0 0,0 0 0,0 0 0,0 0 0,0 0 0,1 0 0,-1 0 0,0 0 0,0 0 0,0 0 0,0 0 0,1 1 0,-1-1 0,0 0 0,10 9 0,8 15 0,11 25-1365,-17-24-5461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4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90 701 24575,'-3'0'0,"0"1"0,0 0 0,1 0 0,-1 0 0,0 0 0,0 1 0,1-1 0,-1 0 0,1 1 0,-1 0 0,1 0 0,0 0 0,0 0 0,0 0 0,0 0 0,0 0 0,0 1 0,1-1 0,-1 1 0,-2 4 0,-2 4 0,1 0 0,0 0 0,-5 18 0,7-17 0,0 1 0,0-1 0,1 0 0,1 1 0,0-1 0,1 1 0,0-1 0,1 1 0,1-1 0,0 0 0,0 1 0,5 11 0,-5-18 0,0 0 0,1-1 0,0 0 0,0 0 0,0 1 0,1-2 0,-1 1 0,1 0 0,0-1 0,1 0 0,-1 0 0,1 0 0,0 0 0,0-1 0,0 0 0,0 0 0,0 0 0,1 0 0,0-1 0,-1 0 0,1 0 0,0-1 0,0 0 0,0 0 0,0 0 0,0 0 0,6-1 0,-7 0 0,-1 0 0,1 0 0,0 0 0,-1-1 0,1 0 0,-1 0 0,1 0 0,-1 0 0,1-1 0,-1 1 0,0-1 0,0 0 0,0-1 0,0 1 0,0-1 0,0 1 0,0-1 0,3-4 0,-2 1 0,-1 0 0,1 0 0,-1-1 0,-1 1 0,1-1 0,-1 0 0,0 0 0,-1 0 0,0 0 0,2-10 0,0-11 0,-1 1 0,-2-1 0,0 0 0,-2 1 0,-5-29 0,4 42 0,0 1 0,-1-1 0,-1 1 0,-6-14 0,9 23 0,0 0 0,-1 0 0,0 1 0,0-1 0,0 0 0,0 1 0,0 0 0,-1-1 0,1 1 0,-1 0 0,0 1 0,0-1 0,0 0 0,-1 1 0,1-1 0,0 1 0,-8-3 0,10 5 0,-1 0 0,1-1 0,-1 1 0,1 0 0,0 1 0,-1-1 0,1 0 0,-1 0 0,1 1 0,0-1 0,-1 0 0,1 1 0,0-1 0,-1 1 0,1 0 0,0 0 0,0-1 0,-1 1 0,1 0 0,0 0 0,0 0 0,0 0 0,0 0 0,0 0 0,1 0 0,-1 1 0,0-1 0,0 0 0,1 0 0,-1 1 0,1-1 0,-1 0 0,1 1 0,-1 1 0,-1 4 0,0-1 0,0 1 0,1 0 0,0 0 0,-1 13 0,4-9 0,-1 1 0,2 0 0,-1-1 0,2 0 0,0 1 0,0-1 0,1-1 0,0 1 0,0-1 0,2 0 0,-1 0 0,1 0 0,0-1 0,1 0 0,0-1 0,1 1 0,0-2 0,10 8 0,-12-9 0,1 0 0,0-1 0,-1 0 0,2 0 0,-1-1 0,1 0 0,-1 0 0,1-1 0,0 0 0,0-1 0,1 0 0,-1 0 0,0-1 0,1 0 0,-1-1 0,1 0 0,-1 0 0,1-1 0,-1 0 0,0-1 0,0 0 0,18-6 0,-18 2 0,1 0 0,-1 0 0,0-1 0,-1 0 0,0-1 0,0 0 0,-1 0 0,0-1 0,0 1 0,-1-2 0,0 1 0,0-1 0,4-12 0,8-19 0,24-81 0,-35 99 0,12-54 0,-2 0 0,-4-1 0,-3 0 0,-1-111 0,-9 181 0,-1 1 0,0-1 0,0 0 0,-1 1 0,0-1 0,0 1 0,0 0 0,-1-1 0,0 1 0,-1 0 0,-7-11 0,9 16 0,1 0 0,-1 0 0,1 0 0,-1 0 0,0 0 0,0 0 0,0 1 0,0-1 0,0 1 0,0-1 0,0 1 0,-1 0 0,1 0 0,0 0 0,-1 0 0,1 0 0,-1 0 0,1 1 0,-1-1 0,1 1 0,-1 0 0,1 0 0,-1 0 0,1 0 0,-1 0 0,0 0 0,1 1 0,-1-1 0,1 1 0,0 0 0,-1 0 0,1 0 0,-1 0 0,1 0 0,0 0 0,0 1 0,0-1 0,-3 3 0,-1 1 0,0 1 0,0 0 0,1 0 0,0 1 0,0-1 0,0 1 0,1 0 0,0 0 0,0 1 0,1-1 0,0 1 0,0 0 0,1 0 0,0 0 0,0 0 0,0 12 0,-1 19 0,1-1 0,4 50 0,0-42 0,-1 6-170,1 0-1,3 0 0,2 0 1,3-1-1,1 0 0,3-1 1,38 90-1,-40-114-6655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0 270 24575,'20'5'0,"-19"-5"0,-1 0 0,1 1 0,0-1 0,0 0 0,0 1 0,0-1 0,0 0 0,0 0 0,0 0 0,0 0 0,0 0 0,0 0 0,0 0 0,0 0 0,0 0 0,0 0 0,0-1 0,0 1 0,0 0 0,0-1 0,0 1 0,0-1 0,0 1 0,-1-1 0,1 1 0,0-1 0,0 0 0,-1 1 0,1-1 0,0 0 0,-1 0 0,1 1 0,0-1 0,-1 0 0,1-2 0,21-25 0,-2-2 0,-1 0 0,28-63 0,-11 19 0,-36 74 0,0-1 0,0 1 0,0 0 0,1-1 0,-1 1 0,0 0 0,0-1 0,0 1 0,0 0 0,0-1 0,1 1 0,-1 0 0,0-1 0,0 1 0,0 0 0,1 0 0,-1-1 0,0 1 0,0 0 0,1 0 0,-1 0 0,0-1 0,1 1 0,-1 0 0,0 0 0,1 0 0,-1 0 0,0 0 0,1-1 0,-1 1 0,0 0 0,1 0 0,-1 0 0,0 0 0,1 0 0,-1 0 0,0 0 0,1 0 0,-1 0 0,0 0 0,1 1 0,-1-1 0,0 0 0,1 0 0,-1 0 0,0 0 0,1 0 0,-1 1 0,0-1 0,0 0 0,1 1 0,11 24 0,2 37 0,1 106 0,-1-5 0,-1-36 0,4 27 0,-13-132-111,0-1-307,0 0 0,8 23 0,-4-24-6408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0 171 24575,'5'0'0,"2"11"0,5 3 0,0 4 0,4 0 0,-2 1 0,3-2 0,-2-4-8191</inkml:trace>
  <inkml:trace contextRef="#ctx0" brushRef="#br0" timeOffset="1">92 49 24575,'0'-5'0,"5"-2"0,12-10 0,4-2-8191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24575,'0'-4'0,"1"0"0,0 0 0,0-1 0,0 1 0,0 0 0,1 0 0,0 0 0,0 0 0,0 0 0,0 1 0,1-1 0,-1 0 0,1 1 0,0 0 0,0 0 0,0 0 0,0 0 0,1 0 0,-1 1 0,1-1 0,0 1 0,0 0 0,0 0 0,5-2 0,9-3 0,0 0 0,1 1 0,-1 1 0,25-3 0,-33 6 0,-1 1 0,1 0 0,-1 1 0,1 0 0,-1 0 0,1 1 0,-1 0 0,1 1 0,-1 0 0,0 1 0,0 0 0,12 5 0,-15-5 0,-1 0 0,0 1 0,1 0 0,-1 0 0,0 0 0,-1 0 0,1 1 0,-1 0 0,0 0 0,0 0 0,0 0 0,-1 1 0,0-1 0,0 1 0,0 0 0,-1 0 0,0 0 0,0 0 0,1 9 0,-2-9 0,0 0 0,-1-1 0,0 1 0,0-1 0,-1 1 0,1 0 0,-1-1 0,0 1 0,-1-1 0,1 0 0,-1 1 0,0-1 0,-1 0 0,1 0 0,-7 9 0,-5 5 0,0 0 0,-28 26 0,-13 18 0,47-52 0,0 0 0,0 1 0,2 0 0,-1 0 0,1 1 0,1 0 0,1 0 0,-1 0 0,2 0 0,0 1 0,1-1 0,0 1 0,1 0 0,0-1 0,1 1 0,3 24 0,-1-33 5,-1 0 0,1-1 0,0 1 0,0-1 0,1 1 0,-1-1 0,1 0 0,0 0 0,0 0 0,0 0 0,1-1 0,-1 1 0,1-1 0,0 0 0,0 0 0,0 0 0,0 0 0,0-1 0,1 0 0,-1 0 0,1 0 0,0 0 0,7 1 0,5 1-302,2 0 0,-1-1 0,0-1 0,36-1 0,-27-2-6529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24575,'10'6'0,"4"6"0,4 1 0,0-1-8191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9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530 8140 24575,'-2'6'0,"0"1"0,-1 0 0,1-1 0,-2 0 0,1 0 0,-5 8 0,8-14 0,-1 0 0,1 0 0,0 0 0,0 0 0,0 0 0,0 0 0,-1 1 0,1-1 0,0 0 0,0 0 0,0 0 0,-1 0 0,1 0 0,0 0 0,0 0 0,0 0 0,0 0 0,-1 0 0,1 0 0,0 0 0,0 0 0,0 0 0,-1-1 0,1 1 0,0 0 0,0 0 0,0 0 0,0 0 0,0 0 0,-1 0 0,1 0 0,0 0 0,0-1 0,0 1 0,0 0 0,0 0 0,-1 0 0,1 0 0,0 0 0,0-1 0,0 1 0,0 0 0,0 0 0,0 0 0,0 0 0,0-1 0,0 1 0,0 0 0,0 0 0,0 0 0,0-1 0,0 1 0,0 0 0,0 0 0,0 0 0,0-1 0,0 1 0,0 0 0,0 0 0,0 0 0,0 0 0,0-1 0,0 1 0,0 0 0,1 0 0,-1 0 0,0 0 0,-1-17 0,15-72 0,2-15 0,-15-13 0,-16-131 0,-1 5 0,-2-130 0,5 138 0,-50-617 0,44 640 0,-79-901 0,81 877 0,-63-991 0,49 762 0,18 292 0,-3-109 0,17-790 0,-6 985 0,-3 0 0,-35-145 0,18 107 0,14 15 0,10 86 0,-1 0 0,-1 0 0,-1 0 0,-1 0 0,-13-37 0,11 38 0,13 12 0,-3 11 0,-1-1 0,1 1 0,0 0 0,0 0 0,0 1 0,-1-1 0,1 0 0,0 1 0,0 0 0,-1 0 0,1 0 0,3 1 0,48 14 0,0-2 0,79 9 0,-81-19 0,77-2 0,-85-3 0,-1 1 0,80 12 0,-29 1 0,0-5 0,184-7 0,-125-4 0,-39-2 0,137-25 0,-52 5 0,31-3 0,103-8 0,74-9 0,-1 1 0,66 11 0,-277 21 0,200-7 0,-119 4 0,-19 0 0,223-3 0,-130 6 0,0 0 0,478-6 0,-426 64 0,-259-25 0,202 6 0,-154-19 0,273 48 0,-137-11 0,-40-17 0,-70-10 0,287 63 0,-40 14 0,-292-61 0,503 60 0,-186-32 0,-406-42 0,0 3 0,111 48 0,19 6 0,-167-63 0,1-2 0,82 9 0,-41-12 0,314 18 0,24-12 0,19 0 0,-350-17 0,0-4 0,-1-4 0,105-25 0,-130 20-1365,-8 3-5461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33 24575,'-5'-4'0,"-1"0"0,1 1 0,-1 0 0,0 0 0,0 0 0,0 1 0,0 0 0,-1 0 0,1 1 0,-1-1 0,1 2 0,-9-2 0,2 1 0,0 1 0,0 0 0,0 1 0,0 0 0,-16 4 0,21-2 0,1 0 0,0 1 0,0 0 0,0 0 0,0 0 0,1 1 0,0 0 0,0 1 0,0-1 0,0 1 0,1 0 0,0 0 0,0 1 0,1 0 0,0 0 0,0 0 0,0 0 0,-2 9 0,-4 7 0,2 0 0,1 1 0,0 0 0,-5 41 0,8-24 0,1-1 0,2 1 0,1-1 0,12 73 0,-11-105-39,2 0 0,-1 0 0,1 0 0,0-1 0,0 1 0,1-1 0,0 0 0,1 0 0,-1 0 0,1-1 0,1 0 0,-1 0 0,1 0 0,0 0 0,0-1 0,1 0 0,0 0 0,-1-1 0,2 0 0,-1 0 0,0-1 0,1 1 0,0-2 0,-1 1 0,1-1 0,0 0 0,0-1 0,0 0 0,1 0 0,-1-1 0,0 0 0,0 0 0,0-1 0,15-3 0,-2-3-6787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24575,'-12'8'0,"-1"0"0,1 0 0,1 1 0,0 0 0,0 1 0,1 0 0,0 1 0,1 0 0,0 1 0,1 0 0,0 0 0,-6 14 0,0 2 0,2 0 0,0 0 0,2 1 0,-10 50 0,19-75 0,0 0 0,1-1 0,-1 1 0,1-1 0,0 1 0,0 0 0,0-1 0,0 1 0,1 0 0,-1-1 0,1 1 0,0 0 0,0-1 0,0 1 0,1-1 0,-1 0 0,1 1 0,0-1 0,0 0 0,0 0 0,0 0 0,0 0 0,1-1 0,-1 1 0,1-1 0,3 3 0,-2-2 0,0-1 0,0 0 0,1-1 0,-1 1 0,1 0 0,0-1 0,-1 0 0,1 0 0,0-1 0,-1 0 0,1 1 0,0-1 0,0-1 0,-1 1 0,1-1 0,0 0 0,0 0 0,-1 0 0,8-3 0,0-1 0,0-1 0,0-1 0,-1 0 0,0 0 0,0-1 0,-1 0 0,0-1 0,0 0 0,-1-1 0,0 0 0,14-22 0,-11 13 0,0-1 0,-1 0 0,-1-1 0,-1-1 0,-1 1 0,6-26 0,-13 43 0,-1-1 0,1 0 0,-1 0 0,0 0 0,0 0 0,0 0 0,-1 0 0,0 0 0,0 0 0,0 1 0,-1-1 0,-2-7 0,3 10 0,0 0 0,0-1 0,0 1 0,-1 0 0,1 0 0,0 0 0,-1 0 0,1 1 0,-1-1 0,0 0 0,0 0 0,1 1 0,-1 0 0,0-1 0,0 1 0,-1 0 0,1 0 0,0 0 0,0 0 0,0 0 0,-1 0 0,1 1 0,-1-1 0,1 1 0,0 0 0,-1 0 0,-3 0 0,4 0 0,0 1 0,-1 0 0,1 0 0,0 0 0,0 0 0,0 0 0,0 1 0,0-1 0,0 1 0,0-1 0,0 1 0,0 0 0,1-1 0,-1 1 0,1 0 0,-1 0 0,1 0 0,0 0 0,0 1 0,0-1 0,0 0 0,0 0 0,0 1 0,1-1 0,-1 1 0,0 4 0,0 2 0,-1-1 0,1 1 0,1 0 0,0 0 0,0 0 0,2 11 0,-2-15-30,1 1 0,1-1-1,-1 0 1,1 0 0,0 0-1,0 0 1,0 0 0,1 0-1,0 0 1,0-1 0,0 1-1,1-1 1,-1 0-1,1 0 1,0 0 0,0-1-1,0 1 1,0-1 0,1 0-1,0 0 1,-1 0 0,1-1-1,0 0 1,0 0 0,1 0-1,-1 0 1,0-1 0,0 0-1,1 0 1,-1-1 0,1 1-1,-1-1 1,1 0 0,-1-1-1,0 1 1,1-1 0,-1 0-1,0 0 1,1-1 0,-1 1-1,0-1 1,0-1 0,0 1-1,6-4 1,13-8-6796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0 397 24575,'0'4'0,"0"0"0,0 0 0,0-1 0,1 1 0,-1 0 0,1 0 0,0-1 0,0 1 0,0-1 0,0 1 0,1-1 0,-1 1 0,1-1 0,0 0 0,4 5 0,-2-5 0,-1 0 0,1 0 0,0-1 0,0 1 0,0-1 0,0 0 0,0 0 0,1-1 0,-1 1 0,1-1 0,-1 0 0,8 1 0,-1-1 0,0-1 0,1 0 0,-1 0 0,0-1 0,0 0 0,0-1 0,0-1 0,0 1 0,-1-2 0,20-8 0,-26 10 0,1 0 0,-1-1 0,0 1 0,0-1 0,0 0 0,-1 0 0,1 0 0,-1-1 0,1 1 0,-1-1 0,0 0 0,3-5 0,-5 6 0,0 1 0,0-1 0,0 0 0,0 0 0,0 0 0,-1-1 0,0 1 0,1 0 0,-1 0 0,0 0 0,0 0 0,-1 0 0,1 0 0,-1-1 0,1 1 0,-1 0 0,0 0 0,0 0 0,0 1 0,-3-6 0,-4-4 0,0-1 0,0 1 0,-2 0 0,-19-20 0,20 24 0,1-1 0,0 0 0,0 0 0,1 0 0,0-1 0,1 0 0,0-1 0,1 1 0,-8-21 0,11 27-37,1-1 0,0 0 1,0 1-1,0-1 0,1 1 0,-1-1 0,1 0 0,0 0 0,0 1 0,1-1 0,0 0 0,0 1 1,0-1-1,0 1 0,0-1 0,1 1 0,0-1 0,0 1 0,0 0 0,1 0 0,-1 0 0,1 0 1,0 1-1,0-1 0,0 1 0,1-1 0,-1 1 0,1 0 0,-1 0 0,1 1 0,0-1 0,0 1 1,1 0-1,-1 0 0,0 0 0,10-2 0,14-5-6789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6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64 24575,'-1'44'0,"0"-23"0,0 1 0,2 0 0,0-1 0,2 1 0,7 31 0,-8-48 0,0 1 0,0-1 0,1 1 0,-1-1 0,1 0 0,1 0 0,-1 0 0,1 0 0,0-1 0,0 1 0,0-1 0,0 0 0,1 0 0,-1-1 0,1 0 0,0 1 0,1-1 0,-1-1 0,0 1 0,1-1 0,-1 0 0,1 0 0,0-1 0,11 2 0,-10-2 0,0 0 0,0-1 0,0 0 0,0-1 0,0 1 0,-1-1 0,1-1 0,0 1 0,0-1 0,-1 0 0,1-1 0,-1 0 0,0 0 0,1 0 0,-1 0 0,-1-1 0,1 0 0,-1-1 0,1 1 0,-1-1 0,0 0 0,-1 0 0,1-1 0,-1 1 0,0-1 0,-1 0 0,1 0 0,-1 0 0,0 0 0,-1-1 0,1 1 0,-1-1 0,-1 0 0,1 0 0,-1 1 0,0-1 0,-1 0 0,0 0 0,0-10 0,-2 10 0,0 0 0,0 0 0,0 0 0,-1 1 0,0-1 0,0 1 0,-1-1 0,0 1 0,0 0 0,0 1 0,-1-1 0,0 1 0,0 0 0,0 0 0,-12-8 0,-4-3 0,0 2 0,-46-23 0,43 25-1365,9 5-5461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1 190 24575,'9'-18'0,"0"1"0,1 0 0,1 1 0,1 0 0,0 1 0,1 0 0,19-15 0,-27 25 0,1 0 0,1 1 0,-1-1 0,1 2 0,0-1 0,0 1 0,0 0 0,0 0 0,0 0 0,1 1 0,-1 1 0,1-1 0,0 1 0,-1 0 0,1 1 0,0 0 0,0 0 0,-1 1 0,1 0 0,0 0 0,8 3 0,-10-2 0,-1 0 0,0 1 0,1-1 0,-1 1 0,0 0 0,-1 0 0,1 1 0,0 0 0,-1-1 0,0 2 0,0-1 0,0 0 0,0 1 0,-1-1 0,0 1 0,0 0 0,0 0 0,-1 1 0,1-1 0,-1 0 0,-1 1 0,1 0 0,-1-1 0,0 1 0,0 0 0,0-1 0,-1 1 0,0 0 0,0 0 0,0 0 0,-1-1 0,0 1 0,0 0 0,-1 0 0,1-1 0,-1 1 0,0-1 0,-1 0 0,-2 6 0,-10 10 0,0 0 0,-2-1 0,0-1 0,-1 0 0,-37 29 0,33-30 0,0 1 0,2 1 0,0 1 0,-24 34 0,39-48 0,1 1 0,1 0 0,-1 0 0,1 0 0,1 1 0,-1-1 0,1 0 0,1 1 0,0 0 0,-1 13 0,2-19 0,0 1 0,0 0 0,0 0 0,1 0 0,-1-1 0,1 1 0,0 0 0,0 0 0,0-1 0,0 1 0,1-1 0,-1 1 0,1-1 0,0 0 0,0 1 0,1-1 0,-1 0 0,0 0 0,1-1 0,0 1 0,0 0 0,0-1 0,0 0 0,0 0 0,5 3 0,11 3 20,1-2 0,0 0 0,1-1 0,-1-1 0,26 2 0,106-3-1505,-126-4-5341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30 406 24575,'0'-10'0,"0"-9"0,0-6 0,0-5 0,0 4-8191</inkml:trace>
  <inkml:trace contextRef="#ctx0" brushRef="#br0" timeOffset="1">0 101 24575,'0'-5'0,"0"-7"0,0-7 0,0-5 0,5 1 0,2 5-8191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24575,'0'3'0,"1"-1"0,-1 0 0,1 1 0,0-1 0,-1 0 0,1 1 0,1-1 0,-1 0 0,0 0 0,0 0 0,1 0 0,-1 0 0,1 0 0,0 0 0,0-1 0,-1 1 0,1-1 0,0 1 0,0-1 0,0 1 0,1-1 0,-1 0 0,0 0 0,0 0 0,1-1 0,2 2 0,2 0 0,-1 0 0,0 0 0,1-1 0,-1 0 0,1 0 0,0-1 0,-1 0 0,12-1 0,5-3 0,-1-2 0,1-1 0,-1 0 0,36-18 0,-131 57 0,33-7 0,1 1 0,-40 36 0,66-51 0,1 0 0,0 1 0,1 1 0,0 0 0,1 0 0,1 1 0,0 0 0,1 1 0,-10 23 0,17-35 0,0 0 0,0 0 0,0 0 0,0 0 0,0 0 0,1 0 0,-1 0 0,1 1 0,0-1 0,0 0 0,0 0 0,1 0 0,-1 1 0,1-1 0,-1 0 0,1 0 0,0 0 0,3 5 0,-2-5 0,0-1 0,0 1 0,1-1 0,-1 0 0,1 0 0,0 0 0,-1 0 0,1 0 0,0 0 0,0-1 0,0 0 0,1 1 0,-1-1 0,0 0 0,0-1 0,1 1 0,5 0 0,32 2 0,-1-1 0,79-7 0,-82 1 0,-1 2 0,1 2 0,0 1 0,39 7 0,-67-5 0,0-1 0,0 2 0,-1-1 0,1 1 0,-1 1 0,0-1 0,0 1 0,0 1 0,-1-1 0,0 1 0,0 1 0,0-1 0,-1 1 0,7 10 0,-10-13 0,0 0 0,0 0 0,0 0 0,-1 1 0,0-1 0,0 1 0,0-1 0,0 1 0,-1 0 0,0 0 0,0-1 0,0 1 0,0 0 0,-1 0 0,0 0 0,0 0 0,0 0 0,-1 0 0,1 0 0,-1 0 0,0-1 0,-1 1 0,1 0 0,-1 0 0,0-1 0,0 1 0,-1-1 0,-3 6 0,-2-1 0,0 0 0,0-1 0,-1 0 0,0-1 0,-1 1 0,1-2 0,-1 0 0,-1 0 0,-11 5 0,-19 6 0,-46 12 0,38-13 0,-10 1-455,-1-2 0,-70 7 0,104-19-6371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28 124 24575,'-7'0'0,"-11"-3"0,18 2 0,-1 0 0,1 0 0,0 0 0,-1-1 0,1 1 0,0 0 0,0 0 0,-1 0 0,1 0 0,0 0 0,0-1 0,0 1 0,1 0 0,-1 0 0,0 0 0,0 0 0,1-1 0,-1 1 0,1-2 0,2-2 0,-1-1 0,1 1 0,0-1 0,0 1 0,1 0 0,-1 0 0,1 0 0,1 1 0,-1-1 0,0 1 0,1 0 0,0 0 0,0 1 0,0-1 0,0 1 0,1 0 0,0 1 0,-1-1 0,12-2 0,-13 3 0,1 0 0,0 1 0,0-1 0,0 1 0,0 0 0,1 1 0,-1-1 0,0 1 0,0 0 0,0 1 0,0-1 0,0 1 0,1 0 0,-1 0 0,0 0 0,-1 1 0,1 0 0,0 0 0,0 0 0,-1 0 0,1 1 0,-1 0 0,7 5 0,-5-1 0,0 0 0,-1 0 0,0 1 0,0 0 0,-1 0 0,0 0 0,0 0 0,-1 1 0,0 0 0,0-1 0,1 11 0,-2-4 0,-1 0 0,0 0 0,-1 0 0,0 1 0,-1-1 0,-4 15 0,-6 18 0,-2-1 0,-2-1 0,-23 49 0,32-82 0,-1 5 0,0-1 0,1 1 0,1 0 0,1 1 0,0-1 0,-2 36 0,6-48 0,0-1 0,1 0 0,-1 1 0,1-1 0,0 0 0,0 0 0,0 1 0,1-1 0,0 0 0,0 0 0,0-1 0,1 1 0,-1 0 0,1-1 0,0 1 0,1-1 0,-1 0 0,1 0 0,-1-1 0,1 1 0,0-1 0,1 1 0,-1-1 0,1 0 0,-1-1 0,1 1 0,0-1 0,0 0 0,5 1 0,-4-1 5,-1-1-1,1 0 1,-1 0-1,1-1 0,0 1 1,-1-1-1,1-1 1,0 1-1,-1-1 1,1 0-1,-1 0 0,1-1 1,-1 1-1,1-1 1,-1 0-1,0-1 1,0 1-1,0-1 1,0 0-1,-1 0 0,1-1 1,-1 0-1,0 1 1,0-1-1,0-1 1,6-7-1,6-10-301,0 0 0,-2-2 0,0 0 0,10-26 0,-14 28-6529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24575,'-1'14'0,"0"1"0,-2-1 0,-6 27 0,-5 25 0,13-53 0,-7 123 0,8-125 0,0-1 0,1 1 0,0-1 0,1 0 0,0 1 0,1-1 0,0 0 0,1 0 0,0-1 0,7 14 0,-9-19 0,1-1 0,0 0 0,0 1 0,0-1 0,1 0 0,-1-1 0,0 1 0,1-1 0,0 1 0,0-1 0,0 0 0,0 0 0,0-1 0,0 1 0,0-1 0,0 0 0,1 0 0,-1 0 0,0-1 0,1 0 0,-1 0 0,1 0 0,-1 0 0,0 0 0,1-1 0,-1 0 0,0 0 0,0 0 0,8-4 0,-1 1 0,0 0 0,-1-1 0,0-1 0,0 1 0,0-2 0,-1 1 0,0-2 0,0 1 0,-1-1 0,10-11 0,-2-3-23,-2-1 0,0-1 0,-2 0 0,12-31-1,-3 7-1225,-8 21-5577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61 24575,'0'-2'0,"0"-1"0,0 1 0,0 0 0,1-1 0,-1 1 0,1 0 0,-1 0 0,1 0 0,0-1 0,-1 1 0,1 0 0,1 0 0,-1 0 0,0 0 0,0 0 0,1 0 0,-1 1 0,1-1 0,-1 0 0,1 1 0,0-1 0,3-1 0,-1 1 0,0 0 0,0 0 0,1 0 0,-1 1 0,1 0 0,-1 0 0,1 0 0,0 1 0,-1-1 0,10 1 0,-4 1 0,0 0 0,0 0 0,0 1 0,0 0 0,-1 0 0,1 1 0,-1 1 0,1 0 0,-1 0 0,11 8 0,-14-7 0,-1 0 0,0 1 0,-1-1 0,0 1 0,0 0 0,0 1 0,0-1 0,-1 1 0,0-1 0,-1 1 0,1 0 0,-1 0 0,-1 0 0,1 1 0,-1-1 0,-1 0 0,1 1 0,-1-1 0,-1 8 0,1-8 0,0 0 0,-1 0 0,1 0 0,-2 0 0,1 0 0,-1 0 0,0 0 0,0 0 0,-1 0 0,0-1 0,0 0 0,-1 1 0,1-1 0,-2 0 0,1 0 0,0-1 0,-1 0 0,0 1 0,-7 4 0,6-6 0,1-1 0,-1 0 0,1 0 0,-1 0 0,0-1 0,0 0 0,0 0 0,0 0 0,0-1 0,-1 0 0,1 0 0,0-1 0,-1 0 0,1 0 0,-10-1 0,11-1 0,1 1 0,0 0 0,0-1 0,0 0 0,0 0 0,0 0 0,0-1 0,0 1 0,1-1 0,-1 0 0,1 0 0,0 0 0,0 0 0,0 0 0,0-1 0,1 0 0,-1 1 0,1-1 0,0 0 0,0 0 0,0 0 0,-2-7 0,1 0-124,0 0 0,0 0 0,1 0 0,1 0 0,0-1 0,0 1-1,1 0 1,0-1 0,1 1 0,3-13 0,3-4-6702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0 24575,'1'1'0,"0"0"0,0 0 0,1 0 0,-1 0 0,0 0 0,0 0 0,0 1 0,0-1 0,0 0 0,0 0 0,0 1 0,-1-1 0,1 1 0,0-1 0,-1 0 0,1 1 0,-1-1 0,0 1 0,1-1 0,-1 1 0,0 0 0,0 2 0,1-1 0,8 69 0,-3-1 0,-3 1 0,-10 112 0,2-96 0,-5 0 0,-39 162 0,27-195-1365,10-36-5461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1 118 24575,'0'-5'0,"5"-2"0,7-5 0,7-5 0,5-1 0,-1-1 0,0 1 0,2 5 0,1 4 0,3 9 0,-5 5-8191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0 24575,'0'7'0,"-1"0"0,-1 0 0,1 0 0,-1-1 0,-4 10 0,-5 22 0,6-9 0,1 1 0,2-1 0,1 1 0,1 0 0,2 0 0,6 37 0,-6-62 0,-1 1 0,2-1 0,-1 0 0,0 0 0,1 0 0,0 0 0,0-1 0,1 1 0,-1-1 0,1 0 0,0 0 0,0 0 0,0 0 0,1-1 0,-1 1 0,1-1 0,0 0 0,0-1 0,0 1 0,0-1 0,0 0 0,1 0 0,-1-1 0,1 1 0,-1-1 0,1-1 0,-1 1 0,1-1 0,8 0 0,-6 0 0,-1 0 0,0-1 0,1 0 0,-1 0 0,0 0 0,0-1 0,0 0 0,0-1 0,0 1 0,0-1 0,-1-1 0,1 1 0,-1-1 0,0 0 0,0-1 0,0 1 0,-1-1 0,0 0 0,0-1 0,0 1 0,0-1 0,4-8 0,-6 10 0,-1-1 0,0 0 0,0 0 0,0 1 0,-1-1 0,1 0 0,-1 0 0,0-1 0,-1 1 0,1 0 0,-1 0 0,0 0 0,0 0 0,-1-1 0,0 1 0,1 0 0,-2 0 0,1 0 0,-1 0 0,1 0 0,-1 1 0,-1-1 0,-4-7 0,3 6 0,-1 0 0,0 1 0,0 0 0,-1 0 0,0 0 0,1 1 0,-1 0 0,-1 0 0,1 0 0,-1 1 0,1 0 0,-1 0 0,0 1 0,0 0 0,0 0 0,-10-1 0,6 1-170,0 0-1,0 1 0,0 0 1,0 1-1,0 1 0,0 0 1,-14 2-1,2 5-6655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7 24575,'-4'103'0,"-4"1"0,-4-2 0,-5 0 0,-30 100 0,47-201 0,0 0 0,0 0 0,-1 0 0,1 1 0,0-1 0,0 0 0,-1 0 0,1 0 0,-1 0 0,1 1 0,-1-1 0,0 0 0,1 0 0,-1 0 0,0 0 0,1 0 0,-1-1 0,0 1 0,0 0 0,0 0 0,0 0 0,0-1 0,0 1 0,-1 0 0,1-1 0,0-1 0,0 1 0,0-1 0,0 1 0,0-1 0,0 0 0,0 1 0,0-1 0,0 0 0,0 1 0,1-1 0,-1 0 0,0 0 0,1 0 0,-1 0 0,0 0 0,1 0 0,-1 0 0,0-2 0,-21-61 0,20 54 0,-1 0 0,2-1 0,-1 1 0,1 0 0,1-1 0,0 1 0,2-20 0,-1 25 0,1 1 0,-1-1 0,1 0 0,0 1 0,0 0 0,0-1 0,0 1 0,1 0 0,0 0 0,0 0 0,0 0 0,0 1 0,0-1 0,1 1 0,0 0 0,0 0 0,0 0 0,0 1 0,5-3 0,28-12 0,1 1 0,1 2 0,73-15 0,-66 18 0,0-2 0,64-27 0,-101 36 0,8-3 0,-1-1 0,-1 0 0,1-1 0,26-22 0,-40 29 0,1 0 0,-1 0 0,0 0 0,0 0 0,0 0 0,0-1 0,-1 1 0,1-1 0,0 1 0,-1-1 0,0 0 0,0 0 0,0 1 0,0-1 0,0 0 0,0 0 0,-1 0 0,1 0 0,-1 0 0,0 0 0,0 0 0,0 0 0,0 0 0,-1 0 0,1 0 0,-1 0 0,0 0 0,0 0 0,0 0 0,0 0 0,0 1 0,0-1 0,-1 0 0,0 1 0,1-1 0,-3-2 0,-2-1 0,1 0 0,-1 0 0,0 1 0,-1 0 0,1 0 0,-1 0 0,0 1 0,0 0 0,0 0 0,-1 1 0,1-1 0,-1 2 0,0-1 0,-12-1 0,2 1 0,-1 0 0,1 1 0,0 2 0,-1 0 0,-26 3 0,43-3-76,-1 1 1,0-1-1,1 1 0,-1-1 0,0 1 0,1 0 0,-1 0 0,1 0 1,-1 1-1,1-1 0,0 0 0,0 1 0,-1 0 0,1-1 1,0 1-1,0 0 0,-2 3 0,-9 16-6750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4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1 24575,'-1'8'0,"0"-1"0,0 1 0,0 0 0,-1-1 0,0 1 0,-1-1 0,0 0 0,-5 11 0,-37 55 0,29-49 0,-5 9 0,-33 69 0,49-90 0,1 0 0,0 0 0,0 0 0,1 0 0,0 1 0,1-1 0,1 1 0,0 0 0,1 0 0,1 13 0,0-21 0,0 1 0,1-1 0,0 1 0,0-1 0,0 1 0,0-1 0,1 0 0,0 0 0,0 0 0,0-1 0,1 1 0,-1-1 0,1 1 0,0-1 0,0-1 0,1 1 0,-1 0 0,1-1 0,0 0 0,0 0 0,0 0 0,0-1 0,1 0 0,-1 0 0,0 0 0,1-1 0,0 1 0,-1-1 0,1-1 0,0 1 0,-1-1 0,1 0 0,0 0 0,0-1 0,-1 0 0,1 0 0,0 0 0,-1 0 0,9-4 0,-1-2 0,1-1 0,-1 0 0,-1 0 0,0-1 0,0-1 0,0 0 0,-2-1 0,1 0 0,-1-1 0,10-15 0,-1-2 0,-1-2 0,-1 0 0,17-45 0,-5-40 0,-29 116 0,0 0 0,0 0 0,0-1 0,0 1 0,0 0 0,0 0 0,0-1 0,0 1 0,0 0 0,0 0 0,0-1 0,0 1 0,0 0 0,0 0 0,0-1 0,0 1 0,0 0 0,0 0 0,0-1 0,0 1 0,1 0 0,-1 0 0,0 0 0,0-1 0,0 1 0,0 0 0,0 0 0,1 0 0,-1 0 0,0-1 0,0 1 0,0 0 0,1 0 0,-1 0 0,0 0 0,0 0 0,0 0 0,1-1 0,-1 1 0,0 0 0,0 0 0,1 0 0,-1 0 0,0 0 0,0 0 0,1 0 0,-1 0 0,0 0 0,0 0 0,1 0 0,-1 0 0,0 0 0,0 1 0,1-1 0,-1 0 0,0 0 0,0 0 0,0 0 0,1 0 0,-1 0 0,0 1 0,7 21 0,0 33 0,-9 11 0,1-51 0,0 1 0,0-1 0,2 1 0,0 0 0,1-1 0,0 1 0,10 29 0,-10-41 0,0-1 0,1 1 0,0-1 0,0 0 0,0 0 0,0 0 0,0 0 0,1 0 0,-1-1 0,1 0 0,0 1 0,-1-1 0,1 0 0,0-1 0,0 1 0,1-1 0,-1 0 0,0 0 0,0 0 0,1 0 0,-1-1 0,7 0 0,11 1 0,1-1 0,42-6 0,-51 3-170,1-1-1,0-1 0,-1 0 1,0-1-1,0 0 0,-1-1 1,16-11-1,-5 4-6655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1 200 24575,'0'4'0,"0"0"0,1 0 0,0 0 0,0 0 0,0 0 0,0-1 0,1 1 0,-1 0 0,1-1 0,0 1 0,0-1 0,0 0 0,1 0 0,-1 1 0,1-2 0,-1 1 0,1 0 0,0 0 0,0-1 0,1 0 0,-1 1 0,0-1 0,1 0 0,-1-1 0,1 1 0,0-1 0,0 1 0,-1-1 0,1 0 0,5 0 0,8 3 0,0-2 0,0 0 0,0 0 0,0-2 0,30-2 0,-45 2 0,1 0 0,0 0 0,-1-1 0,1 1 0,0-1 0,-1 1 0,1-1 0,0 0 0,-1 0 0,1 0 0,-1 0 0,1-1 0,-1 1 0,0 0 0,0-1 0,1 0 0,-1 0 0,0 1 0,-1-1 0,5-5 0,-5 5 0,-1-1 0,1 0 0,0 1 0,-1-1 0,1 0 0,-1 0 0,0 1 0,0-1 0,0 0 0,0 0 0,0 0 0,-1 1 0,1-1 0,-1 0 0,0 1 0,-1-6 0,-5-7 0,-1 0 0,0 1 0,-1-1 0,0 2 0,-15-17 0,21 26 0,-1 0 0,1 0 0,0 0 0,1 0 0,-1 0 0,1-1 0,0 1 0,0-1 0,-3-9 0,5 12 0,0 0 0,0 1 0,0-1 0,1 0 0,-1 0 0,0 1 0,1-1 0,-1 0 0,1 1 0,0-1 0,0 0 0,0 1 0,-1-1 0,1 1 0,1-1 0,-1 1 0,0 0 0,0-1 0,0 1 0,1 0 0,-1 0 0,1 0 0,-1 0 0,1 0 0,-1 0 0,1 0 0,-1 0 0,1 1 0,0-1 0,3 0 0,22-9-1365,0 0-5461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0 398 24575,'0'6'0,"0"6"0,0-9 0</inkml:trace>
  <inkml:trace contextRef="#ctx0" brushRef="#br0" timeOffset="1">0 0 24575,'5'0'0,"2"0"-8191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24575,'27'0'0,"26"-1"0,1 3 0,-1 1 0,56 12 0,-94-12 0,0 1 0,0 0 0,-1 1 0,0 1 0,0 0 0,0 1 0,0 1 0,-1 0 0,0 0 0,-1 1 0,0 1 0,0 0 0,-1 1 0,-1 0 0,13 17 0,-6-2 0,-1 1 0,-1 1 0,-2 0 0,-1 0 0,-1 1 0,-1 1 0,-2 0 0,7 46 0,-8-16 0,-2 0 0,-3 0 0,-7 87 0,3-134 9,1 0-1,-2 1 1,0-1-1,-1-1 1,0 1 0,-1 0-1,0-1 1,-1 0-1,0 0 1,-1-1-1,0 1 1,-1-1-1,-12 13 1,-1-3-257,-1-1 1,0-2-1,-1 0 1,-1-1-1,-27 14 1,24-16-6579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1 199 24575,'1'-15'0,"1"-1"0,0 1 0,1 0 0,1 0 0,0 0 0,1 0 0,1 0 0,0 1 0,1 0 0,12-18 0,-18 30 0,0 1 0,-1 0 0,1 0 0,0 0 0,0 0 0,0 0 0,-1 0 0,1 0 0,0 0 0,0 1 0,1-1 0,-1 0 0,0 0 0,0 1 0,0-1 0,0 1 0,1-1 0,-1 1 0,0-1 0,1 1 0,-1 0 0,0 0 0,0 0 0,1 0 0,-1 0 0,0 0 0,1 0 0,-1 0 0,0 0 0,1 0 0,-1 1 0,0-1 0,1 1 0,-1-1 0,0 1 0,0-1 0,0 1 0,0 0 0,1-1 0,-1 1 0,0 0 0,0 0 0,0 0 0,-1 0 0,1 0 0,0 0 0,0 0 0,0 0 0,0 3 0,8 8 0,-1 1 0,-1 0 0,10 24 0,-7-15 0,-9-19 0,0-1 0,1 1 0,-1-1 0,0 0 0,1 1 0,0-1 0,-1 0 0,1 0 0,0 0 0,0 0 0,0-1 0,0 1 0,0 0 0,1-1 0,-1 1 0,0-1 0,1 0 0,-1 0 0,1 0 0,-1 0 0,4 0 0,-2-1 0,0 0 0,1 0 0,-1-1 0,0 0 0,1 0 0,-1 0 0,0-1 0,0 1 0,0-1 0,0 0 0,6-4 0,-8 6 2,0-1-1,-1 0 0,1 1 1,0-1-1,0 1 0,0 0 1,0 0-1,0-1 0,0 1 0,-1 1 1,1-1-1,0 0 0,0 0 1,0 1-1,0-1 0,0 1 1,-1-1-1,1 1 0,0 0 1,0 0-1,-1 0 0,1 0 1,-1 0-1,1 0 0,-1 0 1,2 2-1,41 43-168,-24-22-1067,-2-7-5592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1 380 24575,'0'5'0,"0"7"0,5 2 0,2 3 0,5-1 0,0-3-8191</inkml:trace>
  <inkml:trace contextRef="#ctx0" brushRef="#br0" timeOffset="1">92 44 24575,'5'0'0,"3"-6"0,-2-6 0,5-1 0,-1 1-8191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1 266 24575,'0'2'0,"1"0"0,-1 1 0,1-1 0,0 1 0,0-1 0,0 0 0,0 0 0,0 1 0,0-1 0,1 0 0,-1 0 0,1 0 0,0 0 0,-1-1 0,1 1 0,0 0 0,0-1 0,0 1 0,0-1 0,0 0 0,0 1 0,1-1 0,-1 0 0,0 0 0,1-1 0,4 2 0,5 2 0,1-1 0,-1-1 0,23 2 0,-24-3 0,-5 0 0,-1 0 0,1 0 0,-1-1 0,1 1 0,-1-2 0,1 1 0,-1 0 0,1-1 0,-1 0 0,0 0 0,1-1 0,-1 0 0,0 0 0,10-5 0,-14 6 0,-1 0 0,1 0 0,0-1 0,-1 1 0,1-1 0,-1 1 0,1 0 0,-1-1 0,0 1 0,1-1 0,-1 1 0,0-1 0,0 1 0,0-1 0,0 1 0,0-1 0,0 1 0,-1 0 0,1-1 0,0 1 0,-1-1 0,1 1 0,-1 0 0,0-1 0,1 1 0,-2-2 0,-25-40 0,17 29 0,8 11 0,0-1 0,0 1 0,0-1 0,0 1 0,1-1 0,0 0 0,0 0 0,0 1 0,0-1 0,0 0 0,1 0 0,-1 0 0,1 0 0,0 0 0,1 0 0,-1 0 0,1 0 0,-1 0 0,3-6 0,0 4 0,0 1 0,0-1 0,0 1 0,1 0 0,0 0 0,0 0 0,0 0 0,1 1 0,-1 0 0,1 0 0,0 0 0,7-4 0,77-39-146,-63 35-1073,-2 1-5607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7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24575,'1'1'0,"0"-1"0,0 1 0,0-1 0,0 1 0,0-1 0,0 1 0,0 0 0,0-1 0,0 1 0,-1 0 0,1 0 0,0 0 0,0 0 0,-1 0 0,1 0 0,-1 0 0,1 0 0,-1 0 0,1 0 0,-1 0 0,0 0 0,1 0 0,-1 0 0,0 0 0,0 2 0,7 35 0,-7-32 0,6 55 0,-3 1 0,-2 0 0,-3-1 0,-11 64 0,-56 241 0,68-359-71,-5 21-252,0-2-1,-2 1 1,-13 30-1,10-38-6502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1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56 24575,'0'-5'0,"6"-2"0,6 1 0,7 0 0,5 3 0,-2-5 0,2 0 0,0 1 0,-2 1-8191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24575,'5'-2'0,"1"-1"0,0 1 0,0-1 0,-1 0 0,0 0 0,1-1 0,-1 1 0,0-1 0,5-6 0,9-5 0,-8 7 0,1 1 0,0 1 0,0-1 0,0 2 0,0 0 0,21-6 0,-30 11 0,0-1 0,0 1 0,0-1 0,0 1 0,0 0 0,0 0 0,0 0 0,0 0 0,0 0 0,0 1 0,0 0 0,0-1 0,0 1 0,-1 0 0,1 0 0,0 1 0,0-1 0,-1 1 0,1-1 0,-1 1 0,1 0 0,-1 0 0,0 0 0,0 0 0,0 0 0,0 0 0,0 1 0,0-1 0,-1 1 0,1-1 0,-1 1 0,1 0 0,-1-1 0,1 6 0,0-2 0,0 0 0,0 1 0,-1-1 0,0 0 0,0 1 0,-1-1 0,0 1 0,0 0 0,0-1 0,-3 12 0,-1-1 0,-1 1 0,-11 24 0,9-27 0,1 1 0,1 0 0,-4 22 0,8-36-72,1 0 1,0 0-1,0 0 0,0 0 0,0 0 0,0 0 0,0 0 0,0 0 1,1 0-1,-1 0 0,1-1 0,0 1 0,-1 0 0,1 0 0,0 0 1,0-1-1,0 1 0,2 2 0,8 7-6754</inkml:trace>
  <inkml:trace contextRef="#ctx0" brushRef="#br0" timeOffset="1">490 104 24575,'1'0'0,"0"0"0,0 1 0,0-1 0,0 1 0,-1-1 0,1 1 0,0-1 0,0 1 0,0 0 0,0-1 0,-1 1 0,1 0 0,0 0 0,-1 0 0,1-1 0,-1 1 0,1 0 0,-1 0 0,1 0 0,-1 0 0,0 0 0,1 0 0,-1 0 0,0 2 0,8 28 0,-8-27 0,3 20 0,-1 47 0,-2-47 0,5 46 0,-5-68 0,0 1 0,0-1 0,1 1 0,-1-1 0,1 1 0,0-1 0,0 0 0,0 1 0,0-1 0,0 0 0,0 0 0,0 1 0,1-1 0,-1 0 0,1 0 0,-1-1 0,1 1 0,0 0 0,0 0 0,0-1 0,0 1 0,0-1 0,0 0 0,0 0 0,1 0 0,-1 0 0,0 0 0,1 0 0,-1 0 0,1-1 0,-1 1 0,0-1 0,1 0 0,-1 0 0,1 0 0,-1 0 0,1 0 0,-1 0 0,1-1 0,-1 1 0,1-1 0,-1 1 0,1-1 0,3-2 0,6-2 0,0 0 0,-1-1 0,0 0 0,0-1 0,0 0 0,-1 0 0,14-13 0,-17 12 0,1 1 0,-2-1 0,13-17 0,-18 22 0,1 1 0,0-2 0,-1 1 0,1 0 0,-1 0 0,0 0 0,0-1 0,-1 1 0,1 0 0,-1-1 0,1 1 0,-1 0 0,0-1 0,0 1 0,-1-5 0,-4-2 0,1 13 0,-2 17 0,6-15 0,0-1 0,1 1 0,-1-1 0,1 1 0,0-1 0,0 1 0,1-1 0,0 0 0,-1 0 0,1 1 0,1-1 0,-1-1 0,0 1 0,1 0 0,5 5 0,-3-4 0,1 1 0,0-1 0,1-1 0,-1 1 0,1-1 0,0 0 0,0 0 0,12 4 0,-8-4 0,1-1 0,-1 0 0,1 0 0,0-1 0,0-1 0,0 0 0,0 0 0,0-1 0,1-1 0,-1 0 0,22-5 0,29-19-1365,-37 13-5461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9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405 1 24575,'-7'2'0,"0"0"0,0 0 0,1 1 0,-1 0 0,1 0 0,0 1 0,-12 8 0,3-2 0,-17 10 0,1 1 0,1 2 0,1 1 0,1 1 0,1 1 0,1 2 0,2 1 0,-28 41 0,44-55 0,1 1 0,1-1 0,0 1 0,1 0 0,1 1 0,0-1 0,1 1 0,1-1 0,1 1 0,0 0 0,1 0 0,1 0 0,3 17 0,-2-27 0,-1 0 0,1 0 0,0 0 0,1 0 0,0 0 0,0-1 0,0 1 0,1-1 0,0 0 0,0 0 0,0 0 0,1-1 0,0 1 0,0-1 0,1 0 0,-1-1 0,1 1 0,0-1 0,0 0 0,0-1 0,1 1 0,-1-1 0,1-1 0,10 4 0,-6-2 0,0-1 0,0 0 0,1-1 0,-1 0 0,1-1 0,-1-1 0,1 1 0,0-2 0,-1 1 0,1-2 0,-1 1 0,1-2 0,-1 0 0,17-6 0,14-12-682,56-37-1,-79 45-6143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157 0 24575,'-18'18'0,"1"1"0,1 1 0,0 1 0,2 0 0,0 1 0,-11 25 0,18-32 0,1 0 0,1 1 0,0-1 0,1 1 0,1 1 0,0-1 0,1 0 0,1 0 0,0 1 0,3 24 0,-2-38 0,1-1 0,-1 1 0,1 0 0,-1 0 0,1-1 0,0 1 0,0 0 0,0-1 0,0 1 0,0-1 0,1 0 0,-1 1 0,1-1 0,0 0 0,0 0 0,0 0 0,0 0 0,0 0 0,0 0 0,0-1 0,0 1 0,5 2 0,-2-3 0,0 1 0,1 0 0,-1-1 0,0 0 0,1 0 0,-1-1 0,1 0 0,-1 1 0,1-2 0,-1 1 0,6-2 0,2 0 0,1-1 0,-1 0 0,-1-1 0,1-1 0,0 0 0,-1-1 0,0 0 0,21-15 0,-16 7 0,-1-1 0,-1-1 0,19-23 0,-29 32 0,0 0 0,-1 0 0,0 0 0,0 0 0,0 0 0,-1-1 0,0 0 0,0 0 0,-1 0 0,0 0 0,1-16 0,-3 22 0,0 1 0,0-1 0,0 0 0,0 0 0,0 0 0,0 0 0,-1 0 0,1 0 0,-1 0 0,1 1 0,-1-1 0,0 0 0,0 0 0,1 1 0,-1-1 0,0 0 0,-1 1 0,1-1 0,0 1 0,0 0 0,-1-1 0,1 1 0,-1 0 0,1 0 0,-1 0 0,1 0 0,-1 0 0,0 0 0,0 0 0,1 0 0,-1 1 0,0-1 0,0 1 0,0-1 0,-3 1 0,2 0 0,1 0 0,-1 0 0,0 0 0,0 1 0,1-1 0,-1 1 0,1 0 0,-1 0 0,0 0 0,1 0 0,0 0 0,-1 0 0,1 1 0,0-1 0,-1 1 0,1-1 0,0 1 0,0 0 0,1 0 0,-1 0 0,0 0 0,0 0 0,1 1 0,0-1 0,-2 4 0,0 0 0,0 0 0,1 1 0,-1-1 0,2 1 0,-1-1 0,1 1 0,0 0 0,0 0 0,1 0 0,0-1 0,0 1 0,0 0 0,1 0 0,0 0 0,1-1 0,-1 1 0,1 0 0,1-1 0,-1 0 0,1 1 0,0-1 0,0 0 0,1 0 0,0-1 0,0 1 0,0-1 0,1 0 0,0 0 0,0 0 0,0-1 0,0 0 0,1 0 0,0 0 0,0 0 0,0-1 0,0 0 0,0 0 0,0-1 0,1 0 0,0 0 0,6 1 0,-1-1-170,0 0-1,0-1 0,0-1 1,0 0-1,0 0 0,0-1 1,12-3-1,6-3-6655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0 250 24575,'0'3'0,"0"0"0,0 1 0,1-1 0,-1 0 0,1 0 0,0 1 0,0-1 0,0 0 0,0 0 0,0 0 0,1 0 0,-1 0 0,1 0 0,0 0 0,0-1 0,0 1 0,0-1 0,0 1 0,4 2 0,-1-1 0,0-1 0,0 0 0,1-1 0,-1 1 0,1-1 0,-1 0 0,1 0 0,0-1 0,-1 1 0,8 0 0,5-1 0,-1 0 0,1-1 0,0-1 0,-1-1 0,0 0 0,28-8 0,-31 6 0,1-1 0,-1 0 0,0-1 0,-1-1 0,25-15 0,-35 20 0,-1 0 0,0 1 0,0-1 0,0 0 0,0 0 0,0-1 0,0 1 0,-1 0 0,1-1 0,-1 1 0,1 0 0,-1-1 0,0 0 0,0 1 0,0-1 0,1-3 0,-2 3 0,-1 1 0,1-1 0,0 0 0,-1 1 0,0-1 0,1 1 0,-1-1 0,0 1 0,0-1 0,0 1 0,-1 0 0,1 0 0,0-1 0,-1 1 0,0 0 0,1 0 0,-1 0 0,0 1 0,0-1 0,0 0 0,-3-1 0,-46-32 0,41 30 0,0-2 0,0 1 0,0-1 0,0-1 0,1 0 0,1 0 0,-11-13 0,18 20 3,0-1 0,0 1-1,1 0 1,-1-1 0,0 1-1,1 0 1,-1-1 0,1 1-1,-1-1 1,1 1-1,0-1 1,0 1 0,-1-1-1,1 1 1,0-1 0,0 1-1,1-1 1,-1 1 0,0-1-1,0 1 1,1-1 0,-1 1-1,1-1 1,-1 1 0,1 0-1,0-1 1,-1 1 0,1 0-1,0-1 1,0 1 0,0 0-1,0 0 1,0 0 0,0 0-1,1 0 1,-1 0 0,0 0-1,0 0 1,1 0-1,-1 1 1,0-1 0,1 0-1,-1 1 1,3-1 0,5-3-300,1 1 0,0 0 0,0 0 0,20-2 0,5 2-6529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0 24575,'-2'10'0,"-1"0"0,0 0 0,0-1 0,0 1 0,-2-1 0,1 0 0,-1 0 0,0-1 0,-1 1 0,-9 9 0,-10 21 0,20-31 0,0 1 0,1 0 0,0 0 0,0 0 0,1 0 0,0 1 0,1-1 0,-2 19 0,4-25 0,0 1 0,0-1 0,0 0 0,1 1 0,-1-1 0,1 0 0,0 0 0,0 0 0,0 0 0,1 0 0,-1 0 0,1 0 0,-1 0 0,1 0 0,0 0 0,0-1 0,0 1 0,1-1 0,-1 0 0,1 1 0,-1-1 0,1 0 0,0-1 0,-1 1 0,1 0 0,0-1 0,0 1 0,0-1 0,7 2 0,-1 0 0,0-1 0,1 1 0,0-1 0,0-1 0,-1 0 0,1 0 0,0-1 0,0 0 0,0-1 0,0 0 0,0 0 0,-1-1 0,1-1 0,-1 1 0,1-2 0,-1 1 0,0-1 0,0-1 0,0 1 0,-1-2 0,0 1 0,0-1 0,0 0 0,-1-1 0,0 0 0,0 0 0,0 0 0,7-13 0,-12 19 0,-1-1 0,1 0 0,-1 0 0,0 0 0,1 1 0,-1-1 0,0 0 0,0-1 0,-1 1 0,1 0 0,0 0 0,-1 0 0,1 0 0,-1-1 0,0 1 0,0 0 0,0 0 0,0-1 0,0 1 0,0 0 0,-1 0 0,1 0 0,-1-1 0,1 1 0,-3-4 0,1 3 0,0 1 0,0-1 0,0 1 0,-1 0 0,0 0 0,1 0 0,-1 0 0,0 0 0,0 1 0,0-1 0,0 1 0,0 0 0,0-1 0,0 2 0,0-1 0,-1 0 0,-4 0 0,-23-2-1365,2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0 596 24575,'5'0'0,"1"-1"0,-1 0 0,0 0 0,0 0 0,0-1 0,0 1 0,0-1 0,-1-1 0,1 1 0,-1 0 0,1-1 0,-1 0 0,0 0 0,0-1 0,0 1 0,5-7 0,8-9 0,-2 0 0,18-29 0,9-10 0,-28 42 0,11-13 0,40-60 0,-58 79 0,-1-1 0,-1 0 0,0-1 0,0 1 0,-1-1 0,-1 0 0,0 0 0,-1 0 0,0 0 0,0-13 0,-2 9 0,1 1 0,0-1 0,1 1 0,0 0 0,2 0 0,9-28 0,-6 77 0,-5 621 0,-5-316 0,4-324 12,1 1 0,0 0-1,7 24 1,0-1-1424,-5-17-5414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33 156 24575,'-2'1'0,"1"-1"0,-1 0 0,1 0 0,-1 0 0,1 0 0,-1 0 0,1-1 0,-1 1 0,1 0 0,-1-1 0,1 1 0,-1-1 0,1 1 0,-1-1 0,1 0 0,0 1 0,0-1 0,-1 0 0,-1-2 0,3 2 0,-1 0 0,1 0 0,0 0 0,0 1 0,0-1 0,0 0 0,0 0 0,0 0 0,0 0 0,0 0 0,0 0 0,0 0 0,0 0 0,0 0 0,1 0 0,-1 1 0,0-1 0,1 0 0,-1 0 0,0 0 0,1 0 0,-1 1 0,2-2 0,2-4 0,1 0 0,0 0 0,1 0 0,0 1 0,-1 0 0,9-5 0,6-3 0,0 2 0,1 0 0,42-15 0,-50 22 0,0 0 0,1 1 0,-1 0 0,1 1 0,-1 0 0,1 1 0,0 1 0,14 1 0,-23 0 0,-1 0 0,1 0 0,-1 1 0,1-1 0,-1 1 0,0 0 0,0 0 0,0 1 0,0-1 0,0 1 0,0 0 0,-1 0 0,1 0 0,-1 1 0,0-1 0,0 1 0,0 0 0,-1-1 0,1 1 0,-1 1 0,0-1 0,0 0 0,0 0 0,0 1 0,-1-1 0,0 1 0,0-1 0,0 1 0,0 8 0,-1-7 0,1 0 0,-1 1 0,0-1 0,0 0 0,-1 0 0,0 0 0,0 1 0,-1-1 0,1 0 0,-1-1 0,-1 1 0,1 0 0,-1-1 0,0 1 0,0-1 0,0 0 0,-1 0 0,0 0 0,0 0 0,0 0 0,-1-1 0,-6 5 0,2-4 0,-1 0 0,1-1 0,-20 5 0,22-7 0,-1 0 0,1 1 0,0-1 0,0 2 0,0-1 0,0 1 0,-9 6 0,16-10 0,0 1 0,-1-1 0,1 0 0,0 0 0,0 1 0,0-1 0,-1 0 0,1 0 0,0 1 0,0-1 0,0 0 0,0 1 0,-1-1 0,1 0 0,0 1 0,0-1 0,0 0 0,0 1 0,0-1 0,0 0 0,0 1 0,0-1 0,0 0 0,0 1 0,0-1 0,0 0 0,0 1 0,1-1 0,-1 0 0,0 1 0,0-1 0,0 0 0,0 1 0,0-1 0,1 0 0,-1 1 0,15 10 0,20 4 0,-33-15 0,62 21 0,-41-16 0,-1 2 0,0 0 0,0 2 0,-1 0 0,0 1 0,0 2 0,-1 0 0,20 17 0,-36-26 0,0 1 0,0 0 0,-1 0 0,0 0 0,0 0 0,0 0 0,0 1 0,0-1 0,-1 1 0,0 0 0,0 0 0,-1 0 0,1 0 0,-1 0 0,0 0 0,0 0 0,-1 1 0,1-1 0,-1 0 0,0 0 0,-1 1 0,1-1 0,-1 0 0,0 0 0,-1 0 0,1 0 0,-5 10 0,1-5 0,0 0 0,-1 0 0,0-1 0,-1 1 0,0-1 0,0-1 0,-1 0 0,0 0 0,-1 0 0,0-1 0,-17 11 0,-1-3 0,1-2 0,-1 0 0,-1-2 0,-36 9 0,-120 19 0,180-38-85,-1 0 0,1-1-1,-1 0 1,0 0 0,1 0-1,-1 0 1,1-1 0,-1 0-1,0 0 1,1 0 0,0 0-1,-1-1 1,1 0 0,0 1-1,-7-5 1,-8-7-6741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7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24575,'-1'21'0,"-1"-1"0,-1 0 0,-1 1 0,-1-1 0,-9 24 0,-6 27 0,6-14 0,2 2 0,3-1 0,3 1 0,2 0 0,5 78 0,-1-133 0,1 0 0,-1 0 0,1-1 0,-1 1 0,1 0 0,0-1 0,1 1 0,-1-1 0,1 1 0,-1-1 0,1 0 0,0 1 0,0-1 0,1 0 0,-1 0 0,1-1 0,-1 1 0,1 0 0,0-1 0,0 0 0,0 1 0,0-1 0,0 0 0,6 2 0,-4-3 0,0 1 0,0-1 0,0-1 0,0 1 0,0-1 0,0 0 0,0 0 0,0 0 0,0-1 0,0 0 0,0 0 0,0 0 0,0 0 0,-1-1 0,1 0 0,0 0 0,-1 0 0,5-3 0,11-7 0,-1 0 0,-1-1 0,0-1 0,-1-1 0,-1 0 0,28-34 0,-36 38 0,0-1 0,0 1 0,-2-1 0,1-1 0,-2 1 0,1-1 0,-2 0 0,0 0 0,0 0 0,-1-1 0,-1 1 0,1-22 0,-2 16 0,-1-1 0,-1 1 0,-1-1 0,-1 1 0,-1-1 0,0 1 0,-1 0 0,-2 1 0,1 0 0,-2 0 0,-1 0 0,0 1 0,-1 0 0,-22-28 0,24 34 0,3 3 0,0 1 0,-1 0 0,0 0 0,0 1 0,-13-11 0,17 16 0,0-1 0,-1 1 0,1 0 0,0 0 0,-1 0 0,1 1 0,-1-1 0,1 0 0,-1 1 0,1 0 0,-1-1 0,1 1 0,-1 0 0,0 0 0,1 1 0,-1-1 0,1 0 0,-1 1 0,1 0 0,-1-1 0,1 1 0,0 0 0,-1 0 0,-3 3 0,-2 1-89,0 1-1,0 0 0,0 0 1,1 1-1,0 0 0,0 0 1,1 1-1,0-1 0,0 2 1,1-1-1,0 0 0,1 1 1,-6 13-1,9-20-20,-9 18-6716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2.3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24575,'0'4'0,"1"-1"0,-1 1 0,1 0 0,0-1 0,0 1 0,0-1 0,1 1 0,-1-1 0,1 0 0,0 0 0,0 1 0,0-1 0,5 5 0,41 38 0,-9-10 0,-10 3 0,41 72 0,-44-67 0,44 58 0,-61-92 21,0-2 0,0 1 0,14 9-1,-15-13-227,0 1 0,-1 0 1,0 0-1,0 1 0,-1 0 0,11 15 0,-8-5-6619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24575,'0'-5'0,"0"0"0,0 1 0,1-1 0,0 1 0,0-1 0,0 1 0,0-1 0,0 1 0,1 0 0,0-1 0,0 1 0,0 0 0,1 0 0,-1 0 0,1 1 0,0-1 0,0 0 0,0 1 0,1 0 0,-1 0 0,1 0 0,-1 0 0,1 1 0,8-5 0,6 0 0,0 0 0,1 1 0,-1 1 0,36-5 0,32-11 0,-39 6 0,0 2 0,83-11 0,-76 19-1365,-29 4-5461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24575,'0'1'0,"1"0"0,-1 0 0,1 0 0,-1 1 0,1-1 0,0 0 0,0 0 0,-1 0 0,1 0 0,0 0 0,0 0 0,0-1 0,0 1 0,0 0 0,0 0 0,0-1 0,0 1 0,1 0 0,-1-1 0,0 0 0,0 1 0,0-1 0,1 1 0,-1-1 0,0 0 0,3 0 0,40 6 0,-37-5 0,33 2 0,-8-1 0,0 1 0,0 2 0,55 15 0,-80-18 0,0 0 0,-1 1 0,1 0 0,0 0 0,-1 0 0,1 1 0,-1 0 0,0 0 0,-1 1 0,1 0 0,-1 0 0,0 0 0,0 1 0,0-1 0,-1 1 0,0 0 0,0 0 0,0 1 0,-1-1 0,0 1 0,0 0 0,2 8 0,-5-12 0,1 0 0,-1 1 0,1-1 0,-1 0 0,0 1 0,0-1 0,0 1 0,-1-1 0,1 0 0,-1 1 0,0-1 0,0 0 0,0 0 0,0 0 0,0 1 0,-4 3 0,2-1 0,-1-1 0,0 0 0,-1 0 0,1-1 0,-1 1 0,0-1 0,0 0 0,-7 4 0,-11 4 0,0 0 0,0-2 0,-37 11 0,45-16 0,-35 11-25,19-7-645,-45 20 0,56-18-6156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96 426 24575,'-5'1'0,"1"-1"0,0 0 0,0-1 0,-1 1 0,1-1 0,0 1 0,0-1 0,0-1 0,0 1 0,0 0 0,0-1 0,0 0 0,-4-3 0,5 2 0,0 1 0,1-1 0,-1 0 0,1 0 0,0-1 0,0 1 0,0 0 0,1-1 0,-1 1 0,1-1 0,0 0 0,0 1 0,0-1 0,-1-7 0,0-2 0,0 1 0,1-1 0,0 1 0,1-1 0,1 0 0,0 1 0,1-1 0,0 1 0,1 0 0,0 0 0,1-1 0,0 2 0,1-1 0,0 1 0,1-1 0,0 1 0,1 1 0,0 0 0,1 0 0,0 0 0,0 1 0,1 0 0,0 0 0,1 1 0,0 0 0,0 1 0,13-6 0,-13 6 0,1 1 0,0 1 0,0 0 0,0 1 0,0 0 0,1 0 0,0 1 0,0 1 0,14-1 0,-22 3 0,1 0 0,0 0 0,-1 0 0,1 1 0,0 0 0,-1 0 0,1 0 0,-1 1 0,1-1 0,-1 1 0,0 0 0,0 1 0,1-1 0,-2 0 0,1 1 0,0 0 0,0 0 0,-1 0 0,0 1 0,0-1 0,0 1 0,0 0 0,0 0 0,-1 0 0,1 0 0,1 6 0,0-3 0,-1 0 0,0 0 0,-1 1 0,0-1 0,0 1 0,0 0 0,-1 0 0,-1-1 0,1 1 0,-1 0 0,0 0 0,-1 0 0,0 0 0,-3 13 0,-3 0 0,-1 0 0,-1-1 0,-20 35 0,18-38 0,2 0 0,0 1 0,1 0 0,1 1 0,-10 37 0,3-1 0,10-46 0,1 0 0,0 0 0,1 0 0,0 0 0,0 0 0,1 1 0,1-1 0,-1 1 0,1-1 0,1 1 0,2 12 0,-3-20 6,1 0 1,0 0-1,1 0 0,-1 0 0,0 0 1,1-1-1,-1 1 0,1 0 0,-1-1 0,1 1 1,0-1-1,0 1 0,-1-1 0,1 0 0,0 0 1,0 0-1,1 0 0,2 2 0,42 5-1489,-22-7-5343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100 184 24575,'1'-9'0,"0"1"0,1-1 0,0 0 0,0 1 0,1 0 0,0-1 0,1 1 0,0 1 0,0-1 0,0 0 0,1 1 0,1 0 0,-1 0 0,1 1 0,0-1 0,0 1 0,1 0 0,0 1 0,0 0 0,0 0 0,1 0 0,-1 1 0,1 0 0,0 1 0,1 0 0,-1 0 0,0 0 0,1 1 0,0 1 0,-1-1 0,1 1 0,14 1 0,-20 0 0,0 1 0,0-1 0,0 1 0,0 0 0,0 0 0,0 0 0,0 1 0,0-1 0,-1 1 0,1 0 0,-1-1 0,1 1 0,-1 0 0,1 0 0,-1 1 0,0-1 0,0 0 0,2 4 0,0 0 0,-1 0 0,0 0 0,-1 1 0,1-1 0,-1 1 0,0-1 0,-1 1 0,2 8 0,-2-1 0,0 0 0,0 0 0,-2 0 0,0 0 0,0 0 0,-1 0 0,-8 26 0,2-19 0,-1-1 0,-1 1 0,-1-2 0,-1 1 0,-1-2 0,0 1 0,-22 21 0,26-31 0,0-1 0,0 0 0,-1 0 0,0-1 0,0 0 0,-19 8 0,23-12 0,-1-1 0,1 0 0,-1 0 0,1 0 0,-1-1 0,0 0 0,0 0 0,0 0 0,0-1 0,1 0 0,-1-1 0,-11-2 0,15 3 0,0-1 0,-1 0 0,1-1 0,0 1 0,0 0 0,0-1 0,0 0 0,1 0 0,-1 0 0,0 0 0,1 0 0,-1 0 0,1-1 0,0 1 0,0-1 0,0 1 0,-2-5 0,0 0 0,1 0 0,0 0 0,0 0 0,1-1 0,0 1 0,0-1 0,0-11 0,0 4 0,2-1 0,0 1 0,0-1 0,2 1 0,0 0 0,1-1 0,5-18 0,6-3-1365,1 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3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1 275 24575,'0'0'0,"0"1"0,0 0 0,0 0 0,0-1 0,0 1 0,0 0 0,0-1 0,0 1 0,0 0 0,1 0 0,-1-1 0,0 1 0,0 0 0,1-1 0,-1 1 0,1 0 0,-1-1 0,0 1 0,1-1 0,-1 1 0,1-1 0,-1 1 0,1-1 0,0 1 0,-1-1 0,1 1 0,-1-1 0,1 0 0,0 1 0,0-1 0,25-3 0,-20 1 0,1-1 0,-1 0 0,0-1 0,0 1 0,9-9 0,-1-4 0,0-2 0,-1 0 0,-1-1 0,0 0 0,-2 0 0,12-32 0,25-43 0,-47 94 0,0-1 0,0 1 0,0 0 0,0-1 0,0 1 0,0-1 0,1 1 0,-1 0 0,0-1 0,0 1 0,0 0 0,1-1 0,-1 1 0,0 0 0,0-1 0,1 1 0,-1 0 0,0 0 0,1-1 0,-1 1 0,0 0 0,1 0 0,-1 0 0,1-1 0,-1 1 0,0 0 0,1 0 0,-1 0 0,1 0 0,-1 0 0,0 0 0,1 0 0,-1 0 0,1 0 0,-1 0 0,0 0 0,1 0 0,6 17 0,-5 34 0,-2-47 0,15 176 0,0 8 0,-16-155 0,3 0 0,0 0 0,12 54 0,3-14-1365,-9-55-5461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24575,'1'35'0,"-2"0"0,-1 0 0,-1 0 0,-16 64 0,8-56 0,2 1 0,1 0 0,0 50 0,5 135 0,4-185 0,1-20-231,0 0-1,10 40 0,-9-52-438,2 13-6156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24575,'5'0'0,"7"0"0,7 0 0,5 0 0,4 0 0,2 0 0,2 0 0,0 0 0,-1 5 0,-4 2-8191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1 24575,'-2'4'0,"1"0"0,-1 0 0,0 0 0,0 0 0,0 0 0,0 0 0,-1-1 0,-5 7 0,-6 9 0,-68 109 0,23-40 0,54-80 0,1 1 0,0 0 0,0-1 0,1 1 0,-4 16 0,6-24 0,1 0 0,-1 0 0,1 0 0,0 0 0,-1 1 0,1-1 0,0 0 0,0 0 0,0 0 0,0 1 0,0-1 0,0 0 0,0 0 0,0 0 0,1 1 0,-1-1 0,0 0 0,1 0 0,-1 0 0,1 0 0,-1 0 0,1 0 0,-1 0 0,1 0 0,0 0 0,0 0 0,-1 0 0,1 0 0,0 0 0,0 0 0,0 0 0,0-1 0,0 1 0,0 0 0,0-1 0,0 1 0,0-1 0,0 1 0,1-1 0,-1 0 0,0 1 0,0-1 0,0 0 0,0 0 0,1 0 0,-1 0 0,0 0 0,0 0 0,1 0 0,-1 0 0,0-1 0,0 1 0,0 0 0,2-1 0,6-2 0,-1 0 0,0 0 0,0 0 0,0-1 0,0 0 0,0-1 0,-1 0 0,0 0 0,0 0 0,10-10 0,8-12 0,28-35 0,-30 34 0,0-6 0,-22 33 0,-1 0 0,1 0 0,0 0 0,-1 0 0,1 0 0,-1 0 0,1 0 0,-1 0 0,1 0 0,-1 0 0,0-1 0,1 1 0,-1 0 0,0 0 0,0 0 0,0 0 0,0-1 0,0 1 0,0 0 0,0 0 0,0 0 0,-1-1 0,1 1 0,0 0 0,-1 0 0,1 0 0,-1 0 0,1 0 0,-2-1 0,2 2 0,-1 0 0,1 1 0,-1-1 0,1 0 0,-1 0 0,1 1 0,-1-1 0,1 1 0,-1-1 0,1 1 0,-1-1 0,1 0 0,0 1 0,-1 0 0,1-1 0,0 1 0,-1-1 0,1 1 0,0-1 0,0 1 0,0-1 0,-1 1 0,1 0 0,0-1 0,0 1 0,0 0 0,0-1 0,0 2 0,-4 20 0,4-16 8,1-1-1,0 0 1,0 1-1,0-1 1,1 0-1,-1 0 1,1 1-1,0-1 1,1 0-1,-1-1 1,1 1-1,0 0 1,1-1-1,-1 0 1,7 7-1,-1-2-219,-1-1 0,1 0 0,1-1-1,0 0 1,0 0 0,13 6 0,2-2-6614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1 153 24575,'-1'-9'0,"1"1"0,1-1 0,-1 0 0,1 1 0,1-1 0,0 1 0,5-16 0,-5 20 0,1 0 0,0 0 0,0 0 0,0 0 0,0 0 0,0 1 0,1 0 0,0-1 0,0 1 0,0 0 0,0 1 0,0-1 0,0 1 0,1 0 0,6-2 0,-3 0 0,0 2 0,0-1 0,1 1 0,-1 0 0,1 1 0,0 0 0,-1 1 0,1-1 0,0 2 0,0-1 0,-1 1 0,1 0 0,15 5 0,-11-2 0,-1 1 0,0 0 0,-1 1 0,1 0 0,-1 0 0,0 1 0,-1 1 0,18 15 0,-24-20 0,-1 1 0,1 0 0,-1 0 0,1 0 0,-1 0 0,-1 0 0,1 0 0,0 1 0,-1-1 0,0 1 0,0 0 0,-1 0 0,1 0 0,-1 0 0,0 0 0,0 0 0,0 0 0,-1 0 0,0 0 0,0 0 0,0 1 0,-1-1 0,0 0 0,0 0 0,0 0 0,0 0 0,-1 0 0,0-1 0,0 1 0,0 0 0,-1-1 0,-4 8 0,-10 11 0,0-1 0,-1-1 0,-1 0 0,-40 32 0,27-25 0,30-26 0,0-1 0,0 1 0,1-1 0,-1 1 0,0 0 0,1 0 0,-1 0 0,1 0 0,0 0 0,0 0 0,0 0 0,0 0 0,0 0 0,0 1 0,0-1 0,1 0 0,-1 1 0,1-1 0,0 0 0,-1 1 0,1-1 0,0 1 0,1-1 0,-1 0 0,0 1 0,1-1 0,-1 0 0,1 1 0,0-1 0,0 0 0,-1 0 0,2 0 0,-1 1 0,0-1 0,0 0 0,1 0 0,-1-1 0,1 1 0,-1 0 0,1 0 0,0-1 0,0 1 0,0-1 0,3 2 0,6 5 0,0-1 0,0 0 0,0-1 0,1-1 0,0 0 0,24 7 0,19 4-1365,-34-9-5461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24575,'6'0'0,"6"0"0,7 0 0,5 0 0,4 0 0,2 0 0,2 0 0,-1 6 0,-4 1-8191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1 513 24575,'0'5'0,"0"1"-8191</inkml:trace>
  <inkml:trace contextRef="#ctx0" brushRef="#br0" timeOffset="1">1 83 24575,'0'-5'0,"0"-7"0,0-6 0,0-7 0,0 3-8191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0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89 24575,'0'0'0,"0"0"0,-1 0 0,1 0 0,0 0 0,-1 0 0,1 0 0,0 0 0,-1 0 0,1 0 0,0 0 0,-1 0 0,1 0 0,0 0 0,-1 0 0,1 0 0,0 0 0,-1 0 0,1-1 0,0 1 0,-1 0 0,1 0 0,0 0 0,0-1 0,-1 1 0,1 0 0,0 0 0,0-1 0,-1 1 0,1 0 0,0 0 0,0-1 0,0 1 0,0 0 0,-1-1 0,1 1 0,0 0 0,0-1 0,0 0 0,7-13 0,18-13 0,-20 23 0,0-1 0,0 1 0,1 1 0,-1-1 0,1 1 0,0 0 0,0 0 0,0 1 0,0 0 0,1 0 0,-1 0 0,0 1 0,1 0 0,-1 0 0,1 0 0,0 1 0,9 1 0,-11 0 0,0-1 0,0 1 0,-1 1 0,1-1 0,-1 1 0,1 0 0,-1 0 0,1 0 0,-1 0 0,0 1 0,0 0 0,0 0 0,-1 0 0,1 0 0,0 0 0,-1 1 0,0 0 0,0 0 0,0 0 0,-1 0 0,1 0 0,-1 0 0,0 1 0,2 5 0,2 10 0,-2 1 0,0 0 0,-1 0 0,-1 1 0,-1-1 0,-1 0 0,-1 1 0,-1-1 0,0 0 0,-7 22 0,7-38 0,0 0 0,0 1 0,0-1 0,-1 0 0,0 0 0,0-1 0,-1 1 0,1-1 0,-1 1 0,0-1 0,0 0 0,0 0 0,-1-1 0,1 1 0,-1-1 0,0 0 0,0 0 0,0-1 0,0 1 0,0-1 0,-1 0 0,1-1 0,-7 2 0,6-2 0,-1 0 0,1 0 0,0 0 0,0-1 0,-1 0 0,1 0 0,0 0 0,-1-1 0,1 0 0,0-1 0,0 1 0,0-1 0,0 0 0,0-1 0,0 1 0,1-1 0,-1 0 0,1 0 0,0-1 0,-8-6 0,6 2-80,0 0 0,0 0-1,1 0 1,0-1 0,1 0-1,0-1 1,0 1 0,1-1-1,0 0 1,0 0 0,1 0 0,1 0-1,0 0 1,0-1 0,1 1-1,0-16 1,1-1-6746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24575,'0'-10'0,"0"0"0,1 0 0,0 0 0,1 0 0,0 0 0,1 0 0,0 1 0,6-13 0,-8 19 0,0 1 0,1-1 0,-1 0 0,1 1 0,0-1 0,0 1 0,0 0 0,0-1 0,0 1 0,1 0 0,-1 0 0,0 1 0,1-1 0,0 0 0,-1 1 0,1-1 0,0 1 0,0 0 0,0 0 0,0 0 0,0 1 0,0-1 0,0 0 0,0 1 0,0 0 0,0 0 0,0 0 0,0 0 0,0 0 0,0 1 0,4 1 0,-3-1 0,0 2 0,0-1 0,-1 0 0,1 1 0,-1-1 0,0 1 0,1 0 0,-1 0 0,-1 0 0,1 1 0,0-1 0,-1 1 0,0-1 0,0 1 0,0 0 0,0 0 0,0 0 0,1 5 0,18 30 0,-20-38 0,0 0 0,0-1 0,0 1 0,0 0 0,0 0 0,1-1 0,-1 1 0,0-1 0,1 1 0,-1-1 0,0 1 0,1-1 0,-1 0 0,0 1 0,1-1 0,-1 0 0,1 0 0,-1 0 0,0 0 0,1-1 0,1 1 0,36-11 0,-13 3 0,-21 7-124,-1 1 0,0 0 0,1 0 0,-1 1 0,0-1 0,0 1-1,1 0 1,-1 0 0,0 0 0,5 3 0,11 7-6702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89 24575,'27'1'0,"-21"0"0,0-1 0,1 1 0,-1-1 0,0 0 0,1 0 0,-1-1 0,0 0 0,1 0 0,-1 0 0,0-1 0,0 0 0,0 0 0,0 0 0,10-7 0,-16 9 0,1-1 0,0 1 0,0-1 0,-1 0 0,1 1 0,-1-1 0,1 0 0,-1 0 0,1 1 0,-1-1 0,1 0 0,-1 0 0,1 0 0,-1 1 0,0-1 0,0 0 0,1 0 0,-1 0 0,0 0 0,0 0 0,0 0 0,0 0 0,0 0 0,0 0 0,0 1 0,0-1 0,-1 0 0,1 0 0,0 0 0,-1-1 0,0 0 0,-1 0 0,1 0 0,-1 0 0,0 0 0,0 1 0,0-1 0,0 0 0,0 1 0,0-1 0,0 1 0,-3-1 0,-4-3 0,-1 1 0,0 0 0,0 1 0,-13-3 0,16 5 0,0 1 0,0-1 0,0 2 0,0-1 0,0 1 0,0 0 0,0 0 0,0 0 0,0 1 0,1 0 0,-1 1 0,1 0 0,-1 0 0,1 0 0,0 0 0,0 1 0,1 0 0,-1 1 0,1-1 0,0 1 0,-7 7 0,9-8 0,1-1 0,-1 1 0,0 0 0,1 0 0,0 0 0,0 0 0,0 1 0,1-1 0,-1 1 0,1-1 0,0 1 0,0-1 0,1 1 0,-1 0 0,1-1 0,0 1 0,0 0 0,1-1 0,-1 1 0,1-1 0,0 1 0,0-1 0,1 1 0,-1-1 0,1 1 0,0-1 0,0 0 0,1 0 0,-1 0 0,1 0 0,0-1 0,5 7 0,17 14-1365,-1-4-5461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1 24575,'-5'5'0,"-7"2"0,-1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3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515 0 24575,'2'0'0,"-1"1"0,0-1 0,0 0 0,0 1 0,0-1 0,0 1 0,0-1 0,0 1 0,0 0 0,0-1 0,0 1 0,0 0 0,0 0 0,0 0 0,-1-1 0,1 1 0,0 0 0,0 0 0,-1 0 0,1 0 0,-1 0 0,1 1 0,-1-1 0,1 0 0,-1 0 0,0 0 0,0 0 0,1 0 0,-1 1 0,0-1 0,0 0 0,0 0 0,0 0 0,-1 2 0,-4 42 0,-7-16 0,-1 0 0,-2 0 0,-19 27 0,-22 43 0,-31 57 0,-8 16 0,-26 100 0,119-268-62,0-1 0,1 1 0,-2 0 0,1 0 0,0-1 0,-1 1 0,1-1 0,-1 0 0,0 1 0,0-1 0,0-1 0,-1 1-1,1 0 1,-1-1 0,0 0 0,1 0 0,-1 0 0,0 0 0,0 0 0,0-1 0,-8 2 0,-11 0-6764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26 24575,'0'2'0,"1"-1"0,0 0 0,-1 1 0,1-1 0,0 1 0,0-1 0,0 0 0,0 1 0,0-1 0,1 0 0,-1 0 0,0 0 0,0 0 0,1 0 0,-1 0 0,1 0 0,-1-1 0,1 1 0,-1-1 0,1 1 0,-1-1 0,1 1 0,0-1 0,-1 0 0,1 1 0,0-1 0,1 0 0,48 4 0,-42-5 0,-1 1 0,1-1 0,-1 0 0,1-1 0,-1 0 0,1 0 0,-1-1 0,0 0 0,0 0 0,-1-1 0,1 0 0,-1-1 0,12-8 0,-18 13 0,-1 0 0,0 0 0,0-1 0,0 1 0,1 0 0,-1 0 0,0 0 0,0 0 0,0-1 0,0 1 0,1 0 0,-1 0 0,0 0 0,0-1 0,0 1 0,0 0 0,0 0 0,0 0 0,0-1 0,1 1 0,-1 0 0,0 0 0,0-1 0,0 1 0,0 0 0,0 0 0,0-1 0,0 1 0,0 0 0,0 0 0,0-1 0,-1 1 0,1 0 0,0 0 0,0 0 0,0-1 0,0 1 0,0 0 0,0 0 0,0-1 0,-1 1 0,1 0 0,-13-2 0,-16 8 0,19-1 0,0 1 0,0 0 0,1 1 0,0 0 0,0 1 0,1 0 0,-1 0 0,2 0 0,-1 1 0,-7 13 0,-61 104 0,74-123 0,1-1 0,0 0 0,0 0 0,0 0 0,0 0 0,0 1 0,0-1 0,0 0 0,1 0 0,-1 1 0,1-1 0,-1 0 0,1 1 0,0-1 0,0 0 0,0 1 0,1 3 0,0-5 0,-1 0 0,1 1 0,0-1 0,-1 0 0,1 0 0,0 0 0,0-1 0,0 1 0,0 0 0,0 0 0,0 0 0,0-1 0,0 1 0,0 0 0,0-1 0,1 1 0,-1-1 0,0 1 0,0-1 0,0 0 0,1 0 0,1 1 0,9-1 0,1 1 0,0-2 0,-1 0 0,1 0 0,12-4 0,0 1 0,-7 1 0,0 1 0,0 1 0,1 1 0,-1 0 0,0 1 0,29 6 0,-42-6 0,1 1 0,-1 0 0,-1 0 0,1 0 0,0 0 0,0 1 0,-1 0 0,1 0 0,-1 0 0,0 0 0,0 1 0,0 0 0,-1 0 0,1 0 0,-1 0 0,0 0 0,0 1 0,0-1 0,-1 1 0,1 0 0,-1 0 0,-1 0 0,1 0 0,-1 0 0,1 0 0,0 11 0,-1-7 0,0 1 0,-1 0 0,0 0 0,-1-1 0,0 1 0,0 0 0,-1-1 0,0 1 0,-1-1 0,0 0 0,0 1 0,-1-2 0,0 1 0,-1 0 0,0-1 0,0 0 0,-1 0 0,0 0 0,-9 8 0,6-6 0,-1-2 0,0 1 0,-1-1 0,1-1 0,-2 0 0,1 0 0,-1-1 0,0-1 0,0 0 0,0 0 0,-1-1 0,1-1 0,-1 0 0,-14 1 0,-50 10-1365,57-8-5461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9.7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147 342 24575,'-1'0'0,"0"-1"0,-1 1 0,1-1 0,0 0 0,0 1 0,-1-1 0,1 0 0,0 0 0,0 0 0,0 0 0,0 0 0,0 0 0,0 0 0,0 0 0,0-1 0,0 1 0,1 0 0,-1 0 0,0-1 0,1 1 0,-1-1 0,1 1 0,0 0 0,-1-1 0,1 1 0,0-1 0,0-1 0,-6-48 0,6 46 0,-1-5 0,0 1 0,1-1 0,0 1 0,1-1 0,0 1 0,1-1 0,-1 1 0,2 0 0,-1-1 0,1 1 0,1 1 0,0-1 0,0 0 0,1 1 0,0 0 0,0 0 0,0 0 0,1 1 0,1 0 0,-1 0 0,1 0 0,0 1 0,1 0 0,-1 1 0,1-1 0,1 1 0,-1 1 0,0 0 0,1 0 0,12-4 0,-10 5 0,-1-1 0,1 2 0,0 0 0,0 0 0,0 0 0,0 2 0,0-1 0,0 1 0,14 3 0,-21-3 0,1 1 0,-1 0 0,0 0 0,0 1 0,0-1 0,0 1 0,0 0 0,0 0 0,0 0 0,-1 1 0,1-1 0,-1 1 0,1 0 0,-1 0 0,0 0 0,0 0 0,0 0 0,-1 1 0,1 0 0,-1-1 0,0 1 0,0 0 0,0 0 0,-1 0 0,2 6 0,0-1 0,0-1 0,-1 1 0,0-1 0,-1 1 0,0 0 0,-1 0 0,1-1 0,-2 1 0,1 0 0,-1 0 0,0 0 0,-1-1 0,0 1 0,-1-1 0,0 1 0,0-1 0,0 0 0,-1 0 0,-1-1 0,1 1 0,-1-1 0,0 0 0,-1 0 0,0 0 0,0-1 0,0 0 0,-1 0 0,0 0 0,0-1 0,0 0 0,-12 5 0,5-2 0,-2-1 0,1-1 0,-1 0 0,0-1 0,0-1 0,0-1 0,-1 0 0,1-1 0,-1 0 0,-29-2 0,37-1 0,1 0 0,0-1 0,0 0 0,0 0 0,0 0 0,0-1 0,0-1 0,0 1 0,1-1 0,0 0 0,0-1 0,0 0 0,0 0 0,1 0 0,0-1 0,0 0 0,0 0 0,1-1 0,0 1 0,0-1 0,1 0 0,0-1 0,-4-7 0,6 12 0,1 1 0,0-1 0,-1 0 0,1 0 0,0 0 0,0 0 0,1 1 0,-1-1 0,1 0 0,-1 0 0,1 0 0,0 0 0,0-1 0,0 1 0,1 0 0,-1 0 0,1 0 0,-1 1 0,1-1 0,0 0 0,0 0 0,0 0 0,1 0 0,-1 1 0,3-5 0,-1 5 0,0 0 0,0-1 0,1 1 0,-1 0 0,0 0 0,1 1 0,-1-1 0,1 1 0,-1 0 0,1 0 0,0 0 0,0 0 0,-1 1 0,1-1 0,0 1 0,0 0 0,0 0 0,-1 0 0,1 1 0,4 0 0,0 1 0,0-1 0,-1 1 0,1 1 0,-1-1 0,1 1 0,-1 0 0,0 1 0,0 0 0,-1 0 0,1 1 0,-1-1 0,0 1 0,6 7 0,7 8 0,-2 0 0,23 37 0,-31-43 0,-1 0 0,2-1 0,0 0 0,1 0 0,0-1 0,0-1 0,2 0 0,-1 0 0,21 12 0,-16-14-136,0-1-1,1-1 1,0-1-1,1 0 1,-1-1-1,1-1 1,0-1-1,1 0 0,21-1 1,-15-2-6690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221 329 24575,'-2'0'0,"1"-1"0,0 0 0,-1 1 0,1-1 0,0 0 0,0 1 0,0-1 0,-1 0 0,1 0 0,0 0 0,0 0 0,0 0 0,0 0 0,0 0 0,1-1 0,-1 1 0,0 0 0,1 0 0,-1-1 0,0 1 0,1 0 0,-1-1 0,1 1 0,0-1 0,0 1 0,-1 0 0,1-3 0,-5-46 0,4 44 0,2-4 0,0 0 0,0 0 0,1 0 0,0 1 0,1-1 0,0 1 0,1-1 0,0 1 0,0 0 0,1 0 0,0 1 0,8-11 0,-5 7 0,0 2 0,1-1 0,0 1 0,0 0 0,1 1 0,1 0 0,-1 1 0,20-12 0,-28 19 0,0 0 0,0 0 0,0-1 0,0 2 0,1-1 0,-1 0 0,0 0 0,1 1 0,-1-1 0,1 1 0,-1 0 0,1 0 0,-1-1 0,1 2 0,-1-1 0,0 0 0,1 0 0,-1 1 0,1 0 0,-1-1 0,0 1 0,4 2 0,-3-1 0,-1 0 0,1 0 0,-1 1 0,0-1 0,0 1 0,1 0 0,-2-1 0,1 1 0,0 0 0,-1 0 0,1 1 0,-1-1 0,0 0 0,1 4 0,3 13 0,-2 0 0,0 0 0,-2 0 0,0 25 0,-1-44 0,0 38 0,1-8 0,-1 1 0,-2 0 0,-5 32 0,5-56 0,1-1 0,-1 0 0,0 1 0,-1-1 0,0 0 0,0 0 0,0 0 0,-1 0 0,0-1 0,-1 1 0,1-1 0,-1 0 0,0 0 0,-1-1 0,1 0 0,-1 0 0,-11 8 0,4-6 0,1-1 0,-1 0 0,0 0 0,0-2 0,0 1 0,-1-2 0,0 0 0,0 0 0,-17 0 0,24-3 0,0 0 0,0 0 0,0-1 0,0 0 0,0 0 0,0 0 0,1-1 0,-1 0 0,0-1 0,1 1 0,0-1 0,0 0 0,0-1 0,0 0 0,0 0 0,1 0 0,-1 0 0,1-1 0,0 0 0,-6-8 0,2-1-114,0-1 1,2 0-1,0 0 0,0-1 0,1 1 1,1-2-1,1 1 0,0 0 0,1-1 1,1 0-1,0-26 0,1 4-6712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8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24575,'10'31'0,"-1"-8"0,-3 10 0,-2 0 0,0 0 0,-3 0 0,0 1 0,-7 52 0,-39 167 0,4-33 0,22-85-682,-41 149-1,52-256-6143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0 121 24575,'3'1'0,"1"1"0,-1-1 0,0 1 0,0 0 0,0 1 0,-1-1 0,1 0 0,0 1 0,-1-1 0,1 1 0,-1 0 0,0 0 0,0 0 0,0 0 0,2 4 0,4 6 0,2 0 0,0 0 0,1 0 0,0-1 0,1-1 0,1 0 0,0 0 0,17 10 0,-26-19 0,1 1 0,-1-1 0,1 0 0,0-1 0,-1 1 0,1-1 0,0 0 0,0 0 0,0 0 0,0-1 0,0 0 0,0 0 0,0 0 0,0-1 0,0 1 0,0-1 0,0 0 0,0-1 0,0 1 0,0-1 0,-1 0 0,1 0 0,-1 0 0,1-1 0,-1 0 0,0 0 0,7-6 0,-4 2 0,0 1 0,-1-2 0,0 1 0,0-1 0,-1 0 0,0 0 0,0-1 0,-1 1 0,0-1 0,-1 0 0,0 0 0,0 0 0,-1-1 0,0 1 0,1-11 0,-2 16 0,-1 0 0,0-1 0,1 1 0,-1-1 0,-1 1 0,1 0 0,-1-1 0,0 1 0,0 0 0,0-1 0,0 1 0,-1 0 0,1 0 0,-1 0 0,0 0 0,-1 1 0,1-1 0,-1 0 0,1 1 0,-1-1 0,0 1 0,0 0 0,-1 0 0,1 0 0,-1 1 0,1-1 0,-1 1 0,0 0 0,0 0 0,0 0 0,0 0 0,0 1 0,0 0 0,-6-1 0,5 0 0,0 2 0,0-1 0,-1 0 0,1 1 0,0 0 0,-1 1 0,1-1 0,0 1 0,0 0 0,-1 0 0,1 0 0,0 1 0,0 0 0,0 0 0,1 0 0,-1 1 0,0 0 0,1-1 0,0 2 0,-1-1 0,1 0 0,1 1 0,-1 0 0,0 0 0,1 0 0,0 0 0,-4 7 0,1-1 0,0 1 0,1 0 0,0 1 0,1-1 0,0 1 0,1 0 0,0-1 0,1 2 0,1-1 0,-1 22 0,2-29-76,0 7-139,0 0 0,1-1 1,0 1-1,1 0 0,3 13 0,3-5-6611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1 261 24575,'34'12'0,"-4"0"0,-12-10 0,-1 0 0,1 0 0,-1-2 0,26-2 0,-37 2 0,0-1 0,1 0 0,-1 0 0,1-1 0,-1 1 0,0-2 0,0 1 0,0 0 0,0-1 0,-1 0 0,1-1 0,-1 1 0,1-1 0,-1 0 0,5-5 0,-10 8 0,0 0 0,1 1 0,-1-1 0,0 0 0,0 1 0,0-1 0,1 0 0,-1 1 0,0-1 0,0 0 0,0 1 0,0-1 0,0 0 0,0 0 0,0 1 0,-1-1 0,1 0 0,0 1 0,0-1 0,0 0 0,-1 1 0,1-1 0,0 0 0,-1 1 0,1-1 0,-1 0 0,1 1 0,0-1 0,-1 1 0,1-1 0,-1 1 0,0-1 0,1 1 0,-1 0 0,1-1 0,-1 1 0,0 0 0,1-1 0,-1 1 0,0 0 0,1 0 0,-1-1 0,0 1 0,-1 0 0,-32-11 0,27 9 0,-11-2 0,0 0 0,1-2 0,-23-9 0,36 13 0,0 0 0,1 0 0,-1 0 0,0 0 0,1-1 0,-1 0 0,1 0 0,0 0 0,-1 0 0,2 0 0,-1-1 0,0 1 0,1-1 0,-1 1 0,1-1 0,0 0 0,0 0 0,1 0 0,-2-7 0,2 9 3,1 0-1,0-1 1,0 1-1,0-1 1,0 1 0,0 0-1,1-1 1,-1 1-1,1 0 1,-1-1-1,1 1 1,0 0-1,0 0 1,0 0-1,0 0 1,0-1-1,1 1 1,-1 1 0,1-1-1,-1 0 1,1 0-1,0 1 1,-1-1-1,1 0 1,0 1-1,3-2 1,6-4-121,1 1 0,-1 0 0,22-7 0,-12 5-844,7-4-5864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1 24575,'0'60'0,"-18"523"0,4-278 0,9-270-1365,-1-7-5461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24575,'0'-5'0,"5"-2"0,8 1 0,5 1 0,7 1 0,2 1 0,3 2 0,-3 1-8191</inkml:trace>
  <inkml:trace contextRef="#ctx0" brushRef="#br0" timeOffset="1">275 339 24575,'11'-6'0,"8"-1"0,6-5 0,5 0 0,-4 7 0,-5 9 0,-7 15 0,-6 10 0,-3 4 0,-4 2 0,-1 1 0,-1-2 0,-1 0 0,6-6 0,2-9-8191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24575,'-12'34'0,"0"-4"0,10-19 0,0 0 0,1-1 0,1 1 0,-1 0 0,2 0 0,-1 0 0,5 20 0,-4-29 0,-1 0 0,1 1 0,0-1 0,0 0 0,0 0 0,0 0 0,0 0 0,0 0 0,1 0 0,-1 0 0,1 0 0,-1 0 0,1 0 0,0-1 0,-1 1 0,1-1 0,0 1 0,0-1 0,0 0 0,0 0 0,0 0 0,1 0 0,-1 0 0,0 0 0,0-1 0,1 1 0,-1-1 0,0 1 0,1-1 0,-1 0 0,1 0 0,-1 0 0,0 0 0,1 0 0,-1-1 0,0 1 0,1-1 0,-1 0 0,0 1 0,0-1 0,4-2 0,6-2 0,0-1 0,0 0 0,-1-1 0,0 0 0,0 0 0,0-2 0,-1 1 0,-1-1 0,1 0 0,-1-1 0,-1 0 0,13-20 0,-15 28 0,2 12 0,9 29 0,1-1 0,-15-34-76,0 0 1,0 0-1,1-1 0,-1 0 0,1 0 0,0 0 0,0 0 0,0 0 1,1-1-1,-1 0 0,1 0 0,-1 0 0,1 0 0,0-1 1,-1 0-1,1 0 0,9 1 0,10 1-6750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2.80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24575,'0'5'0,"0"7"0,0 6 0,0 7 0,0 2 0,0 4 0,0 0 0,0 1 0,0 0 0,0 0 0,0-1 0,6 0 0,1 0 0,-1 0 0,0 0 0,-2-1 0,-2 1 0,-1-6-8191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1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0 260 24575,'28'0'0,"0"-1"0,0-1 0,0-1 0,27-7 0,-48 9 0,0-1 0,-1 0 0,1-1 0,0 1 0,-1-1 0,0 0 0,0-1 0,0 0 0,0 0 0,-1 0 0,1-1 0,-1 1 0,0-1 0,0-1 0,-1 1 0,0-1 0,0 1 0,0-1 0,0 0 0,-1 0 0,4-11 0,-6 14 4,0 0-1,-1 0 1,1 0-1,-1 0 0,0 0 1,0 0-1,0 0 1,0 0-1,0 0 0,-1 0 1,1 0-1,-1 0 1,0 0-1,0 0 1,0 1-1,0-1 0,0 0 1,-1 0-1,1 1 1,-1-1-1,0 1 0,1 0 1,-1-1-1,0 1 1,-1 0-1,1 0 1,0 0-1,-6-3 0,-5-4-189,0 2-1,-1-1 0,0 1 0,-18-5 0,20 7-343,-16-6-6296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8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24575,'8'0'0,"-1"1"0,0 1 0,0-1 0,0 1 0,0 1 0,0-1 0,0 1 0,0 0 0,-1 1 0,0-1 0,7 6 0,6 5 0,-2 0 0,21 21 0,21 29 0,55 78 0,-72-85 0,3-2 0,82 78 0,-113-120-273,-1 0 0,-1 0 0,0 2 0,13 18 0,-15-16-6553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4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69 1 24575,'-1'3'0,"-1"1"0,1-1 0,0 1 0,-1-1 0,1 1 0,-1-1 0,0 0 0,0 0 0,0 0 0,-1 0 0,-4 4 0,-13 22 0,14-14 0,2 1 0,0-1 0,1 1 0,1 0 0,0 0 0,0 21 0,9 98 0,-6-125 0,0 1 0,1-1 0,0 1 0,0-1 0,1 0 0,0 0 0,1 0 0,0 0 0,1-1 0,0 1 0,0-1 0,1-1 0,0 1 0,1-1 0,0 0 0,0 0 0,1-1 0,0 0 0,0 0 0,1-1 0,-1 0 0,14 7 0,18 7-1365,-22-13-5461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4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32 24575,'4'0'0,"14"1"0,0-1 0,0-1 0,0 0 0,0-1 0,-1-1 0,1-1 0,30-10 0,-64 8 0,-14 4 0,26 3 0,0-1 0,0 1 0,0 0 0,1 0 0,-1 0 0,0 1 0,0-1 0,1 1 0,-1 0 0,1 0 0,-1 0 0,1 0 0,0 1 0,0-1 0,0 1 0,-4 4 0,3-1 0,0-1 0,0 1 0,1 1 0,0-1 0,0 0 0,0 1 0,1-1 0,-3 13 0,1 8 0,1 1 0,1 0 0,2 48 0,1-59 0,-1 102 0,3 68 0,-2-183 4,0-1 0,-1 0 0,1 0 0,0 0 0,0 0 0,1 0 0,-1 0 0,1 0 0,-1 0 0,1 0 0,0-1 0,0 1 0,0-1 0,1 1 0,-1-1 0,0 0 0,1 0 0,0 0 0,-1 0 0,1 0 0,0-1 0,0 1 0,0-1 0,0 0 0,0 1 0,0-2 0,0 1 0,1 0 0,4 0 0,2 0-169,0 0 0,0 0 0,0-1 0,0 0 0,0-1 0,-1 0 0,1-1 0,16-4 0,-5-2-6661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0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24575,'51'-7'0,"-40"5"0,-1 0 0,1 0 0,-1 1 0,1 1 0,-1 0 0,20 2 0,-28-1 0,0 0 0,1-1 0,-1 1 0,0 1 0,0-1 0,1 0 0,-1 0 0,0 1 0,0 0 0,0-1 0,-1 1 0,1 0 0,0 0 0,-1 0 0,1 0 0,-1 0 0,1 0 0,-1 0 0,0 0 0,0 1 0,0-1 0,0 0 0,0 1 0,-1-1 0,1 1 0,-1-1 0,0 1 0,1-1 0,-1 1 0,0-1 0,-1 1 0,1-1 0,0 1 0,-1 2 0,0 2 0,-1 0 0,1 0 0,-1 0 0,0 0 0,-1 0 0,0-1 0,0 1 0,0-1 0,-1 1 0,0-1 0,-8 9 0,-6 7 0,-35 30 0,49-49 0,3-2-30,0 0 0,0 0-1,0 0 1,0 0 0,0 1-1,0-1 1,0 0 0,0 0-1,0 1 1,0-1 0,1 0-1,-1 1 1,1-1 0,-1 0-1,1 1 1,-1-1-1,1 1 1,0-1 0,-1 1-1,1-1 1,0 1 0,0 0-1,0-1 1,1 1 0,-1-1-1,0 1 1,0-1 0,1 1-1,-1-1 1,1 0 0,-1 1-1,1-1 1,0 1 0,0-1-1,-1 0 1,1 0 0,0 1-1,0-1 1,0 0 0,0 0-1,1 0 1,-1 0 0,0 0-1,2 1 1,12 9-6796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3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 24575,'5'0'0,"7"0"0,6 0 0,6 0 0,4 0 0,-3-5 0,-6-2-8191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7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6 24575,'57'-2'0,"-39"0"0,-1 0 0,0 2 0,1 0 0,-1 2 0,0-1 0,30 8 0,-44-7 0,0 0 0,0 0 0,0 0 0,0 0 0,-1 0 0,1 1 0,-1-1 0,1 1 0,-1-1 0,0 1 0,0 0 0,0 0 0,0 0 0,-1 0 0,1 0 0,-1 1 0,0-1 0,0 0 0,0 1 0,0-1 0,0 1 0,-1-1 0,1 6 0,0 12 0,-1 1 0,-3 38 0,0-29 0,2-1 0,1 0 0,1 0 0,1 0 0,12 49 0,-13-75 0,0 0 0,0 0 0,-1 0 0,1 1 0,-1-1 0,1 0 0,-1 0 0,-1 0 0,1 0 0,-1 1 0,1-1 0,-1 0 0,0 0 0,-1 0 0,1 0 0,-1 0 0,-2 4 0,1-4 0,-1 0 0,1 0 0,-1 0 0,0-1 0,-1 0 0,1 0 0,0 0 0,-1 0 0,1-1 0,-1 1 0,0-1 0,0-1 0,-8 3 0,-154 36-1365,143-35-5461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7.0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186 0 24575,'-6'1'0,"1"1"0,-1 0 0,1 0 0,0 1 0,0-1 0,0 1 0,0 0 0,0 0 0,0 1 0,-4 4 0,-4 1 0,3-2 0,1 1 0,-1 0 0,1 1 0,1 0 0,0 0 0,0 1 0,1 0 0,-12 21 0,15-24 0,1 0 0,-1 0 0,2 1 0,-1-1 0,1 1 0,0-1 0,1 1 0,0 0 0,0 0 0,1 0 0,0-1 0,0 1 0,0 0 0,1 0 0,3 9 0,-3-13 0,0-1 0,0 0 0,0 0 0,1 0 0,-1 0 0,1 0 0,0 0 0,0 0 0,0 0 0,0 0 0,1-1 0,-1 1 0,1-1 0,0 0 0,-1 0 0,1 0 0,4 2 0,-1-1 0,0-1 0,-1 0 0,1 0 0,0-1 0,0 0 0,0 0 0,0 0 0,0-1 0,9 0 0,-3 0 0,0-2 0,0 0 0,1 0 0,-1-1 0,-1 0 0,1-1 0,-1-1 0,1 0 0,14-9 0,-16 7 0,0 0 0,-1-1 0,0 0 0,0 0 0,-1-1 0,0 0 0,-1-1 0,0 1 0,0-2 0,-1 1 0,0-1 0,-1 0 0,0 0 0,-1 0 0,0 0 0,3-20 0,-12 9 0,10 31 0,15 13 0,2-1 0,0 0 0,2-2 0,27 19 0,-19-15 0,-1 1 0,29 30 0,-52-46 0,0 1 0,0 0 0,-1 1 0,-1-1 0,0 1 0,0 1 0,-1-1 0,0 1 0,0 0 0,-2 0 0,4 13 0,-6-19 0,0-1 0,-1 1 0,0 0 0,0-1 0,0 1 0,0-1 0,-1 1 0,1-1 0,-1 1 0,0-1 0,-1 1 0,1-1 0,-1 0 0,0 0 0,0 0 0,0 0 0,0 0 0,-1 0 0,0 0 0,0-1 0,0 1 0,0-1 0,0 0 0,-1 0 0,1 0 0,-1 0 0,0-1 0,0 1 0,0-1 0,0 0 0,-8 2 0,-13 6 0,-2-1 0,1-2 0,-1-1 0,-33 4 0,22-4 0,-56 7-1365,68-11-5461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24575,'344'18'0,"17"-5"-1334,-359-13 1303,25 0-6795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2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24575,'0'1'0,"1"0"0,0 1 0,-1-1 0,1 1 0,0-1 0,0 0 0,0 0 0,0 0 0,0 0 0,0 1 0,0-1 0,1 0 0,-1-1 0,0 1 0,0 0 0,1 0 0,-1-1 0,1 1 0,2 0 0,37 15 0,-30-12 0,9 3 0,0-2 0,1-1 0,0 0 0,-1-2 0,23 1 0,-16-2 0,0 2 0,35 8 0,-44-6 0,-1 0 0,0 2 0,0 0 0,0 1 0,-1 0 0,22 17 0,-32-21 0,-1 0 0,0 0 0,1 0 0,-1 1 0,-1 0 0,1 0 0,-1 0 0,0 1 0,0-1 0,-1 1 0,1 0 0,-1 0 0,0 0 0,-1 1 0,0-1 0,0 1 0,0-1 0,-1 1 0,0-1 0,1 10 0,-3-11 0,0 0 0,0 0 0,0 0 0,0 0 0,-1 0 0,0 0 0,0-1 0,0 1 0,-1-1 0,1 1 0,-1-1 0,0 0 0,0 0 0,-1 0 0,1 0 0,-1-1 0,0 0 0,0 1 0,-6 3 0,-10 5 0,0 0 0,-42 17 0,43-21 0,-70 28 16,49-21-707,-71 37 1,91-40-6136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221 278 24575,'0'-13'0,"-1"-14"0,1 1 0,2-1 0,1 1 0,7-32 0,-9 53 0,1 0 0,-1 0 0,0 0 0,1 0 0,0 0 0,1 1 0,-1-1 0,1 0 0,-1 1 0,2 0 0,-1 0 0,0 0 0,1 0 0,-1 0 0,1 1 0,0 0 0,0-1 0,1 2 0,-1-1 0,1 0 0,-1 1 0,1 0 0,0 0 0,0 0 0,0 0 0,0 1 0,0 0 0,7-1 0,-7 2 0,-1 0 0,0 0 0,0 0 0,1 0 0,-1 1 0,0 0 0,0 0 0,0 0 0,0 0 0,0 0 0,0 1 0,0 0 0,0 0 0,0 0 0,-1 0 0,1 0 0,-1 1 0,4 3 0,-3-1 0,1 1 0,-1-1 0,0 1 0,0 0 0,-1 0 0,0 0 0,0 1 0,-1-1 0,1 1 0,1 8 0,0 7 0,-1 0 0,0 0 0,-2 1 0,-1-1 0,-4 43 0,2-56 0,0-1 0,0 1 0,-1-1 0,0 0 0,0 0 0,-1 0 0,0 0 0,-1 0 0,0-1 0,0 0 0,0 0 0,-1 0 0,0-1 0,0 0 0,-1 0 0,0 0 0,0-1 0,-13 8 0,10-7 0,0 0 0,-1-1 0,0 0 0,0-1 0,0-1 0,-1 1 0,1-2 0,-1 1 0,0-2 0,1 1 0,-1-2 0,0 0 0,-19-1 0,23-2 0,0 1 0,-1-1 0,1 0 0,1 0 0,-1-1 0,0 0 0,1-1 0,0 0 0,0 0 0,0 0 0,1-1 0,0 0 0,0 0 0,0-1 0,1 1 0,-8-14 0,4 7 0,1-1 0,1 0 0,0 0 0,1-1 0,0 0 0,1 0 0,1-1 0,-3-18 0,4-32-1365,3 39-5461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197 1 24575,'-2'32'0,"-1"0"0,-1-1 0,-1 1 0,-2-1 0,-1 0 0,-2-1 0,-23 52 0,11-27 0,2 2 0,4 0 0,-18 107 0,23-68 0,1 155 0,11-229-115,-1-3-198,0 1 1,-1-1-1,-4 22 1,-1-15-6514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2 277 24575,'0'-31'0,"-1"6"0,0 0 0,2 1 0,1-1 0,9-39 0,-10 60 0,0-1 0,0 1 0,0 0 0,1 0 0,-1 0 0,1 0 0,0 1 0,0-1 0,1 0 0,-1 1 0,1 0 0,-1-1 0,1 1 0,0 0 0,1 0 0,-1 1 0,0-1 0,1 1 0,-1-1 0,1 1 0,0 0 0,0 1 0,0-1 0,0 1 0,0-1 0,0 1 0,0 0 0,0 1 0,0-1 0,1 1 0,-1 0 0,0 0 0,8 1 0,-6 0 0,0 1 0,0 0 0,0 0 0,0 0 0,0 1 0,-1 0 0,1 0 0,-1 1 0,1-1 0,-1 1 0,0 0 0,-1 1 0,1-1 0,-1 1 0,0 0 0,0 0 0,0 0 0,-1 0 0,6 11 0,-1 0 0,-1 0 0,0 1 0,-1-1 0,0 1 0,-2 1 0,3 17 0,-6-28 0,0 1 0,0-1 0,-1 1 0,0 0 0,-1-1 0,0 1 0,0-1 0,0 0 0,-1 1 0,0-1 0,0 0 0,-1 0 0,-6 12 0,-2-2 0,-1-2 0,0 1 0,-1-2 0,-16 16 0,17-18 0,1 0 0,0 2 0,0-1 0,2 1 0,0 1 0,0 0 0,1 0 0,1 1 0,1-1 0,0 1 0,1 1 0,1-1 0,0 1 0,1 0 0,1 0 0,1 0 0,0 0 0,2 18 0,-1-27 0,0 0 0,1 0 0,0 0 0,0 1 0,0-1 0,1 0 0,0 0 0,1-1 0,0 1 0,0 0 0,6 8 0,-6-12 0,1 0 0,-1 0 0,1 0 0,0 0 0,1-1 0,-1 1 0,0-1 0,1 0 0,0 0 0,0-1 0,0 0 0,0 0 0,0 0 0,0 0 0,1-1 0,-1 1 0,10 0 0,-4-1-72,-1 0 1,0 0-1,1 0 0,-1-2 0,0 1 0,1-1 0,-1-1 0,0 0 1,0 0-1,0-1 0,0 0 0,0-1 0,-1 0 0,1 0 0,-1-1 1,0 0-1,-1-1 0,12-9 0,-6-1-6754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1 267 24575,'0'5'0,"0"7"0,5 1 0,2-1-8191</inkml:trace>
  <inkml:trace contextRef="#ctx0" brushRef="#br0" timeOffset="1">123 83 24575,'0'-5'0,"0"-7"0,0-7 0,0-5 0,0 1-8191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24575,'-2'37'0,"-3"0"0,-1-1 0,-1 1 0,-2-1 0,-18 45 0,-10 41 0,25-75 0,-2 5 0,2 1 0,2 0 0,-5 89 0,10-82-1365,-1-40-5461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0 404 24575,'32'0'0,"2"0"0,55-5 0,-77 3 0,0-1 0,0 1 0,0-2 0,-1 0 0,1 0 0,-1-1 0,0-1 0,12-7 0,-11 5 0,0-1 0,0 0 0,0-1 0,-1 0 0,-1-1 0,0 0 0,0 0 0,13-22 0,-21 29 0,1-1 0,-1 0 0,0 1 0,0-1 0,0 0 0,-1 0 0,0-1 0,1 1 0,-2 0 0,1 0 0,-1-1 0,0 1 0,0 0 0,0 0 0,-1-1 0,0 1 0,0 0 0,0 0 0,-1 0 0,1 0 0,-1 0 0,0 0 0,-1 0 0,1 1 0,-1-1 0,0 1 0,-5-7 0,-2 2-85,0-1 0,-1 2-1,0-1 1,0 1 0,-1 1-1,1 0 1,-2 1 0,1 0-1,-1 1 1,0 0 0,0 1-1,0 1 1,-1 0 0,1 0-1,-21 0 1,4 1-6741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65 24575,'59'2'0,"53"-1"0,-102-2 0,-1 0 0,1 0 0,0-1 0,-1 0 0,1-1 0,-1 0 0,0 0 0,13-8 0,-21 11 0,0 0 0,-1 0 0,1 0 0,-1 0 0,1-1 0,-1 1 0,1 0 0,-1-1 0,1 1 0,-1 0 0,1-1 0,-1 1 0,1 0 0,-1-1 0,1 1 0,-1-1 0,0 1 0,1-1 0,-1 1 0,0-1 0,1 1 0,-1-1 0,0 1 0,0-1 0,1 0 0,-1 1 0,0-1 0,0 1 0,0-1 0,0 0 0,0 1 0,0-1 0,0 1 0,0-1 0,0 0 0,0 0 0,-23-11 0,-35 3 0,37 8 0,0 0 0,0 1 0,-41 6 0,56-5 0,1 0 0,-1 1 0,0-1 0,1 1 0,0 1 0,-1-1 0,1 1 0,0 0 0,0 0 0,0 0 0,1 1 0,-1-1 0,1 1 0,0 0 0,0 1 0,0-1 0,1 1 0,-1-1 0,-3 8 0,-12 35 0,1 0 0,3 1 0,2 0 0,2 1 0,2 0 0,-4 76 0,8-44 0,9 150 0,-3-228 0,-1 0 0,1 0 0,0 0 0,-1 0 0,1 0 0,1 0 0,-1 0 0,0 0 0,1-1 0,0 1 0,-1 0 0,1-1 0,0 1 0,0-1 0,0 0 0,1 0 0,-1 0 0,1 0 0,-1 0 0,1 0 0,-1-1 0,1 1 0,0-1 0,0 0 0,0 1 0,0-1 0,0-1 0,0 1 0,0 0 0,4-1 0,11 3 0,1-2 0,0-1 0,-1 0 0,21-3 0,-6 1 0,60-1-1365,-66 3-5461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24575,'0'10'0,"0"9"0,0 12 0,0 5 0,-6 2 0,-1 5 0,1 1 0,-5 3 0,0-2 0,2 3 0,-2-3 0,-1-2 0,3 0 0,3 0 0,2-4 0,2-2 0,1-8-8191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24575,'0'2'0,"1"1"0,0-1 0,-1 1 0,1-1 0,0 1 0,1-1 0,-1 0 0,0 1 0,1-1 0,-1 0 0,1 0 0,0 0 0,-1 0 0,1-1 0,0 1 0,0 0 0,0-1 0,0 1 0,1-1 0,2 2 0,48 22 0,-52-25 0,11 5 0,0-1 0,0 0 0,1-1 0,-1 0 0,1-1 0,0-1 0,19 0 0,-27-1 0,0 0 0,0-1 0,1 1 0,-1-1 0,0-1 0,0 1 0,0-1 0,0 0 0,0 0 0,-1 0 0,1 0 0,0-1 0,-1 0 0,0 0 0,0 0 0,0-1 0,0 0 0,0 1 0,0-1 0,4-7 0,-2 1 0,1 1 0,-2-2 0,1 1 0,-2 0 0,1-1 0,-1 0 0,3-16 0,-6 24 0,-1-1 0,0 0 0,0 0 0,0 1 0,0-1 0,0 0 0,-1 1 0,0-1 0,0 0 0,0 1 0,0-1 0,0 1 0,-1 0 0,0-1 0,1 1 0,-1 0 0,0 0 0,-1 0 0,1 0 0,0 0 0,-1 1 0,0-1 0,0 1 0,1-1 0,-1 1 0,-6-3 0,-2-1 19,0 1 0,-1 0 0,1 0 0,-1 2 1,0-1-1,-16-1 0,13 2-394,1-1 0,0 0 1,-24-10-1,15 1-6451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2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62 24575,'17'1'0,"-1"-1"0,1 0 0,-1-2 0,1 1 0,-1-2 0,0 0 0,0-1 0,0-1 0,0 0 0,25-13 0,-41 18 0,1 0 0,-1-1 0,1 1 0,-1 0 0,1 0 0,0 0 0,-1-1 0,0 1 0,1 0 0,-1 0 0,1-1 0,-1 1 0,1-1 0,-1 1 0,0 0 0,1-1 0,-1 1 0,1-1 0,-1 1 0,0-1 0,0 1 0,1-1 0,-1 1 0,0-1 0,0 1 0,0-1 0,1 1 0,-1-1 0,0 1 0,0-1 0,0 1 0,0-1 0,0 0 0,-18-6 0,-30 6 0,37 4 0,0 0 0,0 1 0,0 0 0,1 0 0,-1 1 0,1 1 0,0 0 0,1 0 0,-1 1 0,1 0 0,1 0 0,-1 1 0,1 1 0,1-1 0,-1 1 0,1 0 0,-8 15 0,0 1 0,1 1 0,1 0 0,2 1 0,0 0 0,-12 50 0,9 0 0,2 0 0,4 1 0,2 120 0,6-186 0,0 1 0,0-1 0,2 0 0,-1 0 0,2 0 0,4 16 0,-6-25 0,1 0 0,0 1 0,0-1 0,0 0 0,0 0 0,0 0 0,1 0 0,-1-1 0,1 1 0,0-1 0,-1 1 0,1-1 0,0 0 0,1 0 0,-1 0 0,0-1 0,1 1 0,-1-1 0,1 1 0,-1-1 0,1-1 0,-1 1 0,1 0 0,7 0 0,7 0-124,0 0 0,-1-1 0,1 0 0,0-2 0,-1 0 0,1-1-1,-1-1 1,0 0 0,0-1 0,18-9 0,-15 3-6702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89 24575,'1'-4'0,"0"0"0,0 0 0,0 0 0,1 0 0,-1 0 0,1 0 0,0 0 0,0 0 0,0 1 0,1-1 0,-1 1 0,1 0 0,0 0 0,0 0 0,0 0 0,1 0 0,-1 0 0,0 1 0,1 0 0,0 0 0,-1 0 0,1 0 0,5-2 0,-6 3 0,0-1 0,0 1 0,1-1 0,-1 1 0,0 0 0,1 0 0,-1 1 0,0-1 0,1 1 0,-1 0 0,1 0 0,-1 0 0,1 0 0,-1 0 0,1 1 0,-1-1 0,1 1 0,-1 0 0,0 0 0,0 0 0,1 1 0,-1-1 0,0 1 0,0 0 0,0 0 0,-1 0 0,1 0 0,4 4 0,-5-3 0,0 0 0,1 1 0,-1-1 0,-1 1 0,1 0 0,0-1 0,-1 1 0,0 0 0,0 0 0,0 0 0,0-1 0,-1 1 0,0 0 0,1 0 0,-1 0 0,-1 0 0,1 0 0,-1 0 0,1 0 0,-1 0 0,0 0 0,0 0 0,-1-1 0,1 1 0,-3 4 0,-6 7 0,0 0 0,0 0 0,-1-1 0,-21 20 0,19-21 0,1 0 0,-20 29 0,20-21 0,0-1 0,2 2 0,0-1 0,1 2 0,-7 29 0,15-47 0,0 1 0,0-1 0,0 0 0,1 0 0,0 1 0,0-1 0,0 0 0,1 1 0,-1-1 0,2 0 0,-1 0 0,0 0 0,1 0 0,0 0 0,0 0 0,0 0 0,1 0 0,0-1 0,0 1 0,0-1 0,0 0 0,1 0 0,-1 0 0,1-1 0,0 1 0,0-1 0,0 0 0,1 0 0,-1 0 0,6 2 0,0 0-80,1-1 0,-1 0-1,1-1 1,-1 0 0,1-1-1,0 0 1,0-1 0,0 0-1,0-1 1,0 0 0,0-1 0,0 0-1,0 0 1,0-1 0,0-1-1,10-3 1,-1-2-6746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24575,'5'0'0,"2"5"0,5 2 0,5 0 0,6-2 0,3-1 0,3-2 0,2-1 0,0 0 0,1-1 0,-6-1-8191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24575,'23'2'0,"-1"0"0,38 9 0,16 2 0,-63-13 0,0 2 0,0 0 0,0 1 0,0 0 0,-1 1 0,0 0 0,15 7 0,-22-8 0,0 0 0,0 0 0,-1 1 0,1-1 0,-1 1 0,0 0 0,0 0 0,-1 0 0,1 1 0,-1-1 0,0 1 0,0 0 0,0 0 0,-1 0 0,1 0 0,-1 1 0,0-1 0,-1 0 0,2 7 0,-1 3 0,0 1 0,-1-1 0,-1 1 0,0 0 0,-1-1 0,-6 31 0,-32 90 0,28-103 0,1 1 0,1 0 0,-7 59 0,14-74 0,-1 22 0,1 0 0,2-1 0,6 57 0,-1-82 0,0 0 0,0 0 0,1-1 0,1 0 0,13 21 0,-10-18 0,0 2 0,10 26 0,-19-42 0,1 3 0,0-1 0,0 1 0,-1 0 0,0 0 0,0 0 0,0 0 0,0 8 0,-2-11 0,1-1 0,-1 0 0,0 1 0,0-1 0,0 1 0,0-1 0,0 0 0,-1 0 0,1 1 0,-1-1 0,1 0 0,-1 0 0,0 0 0,0-1 0,0 1 0,0 0 0,0-1 0,0 1 0,0-1 0,-3 1 0,-10 7 0,-1-2 0,1 0 0,-1-1 0,-1-1 0,1 0 0,-1-2 0,1 1 0,-1-2 0,0 0 0,0-1 0,0-1 0,0-1 0,0 0 0,0-1 0,-18-4 0,31 4-114,1 1 1,-1-1-1,1 0 0,-1 1 0,1-2 1,-1 1-1,1 0 0,0-1 0,0 1 1,0-1-1,-4-5 0,-6-11-6712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24575,'-1'10'0,"0"0"0,-1 0 0,0 0 0,-6 16 0,-5 29 0,9-26 0,2 1 0,1-1 0,2 1 0,0 0 0,9 43 0,-8-66 0,-1 1 0,1-1 0,1 0 0,-1 1 0,1-1 0,0-1 0,1 1 0,0 0 0,0-1 0,0 0 0,1 0 0,0 0 0,0 0 0,0-1 0,1 0 0,0 0 0,0 0 0,0-1 0,1 0 0,-1 0 0,1-1 0,0 0 0,0 0 0,0 0 0,0-1 0,12 2 0,-9-2 0,0-1 0,0 0 0,1-1 0,-1 0 0,0-1 0,1 0 0,-1 0 0,0-1 0,0-1 0,0 1 0,0-2 0,-1 1 0,1-1 0,-1-1 0,0 0 0,0 0 0,0-1 0,13-11 0,-11 7 0,-1 0 0,-1-1 0,0 1 0,0-2 0,-1 1 0,0-1 0,-1-1 0,-1 1 0,0-1 0,0 0 0,-1 0 0,-1-1 0,3-17 0,-6 23 0,-1 0 0,0 1 0,0-1 0,-1 0 0,0 1 0,0-1 0,-1 1 0,0 0 0,0-1 0,-1 1 0,0 0 0,0 0 0,0 0 0,-1 1 0,0-1 0,-1 1 0,1 0 0,-1 0 0,0 1 0,-1-1 0,1 1 0,-1 0 0,0 1 0,-1-1 0,-7-3 0,6 2 0,0 1 0,-1 0 0,0 1 0,0 0 0,0 0 0,0 1 0,-1 0 0,1 0 0,-1 1 0,0 1 0,0-1 0,0 2 0,1-1 0,-1 1 0,0 1 0,0 0 0,0 0 0,0 1 0,-10 4 0,0 5-1365,5 2-5461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4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 24575,'67'-1'0,"77"3"0,-141-2 0,1 0 0,-1 1 0,0 0 0,0 0 0,1 0 0,-1 0 0,0 0 0,0 1 0,0-1 0,0 1 0,-1 0 0,1 0 0,0 0 0,-1 0 0,1 1 0,-1-1 0,0 1 0,0-1 0,0 1 0,0 0 0,0 0 0,0-1 0,-1 1 0,0 1 0,1-1 0,-1 0 0,0 0 0,-1 0 0,1 1 0,0-1 0,-1 4 0,2 14 0,0 0 0,-2 0 0,-5 43 0,2-21 0,2-13 0,1 419 0,3-426 0,1-1 0,1 1 0,2-1 0,0-1 0,1 1 0,17 32 0,-11-25 0,-1 1 0,11 41 0,-23-67 0,0-1 0,0 1 0,0-1 0,-1 1 0,1-1 0,-1 1 0,0-1 0,0 1 0,-1-1 0,1 1 0,0-1 0,-1 1 0,0-1 0,0 1 0,0-1 0,-2 5 0,1-6 0,-1 1 0,1-1 0,0 0 0,-1 0 0,1 0 0,-1 0 0,1 0 0,-1 0 0,0-1 0,0 1 0,0-1 0,0 0 0,0 0 0,0 0 0,0 0 0,0 0 0,0-1 0,-4 1 0,-24 2 0,1-2 0,-33-2 0,36 0 0,1 1 0,0 1 0,-41 6 0,-23 9-1365,64-14-5461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7.8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24575,'0'47'0,"2"0"0,14 86 0,22 38-1365,-34-145-5461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1 298 24575,'16'0'0,"0"-2"0,-1 0 0,1-1 0,0 0 0,-1-1 0,0-1 0,0 0 0,0-2 0,-1 1 0,0-2 0,0 0 0,0 0 0,-1-1 0,-1-1 0,1 0 0,-2-1 0,1 0 0,17-24 0,-28 33 3,1 0 0,-1 0 0,1 0 0,-1-1 0,0 1 0,1 0 0,-1-1 0,-1 1 0,1-1 0,0 1 0,-1-1-1,1 1 1,-1-1 0,0 0 0,1 1 0,-1-1 0,-1 0 0,1 1 0,0-1 0,-1 1 0,1-1 0,-1 0 0,0 1 0,0-1 0,0 1 0,0 0 0,0-1-1,0 1 1,-1 0 0,1 0 0,-1 0 0,0 0 0,1 0 0,-1 0 0,0 0 0,0 0 0,0 1 0,-1-1 0,-2-1 0,-10-6-284,0 0 0,-1 2 0,1 0 0,-29-9 0,42 16 203,-27-9-6748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8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3 24575,'25'-1'0,"15"0"0,-32 3 0,-15 3 0,1-2 0,1-1 0,0 1 0,0 0 0,1 1 0,-1-1 0,1 1 0,-1 0 0,1 0 0,1 0 0,-1 1 0,0 0 0,1-1 0,0 1 0,0 0 0,-3 9 0,-2 6 0,2 0 0,-9 41 0,2-7 0,7-28-195,1 0 0,1 0 0,1 0 0,1 1 0,2 0 0,3 37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9.6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32 30 24575,'65'2'0,"-33"0"0,0-2 0,41-5 0,-73 6 0,1-1 0,-1 0 0,1 0 0,-1 0 0,1 0 0,-1 0 0,1 0 0,-1 0 0,1 0 0,-1 0 0,1 0 0,-1-1 0,1 1 0,-1 0 0,1 0 0,-1 0 0,0 0 0,1-1 0,-1 1 0,1 0 0,-1-1 0,1 1 0,-1 0 0,0-1 0,1 1 0,-1 0 0,0-1 0,0 1 0,1 0 0,-1-1 0,0 1 0,1-2 0,-15-6 0,-27-4 0,34 11 0,1 1 0,0-1 0,-1 1 0,1 0 0,0 1 0,0-1 0,-1 1 0,1 1 0,0-1 0,0 1 0,0 0 0,0 0 0,0 1 0,1 0 0,-1 0 0,1 0 0,-6 5 0,5-2 0,0 0 0,0 0 0,1 1 0,0 0 0,0 0 0,1 0 0,0 0 0,0 1 0,0 0 0,1 0 0,-2 10 0,-3 18 0,2 0 0,1 0 0,3 0 0,2 63 0,0-77 0,0 14 0,2-1 0,8 50 0,-8-75 0,1 0 0,-1-1 0,1 1 0,1-1 0,0 1 0,0-1 0,1 0 0,0 0 0,1-1 0,0 0 0,0 0 0,1 0 0,8 8 0,-10-13 6,-1 1 0,0-2 1,1 1-1,-1 0 0,1-1 0,0 0 0,0 0 0,0-1 0,0 1 0,0-1 0,0 0 1,0 0-1,1-1 0,-1 1 0,8-2 0,6 0-308,-1-2 0,36-9 0,-40 8-255,13-2-6269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0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24575,'0'10'0,"5"4"0,2 4 0,0 5 0,-1 3 0,-3 3 0,0 1 0,-2 2 0,0-1 0,4-5 0,1-1 0,0-1 0,-1 2 0,-1-4-8191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0 274 24575,'0'-2'0,"1"1"0,0-1 0,-1 1 0,1 0 0,0 0 0,-1-1 0,1 1 0,0 0 0,0 0 0,0 0 0,0 0 0,0 0 0,0 0 0,1 0 0,-1 0 0,0 1 0,0-1 0,1 0 0,-1 1 0,0-1 0,1 1 0,-1-1 0,1 1 0,-1 0 0,0-1 0,1 1 0,1 0 0,48-6 0,-46 6 0,13-1 0,0 0 0,-1-2 0,1 0 0,32-10 0,-44 10 0,0 1 0,-1-1 0,1 0 0,-1 0 0,1 0 0,-1-1 0,0 0 0,0 0 0,-1 0 0,1-1 0,-1 1 0,0-1 0,0 0 0,-1 0 0,1-1 0,-1 1 0,4-11 0,-6 14-3,0 0-1,0-1 0,-1 1 1,1 0-1,-1-1 0,0 1 1,0 0-1,1-1 0,-1 1 1,-1 0-1,1-1 0,0 1 1,-1 0-1,1-1 0,-1 1 1,1 0-1,-1 0 0,0 0 1,0 0-1,0-1 0,-2-2 1,-1 1 25,0 0 0,0-1 1,0 1-1,0 1 0,-1-1 0,1 1 1,-1-1-1,-8-3 0,-8-3-393,1 2-1,-1 0 1,-34-7 0,26 9-6455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27 24575,'34'11'0,"-4"1"0,54-2 0,-79-9 0,0-1 0,0 0 0,0 0 0,-1-1 0,1 1 0,0-1 0,0 0 0,-1 0 0,1-1 0,-1 1 0,1-1 0,-1 0 0,1 0 0,7-6 0,-12 8 0,1-1 0,-1 1 0,1-1 0,0 1 0,-1-1 0,1 1 0,-1-1 0,1 1 0,-1-1 0,0 0 0,1 1 0,-1-1 0,0 0 0,1 0 0,-1 1 0,0-1 0,0 0 0,0 0 0,1 1 0,-1-1 0,0 0 0,0 0 0,0 1 0,0-1 0,0 0 0,-1 0 0,1 1 0,0-1 0,0 0 0,0 0 0,-1 1 0,1-1 0,0 0 0,-1 1 0,1-1 0,0 0 0,-1 1 0,1-1 0,-1 0 0,1 1 0,-1-1 0,0 1 0,1-1 0,-1 1 0,1-1 0,-1 1 0,0 0 0,0-1 0,1 1 0,-1 0 0,0 0 0,1-1 0,-1 1 0,0 0 0,0 0 0,1 0 0,-2 0 0,-3-2 0,-1 1 0,1-1 0,0 1 0,0 1 0,-1-1 0,1 1 0,-7 0 0,8 1 0,0-1 0,0 1 0,-1 1 0,1-1 0,0 1 0,0-1 0,0 1 0,0 0 0,0 1 0,1-1 0,-1 1 0,1-1 0,0 1 0,-1 0 0,-4 7 0,3-4 0,1 1 0,0 0 0,0 0 0,1 0 0,0 0 0,0 1 0,1-1 0,-3 10 0,1 14 0,0-1 0,2 1 0,3 49 0,-1-61 0,0 72 0,3 63 0,-3-150 0,1 0 0,-1 0 0,1 0 0,0 1 0,0-1 0,1 0 0,-1 0 0,1 0 0,0-1 0,0 1 0,0 0 0,0-1 0,1 1 0,-1-1 0,1 0 0,0 0 0,0 0 0,0 0 0,0 0 0,1 0 0,-1-1 0,1 0 0,0 0 0,6 3 0,-3-3 0,1 0 0,0 0 0,-1 0 0,1-1 0,0 0 0,0-1 0,0 0 0,-1 0 0,1-1 0,0 0 0,0 0 0,12-4 0,4-3-1365,-3 0-5461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3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53 24575,'6'-2'0,"-1"1"0,1-1 0,-1 0 0,0 0 0,0-1 0,0 1 0,0-1 0,7-6 0,13-5 0,-21 11 0,0 2 0,1-1 0,-1 0 0,0 1 0,1 0 0,-1 0 0,1 0 0,0 1 0,-1 0 0,1-1 0,-1 2 0,1-1 0,0 0 0,-1 1 0,1 0 0,-1 0 0,1 0 0,-1 1 0,0-1 0,6 4 0,-7-3 0,-1 0 0,1 0 0,0 1 0,0-1 0,-1 1 0,0 0 0,1-1 0,-1 1 0,0 0 0,0 1 0,-1-1 0,1 0 0,-1 0 0,1 1 0,-1-1 0,0 1 0,0-1 0,-1 1 0,1-1 0,-1 1 0,0-1 0,1 1 0,-2 0 0,1-1 0,0 1 0,-2 4 0,-1 5 0,0-1 0,-1 0 0,-1 0 0,0-1 0,-1 1 0,-10 16 0,9-18 0,1 0 0,1 1 0,0-1 0,0 1 0,1 0 0,0 0 0,-2 16 0,5-25 4,1 0 1,0 0-1,0-1 0,0 1 0,0 0 0,0 0 0,1 0 0,-1 0 0,1-1 1,-1 1-1,1 0 0,-1 0 0,1-1 0,0 1 0,0 0 0,0-1 0,0 1 1,0-1-1,0 1 0,0-1 0,1 0 0,-1 0 0,0 1 0,1-1 0,-1 0 1,1 0-1,-1 0 0,4 1 0,1 0-216,0 1 0,0-1 0,0-1-1,1 1 1,-1-1 0,11 0 0,9 1-6614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24575,'0'5'0,"5"2"0,8 0 0,5-1 0,1-8 0,2-3 0,-2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24575,'-3'42'0,"-2"0"0,-1-1 0,-3 1 0,-15 44 0,-3 17 0,6 7 0,-9 130 0,27-205-341,-2 1 0,-2-1-1,-11 36 1,10-51-6485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15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24575,'68'-1'0,"77"2"0,-142 0 0,-1-1 0,1 0 0,0 1 0,0-1 0,0 1 0,-1 0 0,1 0 0,0 0 0,-1 0 0,1 0 0,-1 1 0,1-1 0,-1 1 0,0-1 0,0 1 0,0 0 0,0 0 0,0 0 0,0 0 0,0 0 0,0 1 0,-1-1 0,1 0 0,-1 1 0,0 0 0,2 3 0,0 6 0,-1-1 0,0 0 0,-1 1 0,0-1 0,-1 17 0,2 23 0,22 166 0,-17-181 0,-4-27 0,-1 0 0,0-1 0,-1 1 0,1 17 0,-2-24 0,0 0 0,-1 0 0,1 0 0,0 0 0,-1 0 0,1 0 0,-1 1 0,0-2 0,0 1 0,0 0 0,0 0 0,0 0 0,0 0 0,0-1 0,-1 1 0,1 0 0,-1-1 0,1 1 0,-1-1 0,0 0 0,1 1 0,-1-1 0,0 0 0,0 0 0,-2 1 0,-23 7-170,0 0-1,-1-2 0,1-1 1,-1-1-1,-1-2 0,1 0 1,-43-3-1,45 0-6655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95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24575,'19'1'0,"0"0"0,1 2 0,-1 0 0,0 1 0,0 1 0,-1 1 0,1 0 0,-1 2 0,-1 0 0,32 20 0,-44-24 0,0 1 0,0 0 0,-1 0 0,1 1 0,-1-1 0,0 1 0,-1 0 0,0 0 0,0 0 0,0 1 0,0-1 0,-1 1 0,2 11 0,2 8 0,-1 1 0,1 30 0,8 78 0,-5-68 0,-1 70 0,-7-122 0,1 0 0,0-1 0,5 16 0,-3-18 0,-2 0 0,0 0 0,0 0 0,-1 0 0,0 20 0,-2-29 0,1 0 0,-1 1 0,0-1 0,0 0 0,0 0 0,0 0 0,0 0 0,-1 1 0,1-2 0,-1 1 0,0 0 0,0 0 0,0-1 0,-1 1 0,1-1 0,0 1 0,-1-1 0,0 0 0,1 0 0,-1 0 0,0 0 0,0-1 0,0 1 0,-5 1 0,-93 29 33,78-26-266,1 0 0,0 1 0,1 2 0,0 0 0,-29 17 0,29-11-6593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0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125 280 24575,'-1'10'0,"2"-4"0,13-18 0,-2-1 0,-1-1 0,-1 0 0,0 0 0,-1-1 0,0-1 0,-1 0 0,-1 0 0,-1 0 0,0-1 0,6-32 0,-11 46 0,0 1 0,-1-1 0,1 1 0,-1-1 0,1 1 0,-1-1 0,0 0 0,0 1 0,0-1 0,-1 1 0,1-1 0,0 0 0,-1 1 0,0-1 0,1 1 0,-1-1 0,0 1 0,-1 0 0,1-1 0,0 1 0,0 0 0,-1 0 0,0 0 0,1 0 0,-1 0 0,0 0 0,0 0 0,-3-2 0,0 2 0,1 0 0,0 0 0,-1 1 0,1-1 0,-1 1 0,1 0 0,-1 1 0,1-1 0,-1 1 0,0-1 0,1 1 0,-1 1 0,0-1 0,1 1 0,-9 2 0,8-2 0,-1 1 0,1 0 0,0 0 0,0 1 0,0-1 0,0 1 0,0 0 0,1 0 0,-1 1 0,1 0 0,0-1 0,0 1 0,0 1 0,1-1 0,0 0 0,-1 1 0,1 0 0,1 0 0,-1 0 0,-2 8 0,-3 9 0,1 1 0,2-1 0,-6 40 0,6-29 0,1-12 0,1 0 0,1 1 0,1-1 0,1 1 0,4 36 0,-3-49 0,2 1 0,-1-1 0,1 0 0,0-1 0,1 1 0,0 0 0,1-1 0,-1 0 0,2 0 0,-1 0 0,1-1 0,0 0 0,0 0 0,1 0 0,10 7 0,-6-6-97,0 0-1,0-1 1,1 0-1,0 0 1,0-2-1,0 1 1,1-2-1,0 1 1,0-2-1,0 0 1,1 0-1,-1-1 0,19 0 1,-6-2-6729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1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1 430 24575,'28'-2'0,"0"-1"0,0-2 0,-1 0 0,0-2 0,0-1 0,0-1 0,-1-2 0,0 0 0,-1-2 0,0-1 0,-1 0 0,22-19 0,-44 32 0,-1 0 0,1 0 0,0-1 0,-1 1 0,1 0 0,-1-1 0,1 1 0,-1-1 0,1 1 0,-1-1 0,0 0 0,0 0 0,0 1 0,0-1 0,0 0 0,-1 0 0,1 0 0,0 0 0,-1 0 0,1 0 0,-1 0 0,0 0 0,0-3 0,-1 2 0,0 1 0,0-1 0,-1 1 0,1 0 0,-1-1 0,0 1 0,1 0 0,-1 0 0,0 0 0,0 0 0,0 0 0,-1 1 0,1-1 0,0 0 0,-1 1 0,1 0 0,-5-2 0,-44-18 0,31 14 0,1-1 0,0 0 0,-27-17 0,43 23 0,0 0 0,0 0 0,0 0 0,1 0 0,-1 0 0,1-1 0,-1 1 0,1-1 0,0 1 0,0-1 0,0 0 0,0 0 0,1 0 0,-1 0 0,1 0 0,0 0 0,-1-1 0,2 1 0,-1 0 0,0-1 0,1 1 0,-1 0 0,1-1 0,0 1 0,0-1 0,0 1 0,1-4 0,0 4-65,0-1 0,1 1 0,-1 0 0,1 0 0,0 0 0,-1 0 0,1 0 0,1 1 0,-1-1 0,0 0 0,1 1 0,-1 0 0,1-1 0,0 1 0,-1 0 0,1 0 0,0 1 0,0-1 0,1 1 0,4-2 0,16-5-6761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24575,'5'0'0,"2"5"0,-1 7 0,0 7 0,-3-5 0,0-5-8191</inkml:trace>
  <inkml:trace contextRef="#ctx0" brushRef="#br0" timeOffset="1">30 1 24575,'0'5'0,"0"2"-8191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24575,'18'19'0,"-13"-13"0,1 1 0,-1-2 0,1 1 0,1-1 0,-1 0 0,1 0 0,0 0 0,0-1 0,0 0 0,0-1 0,1 1 0,15 3 0,-14-5 0,0 0 0,0-1 0,0 0 0,1 0 0,-1-1 0,0 0 0,0-1 0,1 0 0,-1-1 0,0 0 0,0 0 0,0-1 0,-1 0 0,1 0 0,-1-1 0,1 0 0,8-6 0,17-4 0,-23 11 0,-1-1 0,0 0 0,0-1 0,-1 0 0,14-9 0,-21 13 0,-1-1 0,1 1 0,-1 0 0,0-1 0,0 1 0,0 0 0,0-1 0,0 0 0,0 1 0,0-1 0,0 1 0,0-1 0,-1 0 0,1 0 0,-1 1 0,1-1 0,-1 0 0,0 0 0,0 0 0,0 0 0,0 1 0,0-1 0,0 0 0,0 0 0,0 0 0,-1 1 0,1-1 0,-1 0 0,1 0 0,-1 1 0,0-1 0,0 0 0,0 1 0,0-1 0,0 1 0,0-1 0,-2-1 0,-7-10 0,-1 1 0,-1 1 0,-22-18 0,21 19 0,1 0 0,0-1 0,0-1 0,-16-22 0,25 31 0,1-1 0,0 0 0,0 0 0,0 0 0,0 0 0,1 0 0,0-1 0,-1 1 0,2 0 0,-1-1 0,0 1 0,1-1 0,0 1 0,0 0 0,0-1 0,1 1 0,-1-1 0,1 1 0,0 0 0,1-1 0,2-6 0,-3 8-91,0 1 0,1 0 0,-1 0 0,0-1 0,1 1 0,0 0 0,0 0 0,-1 0 0,1 1 0,0-1 0,1 0 0,-1 1 0,0-1 0,5-1 0,13-5-6735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4 0,0 3 0,0 0 0,0 6 0,0 2 0,0-2 0,0-1 0,10-2 0,4-2 0,-1-1 0,3-1 0,-2-1 0,3-5 0,-2-1 0,-4-6-8191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24575,'0'-5'0,"0"-7"0,5-2 0,7 3 0,2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97 158 24575,'5'4'0,"0"-1"0,0 1 0,1-1 0,-1 0 0,1-1 0,0 1 0,0-1 0,0 0 0,0-1 0,0 1 0,0-1 0,0-1 0,7 1 0,3 0 0,1-1 0,-1 0 0,30-5 0,-31 2 0,-1-1 0,0-1 0,1 0 0,-1-1 0,-1 0 0,15-10 0,-24 14 0,-1 0 0,1-1 0,-1 0 0,0 1 0,0-1 0,0-1 0,0 1 0,0 0 0,-1-1 0,1 1 0,2-7 0,-4 8 0,-1-1 0,1 1 0,-1 0 0,1-1 0,-1 1 0,0 0 0,0 0 0,0-1 0,0 1 0,0 0 0,-1-1 0,1 1 0,-1 0 0,1 0 0,-1-1 0,0 1 0,0 0 0,0 0 0,0 0 0,0 0 0,0 0 0,-1 0 0,-1-1 0,-1-1 0,0 0 0,0 0 0,0 1 0,-1 0 0,0 0 0,1 0 0,-1 0 0,0 1 0,0 0 0,0 0 0,-1 0 0,1 0 0,0 1 0,-1 0 0,-6 0 0,-14-2 0,-49 2 0,63 1 0,0 1 0,0 0 0,0 0 0,0 1 0,0 1 0,0 0 0,0 0 0,1 1 0,-1 1 0,1 0 0,0 0 0,1 1 0,-16 12 0,21-15 0,0 1 0,1 1 0,-1-1 0,1 1 0,0 0 0,0 0 0,1 0 0,-1 0 0,1 1 0,0-1 0,1 1 0,-1 0 0,1 0 0,1 0 0,-1 0 0,1 0 0,0 0 0,0 0 0,0 0 0,1 1 0,0-1 0,1 0 0,-1 0 0,1 0 0,0 1 0,2 5 0,0-5 7,-1-1 0,1 0 0,0 0 0,1 0 0,-1 0 0,1 0 0,0 0-1,1-1 1,-1 0 0,1 0 0,0 0 0,1-1 0,-1 1 0,1-1 0,0-1 0,10 6 0,9 3-474,1 0 0,45 12 1,-69-24 383,27 9-6743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93 24575,'3'-3'0,"1"1"0,-1-1 0,1 1 0,-1-1 0,0 0 0,0 0 0,0 0 0,0-1 0,-1 1 0,0-1 0,1 1 0,-1-1 0,2-6 0,8-9 0,-10 17 0,-1 0 0,0 0 0,1 1 0,-1-1 0,1 1 0,0-1 0,-1 1 0,1-1 0,0 1 0,0 0 0,0 0 0,0 0 0,0 0 0,0 0 0,0 0 0,0 1 0,0-1 0,3 0 0,-3 1 0,-1 1 0,1-1 0,-1 0 0,1 1 0,0-1 0,-1 1 0,1-1 0,-1 1 0,1 0 0,-1 0 0,1-1 0,-1 1 0,0 0 0,1 0 0,-1 1 0,0-1 0,0 0 0,2 2 0,1 4 0,0-1 0,0 0 0,-1 1 0,1 0 0,-2-1 0,1 1 0,-1 1 0,0-1 0,1 11 0,-1-3 0,6 34 0,-8-48 0,0 1 0,1-1 0,-1 0 0,0-1 0,1 1 0,-1 0 0,1 0 0,-1 0 0,1 0 0,0 0 0,-1 0 0,1 0 0,0-1 0,-1 1 0,1 0 0,0-1 0,0 1 0,0 0 0,0-1 0,0 1 0,-1-1 0,1 0 0,0 1 0,0-1 0,0 0 0,0 1 0,0-1 0,0 0 0,1 0 0,-1 0 0,0 0 0,0 0 0,0 0 0,0 0 0,0 0 0,0 0 0,0-1 0,1 1 0,28-12 0,-23 8 0,1 1 0,-1 0 0,1 0 0,14-2 0,-20 5 0,1 0 0,-1 0 0,0 0 0,1 0 0,-1 0 0,1 0 0,-1 1 0,1-1 0,-1 1 0,0 0 0,1-1 0,-1 1 0,0 1 0,1-1 0,-1 0 0,0 0 0,0 1 0,0-1 0,0 1 0,1 1 0,-1 0 0,0-1 0,0-1 0,-1 1 0,1 0 0,1 0 0,-1-1 0,0 1 0,0-1 0,0 1 0,1-1 0,-1 0 0,1 0 0,-1 0 0,1-1 0,-1 1 0,1 0 0,0-1 0,-1 0 0,5 1 0,-4-2 0,-1 0 0,1-1 0,0 1 0,-1 0 0,1-1 0,-1 1 0,1-1 0,-1 0 0,0 0 0,0 0 0,0 0 0,0 0 0,0 0 0,0 0 0,0-1 0,-1 1 0,3-6 0,-2 5 6,-1 0 0,1 0 0,0 0 0,0 0 0,1 0 0,-1 0 0,1 1 0,-1-1 0,1 1 0,0-1 0,0 1 0,0 0 0,0 0 0,0 1 0,0-1 0,1 1 0,-1-1 0,0 1 0,5-1 0,-5 2-61,0 0 0,-1 1 0,1-1 0,0 1 0,-1 0 0,1-1 0,-1 1 0,1 0 0,-1 1 0,1-1 0,-1 0 0,0 1 0,0-1 0,0 1 0,0 0 0,0 0 0,0 0 0,0 0 0,0 0 0,-1 0 0,1 0 0,-1 0 0,1 1 0,-1-1 0,0 0 0,1 4 0,8 17-6771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99 118 24575,'4'2'0,"1"0"0,-1 0 0,1 1 0,-1-1 0,0 1 0,0 0 0,0 0 0,0 0 0,-1 0 0,1 1 0,-1-1 0,0 1 0,0 0 0,3 6 0,6 4 0,3 4 0,-1 2 0,0 0 0,-2 0 0,0 1 0,-2 1 0,0 0 0,-1 0 0,-1 1 0,-1 0 0,5 37 0,-2 8 0,-3 0 0,-4 99 0,-3-160 0,0 1 0,-1-1 0,0 0 0,0 0 0,-1 0 0,0 0 0,0 0 0,0 0 0,-1 0 0,0 0 0,-1-1 0,1 0 0,-1 0 0,0 0 0,-1 0 0,0 0 0,0-1 0,0 0 0,-11 9 0,11-11 0,0 0 0,-1 0 0,1-1 0,0 0 0,-1 0 0,0 0 0,1 0 0,-1-1 0,0 0 0,0 0 0,0-1 0,0 1 0,1-1 0,-1-1 0,0 1 0,0-1 0,0 0 0,0 0 0,1-1 0,-1 1 0,0-2 0,1 1 0,0 0 0,-10-7 0,7 4 0,1-1 0,1 0 0,-1 0 0,1 0 0,0-1 0,1 0 0,-1 0 0,1-1 0,1 0 0,-1 1 0,2-1 0,-1-1 0,1 1 0,0-1 0,0 1 0,1-1 0,-1-11 0,-1-7 0,1 1 0,1 0 0,2-1 0,4-43 0,-2 59 0,0 0 0,0 0 0,2 1 0,-1-1 0,1 1 0,1 0 0,0 0 0,0 0 0,1 1 0,9-12 0,9-9 0,48-44 0,8-10 0,-61 61 40,0-2 0,20-36 0,-33 50-205,-1-1 0,0 1 0,-1-1 0,0 0 0,-1 0 0,-1 0 0,1-1 0,0-19 0,-3 5-6661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33 24575,'-1'13'0,"-1"0"0,0 1 0,-7 22 0,-4 28 0,12-56 0,1-1 0,0 1 0,0-1 0,0 0 0,1 1 0,0-1 0,1 0 0,0 0 0,0 1 0,0-1 0,1-1 0,6 12 0,-7-15 0,0-1 0,0 1 0,0-1 0,0 1 0,1-1 0,-1 0 0,1 0 0,0 0 0,0 0 0,0 0 0,0 0 0,0-1 0,0 0 0,0 1 0,0-1 0,0 0 0,1-1 0,-1 1 0,0-1 0,1 1 0,-1-1 0,0 0 0,1 0 0,-1 0 0,0-1 0,1 1 0,-1-1 0,0 0 0,6-2 0,-1 0 0,0 0 0,0 0 0,-1-1 0,1 0 0,-1-1 0,0 0 0,0 0 0,-1 0 0,1-1 0,-1 0 0,0 0 0,-1 0 0,0-1 0,0 0 0,0 0 0,-1-1 0,0 1 0,0-1 0,4-12 0,-8 20 0,0-1 0,0 0 0,0 0 0,0 1 0,1-1 0,-1 0 0,0 1 0,0-1 0,1 0 0,-1 1 0,0-1 0,1 0 0,-1 1 0,1-1 0,-1 1 0,1-1 0,-1 1 0,1-1 0,-1 1 0,1-1 0,0 1 0,-1-1 0,1 1 0,0 0 0,-1-1 0,1 1 0,0 0 0,-1 0 0,1 0 0,0-1 0,0 1 0,-1 0 0,1 0 0,0 0 0,1 0 0,28 13 0,-27-11 0,0 0 0,0 0 0,0-1 0,1 1 0,-1-1 0,1 0 0,-1 1 0,1-2 0,-1 1 0,6 0 0,-5-1 0,-1-1 0,1 0 0,0 1 0,0-2 0,-1 1 0,1 0 0,0-1 0,-1 1 0,0-1 0,1 0 0,-1 0 0,0-1 0,0 1 0,0-1 0,0 1 0,2-4 0,4-5 0,-1 0 0,-1-1 0,9-16 0,21-31 0,-35 55 0,1 1 0,0 0 0,1 0 0,-1 0 0,0 0 0,1 0 0,0 1 0,0 0 0,0-1 0,0 2 0,0-1 0,0 0 0,5-1 0,-6 2 0,-1 0 0,1 1 0,-1-1 0,1 0 0,0 1 0,-1 0 0,1 0 0,0-1 0,-1 1 0,1 1 0,0-1 0,-1 0 0,1 1 0,0-1 0,-1 1 0,1 0 0,-1 0 0,1 0 0,-1 0 0,1 0 0,-1 1 0,0-1 0,0 1 0,1 0 0,-1-1 0,0 1 0,-1 0 0,1 0 0,0 0 0,0 0 0,-1 1 0,1-1 0,-1 0 0,0 1 0,0-1 0,0 1 0,0-1 0,0 1 0,-1-1 0,1 1 0,-1 0 0,1-1 0,-1 1 0,0 4 0,0 10 0,0 1 0,-1-1 0,-1 0 0,0 0 0,-9 28 0,7-29 0,0 1 0,1-1 0,0 1 0,2 0 0,0-1 0,2 30 0,-1-42 0,1 0 0,0 1 0,-1-1 0,1 0 0,1 0 0,-1 0 0,0 0 0,1-1 0,0 1 0,0 0 0,0-1 0,1 1 0,-1-1 0,1 1 0,0-1 0,-1 0 0,1 0 0,1-1 0,-1 1 0,0-1 0,1 1 0,-1-1 0,1 0 0,0 0 0,0-1 0,0 1 0,0-1 0,0 0 0,0 0 0,0 0 0,7 0 0,2 0 0,1 0 0,-1-1 0,0-1 0,1 0 0,-1-1 0,0-1 0,0 0 0,16-6 0,-22 7 0,0-1 0,0 0 0,0 0 0,-1-1 0,1 0 0,-1 0 0,0-1 0,0 1 0,0-1 0,-1-1 0,0 1 0,0-1 0,0 0 0,-1 0 0,0 0 0,4-8 0,-7 11 0,1-1 0,-2 1 0,1 0 0,0 0 0,-1 0 0,1 0 0,-1-1 0,0 1 0,0 0 0,0 0 0,-1 0 0,1-1 0,-1 1 0,0 0 0,0 0 0,0 0 0,0 0 0,0 0 0,-1 0 0,1 0 0,-1 1 0,0-1 0,0 0 0,0 1 0,0-1 0,0 1 0,0 0 0,-1 0 0,1 0 0,-1 0 0,0 0 0,1 0 0,-1 1 0,0-1 0,0 1 0,-4-1 0,3 0 0,0 0 0,0 0 0,0 1 0,0 0 0,-1-1 0,1 2 0,0-1 0,0 0 0,-1 1 0,1 0 0,-1 0 0,1 0 0,0 1 0,-1-1 0,1 1 0,0 0 0,0 0 0,0 0 0,0 1 0,-1 0 0,2 0 0,-1 0 0,0 0 0,0 0 0,1 1 0,-1-1 0,-3 5 0,3-3 5,1 1 0,0-1 0,0 1 0,1 0 0,-1 0 0,1 0 0,0 0 0,0 0 0,1 0 0,0 0 0,-1 1 0,2-1 0,-1 0 0,1 1 0,0-1 0,0 1 0,0-1 0,1 0 0,-1 1 0,1-1 0,1 0 0,-1 1 0,4 6 0,-2-4-98,1-1 0,0 0 1,1 0-1,-1 0 0,1-1 0,0 1 0,1-1 0,0 0 1,0-1-1,0 1 0,1-1 0,-1-1 0,1 1 1,0-1-1,8 3 0,21 7-6733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0,-1-1-8191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24575,'0'-5'0,"0"-2"-8191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 24575,'0'0'0,"-1"0"0,1 0 0,0 0 0,-1 1 0,1-1 0,0 0 0,-1 0 0,1 1 0,0-1 0,-1 0 0,1 0 0,0 1 0,0-1 0,-1 0 0,1 1 0,0-1 0,0 1 0,0-1 0,0 0 0,-1 1 0,1-1 0,0 0 0,0 1 0,0-1 0,0 1 0,0-1 0,0 0 0,0 1 0,0-1 0,0 1 0,0-1 0,0 0 0,0 1 0,0-1 0,1 1 0,-1-1 0,0 0 0,0 1 0,0-1 0,0 1 0,1-1 0,-1 0 0,0 0 0,0 1 0,1-1 0,-1 0 0,0 1 0,1-1 0,-1 0 0,0 0 0,1 1 0,-1-1 0,0 0 0,1 0 0,-1 0 0,1 0 0,-1 1 0,0-1 0,1 0 0,-1 0 0,1 0 0,-1 0 0,0 0 0,1 0 0,-1 0 0,1 0 0,-1 0 0,1-1 0,-26 24 0,-21 8 0,31-22 0,1 0 0,0 1 0,1 0 0,0 1 0,0 1 0,1 0 0,-19 26 0,23-25 0,0-1 0,1 1 0,0 1 0,2-1 0,-1 1 0,1 0 0,-3 19 0,7-29 0,0 0 0,1 0 0,-1 0 0,1 1 0,0-1 0,0 0 0,0 0 0,1 1 0,0-1 0,-1 0 0,1 0 0,1 0 0,-1 0 0,1 0 0,-1 0 0,1 0 0,0 0 0,1-1 0,-1 1 0,1-1 0,-1 0 0,1 1 0,0-1 0,0 0 0,0-1 0,1 1 0,-1 0 0,8 3 0,3 1-195,0-1 0,0 0 0,1-1 0,0-1 0,0 0 0,21 2 0,-6-3-6631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57 548 24575,'16'0'0,"0"0"0,0 0 0,0 2 0,0 0 0,30 8 0,-42-8 0,0-1 0,-1 1 0,0 0 0,1 0 0,-1 0 0,0 0 0,0 1 0,0-1 0,0 1 0,0 0 0,-1 0 0,1 0 0,-1 0 0,0 0 0,0 0 0,0 1 0,0-1 0,0 1 0,-1-1 0,0 1 0,0 0 0,0 0 0,0-1 0,0 1 0,-1 0 0,1 0 0,-1 0 0,0 0 0,-1 0 0,0 4 0,1-4 0,-1 1 0,0 0 0,-1-1 0,1 1 0,-1-1 0,0 1 0,0-1 0,-1 0 0,1 0 0,-1 0 0,0 0 0,0-1 0,0 1 0,0-1 0,-1 1 0,1-1 0,-1 0 0,0 0 0,0-1 0,0 1 0,0-1 0,0 0 0,-1 0 0,1 0 0,-1-1 0,1 0 0,-10 2 0,9-2 0,0 1 0,0-1 0,-1-1 0,1 1 0,-1-1 0,1 0 0,0 0 0,-1 0 0,1-1 0,0 0 0,-1 0 0,1 0 0,0-1 0,0 0 0,0 0 0,0 0 0,0 0 0,0-1 0,1 0 0,-1 0 0,1 0 0,0 0 0,0-1 0,-5-4 0,7 5 0,1 1 0,-1 0 0,0-1 0,1 1 0,-1-1 0,1 0 0,0 1 0,-1-1 0,1 0 0,1 0 0,-1 1 0,0-1 0,1 0 0,0 0 0,-1 0 0,1 0 0,0 0 0,0 0 0,1 0 0,-1 0 0,1 0 0,-1 0 0,1 0 0,0 1 0,0-1 0,0 0 0,1 0 0,-1 1 0,1-1 0,-1 1 0,1-1 0,0 1 0,0 0 0,0 0 0,0 0 0,0 0 0,0 0 0,1 0 0,-1 0 0,1 1 0,2-2 0,11-6 0,0 1 0,1 1 0,0 0 0,0 2 0,25-6 0,-15 5 0,0-1 0,-1 0 0,0-2 0,0-2 0,-1 0 0,-1-1 0,0-2 0,0 0 0,40-34 0,-59 44 0,24-22 0,46-54 0,-66 69 0,-1-1 0,0 0 0,-1 0 0,-1 0 0,0-1 0,0 0 0,-1 0 0,5-23 0,-9 29 0,1 0 0,-1 1 0,-1-1 0,1 0 0,-1 0 0,0 0 0,0 1 0,-1-1 0,0 0 0,0 0 0,-1 1 0,0-1 0,0 1 0,0-1 0,-7-10 0,6 12 0,-1 1 0,0-1 0,0 0 0,0 1 0,-1 0 0,1 0 0,-1 1 0,0-1 0,0 1 0,-1 0 0,1 0 0,-1 1 0,1-1 0,-1 1 0,0 1 0,0-1 0,-12-1 0,12 2 0,0 0 0,0 1 0,-1 0 0,1 0 0,0 0 0,-1 1 0,1 0 0,0 0 0,0 1 0,0 0 0,0 0 0,0 0 0,0 0 0,1 1 0,-7 4 0,3-1 0,1 1 0,-1 0 0,1 0 0,1 1 0,-1 0 0,1 0 0,1 1 0,-7 10 0,-2 7 0,2 1 0,0 1 0,2 0 0,1 0 0,-8 42 0,11-42 0,1 1 0,2 0 0,1 1 0,1-1 0,2 0 0,1 1 0,1-1 0,1 0 0,8 31 0,-9-55-105,0 0 0,0 0 0,0-1 0,1 1 0,0-1 0,-1 1 0,2-1 0,-1 0 0,0 0 0,1 0 0,0-1 0,8 7 0,10 7-6721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24575,'-1'13'0,"0"0"0,-2 0 0,-6 24 0,-4 27 0,11-50 0,1 0 0,1-1 0,0 1 0,4 27 0,-3-37 0,0-1 0,0 1 0,0-1 0,1 0 0,-1 1 0,1-1 0,-1 0 0,1 0 0,0 0 0,1 0 0,-1 0 0,0 0 0,1 0 0,-1-1 0,1 0 0,0 1 0,0-1 0,0 0 0,0 0 0,0-1 0,1 1 0,-1 0 0,7 1 0,-1-1 0,0 0 0,0-1 0,0 0 0,1-1 0,-1 1 0,0-2 0,0 1 0,0-2 0,0 1 0,0-1 0,0 0 0,0-1 0,-1 0 0,1 0 0,-1-1 0,12-7 0,-16 9 0,-1-1 0,1 1 0,-1-1 0,0 0 0,0 0 0,0 0 0,-1 0 0,1 0 0,-1 0 0,1-1 0,-1 0 0,0 1 0,0-1 0,-1 0 0,3-7 0,-3 6 0,-1 1 0,0-1 0,0 1 0,0-1 0,-1 1 0,1 0 0,-1-1 0,0 1 0,0-1 0,0 1 0,-1 0 0,0 0 0,0 0 0,0 0 0,0 0 0,0 0 0,-6-6 0,3 6-25,1-1 0,-1 1 0,-1 0 0,1 0 0,-1 0 0,1 1 0,-1-1 0,0 1 0,0 1-1,0-1 1,-1 1 0,1 0 0,-13-1 0,0-2-989,-12-4-5812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24575,'14'-1'0,"1"-1"0,0 0 0,24-8 0,-30 7 0,0 0 0,0 1 0,1 0 0,-1 0 0,0 1 0,1 0 0,-1 1 0,1 0 0,-1 0 0,0 1 0,13 3 0,-21-4 0,0 0 0,0 1 0,0-1 0,0 1 0,0-1 0,0 1 0,0-1 0,0 1 0,-1 0 0,1-1 0,0 1 0,0 0 0,-1 0 0,1-1 0,0 1 0,-1 0 0,1 0 0,-1 0 0,1 0 0,-1 0 0,0 0 0,1 0 0,-1 0 0,0 0 0,0 0 0,1 2 0,-1 0 0,0 1 0,-1-1 0,1 1 0,-1-1 0,0 0 0,0 0 0,0 1 0,-3 5 0,-5 8 0,0-1 0,-18 23 0,20-30 0,2-1 0,0 0 0,0 0 0,0 1 0,1-1 0,1 1 0,-1 0 0,1 0 0,1 0 0,0 0 0,0 1 0,1-1 0,0 1 0,0-1 0,1 10 0,1-14 0,0 0 0,0 0 0,0 0 0,1 0 0,0 0 0,0 0 0,0-1 0,0 1 0,1-1 0,-1 1 0,1-1 0,0 0 0,1 0 0,-1 0 0,1-1 0,-1 1 0,1-1 0,0 0 0,0 0 0,1 0 0,-1-1 0,1 1 0,-1-1 0,1 0 0,0 0 0,0-1 0,5 2 0,43 12-1365,-33-7-5461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7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24575,'6'0'0,"6"0"0,6 0 0,1 0-8191</inkml:trace>
  <inkml:trace contextRef="#ctx0" brushRef="#br0" timeOffset="1">62 1 24575,'-11'0'0,"-3"5"0,1 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24575,'92'1'0,"155"-3"0,-206-6 0,-34 6 0,0 1 0,0-1 0,1 1 0,-1 1 0,0-1 0,1 1 0,7 1 0,-13-1 0,0 1 0,0 0 0,1 0 0,-1 0 0,0 0 0,0 0 0,0 0 0,0 1 0,0-1 0,0 1 0,0-1 0,-1 1 0,1 0 0,0-1 0,-1 1 0,1 0 0,-1 0 0,0 0 0,0 0 0,0 1 0,0-1 0,0 0 0,0 0 0,-1 1 0,1-1 0,0 4 0,1 6 0,-1 1 0,0 0 0,-1-1 0,-1 1 0,0 0 0,0-1 0,-2 1 0,1-1 0,-1 0 0,-1 1 0,0-1 0,-7 12 0,4-5 0,0 0 0,1 1 0,-5 35 0,5 52 0,8 109 0,1-61 0,-3-34-1365,0-95-5461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24575,'5'0'0,"13"0"0,7 0 0,1 6 0,0 0 0,1 1 0,2-2 0,0-1 0,1-2 0,1-1 0,0 0 0,0-1 0,0 0 0,-1-1 0,1 1 0,-1 0 0,1 0 0,-5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8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24575,'12'19'0,"0"-1"0,1 0 0,1-1 0,1-1 0,31 27 0,-21-20 0,35 41 0,-43-39 0,0 0 0,-2 1 0,-1 1 0,13 33 0,36 121 0,10 24 0,-66-188-273,0 0 0,-1 1 0,-1-1 0,5 35 0,-7-25-6553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24575,'1'7'0,"1"0"0,0 0 0,1-1 0,0 1 0,0 0 0,0-1 0,1 0 0,-1 0 0,2 0 0,-1 0 0,1-1 0,-1 1 0,9 6 0,9 12 0,115 126 0,4 4 0,-74-72-1365,-53-64-5461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24575,'5'5'0,"2"7"0,0 7 0,-2 5 0,-1 3 0,-2 4 0,-1 0 0,0 1 0,-1 0 0,4 0 0,3-1 0,-1 0 0,-1 0 0,4 0 0,0-1 0,-1 1 0,-2 0 0,-2-6-8191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24575,'6'0'0,"6"5"0,1 8 0,-1 5 0,2 1 0,-1 2 0,-2 3 0,-4 2 0,2-3 0,0 0 0,-1 0 0,-3 3 0,-2 1 0,-1 2 0,-1-5-8191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24575,'114'191'0,"-6"-13"0,-1 56 33,-62-130-1431,-33-78-5428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24575,'1'0'0,"0"0"0,0 1 0,0-1 0,0 1 0,0-1 0,0 1 0,0-1 0,0 1 0,0-1 0,0 1 0,0 0 0,0 0 0,0-1 0,0 1 0,-1 0 0,1 0 0,0 0 0,-1 0 0,1 0 0,0 0 0,-1 0 0,1 0 0,-1 0 0,0 0 0,1 0 0,-1 0 0,0 2 0,7 36 0,-7-35 0,5 313 33,-7-179-1431,2-111-5428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11 24575,'0'0'0,"-1"0"0,1-1 0,0 1 0,0 0 0,0 0 0,0-1 0,0 1 0,0 0 0,0-1 0,0 1 0,0 0 0,0 0 0,0-1 0,0 1 0,0 0 0,0-1 0,0 1 0,0 0 0,0 0 0,0-1 0,0 1 0,0 0 0,1-1 0,-1 1 0,0 0 0,0 0 0,0 0 0,0-1 0,1 1 0,-1 0 0,0 0 0,0-1 0,0 1 0,1 0 0,-1 0 0,0 0 0,0 0 0,1 0 0,-1-1 0,0 1 0,1 0 0,-1 0 0,0 0 0,0 0 0,1 0 0,-1 0 0,0 0 0,1 0 0,-1 0 0,0 0 0,1 0 0,-1 0 0,0 0 0,0 0 0,1 0 0,-1 0 0,0 1 0,0-1 0,1 0 0,-1 0 0,1 1 0,0 0 0,-1 0 0,1-1 0,-1 1 0,1 0 0,-1 0 0,0 0 0,1 0 0,-1 0 0,0 0 0,0-1 0,1 1 0,-1 0 0,0 0 0,0 0 0,0 0 0,0 0 0,0 0 0,-1 0 0,1 0 0,0 0 0,0 0 0,0 0 0,-1 0 0,0 1 0,-37 82 0,27-62 0,0-1 0,2 2 0,0-1 0,2 1 0,0 0 0,2 1 0,1-1 0,-3 34 0,7-47 0,0-1 0,0 0 0,1 1 0,0-1 0,1 0 0,0 1 0,0-1 0,5 12 0,-5-17 0,1 0 0,-1-1 0,1 1 0,-1-1 0,1 1 0,0-1 0,0 0 0,1 0 0,-1 0 0,1-1 0,-1 1 0,1-1 0,0 0 0,0 0 0,0 0 0,0 0 0,0-1 0,0 0 0,1 0 0,4 1 0,-1 0-151,0-1-1,0 0 0,0 0 0,0-1 1,1 0-1,-1 0 0,0-1 1,14-2-1,-2-4-6674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24575,'0'11'0,"0"8"0,0 6 0,0 10 0,0 4 0,0 0 0,0-1 0,6-7 0,1-4 0,0-1 0,3 1 0,1 0 0,-2 1 0,-3-4-8191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3.7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24575,'5'2'0,"-1"0"0,1 0 0,-1 1 0,1-1 0,-1 1 0,0 0 0,0 0 0,0 0 0,-1 1 0,1 0 0,-1-1 0,6 8 0,4 4 0,16 15 0,-1 1 0,-1 1 0,-2 1 0,-1 2 0,-2 0 0,22 47 0,-5-8-82,-25-52-79,-2 0 1,0 1 0,-2 1-1,0 0 1,-1 0 0,-2 1-1,8 43 1,-13-42-6666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7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24575,'2'0'0,"-1"1"0,0-1 0,0 1 0,0-1 0,0 1 0,0-1 0,0 1 0,0-1 0,0 1 0,0 0 0,0 0 0,0-1 0,0 1 0,0 0 0,-1 0 0,1 0 0,0 0 0,-1 0 0,1 0 0,-1 0 0,1 0 0,-1 0 0,1 1 0,-1-1 0,1 1 0,9 40 0,-6-23 0,4 9 0,-2-1 0,-2 1 0,0 0 0,-2 0 0,-1 42 0,-1-35 0,1 0 0,11 64 0,-5-63-455,-1 0 0,1 44 0,-7-54-6371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91 24575,'16'0'0,"1"-1"0,-1 0 0,1-2 0,-1 1 0,1-2 0,-1 0 0,-1-1 0,23-10 0,-8 4 0,12-7 0,-42 18 0,1 0 0,-1 0 0,0 0 0,1 0 0,-1-1 0,0 1 0,1 0 0,-1 0 0,0 0 0,0-1 0,1 1 0,-1 0 0,0-1 0,0 1 0,1 0 0,-1 0 0,0-1 0,0 1 0,0 0 0,1-1 0,-1 1 0,0 0 0,0-1 0,0 1 0,0-1 0,0 1 0,0 0 0,0-1 0,0 1 0,0 0 0,0-1 0,0 1 0,0-1 0,0 1 0,0 0 0,0-1 0,-1 1 0,-13-9 0,-23 2 0,29 7 0,1 1 0,-1 0 0,0 0 0,1 0 0,-1 1 0,0 0 0,1 0 0,0 1 0,-1 0 0,1 0 0,1 1 0,-1 0 0,-12 9 0,-8 8 0,-45 44 0,53-46 0,8-9 0,0 1 0,0 1 0,2 0 0,-1 0 0,-10 20 0,18-30 0,1 0 0,0 0 0,0 1 0,0-1 0,0 0 0,0 1 0,0-1 0,0 1 0,1-1 0,0 0 0,-1 1 0,1 0 0,0-1 0,0 1 0,0-1 0,0 1 0,1-1 0,-1 1 0,1-1 0,0 0 0,-1 1 0,1-1 0,0 1 0,0-1 0,1 0 0,-1 0 0,0 0 0,1 0 0,-1 0 0,1 0 0,0 0 0,0 0 0,-1-1 0,1 1 0,0 0 0,0-1 0,1 0 0,-1 1 0,0-1 0,0 0 0,1 0 0,3 0 0,10 5 0,1-2 0,0-1 0,0 0 0,0-1 0,0 0 0,34-2 0,-27-1 0,1 2 0,37 5 0,-36-1 0,-1 1 0,1 1 0,-1 1 0,26 12 0,-45-17 0,-1-1 0,0 1 0,0 0 0,0 0 0,0 0 0,0 1 0,-1 0 0,1 0 0,-1 0 0,0 0 0,-1 1 0,1 0 0,-1 0 0,1 0 0,-2 0 0,1 0 0,0 0 0,-1 1 0,0-1 0,0 1 0,-1 0 0,0-1 0,0 1 0,1 11 0,-3-14 0,1 1 0,-1-1 0,0 1 0,0 0 0,0-1 0,-1 1 0,1-1 0,-1 0 0,0 1 0,0-1 0,0 0 0,0 0 0,0 0 0,-1-1 0,1 1 0,-1 0 0,0-1 0,0 0 0,0 0 0,0 0 0,0 0 0,0 0 0,-7 2 0,-9 5 0,0-2 0,-1 0 0,-20 4 0,27-8 0,-11 2 39,0-1-1,-35 2 0,36-5-531,0 1-1,-41 10 1,44-6-6333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9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1 24575,'-7'1'0,"1"0"0,0 1 0,0 0 0,0 0 0,0 0 0,1 1 0,-1-1 0,1 1 0,-1 1 0,1-1 0,0 1 0,0 0 0,1 0 0,-1 1 0,-4 5 0,-4 4 0,0 1 0,2 1 0,0 0 0,-12 22 0,9-10 0,1 0 0,1 0 0,2 1 0,1 1 0,1-1 0,2 2 0,1-1 0,1 0 0,2 1 0,2 45 0,0-73 0,0 0 0,1 0 0,0 0 0,0 0 0,0-1 0,0 1 0,0 0 0,0 0 0,1-1 0,-1 1 0,1-1 0,0 1 0,0-1 0,0 0 0,0 0 0,0 0 0,0 0 0,1 0 0,-1 0 0,1 0 0,-1-1 0,1 1 0,-1-1 0,1 0 0,3 1 0,9 2 0,-1 0 0,1-1 0,31 3 0,7 2 0,-39-5 0,0 1 0,0 1 0,-1 0 0,1 1 0,-1 1 0,-1 0 0,1 0 0,-1 1 0,0 1 0,-1 0 0,19 20 0,-22-19 0,0-1 0,-1 2 0,-1-1 0,1 1 0,-2 0 0,1 0 0,-2 0 0,1 1 0,-2-1 0,1 1 0,-2 0 0,1 0 0,-2 1 0,1 15 0,-1 3 0,-1 0 0,-2-1 0,-1 1 0,-10 46 0,9-63 0,0 0 0,-2-1 0,1 1 0,-2-1 0,1 0 0,-2-1 0,0 0 0,0 0 0,-1 0 0,-1-1 0,-17 16 0,6-9 0,-1 0 0,0-2 0,-31 17 0,44-28 0,1-1 0,0 0 0,-1 0 0,0-1 0,0 0 0,0 0 0,0-1 0,-1 0 0,1-1 0,0 0 0,-1 0 0,1-1 0,-12-1 0,16-1 0,0 0 0,-1 0 0,1 0 0,0 0 0,0-1 0,0 0 0,0 0 0,1 0 0,-1-1 0,1 1 0,0-1 0,0 0 0,0-1 0,1 1 0,-1-1 0,1 1 0,0-1 0,0 0 0,-2-7 0,-6-12 0,2 0 0,-13-49 0,15 43 0,0 2 0,2-1 0,1-1 0,1 1 0,2-1 0,1 1 0,1-1 0,9-54 0,-5 68-91,0 1 0,1-1 0,1 1 0,1 0 0,0 1 0,0 0 0,2 0 0,0 0 0,0 2 0,1-1 0,1 1 0,0 1 0,0 0 0,27-18 0,-18 15-6735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1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46 24575,'0'-9'0,"-3"-25"0,3 34 0,0 0 0,0-1 0,0 1 0,0 0 0,0 0 0,0 0 0,0 0 0,0 0 0,-1-1 0,1 1 0,0 0 0,0 0 0,0 0 0,0 0 0,-1 0 0,1 0 0,0 0 0,0 0 0,0-1 0,0 1 0,-1 0 0,1 0 0,0 0 0,0 0 0,0 0 0,-1 0 0,1 0 0,0 0 0,0 0 0,0 0 0,-1 0 0,1 0 0,0 0 0,0 1 0,0-1 0,0 0 0,-1 0 0,1 0 0,0 0 0,0 0 0,0 0 0,0 0 0,-1 0 0,1 1 0,-14 15 0,-112 155 0,-38 61 0,137-185 0,11-19 0,0-1 0,-2 0 0,-39 45 0,57-70-38,-1-1 0,0-1 0,0 1 1,0 0-1,0 0 0,0 0 0,0 0 0,0-1 0,0 1 0,0 0 0,0-1 0,-1 1 0,1-1 0,0 1 0,0-1 0,-1 0 1,1 1-1,0-1 0,0 0 0,-1 0 0,1 0 0,0 0 0,-1 0 0,1 0 0,0 0 0,0-1 0,-1 1 0,1 0 0,0-1 1,0 1-1,-1-1 0,1 1 0,0-1 0,0 0 0,-1 0 0,-10-8-6788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158 277 24575,'0'-17'0,"1"-1"0,1 1 0,1-1 0,0 1 0,1 0 0,0 0 0,13-28 0,-14 38 0,1 0 0,-1 0 0,1 0 0,1 0 0,0 1 0,0-1 0,0 1 0,0 1 0,1-1 0,0 1 0,0 0 0,1 0 0,-1 1 0,1-1 0,0 2 0,0-1 0,1 1 0,-1 0 0,10-3 0,-14 6 0,1-1 0,-1 0 0,0 1 0,0 0 0,0 0 0,0 0 0,1 0 0,-1 0 0,0 0 0,0 1 0,0 0 0,0 0 0,0 0 0,0 0 0,0 0 0,0 0 0,0 1 0,-1-1 0,5 4 0,-3-1 0,0-1 0,0 2 0,0-1 0,-1 0 0,0 1 0,1 0 0,-2 0 0,1 0 0,0 0 0,1 7 0,1 2 0,-1 1 0,0 0 0,-1 0 0,-1 0 0,-1 0 0,0 1 0,-2 21 0,-1-24 0,0-1 0,-1 1 0,0-1 0,-1 0 0,-1 0 0,0 0 0,0-1 0,-2 0 0,1 0 0,-1 0 0,-11 12 0,-13 12 0,-61 56 0,21-23 0,-85 72 0,155-138 0,-1-1 0,0 0 0,1 1 0,-1 0 0,1-1 0,0 1 0,-1 0 0,1-1 0,0 1 0,0 0 0,0 0 0,0 0 0,1 0 0,-1 0 0,0 0 0,1 0 0,-1 3 0,1-3 0,1-1 0,-1 1 0,0-1 0,1 0 0,-1 1 0,1-1 0,-1 0 0,1 1 0,0-1 0,-1 0 0,1 0 0,0 0 0,0 0 0,0 0 0,0 0 0,0 0 0,0 0 0,0 0 0,3 1 0,5 3 0,0-1 0,0 0 0,1 0 0,0-1 0,0 0 0,10 1 0,72 11 0,-50-10 0,44 13 0,-73-15 0,0 1 0,-1 1 0,0 0 0,0 0 0,0 1 0,0 1 0,17 13 0,-11-1-1365,-5 0-5461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2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1 24575,'-6'2'0,"0"0"0,1 1 0,-1-1 0,1 1 0,0 1 0,0-1 0,0 1 0,0 0 0,1 0 0,-1 0 0,1 0 0,-5 7 0,1-2 0,-12 15 0,1 1 0,2 0 0,1 2 0,0-1 0,-18 50 0,-4 3 0,6-22 0,16-31 0,2 0 0,-20 52 0,26-56-341,0 1 0,-2-1-1,-22 39 1,18-42-6485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3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162 312 24575,'4'0'0,"-1"1"0,1-1 0,-1 1 0,0-1 0,1 1 0,-1 0 0,0 0 0,1 1 0,-1-1 0,0 1 0,0-1 0,0 1 0,0 0 0,0 0 0,4 5 0,-1-1 0,-1 0 0,0 0 0,-1 1 0,1-1 0,-1 1 0,5 13 0,-2-4 0,-2 1 0,0-1 0,0 1 0,-2 0 0,3 33 0,-5-17 0,2-8 0,-2-1 0,-1 1 0,-2-1 0,0 1 0,-7 34 0,7-55 0,1-1 0,0 1 0,-1 0 0,0-1 0,0 1 0,0-1 0,-1 1 0,1-1 0,-1 0 0,1 0 0,-1 0 0,0 0 0,0-1 0,-1 1 0,1-1 0,0 0 0,-1 0 0,0 0 0,1 0 0,-1-1 0,0 1 0,0-1 0,0 0 0,0 0 0,0 0 0,0-1 0,0 1 0,0-1 0,0 0 0,0 0 0,0-1 0,0 1 0,0-1 0,-6-2 0,0 1 0,1 0 0,0-1 0,0 0 0,0-1 0,0 0 0,1-1 0,0 1 0,-1-2 0,2 1 0,-1-1 0,1 0 0,0 0 0,-12-15 0,15 16 0,0-2 0,0 1 0,1 0 0,0-1 0,0 1 0,1-1 0,-1 0 0,2 0 0,-1 0 0,1 0 0,0 0 0,0 0 0,1 0 0,0-1 0,0 1 0,0 0 0,1 0 0,1 0 0,-1 0 0,1 0 0,0 0 0,0 0 0,1 0 0,0 1 0,0-1 0,1 1 0,0 0 0,0 0 0,0 0 0,1 1 0,0 0 0,0-1 0,0 2 0,0-1 0,1 0 0,0 1 0,0 0 0,0 1 0,1-1 0,-1 1 0,1 0 0,0 1 0,-1 0 0,9-2 0,169-29 0,-167 30 0,-1 1 0,0-2 0,-1 0 0,1-1 0,-1-1 0,27-13 0,-36 16 0,-1 0 0,0-1 0,0 1 0,0-1 0,0 0 0,0-1 0,-1 1 0,1-1 0,-1 0 0,0 0 0,-1 0 0,1 0 0,-1-1 0,0 0 0,-1 1 0,1-1 0,-1 0 0,0 0 0,-1 0 0,2-8 0,-2-2 0,0 1 0,-1-1 0,0 1 0,-1 0 0,-1-1 0,-1 1 0,0 0 0,-1 0 0,-9-23 0,10 32 0,0-1 0,0 1 0,0 0 0,-1 0 0,0 1 0,0-1 0,-1 1 0,1 0 0,-1 0 0,0 0 0,-1 0 0,1 1 0,-1 0 0,0 0 0,0 1 0,0 0 0,0 0 0,-1 0 0,1 1 0,-1 0 0,1 0 0,-1 0 0,-10 0 0,-2 0 0,-1 0 0,0 2 0,1 1 0,-39 5 0,53-5 0,0 0 0,1 1 0,-1-1 0,1 1 0,-1 0 0,1 0 0,0 1 0,0-1 0,-1 1 0,2 0 0,-6 4 0,7-5 0,0 1 0,1-1 0,-1 1 0,0-1 0,1 1 0,-1 0 0,1 0 0,0 0 0,0 0 0,0 0 0,0 0 0,1 0 0,-1 0 0,1 0 0,0 1 0,0-1 0,0 0 0,1 6 0,3 13 10,1-1 0,0 1 0,10 20 0,0 4-1415,-7-19-5421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7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481 8 24575,'0'-1'0,"-1"1"0,1-1 0,0 1 0,-1-1 0,1 1 0,-1-1 0,1 1 0,0 0 0,-1-1 0,1 1 0,-1-1 0,1 1 0,-1 0 0,1 0 0,-1-1 0,0 1 0,1 0 0,-1 0 0,1 0 0,-1-1 0,0 1 0,1 0 0,-1 0 0,1 0 0,-1 0 0,0 0 0,1 0 0,-1 0 0,1 1 0,-1-1 0,0 0 0,1 0 0,-1 0 0,1 1 0,-1-1 0,1 0 0,-1 0 0,1 1 0,-1-1 0,0 1 0,-29 12 0,29-13 0,-25 15 0,0 2 0,2 0 0,0 2 0,1 0 0,-24 27 0,-13 10 0,0-6-28,27-24-417,1 2-1,-29 33 0,49-47-6380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8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0 136 24575,'0'0'0,"0"1"0,1 0 0,-1-1 0,0 1 0,0 0 0,0-1 0,0 1 0,1-1 0,-1 1 0,0 0 0,1-1 0,-1 1 0,0-1 0,1 1 0,-1-1 0,1 1 0,-1-1 0,0 1 0,1-1 0,0 0 0,-1 1 0,1-1 0,-1 1 0,1-1 0,-1 0 0,1 0 0,0 1 0,-1-1 0,1 0 0,-1 0 0,1 0 0,0 0 0,-1 0 0,1 0 0,0 0 0,-1 0 0,1 0 0,0 0 0,-1 0 0,1 0 0,0 0 0,-1-1 0,1 1 0,-1 0 0,1 0 0,0-1 0,-1 1 0,1 0 0,-1-1 0,1 1 0,0-1 0,36-19 0,-35 18 0,19-13 0,35-32 0,12-9 0,-68 55 0,1 1 0,0-1 0,-1 1 0,1 0 0,0-1 0,-1 1 0,1-1 0,0 1 0,-1 0 0,1-1 0,0 1 0,0 0 0,-1 0 0,1 0 0,0 0 0,0 0 0,0 0 0,-1 0 0,1 0 0,0 0 0,0 0 0,0 0 0,-1 0 0,1 0 0,0 1 0,0-1 0,-1 0 0,1 1 0,1 0 0,-1 0 0,0 1 0,1-1 0,-1 1 0,0-1 0,0 1 0,-1 0 0,1-1 0,0 1 0,0 0 0,-1 0 0,1 0 0,-1 2 0,5 60 0,-5-58 0,-3 55 0,-3-1 0,-27 116 0,11-65 0,9-54 34,-4 36-1433,15-67-5427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24575,'1'1'0,"0"-1"0,1 1 0,-1 0 0,1-1 0,-1 1 0,0 0 0,0 0 0,0 0 0,1 0 0,-1 0 0,0 0 0,0 0 0,0 0 0,0 0 0,-1 0 0,1 1 0,0-1 0,0 0 0,0 3 0,14 31 0,-13-31 0,51 175 0,-10-30 0,-38-134-273,-1 2 0,-1-1 0,0 0 0,0 23 0,-2-14-6553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7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243 101 24575,'10'-1'0,"1"-1"0,-1 0 0,0-1 0,0 0 0,0 0 0,0-1 0,0-1 0,-1 1 0,0-1 0,0-1 0,0 0 0,0 0 0,-1-1 0,0 0 0,10-12 0,-10 2 0,-21 20 0,-22 22 0,7 1 0,-50 38 0,54-46 0,0 1 0,1 1 0,-38 43 0,59-60 0,0 0 0,-1-1 0,1 1 0,0 0 0,0 1 0,1-1 0,-1 0 0,1 1 0,-1-1 0,1 0 0,0 1 0,0 0 0,1-1 0,-1 1 0,1-1 0,0 1 0,0 0 0,0-1 0,1 5 0,0-5 0,1 0 0,-1 1 0,1-1 0,0-1 0,0 1 0,0 0 0,0 0 0,1-1 0,-1 1 0,1-1 0,-1 0 0,1 0 0,0 0 0,0 0 0,0 0 0,0 0 0,0-1 0,0 0 0,0 1 0,5 0 0,60 19 0,-33-10 0,47 19 0,-73-26 0,0 0 0,0 1 0,-1 0 0,0 1 0,0 0 0,0 0 0,-1 0 0,1 1 0,11 15 0,-17-18 0,1-1 0,-1 1 0,1 0 0,-1 0 0,0 0 0,-1 1 0,1-1 0,-1 0 0,0 1 0,0-1 0,0 1 0,0-1 0,-1 1 0,0-1 0,0 1 0,0-1 0,-1 1 0,0 4 0,-1-2 0,0-1 0,-1 0 0,0 0 0,0 0 0,0 0 0,0 0 0,-1-1 0,0 1 0,0-1 0,-1 0 0,-5 5 0,-4 2 0,0-1 0,-1-1 0,0 0 0,-1-1 0,0 0 0,0-1 0,-1-1 0,-20 6 0,-187 35-1365,198-41-5461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1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24575,'-1'5'0,"-1"0"0,0 0 0,0 0 0,-1 0 0,1 0 0,-1 0 0,0-1 0,-6 7 0,0 2 0,-34 53 0,13-23 0,-35 72 0,-18 75-1365,75-172-5461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24575,'5'0'0,"7"0"0,7 0 0,5 0 0,4 0 0,2 0 0,1 0 0,1 0 0,0 0 0,0 0 0,-1 0 0,0 0 0,0 11 0,0 3 0,0 4 0,-1 0 0,1 1 0,-6-2-8191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2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522 39 24575,'1'0'0,"0"0"0,0 0 0,0-1 0,0 1 0,0-1 0,0 1 0,0-1 0,0 1 0,-1-1 0,1 1 0,0-1 0,0 0 0,-1 1 0,1-1 0,0 0 0,-1 0 0,1 0 0,-1 0 0,1 1 0,-1-1 0,1 0 0,-1 0 0,1 0 0,-1 0 0,0 0 0,0 0 0,0 0 0,1 0 0,-1 0 0,0-2 0,0 3 0,0-1 0,0 1 0,0-1 0,0 0 0,0 1 0,-1-1 0,1 1 0,0-1 0,0 0 0,0 1 0,0-1 0,-1 1 0,1-1 0,0 1 0,0-1 0,-1 1 0,1-1 0,0 1 0,-1-1 0,1 1 0,-1 0 0,1-1 0,-1 1 0,1 0 0,-1-1 0,1 1 0,-1 0 0,1-1 0,-1 1 0,1 0 0,-1 0 0,1 0 0,-1-1 0,1 1 0,-1 0 0,0 0 0,1 0 0,-1 0 0,1 0 0,-1 0 0,0 0 0,1 0 0,-1 0 0,1 1 0,-1-1 0,1 0 0,-1 0 0,1 0 0,-1 1 0,1-1 0,-1 0 0,1 1 0,-1-1 0,1 0 0,-1 1 0,1-1 0,-1 1 0,1-1 0,-10 8 0,1-1 0,1 1 0,-1 0 0,2 1 0,-1-1 0,1 2 0,0-1 0,1 1 0,-6 11 0,-28 39 0,-28 19 0,-154 191 0,204-246-91,13-15-68,-1-1-1,0 0 1,-1 0 0,0 0 0,0-1-1,0 0 1,-15 10 0,4-8-6667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24575,'0'0'0,"29"-1"0,-1 2 0,0 1 0,0 1 0,30 7 0,-50-8 0,-1 0 0,0 0 0,0 1 0,0 0 0,-1 0 0,1 1 0,-1 0 0,0 0 0,0 0 0,0 1 0,0 0 0,-1 0 0,0 0 0,0 1 0,0 0 0,-1 0 0,0 0 0,0 0 0,0 1 0,5 12 0,-8-13 0,0 0 0,0 0 0,-1 0 0,1 0 0,-1 0 0,0 1 0,-1-1 0,0 0 0,0 0 0,0 0 0,-1 0 0,1-1 0,-1 1 0,-1 0 0,1-1 0,-1 1 0,0-1 0,0 0 0,-1 0 0,1 0 0,-9 8 0,-4 6 0,-2-1 0,0-1 0,-40 29 0,26-26-191,0-3 0,0 0 0,-2-2 0,-65 20 0,85-31-219,-10 5-6416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 24575,'58'1'0,"-36"1"0,0-1 0,0-1 0,0-1 0,0-1 0,0-1 0,0-1 0,-1-1 0,23-8 0,-41 11 0,0 1 0,0-1 0,0 1 0,1 0 0,-1 0 0,0 0 0,1 1 0,-1-1 0,1 1 0,-1 0 0,0 0 0,1 0 0,-1 0 0,1 1 0,-1-1 0,5 2 0,-6 0 0,1-1 0,-1 1 0,0-1 0,0 1 0,0 0 0,0 0 0,0 0 0,0 0 0,-1 0 0,1 0 0,-1 1 0,1-1 0,-1 0 0,0 1 0,0-1 0,0 1 0,0 0 0,-1-1 0,1 1 0,0 0 0,-1 4 0,2 28 0,-1 1 0,-2-1 0,-1 1 0,-2-1 0,-2 0 0,-10 38 0,4-12 0,-19 84 0,13-70 0,3 1 0,4 1 0,-2 105 0,14-93-1365,-1-64-5461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24575,'0'-5'0,"6"-7"0,6-7 0,7 1 0,0-3 0,1 2 0,4 5 0,2 5 0,2 3 0,2 3 0,0 3 0,1 0 0,0 1 0,0 0 0,0 5 0,0 7 0,-5 1-8191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3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15 24575,'31'-9'0,"-13"4"0,-27 16 0,-54 35 0,-3-3 0,-76 38 0,59-34 0,-91 45 0,-65 40 0,233-128-136,0-1-1,1 1 1,0 1-1,0-1 1,0 1-1,0 0 1,1 0-1,-1 1 0,-5 10 1,0 5-6690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4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 0 0,1-1 0,-1 1 0,0 0 0,1 0 0,-1 0 0,0 0 0,0 0 0,0 0 0,0 0 0,0 0 0,0 0 0,0 0 0,0 0 0,-1 1 0,1-1 0,1 3 0,13 31 0,-14-31 0,15 40 0,-11-28 0,0-1 0,1 1 0,1-2 0,0 1 0,1-1 0,1 0 0,11 14 0,112 150 0,3 3 0,-122-166-101,-1-1 148,0 0 0,0 1-1,-2 0 1,18 32 0,-27-44-91,1 0 0,-1 1 0,0-1 0,0 0 0,0 1 0,0-1-1,-1 0 1,1 1 0,-1-1 0,0 1 0,0-1 0,0 0 0,-1 1 0,1-1 0,-1 1 0,0-1 0,1 0 0,-2 0 0,1 1 0,0-1 0,-1 0 0,1 0 0,-1 0 0,0 0-1,0 0 1,0-1 0,0 1 0,-1-1 0,1 1 0,-1-1 0,1 0 0,-1 0 0,-3 2 0,-19 12-6782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1 175 24575,'5'-5'0,"7"-7"0,1-7 0,5 0 0,-3-2 0,3 3 0,-2-1 0,2 3 0,-3-2 0,1 4 0,-6 3 0,-6 8 0,-8 6 0,-4 1-8191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174 191 24575,'-24'4'0,"20"-3"0,0 0 0,0 0 0,1 0 0,-1-1 0,0 0 0,0 0 0,0 0 0,-6-1 0,9 1 0,1 0 0,-1 0 0,0-1 0,1 1 0,-1 0 0,0-1 0,1 1 0,-1-1 0,1 1 0,-1-1 0,1 1 0,-1-1 0,1 1 0,-1-1 0,1 1 0,0-1 0,-1 1 0,1-1 0,0 0 0,-1 1 0,1-2 0,1-25 0,3 19 0,-1 1 0,1-1 0,0 1 0,0 0 0,1 0 0,0 0 0,0 1 0,0-1 0,1 1 0,0 1 0,1-1 0,-1 1 0,12-7 0,-5 4 0,-1 0 0,1 1 0,1 0 0,-1 1 0,1 1 0,0 0 0,15-2 0,-12 4 0,-1 0 0,1 2 0,0 0 0,0 1 0,-1 0 0,1 2 0,0 0 0,-1 0 0,27 9 0,-37-9 0,1 1 0,-1 0 0,0 0 0,0 0 0,0 1 0,0 0 0,-1 0 0,1 0 0,-1 0 0,0 1 0,-1 0 0,1 0 0,-1 1 0,0-1 0,0 1 0,0 0 0,-1 0 0,0 0 0,0 1 0,-1-1 0,0 1 0,0-1 0,0 1 0,-1 0 0,1 11 0,-2-11 0,0 0 0,0 0 0,-1 0 0,-1-1 0,1 1 0,-1 0 0,0 0 0,0-1 0,-1 1 0,0-1 0,0 0 0,0 0 0,-1 0 0,0 0 0,0 0 0,-1-1 0,-6 7 0,-12 10 0,0-1 0,-41 27 0,44-33 0,-153 107 0,141-101 0,2 2 0,-51 47 0,68-57 0,0 1 0,1 1 0,0 0 0,2 1 0,-1 0 0,2 0 0,-12 29 0,19-42 0,1 0 0,0 0 0,0 0 0,0 0 0,1 0 0,-1 0 0,1 1 0,-1-1 0,1 0 0,0 0 0,0 1 0,1-1 0,-1 0 0,1 0 0,-1 0 0,1 1 0,0-1 0,0 0 0,1 0 0,-1 0 0,4 5 0,-2-5 0,0 1 0,1 0 0,0-1 0,0 0 0,0 0 0,0 0 0,1-1 0,-1 1 0,1-1 0,-1 0 0,1 0 0,8 1 0,11 2 0,0-1 0,0-1 0,0-1 0,40-2 0,30-3-1365,-68 3-5461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1 24575,'-5'0'0,"-7"5"0,-7 7 0,-5 2 0,2 3 0,-1-1 0,-2-3 0,-2-4 0,4-3-8191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672 1 24575,'-6'1'0,"1"0"0,1 1 0,-1-1 0,0 1 0,0 0 0,1 1 0,-1-1 0,1 1 0,-7 5 0,-52 42 0,44-35 0,-114 82 0,78-59 0,-83 74 0,100-75-455,-2-1 0,-68 46 0,85-68-6371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6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22 133 24575,'0'1'0,"0"0"0,1 0 0,-1 0 0,0 0 0,1 0 0,-1 0 0,1 0 0,-1 0 0,1-1 0,-1 1 0,1 0 0,-1 0 0,1-1 0,0 1 0,-1 0 0,1-1 0,0 1 0,0 0 0,-1-1 0,1 1 0,0-1 0,0 0 0,0 1 0,0-1 0,0 0 0,0 1 0,0-1 0,-1 0 0,1 0 0,0 0 0,0 0 0,0 0 0,0 0 0,0 0 0,2 0 0,36-4 0,-22-1 0,0 0 0,-1-2 0,0 0 0,0 0 0,-1-1 0,0-1 0,0-1 0,-1 0 0,19-18 0,26-17 0,-58 44 0,-1 1 0,1-1 0,-1 1 0,0-1 0,1 1 0,-1 0 0,1-1 0,-1 1 0,1 0 0,-1-1 0,1 1 0,0 0 0,-1-1 0,1 1 0,-1 0 0,1 0 0,-1 0 0,1 0 0,0 0 0,-1 0 0,1-1 0,0 1 0,-1 1 0,1-1 0,-1 0 0,1 0 0,0 0 0,-1 0 0,1 0 0,-1 0 0,1 1 0,0-1 0,-1 0 0,1 1 0,0-1 0,0 24 0,-18 32 0,-1-16 0,-1-2 0,-39 59 0,-22 44 0,20-23 58,-22 53-1481,73-147-5403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7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24575,'3'35'0,"1"0"0,2 0 0,1-1 0,18 52 0,-12-43 0,-2 1 0,7 52 0,7 218 0,-15-143 0,-8-96 0,16 95 0,-8-93 0,-12-124 0,3-57 0,1 18 0,-2-676 0,3 725 0,1 0 0,2 0 0,1 1 0,15-42 0,-7 24 0,-14 49 0,0 0 0,1 0 0,-1 0 0,1-1 0,1 2 0,-1-1 0,1 0 0,0 0 0,0 1 0,0 0 0,0-1 0,1 1 0,8-7 0,-7 8 0,0 0 0,1 0 0,-1 1 0,1 0 0,0 0 0,0 0 0,0 1 0,0-1 0,0 1 0,0 1 0,0-1 0,7 1 0,235 6 0,-244-6 0,0 0 0,-1 0 0,1 0 0,0 1 0,-1 0 0,1-1 0,-1 1 0,1 1 0,-1-1 0,1 0 0,-1 1 0,0 0 0,0 0 0,0 0 0,0 0 0,0 0 0,0 1 0,0-1 0,-1 1 0,1-1 0,-1 1 0,0 0 0,0 0 0,0 0 0,0 1 0,0-1 0,-1 0 0,1 1 0,-1-1 0,0 1 0,0-1 0,-1 1 0,1 0 0,-1-1 0,1 1 0,-1 0 0,-1 5 0,0 1 0,0 1 0,-1 0 0,-1-1 0,0 0 0,0 1 0,-1-1 0,0-1 0,-1 1 0,0 0 0,0-1 0,-13 16 0,6-12 0,-1 0 0,1-1 0,-2-1 0,0 0 0,0-1 0,-1 0 0,-27 13 0,30-17 0,-1-1 0,0 0 0,0 0 0,0-2 0,0 1 0,-1-2 0,1 0 0,-1 0 0,0-1 0,-17-2 0,25-3 0,13-3 0,13-5 0,-6 6 0,0 0 0,0 1 0,0 1 0,0 0 0,1 1 0,0 0 0,21-1 0,-32 4 0,0 0 0,1 0 0,-1 0 0,0 1 0,0 0 0,1 0 0,-1 0 0,0 0 0,0 0 0,0 1 0,0 0 0,0 0 0,-1 0 0,1 0 0,0 0 0,-1 1 0,0 0 0,0-1 0,0 1 0,0 1 0,0-1 0,0 0 0,-1 1 0,1-1 0,-1 1 0,0 0 0,0 0 0,-1 0 0,3 8 0,-1-4 0,-1 1 0,-1 0 0,0 0 0,0 0 0,-1 1 0,0-1 0,0 0 0,-1 0 0,0 0 0,-1 0 0,0 0 0,0-1 0,-1 1 0,0 0 0,-1-1 0,0 0 0,0 0 0,-1 0 0,0 0 0,0-1 0,-12 13 0,9-11 0,-1-1 0,1 1 0,-2-2 0,1 1 0,-1-2 0,0 1 0,-1-1 0,0-1 0,0 1 0,0-2 0,0 0 0,-1 0 0,1-1 0,-1-1 0,0 0 0,-14 1 0,15-2-227,0-1-1,0 0 1,0-1-1,0 0 1,-19-5-1,10-2-6598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24575,'-1'0'0,"1"1"0,0-1 0,0 1 0,-1-1 0,1 1 0,0 0 0,0-1 0,0 1 0,0-1 0,0 1 0,0-1 0,0 1 0,0 0 0,0-1 0,0 1 0,0-1 0,0 1 0,1-1 0,-1 1 0,0-1 0,0 1 0,1 0 0,-1-1 0,0 1 0,1-1 0,-1 0 0,0 1 0,1-1 0,-1 1 0,1-1 0,-1 1 0,0-1 0,1 0 0,-1 1 0,2-1 0,18 24 0,98 75 0,-81-71 0,-2 1 0,-1 2 0,-1 1 0,-2 2 0,32 44 0,-56-66-97,1 0-1,-2 0 1,0 1-1,-1 0 1,0 0-1,0 1 1,-2-1-1,0 1 1,0 0-1,-1 0 1,-1 0-1,-1 0 0,-1 21 1,1-9-6729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8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32 24575,'83'1'0,"-1"-4"0,119-18 0,-197 19 0,-9 0 0,-24 0 0,-40 0 0,42 2 0,-1 2 0,1 1 0,-1 1 0,1 1 0,0 1 0,1 2 0,-27 10 0,44-14 0,1 0 0,0 1 0,-1 0 0,2 0 0,-1 1 0,1 0 0,0 0 0,0 0 0,0 1 0,-8 12 0,11-13 0,1 0 0,0 0 0,0 0 0,1 0 0,-1 1 0,1-1 0,1 0 0,-1 1 0,1 0 0,1-1 0,-1 1 0,1 0 0,0 0 0,0-1 0,1 1 0,2 10 0,-1-12 0,0 1 0,0 0 0,1-1 0,0 1 0,0-1 0,0 0 0,0 0 0,1 0 0,0-1 0,0 1 0,0-1 0,1 0 0,-1 0 0,1 0 0,0-1 0,6 4 0,15 8 0,55 24 0,-44-22 0,-13-6 0,-1 1 0,0 1 0,0 2 0,34 29 0,-51-39 0,0 0 0,0 1 0,-1 0 0,0 0 0,0 0 0,0 0 0,-1 1 0,0 0 0,0 0 0,-1 0 0,0 1 0,0-1 0,-1 1 0,0-1 0,0 1 0,-1 0 0,0 0 0,0 0 0,0 0 0,-2 10 0,-1-11 0,1 0 0,-2 0 0,1-1 0,-1 1 0,0 0 0,0-1 0,-1 0 0,0 0 0,0 0 0,-1 0 0,1 0 0,-1-1 0,0 0 0,-1 0 0,1 0 0,-1-1 0,0 0 0,-9 5 0,-8 4 0,1-2 0,-2 0 0,-45 14 0,16-12-227,-1-2-1,-1-3 1,1-2-1,-1-2 1,-78-5-1,98 1-6598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24575,'11'-2'0,"-1"2"0,-9 15 0,-8 11 0,-1 0 0,-2-1 0,0 0 0,-15 25 0,10-21 0,-6 10 0,-3 0 0,-41 51 0,40-59 0,2 2 0,1 0 0,-30 61 0,51-91 0,-1 0 0,1 0 0,0 1 0,0-1 0,0 0 0,1 0 0,-1 1 0,1-1 0,-1 0 0,1 1 0,0-1 0,0 0 0,1 1 0,-1-1 0,1 0 0,-1 1 0,1-1 0,0 0 0,1 0 0,-1 0 0,2 4 0,0-3 0,0 0 0,1-1 0,-1 0 0,0 0 0,1 0 0,0 0 0,0 0 0,0-1 0,0 0 0,0 1 0,0-2 0,1 1 0,7 2 0,0-1 0,0 0 0,1-1 0,-1-1 0,1 0 0,-1 0 0,1-2 0,-1 1 0,1-1 0,-1-1 0,24-7 0,7-6 0,0 2 0,89-15 0,-63 17-19,-28 3-654,62-2 0,-77 10-6153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6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24575,'-2'7'0,"1"0"0,-1 1 0,0-1 0,-1 0 0,0 0 0,0 0 0,-1-1 0,1 1 0,-1-1 0,-5 6 0,-5 10 0,-1 3 0,1 1 0,1 0 0,1 1 0,1 0 0,2 1 0,1 0 0,1 0 0,1 1 0,2 0 0,-2 54 0,8 94-1365,-2-138-5461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0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585 1 24575,'-10'8'0,"-1"1"0,0-1 0,-1-1 0,-13 8 0,-32 21 0,18-3 0,1 2 0,2 2 0,2 1 0,1 2 0,3 1 0,0 2 0,-24 48 0,46-75-100,-52 84 333,54-91-400,0 0 1,-1-1 0,0 0-1,-1 0 1,1 0-1,-2-1 1,1-1-1,-12 8 1,2-5-6660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3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 24575,'-5'2'0,"0"-1"0,1 1 0,-1 1 0,0-1 0,1 1 0,-1 0 0,1 0 0,0 0 0,0 0 0,0 1 0,1-1 0,-7 9 0,-6 3 0,-43 42 0,-57 67 0,93-92 0,1 0 0,2 1 0,2 2 0,-21 51 0,24-52 0,3-8 0,0 1 0,2 0 0,2 1 0,0 0 0,2 1 0,-5 50 0,11-76 0,1 0 0,-1 0 0,0-1 0,1 1 0,0 0 0,0-1 0,0 1 0,0-1 0,0 1 0,0-1 0,1 1 0,-1-1 0,1 0 0,-1 0 0,1 1 0,0-1 0,0 0 0,0-1 0,0 1 0,1 0 0,-1-1 0,0 1 0,1-1 0,-1 0 0,0 1 0,1-1 0,0-1 0,-1 1 0,1 0 0,0 0 0,-1-1 0,4 1 0,12 1 0,-1 0 0,1-1 0,32-2 0,-35 0 0,9-1-135,1-1-1,35-10 0,-41 8-822,8-1-5868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4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0 24575,'-2'40'0,"-2"-1"0,-2 1 0,-20 75 0,15-71 0,3-5 0,-3 59 0,-2 10 0,-18 44-1365,25-126-5461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0 322 24575,'1'1'0,"-1"0"0,1 0 0,-1 0 0,1 0 0,0 0 0,-1 0 0,1-1 0,0 1 0,0 0 0,-1 0 0,1-1 0,0 1 0,0 0 0,0-1 0,0 1 0,0-1 0,0 1 0,0-1 0,0 0 0,0 1 0,1-1 0,-1 0 0,0 0 0,0 0 0,0 0 0,0 0 0,0 0 0,0 0 0,1 0 0,-1 0 0,0 0 0,0-1 0,0 1 0,2-1 0,41-9 0,-32 5 0,-1 0 0,0-1 0,0 0 0,-1-1 0,0 0 0,0-1 0,10-9 0,58-69 0,-52 56 0,-12 11 0,0 0 0,14-26 0,14-20 0,-42 65 0,0 1 0,0-1 0,-1 1 0,1-1 0,0 1 0,1-1 0,-1 1 0,0-1 0,0 1 0,0-1 0,0 0 0,0 1 0,0-1 0,0 1 0,1-1 0,-1 1 0,0-1 0,0 0 0,1 1 0,-1-1 0,0 0 0,0 1 0,1-1 0,-1 0 0,0 1 0,1-1 0,-1 0 0,1 1 0,-1-1 0,0 0 0,1 0 0,-1 0 0,1 0 0,-1 1 0,1-1 0,-1 0 0,1 0 0,-1 0 0,0 0 0,1 0 0,-1 0 0,1 0 0,-1 0 0,1 0 0,-1 0 0,1 0 0,-1 0 0,1-1 0,-1 1 0,0 0 0,1 0 0,-1 0 0,1-1 0,-1 1 0,0 0 0,1 0 0,-1-1 0,0 1 0,1 0 0,-1-1 0,0 1 0,1 0 0,-1-1 0,0 1 0,0-1 0,1 1 0,-1 0 0,0-1 0,0 0 0,4 41 0,-4-36 0,-3 302 0,-2-269 0,-2-1 0,-11 38 0,-7 29 0,24-97-195,1-1 0,-1 1 0,1-1 0,0 1 0,0-1 0,2 11 0,4 2-6631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1 192 24575,'4'-1'0,"1"-1"0,0 0 0,-1-1 0,0 1 0,1-1 0,-1 0 0,0 0 0,0 0 0,-1-1 0,1 1 0,-1-1 0,4-4 0,3-2 0,115-115 0,-123 124 0,-1-1 0,1 1 0,-1-1 0,1 1 0,-1 0 0,1 0 0,0-1 0,0 1 0,0 1 0,-1-1 0,5-1 0,-5 2 0,-1 0 0,1-1 0,0 1 0,-1 0 0,1 0 0,-1 0 0,1 1 0,0-1 0,-1 0 0,1 0 0,0 0 0,-1 0 0,1 1 0,-1-1 0,1 0 0,0 0 0,-1 1 0,1-1 0,-1 1 0,1-1 0,-1 0 0,1 1 0,-1-1 0,1 2 0,0 0 0,0 0 0,0 1 0,0-1 0,0 0 0,0 1 0,-1-1 0,0 1 0,1-1 0,-1 1 0,0-1 0,0 1 0,0-1 0,0 1 0,-1-1 0,1 1 0,-1-1 0,-1 4 0,-27 85 0,13-45 0,-19 91 0,7-10 76,-4 40-1517,30-141-5385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8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430 0 24575,'-6'1'0,"0"0"0,1 0 0,-1 0 0,1 1 0,-1 0 0,1 0 0,0 0 0,0 1 0,0-1 0,0 1 0,0 0 0,1 1 0,-1-1 0,1 1 0,0 0 0,0 0 0,0 0 0,-5 10 0,-7 8 0,1 1 0,-18 39 0,26-48 0,5-10 0,-27 53 0,-29 82 0,21-25 0,-48 130 0,81-235-273,0-1 0,-1 1 0,0-1 0,-9 12 0,-3 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4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24575,'2'63'0,"15"99"0,15 49 0,10 359 0,-43-472 0,1-44 0,0-43 0,0-14 0,-16-184 0,1 9 0,16-352 0,-1 514 0,1 1 0,1-1 0,0 1 0,1 0 0,1 0 0,0 0 0,1 0 0,1 1 0,12-24 0,-14 31 0,0 0 0,0 1 0,1-1 0,0 1 0,0 0 0,1 0 0,0 0 0,0 1 0,0 0 0,1 0 0,-1 0 0,1 1 0,0 0 0,1 0 0,-1 1 0,0 0 0,1 1 0,0-1 0,15-2 0,9 2 0,63 2 0,-85 2 0,0-1 0,0 2 0,0-1 0,-1 1 0,1 1 0,-1 0 0,1 0 0,-1 1 0,0 0 0,14 9 0,-19-10 0,-1 1 0,1 0 0,-1 0 0,0 0 0,-1 0 0,1 1 0,-1-1 0,0 1 0,0-1 0,0 1 0,0 0 0,-1 0 0,0 0 0,0 0 0,0 0 0,-1 0 0,1 0 0,-1 0 0,-1 0 0,0 7 0,0 1 0,-1 1 0,0-1 0,-1 0 0,-1 0 0,0 0 0,-9 19 0,6-21 0,-1 0 0,0 0 0,0-1 0,-1-1 0,0 1 0,0-1 0,-1-1 0,-1 0 0,1 0 0,-2-1 0,1 0 0,0-1 0,-1 0 0,0-1 0,-1 0 0,1-1 0,-1-1 0,-24 4 0,36-6 0,0-1 0,0 0 0,0 1 0,0-1 0,0 0 0,0 0 0,0 0 0,0 0 0,0 0 0,-1 0 0,1 0 0,0 0 0,0 0 0,0-1 0,0 1 0,0 0 0,0-1 0,0 1 0,0-1 0,0 1 0,0-1 0,0 1 0,0-1 0,0 0 0,1 1 0,-1-1 0,0 0 0,-1-1 0,3 1 0,-1 0 0,0 0 0,0 0 0,1 0 0,-1-1 0,0 1 0,1 0 0,-1 0 0,1 0 0,-1 0 0,1 0 0,0 1 0,-1-1 0,1 0 0,0 0 0,0 0 0,0 0 0,-1 1 0,1-1 0,0 0 0,0 1 0,0-1 0,0 1 0,0-1 0,0 1 0,0 0 0,2-1 0,7-3 0,-1 0 0,1 1 0,0 0 0,0 0 0,0 1 0,0 0 0,0 1 0,0 1 0,1-1 0,-1 1 0,0 1 0,1 0 0,18 5 0,-23-5 0,-1 1 0,0 0 0,0 0 0,0 0 0,0 1 0,0 0 0,-1 0 0,1 0 0,-1 0 0,0 1 0,1 0 0,-2 0 0,1 0 0,0 0 0,-1 0 0,0 1 0,0-1 0,0 1 0,-1 0 0,1 0 0,-1 0 0,0 0 0,-1 1 0,1-1 0,-1 0 0,0 1 0,0 6 0,0 0 0,0 0 0,0 0 0,-2 0 0,1 0 0,-2 0 0,1 0 0,-6 19 0,5-26 0,0 0 0,-1 0 0,0 0 0,1 0 0,-2 0 0,1 0 0,0-1 0,-1 0 0,0 1 0,0-1 0,0-1 0,-1 1 0,1-1 0,-1 1 0,0-1 0,0 0 0,0-1 0,-6 3 0,-4 0 15,0 1 0,-1-2 0,1 0 0,-1-1 0,0-1 0,0 0 0,-21-1 0,29-1-108,0 0 0,0 0 1,0-1-1,0 0 0,0-1 0,0 0 0,0 0 0,0-1 1,1 0-1,-1 0 0,1-1 0,0 1 0,0-2 1,0 1-1,-12-11 0,4-3-6733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8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692 1 24575,'-1'4'0,"1"1"0,-1 0 0,0-1 0,0 1 0,-1-1 0,1 1 0,-1-1 0,0 0 0,0 1 0,-1-1 0,-5 7 0,-41 46 0,8-11 0,2 17 0,2 1 0,-47 115 0,-10 19 0,-105 147 93,89-160-1551,96-160-5368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9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264 455 24575,'9'3'0,"-1"0"0,0 0 0,1 1 0,-1 0 0,-1 0 0,1 1 0,8 7 0,-12-9 0,1 0 0,-1 1 0,0-1 0,-1 1 0,1 0 0,-1 0 0,1 0 0,-1 1 0,-1-1 0,1 1 0,-1-1 0,1 1 0,-1 0 0,-1 0 0,1 0 0,-1 0 0,1 1 0,-2-1 0,1 0 0,0 0 0,-1 1 0,0-1 0,0 0 0,-1 1 0,0-1 0,0 0 0,0 0 0,-2 6 0,1-4 0,0 0 0,-1 1 0,0-1 0,0 0 0,0 0 0,-1-1 0,0 1 0,0-1 0,-1 0 0,0 0 0,0 0 0,-1 0 0,1-1 0,-1 0 0,0-1 0,0 1 0,-1-1 0,-7 4 0,-9 1 0,1-1 0,-1 0 0,-1-2 0,-30 4 0,48-9 0,0 0 0,0 0 0,0-1 0,0 0 0,0 0 0,0 0 0,-1-1 0,1 0 0,0 0 0,0-1 0,1 1 0,-1-1 0,0 0 0,0-1 0,1 0 0,0 0 0,-1 0 0,1 0 0,0-1 0,1 0 0,-10-8 0,13 9 0,-1 0 0,1 0 0,-1-1 0,1 1 0,0 0 0,0 0 0,1-1 0,-1 1 0,1-1 0,-1 1 0,1 0 0,0-1 0,0 1 0,1-1 0,-1 1 0,1 0 0,-1-1 0,1 1 0,0 0 0,1-1 0,-1 1 0,0 0 0,1 0 0,0 0 0,-1 0 0,1 0 0,1 1 0,3-5 0,8-10 0,1 0 0,0 1 0,21-16 0,-30 27 0,100-97 0,34-28 0,-127 119 0,0-1 0,0 0 0,-1-1 0,-1-1 0,0 1 0,-1-2 0,-1 0 0,11-21 0,-17 31 0,-1 0 0,1 0 0,-1 0 0,-1 0 0,1 0 0,-1 0 0,0-1 0,0 1 0,0 0 0,-1-1 0,0 1 0,0-1 0,0 1 0,-1 0 0,0-1 0,0 1 0,0 0 0,0-1 0,-1 1 0,0 0 0,0 0 0,-1 0 0,1 1 0,-1-1 0,0 0 0,0 1 0,-1 0 0,1 0 0,-1 0 0,-7-6 0,4 5 0,0 1 0,0 1 0,0-1 0,0 1 0,-1 0 0,1 1 0,-1-1 0,0 2 0,0-1 0,0 1 0,0 0 0,0 1 0,0 0 0,0 0 0,-13 2 0,16-1 0,0-1 0,1 1 0,-1 0 0,1 0 0,-1 1 0,1-1 0,-1 1 0,1 0 0,0 0 0,0 1 0,0-1 0,0 1 0,0 0 0,1 0 0,-1 0 0,1 0 0,0 0 0,0 1 0,0 0 0,0 0 0,1-1 0,-1 2 0,1-1 0,0 0 0,0 0 0,1 1 0,-1-1 0,0 6 0,2 12-1365,5-4-5461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24575,'1'13'0,"0"0"0,1-1 0,0 1 0,0-1 0,2 1 0,0-1 0,6 15 0,47 80 0,-38-74 0,22 50 0,-13-9 0,-9-20 0,3-2 0,42 75 0,-38-87-34,-10-16-631,22 45-1,-29-48-6160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24575,'2'1'0,"-1"-1"0,0 0 0,0 1 0,0-1 0,0 0 0,0 1 0,0 0 0,0-1 0,0 1 0,0 0 0,0-1 0,-1 1 0,1 0 0,0 0 0,0 0 0,-1-1 0,1 1 0,0 0 0,-1 0 0,1 0 0,-1 0 0,1 0 0,-1 0 0,0 1 0,1-1 0,-1 0 0,0 0 0,0 0 0,0 0 0,0 2 0,1 37 0,-40 180 0,24-156 0,3 0 0,3 1 0,0 69 0,9-127-89,0 10-336,0 1-1,6 31 1,1-23-6401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24575,'2'0'0,"-1"1"0,1 0 0,-1-1 0,1 1 0,-1 0 0,0 0 0,1 0 0,-1 0 0,0 0 0,0 1 0,0-1 0,1 0 0,-1 0 0,-1 1 0,1-1 0,0 1 0,0-1 0,0 1 0,-1-1 0,1 1 0,-1-1 0,1 1 0,-1 0 0,0-1 0,1 1 0,-1 0 0,0 1 0,3 48 0,-6-34 0,-1 0 0,-1-1 0,-1 0 0,0 0 0,-14 26 0,12-27 0,0 1 0,1 1 0,1-1 0,0 1 0,-4 29 0,6-24 0,2 0 0,1 0 0,1 0 0,4 39 0,-4-57 0,1 1 0,0-1 0,0 1 0,0-1 0,1 1 0,-1-1 0,1 0 0,0 0 0,1 1 0,-1-1 0,0-1 0,1 1 0,0 0 0,0-1 0,0 1 0,1-1 0,-1 0 0,1 0 0,0 0 0,-1-1 0,1 1 0,0-1 0,1 0 0,-1 0 0,0-1 0,1 1 0,-1-1 0,9 2 0,-4-2-136,1 0-1,0 0 1,-1-1-1,1 0 1,0-1-1,-1 0 1,1-1-1,-1 0 0,17-5 1,-5-1-6690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24575,'1'25'0,"2"0"0,9 40 0,3 33 0,4 89 0,-13-148-682,0 74-1,-5-87-6143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24575,'2'12'-15,"1"0"-1,1 0 1,-1 0 0,2-1-1,0 0 1,0 0-1,1 0 1,0 0-1,13 15 1,-5-5-16,34 55 57,47 79 73,-83-131-87,-1 0 0,-1 1 0,-1 1 0,10 46 0,2 19-1377,-16-64-5461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4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24575,'0'40'0,"1"27"0,-3 0 0,-15 98 0,13-147-105,2 0 0,0 0 0,1 0 0,0 0 0,2 0 0,0 0 0,1 0 0,1 0 0,1 0 0,0-1 0,1 1 0,14 30 0,-10-30-6721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5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0 24575,'0'2'0,"0"0"0,0 1 0,0-1 0,1 0 0,-1 0 0,0 0 0,1 0 0,0 0 0,-1 0 0,1 0 0,0 0 0,0-1 0,0 1 0,0 0 0,0 0 0,1-1 0,-1 1 0,0-1 0,1 1 0,-1-1 0,1 1 0,3 1 0,1 0 0,0 0 0,0-1 0,0 1 0,1-1 0,10 1 0,-12-1 0,-107 23 0,88-22 0,0 2 0,1 0 0,-1 0 0,1 1 0,1 1 0,-1 0 0,-15 12 0,25-17 0,0 0 0,1 1 0,-1-1 0,1 1 0,-1-1 0,1 1 0,0 0 0,0 0 0,0 0 0,1 0 0,-1 1 0,1-1 0,-1 0 0,0 6 0,1-6 0,1 0 0,1 0 0,-1 0 0,0-1 0,1 1 0,-1 0 0,1 0 0,0-1 0,0 1 0,0 0 0,0-1 0,0 1 0,1-1 0,-1 0 0,1 1 0,0-1 0,0 0 0,-1 0 0,1 0 0,0 0 0,4 3 0,9 5 0,0 0 0,1 0 0,0-2 0,0 0 0,1 0 0,31 8 0,-33-12 0,-1 0 0,0 1 0,0 1 0,0 0 0,-1 1 0,0 0 0,0 1 0,-1 1 0,0 0 0,-1 1 0,13 12 0,-21-18 0,0 0 0,0 1 0,0-1 0,0 1 0,-1-1 0,0 1 0,0 0 0,0 0 0,0 0 0,-1 0 0,0 1 0,0-1 0,0 0 0,-1 0 0,0 1 0,0-1 0,0 0 0,-1 0 0,0 1 0,0-1 0,0 0 0,0 0 0,-1 0 0,0 0 0,0 0 0,0 0 0,-1 0 0,1-1 0,-1 1 0,0-1 0,-1 0 0,1 0 0,-1 0 0,-6 5 0,1 0 0,-1 0 0,-1-1 0,0 0 0,0-1 0,0 0 0,-1-1 0,0 0 0,0-1 0,0 0 0,-1-1 0,1 0 0,-26 3 0,-101-6-71,93-3-1223,20 2-5532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554 96 24575,'0'0'0,"1"0"0,0 0 0,-1 0 0,1 0 0,0 0 0,-1 0 0,1 0 0,0 0 0,-1 0 0,1-1 0,0 1 0,-1 0 0,1 0 0,-1-1 0,1 1 0,0 0 0,-1-1 0,1 1 0,-1-1 0,1 1 0,-1-1 0,1 1 0,-1-1 0,0 1 0,1-1 0,-1 1 0,0-1 0,1 0 0,-1 1 0,0-1 0,0 1 0,1-1 0,-1 0 0,0 1 0,0-1 0,0 0 0,0 1 0,0-1 0,0 0 0,0 1 0,0-1 0,0 0 0,0 1 0,0-1 0,-1 0 0,1 1 0,0-1 0,0 0 0,-1 0 0,0-3 0,-1 1 0,1 0 0,0 0 0,-1 0 0,0 0 0,0 0 0,0 0 0,-4-4 0,0 3 0,0-1 0,-1 1 0,1 0 0,-1 0 0,0 1 0,0-1 0,-1 2 0,1-1 0,-1 1 0,1 0 0,-1 1 0,0-1 0,1 2 0,-12-1 0,6 1 0,0 1 0,1 0 0,-1 1 0,0 0 0,1 1 0,-1 0 0,-22 10 0,7 0 0,0 1 0,1 1 0,1 1 0,1 1 0,-46 40 0,61-47 0,0 1 0,1 0 0,0 0 0,1 1 0,0 0 0,1 0 0,0 1 0,1 0 0,0 0 0,1 0 0,1 1 0,0 0 0,1 0 0,-3 27 0,6-30 0,0 0 0,0 0 0,1 0 0,1 0 0,-1 0 0,2 0 0,0-1 0,0 1 0,1-1 0,0 0 0,1 0 0,0 0 0,0-1 0,1 1 0,0-1 0,1-1 0,12 13 0,-2-4 0,1-1 0,1-1 0,1 0 0,0-2 0,1 0 0,0-2 0,23 10 0,-12-10 0,0-1 0,1-1 0,0-2 0,1-1 0,41 1 0,-62-7-227,0 0-1,-1-1 1,1 0-1,0-1 1,14-3-1,-1-2-6598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24575,'0'1'0,"-1"1"0,0 0 0,0 0 0,0-1 0,0 1 0,0 0 0,0-1 0,-1 1 0,1-1 0,0 0 0,-4 3 0,-4 5 0,-1 5 0,1 1 0,1 0 0,0 0 0,1 1 0,0 0 0,1 0 0,1 1 0,1-1 0,0 1 0,1 0 0,1 0 0,1 0 0,0 21 0,2-11 0,1 0 0,1 0 0,2 0 0,0 0 0,2-1 0,0 0 0,21 44 0,-27-67 0,0 1 0,1-1 0,0 0 0,0 0 0,0 0 0,0 0 0,0 0 0,1-1 0,-1 1 0,1 0 0,0-1 0,0 0 0,-1 0 0,2 0 0,-1 0 0,0 0 0,0-1 0,0 1 0,1-1 0,-1 0 0,1 0 0,-1 0 0,1 0 0,-1-1 0,1 0 0,0 1 0,-1-1 0,1 0 0,0-1 0,-1 1 0,1-1 0,-1 1 0,5-3 0,-1 1 0,0 0 0,-1-1 0,1 0 0,-1-1 0,0 1 0,0-1 0,0-1 0,0 1 0,-1-1 0,1 0 0,-1 0 0,-1 0 0,1-1 0,-1 1 0,7-12 0,-2-4 0,0-1 0,-1 0 0,-1-1 0,-2 1 0,0-1 0,3-33 0,-2-141 0,-6 194 0,-2-31 0,2 33 0,0 0 0,0 0 0,0 0 0,0 0 0,0 0 0,0 0 0,0 0 0,-1 0 0,1 0 0,0 0 0,-1 0 0,1 0 0,0 1 0,-1-1 0,1 0 0,-1 0 0,0 0 0,1 0 0,-1 1 0,0-1 0,1 0 0,-1 1 0,0-1 0,-1-1 0,1 3 0,0 0 0,0-1 0,0 1 0,0 0 0,1 0 0,-1 0 0,0 0 0,1 0 0,-1 0 0,0 0 0,1 0 0,-1 0 0,1 0 0,0 0 0,-1 0 0,1 0 0,0 0 0,0 0 0,-1 0 0,1 1 0,0 1 0,-4 33 0,4-32 0,-1 14 0,1 0 0,1 1 0,0-1 0,2 1 0,0-1 0,0 0 0,2 0 0,1-1 0,0 0 0,8 17 0,-10-25 0,0-1 0,0-1 0,1 1 0,0-1 0,0 0 0,0 0 0,1 0 0,0-1 0,1 0 0,0 0 0,-1 0 0,2-1 0,-1 0 0,1 0 0,-1-1 0,1 0 0,0-1 0,1 0 0,-1 0 0,0 0 0,1-1 0,15 2 0,-20-4 0,0 0 0,1 0 0,-1-1 0,0 1 0,0-1 0,1 0 0,-1 0 0,0 0 0,0 0 0,0-1 0,0 0 0,0 0 0,-1 0 0,1 0 0,-1 0 0,1-1 0,-1 0 0,0 0 0,0 0 0,0 0 0,0 0 0,0 0 0,-1-1 0,1 1 0,-1-1 0,3-6 0,2-8 0,0 0 0,0-1 0,-2 0 0,5-30 0,-4 18 0,1-5 0,-2-1 0,-2 1 0,-1-44 0,-3 77 0,1 0 0,0 0 0,1 0 0,-1 0 0,1-1 0,-1 1 0,1 0 0,0 0 0,0 0 0,0 0 0,1 0 0,2-5 0,-3 8 0,0-1 0,0 0 0,0 0 0,0 1 0,0-1 0,0 0 0,0 1 0,0-1 0,1 1 0,-1 0 0,0-1 0,0 1 0,0 0 0,0 0 0,1-1 0,-1 1 0,0 0 0,0 0 0,1 1 0,-1-1 0,0 0 0,0 0 0,0 0 0,0 1 0,1-1 0,-1 1 0,0-1 0,0 1 0,0-1 0,0 1 0,0 0 0,0-1 0,0 1 0,0 0 0,0 0 0,1 1 0,15 12 0,-1 1 0,0 1 0,-2 0 0,1 1 0,22 37 0,-12-13 0,32 74 0,-50-94 0,0 0 0,-2 0 0,-1 0 0,-1 1 0,0-1 0,-2 1 0,0 0 0,-2 0 0,-4 31 0,4-47 0,-1 1 0,0-1 0,0 0 0,0 0 0,-1 0 0,1 0 0,-1 0 0,-1-1 0,1 1 0,-1-1 0,0 0 0,-1 0 0,1-1 0,-1 1 0,0-1 0,-8 6 0,8-6 0,1-1 0,-1 0 0,1 0 0,-1-1 0,0 1 0,0-1 0,-1 0 0,1-1 0,0 1 0,-1-1 0,1 0 0,0 0 0,-1-1 0,1 0 0,-1 0 0,0 0 0,1 0 0,0-1 0,-11-3 0,15 4 0,0 0 0,0 0 0,-1-1 0,1 1 0,0-1 0,0 1 0,1-1 0,-1 1 0,0-1 0,0 0 0,0 1 0,0-1 0,0 0 0,1 0 0,-1 0 0,0 1 0,1-1 0,-1 0 0,0 0 0,1 0 0,-1 0 0,1 0 0,0 0 0,-1 0 0,1 0 0,0-2 0,0 1 0,0-1 0,0 1 0,1 0 0,-1 0 0,1 0 0,0 0 0,-1 0 0,1 0 0,0 0 0,0 0 0,1 0 0,1-3 0,7-7 0,0 1 0,1 1 0,14-12 0,-17 15 0,3-2-273,0-1 0,-1 0 0,0-1 0,16-24 0,-14 14-6553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42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24575,'53'-68'0,"-43"57"0,0-1 0,1 2 0,0 0 0,0 0 0,2 1 0,-1 0 0,1 1 0,0 0 0,0 1 0,1 1 0,0 0 0,24-6 0,-4 3 0,0 2 0,1 1 0,-1 2 0,51 0 0,-71 5 0,-1 0 0,0 1 0,0 1 0,0 0 0,0 1 0,-1 0 0,1 1 0,12 7 0,7 4 0,52 38 0,-68-42 0,-2 1 0,1 0 0,-2 1 0,0 1 0,-1 0 0,0 1 0,-1 0 0,-1 1 0,-1 0 0,0 0 0,-1 1 0,-1 0 0,9 33 0,-8-15 0,-1-1 0,-2 1 0,-1 0 0,-2 1 0,-1-1 0,-6 56 0,-1-56 0,-1 0 0,-2 0 0,-1-1 0,-2 0 0,-1 0 0,-1-2 0,-3 0 0,0 0 0,-2-2 0,-2 0 0,0-1 0,-2-1 0,-34 32 0,46-52 0,0-1 0,-1 0 0,0 0 0,0-1 0,0-1 0,-1 0 0,0-1 0,0 0 0,-1-1 0,1-1 0,-1 0 0,0-1 0,0 0 0,1-1 0,-1 0 0,0-2 0,0 1 0,0-2 0,0 0 0,0 0 0,-14-6 0,24 7 0,0 0 0,1 0 0,-1-1 0,1 0 0,-1 0 0,1 0 0,0 0 0,0 0 0,0-1 0,0 1 0,0-1 0,1 0 0,-1 0 0,1 0 0,0 0 0,-3-5 0,1 1 0,1 0 0,1 0 0,-1 0 0,1 0 0,1 0 0,-1 0 0,1-1 0,0-9 0,1 3 0,0 0 0,1-1 0,1 1 0,0 0 0,1 0 0,0 0 0,1 1 0,11-25 0,-11 32 0,0 0 0,1 0 0,0 1 0,0-1 0,0 1 0,1 0 0,0 1 0,0-1 0,0 1 0,0 0 0,1 0 0,-1 1 0,1 0 0,0 0 0,0 1 0,0 0 0,12-2 0,16-3 0,0 2 0,46-1 0,-72 5 0,8 2 0,1 0 0,0 1 0,0 1 0,-1 0 0,1 1 0,-1 1 0,0 1 0,-1 0 0,17 10 0,1-2 0,-14-7-105,1 0 0,0-1 0,1-2 0,-1 0 0,1-1 0,-1-1 0,1-1 0,0-1 0,0 0 0,0-2 0,-1-1 0,26-6 0,-21 2-6721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24575,'-2'3'0,"0"1"0,-1-1 0,1 1 0,-1-1 0,0 0 0,1 0 0,-2 0 0,-3 3 0,-9 9 0,2 4 0,0 1 0,1 0 0,1 1 0,1 1 0,1 0 0,-11 34 0,16-40 0,1 1 0,0 0 0,1 0 0,1 0 0,1 0 0,0 1 0,2-1 0,0 0 0,6 33 0,-4-41 0,0 1 0,1-1 0,1-1 0,-1 1 0,1 0 0,1-1 0,0 0 0,0 0 0,0-1 0,1 0 0,0 0 0,1 0 0,-1-1 0,1 0 0,1-1 0,-1 0 0,12 6 0,-14-8 0,-1 0 0,1-1 0,-1 1 0,1-1 0,0-1 0,0 1 0,0-1 0,0 0 0,0 0 0,0 0 0,0-1 0,1 0 0,-1 0 0,0-1 0,0 0 0,0 0 0,0 0 0,0-1 0,0 0 0,-1 0 0,1 0 0,0-1 0,-1 1 0,0-1 0,1-1 0,-1 1 0,0-1 0,8-8 0,-8 5 0,0 0 0,-1 0 0,1-1 0,-2 0 0,1 1 0,-1-1 0,0 0 0,-1 0 0,1-1 0,-2 1 0,1-1 0,-1 1 0,0-12 0,-1 14 0,0 0 0,0 1 0,0-1 0,-1 0 0,0 1 0,0-1 0,0 1 0,-1-1 0,0 1 0,0 0 0,0-1 0,-1 1 0,1 0 0,-1 1 0,0-1 0,-1 0 0,1 1 0,-1 0 0,0 0 0,0 0 0,-5-4 0,-9-2 28,0 1-1,-1 0 0,-26-7 1,-15-7-1503,38 12-5351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3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95 24575,'2'-1'0,"0"1"0,-1-1 0,1 1 0,0-1 0,-1 0 0,1 0 0,0 1 0,-1-1 0,1 0 0,-1-1 0,0 1 0,1 0 0,-1 0 0,0 0 0,0-1 0,1 1 0,-1-1 0,0 1 0,0-1 0,-1 1 0,1-1 0,0 0 0,0 1 0,-1-1 0,1 0 0,-1 0 0,0 1 0,1-1 0,-1 0 0,0 0 0,0 0 0,0 1 0,0-1 0,-1 0 0,1 0 0,0 0 0,-1 1 0,1-1 0,-1 0 0,0 0 0,1 1 0,-1-1 0,0 1 0,0-1 0,0 1 0,0-1 0,0 1 0,0-1 0,-1 1 0,1 0 0,0 0 0,-1 0 0,1 0 0,-1 0 0,1 0 0,-1 0 0,0 0 0,1 0 0,-1 1 0,0-1 0,1 1 0,-1-1 0,0 1 0,0 0 0,0-1 0,1 1 0,-1 0 0,-3 1 0,19-5 0,0 1 0,0 1 0,1 0 0,-1 1 0,0 0 0,1 1 0,-1 1 0,1 0 0,22 6 0,-31-6 0,0 1 0,0 0 0,0 0 0,0 1 0,0 0 0,-1 0 0,1 0 0,-1 1 0,0-1 0,9 9 0,-11-9 0,-1 1 0,1-1 0,-1 0 0,0 1 0,0 0 0,0-1 0,0 1 0,-1 0 0,1 0 0,-1 0 0,0 0 0,0 0 0,-1 0 0,1 0 0,-1 0 0,0 1 0,0-1 0,-1 4 0,1-3 0,-1 0 0,0-1 0,0 1 0,-1-1 0,1 0 0,-1 1 0,0-1 0,0 0 0,0 0 0,0 0 0,-1 0 0,0-1 0,0 1 0,0-1 0,0 1 0,-7 5 0,-3 0 0,-1-1 0,1 1 0,-23 8 0,10-4 0,26-13 0,-1 0 0,0 0 0,1 0 0,-1 0 0,1 1 0,-1-1 0,1 0 0,-1 1 0,0-1 0,1 0 0,0 1 0,-1-1 0,1 1 0,-1-1 0,1 0 0,-1 1 0,1-1 0,0 1 0,-1-1 0,1 1 0,0-1 0,0 1 0,-1 0 0,1-1 0,0 1 0,0-1 0,0 1 0,0 0 0,0-1 0,0 1 0,0-1 0,0 2 0,17 13 0,44 6 0,-49-17 0,3 1 0,-1 1 0,0 0 0,-1 1 0,1 1 0,-1 0 0,-1 1 0,0 0 0,0 1 0,-1 0 0,0 1 0,12 15 0,-17-18 0,1 1 0,-2 0 0,1 1 0,-1-1 0,-1 1 0,0 0 0,0 0 0,-1 1 0,0-1 0,0 1 0,-2-1 0,1 1 0,-1 0 0,-1-1 0,0 1 0,-2 20 0,-1-21 0,0 0 0,-1-1 0,0 1 0,0-1 0,-1 0 0,0 0 0,-1-1 0,0 0 0,0 0 0,0 0 0,-1 0 0,-1-1 0,1 0 0,-14 9 0,8-6 0,-1 0 0,0-1 0,-1-1 0,0 0 0,0-1 0,-1-1 0,0 0 0,-19 4 0,15-7-455,-1-1 0,-29 0 0,24-2-6371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0 24575,'-5'0'0,"-7"0"0,-2 0-8191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7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24575,'1'-1'0,"-1"1"0,1-1 0,-1 1 0,1-1 0,-1 1 0,1 0 0,-1-1 0,1 1 0,-1 0 0,1 0 0,-1-1 0,1 1 0,-1 0 0,1 0 0,0 0 0,-1 0 0,1 0 0,-1 0 0,1-1 0,0 1 0,-1 1 0,1-1 0,-1 0 0,1 0 0,0 0 0,-1 0 0,1 0 0,-1 0 0,1 1 0,-1-1 0,2 1 0,15 18 0,2 28 0,67 584 0,-85-613 0,29 455 0,1-68 0,-15-93 0,-2-12 0,17 278 0,-20-257 0,2 36 0,3-107 0,5 51 0,-5-58 0,-1-13 0,-1-7 0,2 23 0,16 131 0,-25-175 0,-2-38 0,9-54 0,-7-66 0,2 52 0,-9 31 0,-2-63 0,3 0 0,11 76 0,4 25 0,-11-86 0,8 23 0,-6-63 0,2 63 0,-8-56 0,0-5 0,-5 49 0,3-79 0,0 1 0,-2-1 0,1 0 0,-1 0 0,-1 0 0,0 0 0,-1 0 0,0-1 0,-6 10 0,9-17-136,-1 0-1,1 0 1,-1 0-1,0 0 1,0 0-1,0-1 1,0 0-1,0 1 0,-4 1 1,-11 4-6690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1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0 160 24575,'5'121'0,"5"-1"0,32 148 0,-41-262 0,1 7 0,0 0 0,2 1 0,-1-1 0,2 0 0,8 17 0,-7-74 0,-6-5 0,-2 1 0,-16-86 0,14 115 0,1 1 0,1-1 0,0 0 0,2-36 0,0 50 0,1 0 0,0 0 0,0 0 0,1 0 0,0 0 0,-1 1 0,1-1 0,1 0 0,-1 1 0,1-1 0,0 1 0,0 0 0,0 0 0,0 0 0,1 1 0,0-1 0,-1 1 0,1 0 0,1 0 0,-1 0 0,0 0 0,9-3 0,74-31 0,-60 28 0,-1-2 0,0-1 0,-1-1 0,0-1 0,-1-1 0,26-22 0,-48 36 0,0 0 0,-1 0 0,1 0 0,-1-1 0,1 1 0,-1-1 0,0 1 0,1-1 0,-1 1 0,0-1 0,0 0 0,0 1 0,0-1 0,0 0 0,-1 0 0,1 0 0,-1 1 0,1-1 0,-1 0 0,1 0 0,-1 0 0,0 0 0,0 0 0,0 0 0,0 0 0,0 0 0,-1 0 0,1 0 0,-1 0 0,1 0 0,-1 0 0,0 0 0,1 1 0,-1-1 0,0 0 0,0 0 0,0 1 0,-1-1 0,-1-2 0,-1 0 0,-1 0 0,0 0 0,0 1 0,-1-1 0,1 1 0,0 0 0,-1 1 0,0-1 0,0 1 0,0 0 0,-10-2 0,-8 0-151,0 0-1,0 2 0,0 1 0,-1 1 1,1 0-1,0 2 0,0 1 1,-39 10-1,43-6-6674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27 24575,'4'4'0,"0"-1"0,1 0 0,-1 0 0,1 0 0,0-1 0,0 1 0,0-1 0,0-1 0,0 1 0,0-1 0,1 0 0,-1 0 0,0 0 0,1-1 0,7 0 0,5 0 0,0-1 0,0-1 0,22-4 0,-39 5 0,50-11 0,-48 11 0,1 0 0,-1-1 0,1 1 0,-1 0 0,0-1 0,0 0 0,0 0 0,0 0 0,0 0 0,0 0 0,4-5 0,-7 7 0,0 0 0,0-1 0,0 1 0,0-1 0,-1 1 0,1-1 0,0 1 0,0 0 0,0-1 0,0 1 0,0-1 0,-1 1 0,1 0 0,0-1 0,0 1 0,-1 0 0,1-1 0,0 1 0,-1 0 0,1-1 0,0 1 0,-1 0 0,1 0 0,0-1 0,-1 1 0,1 0 0,-1 0 0,1 0 0,0 0 0,-1-1 0,1 1 0,-1 0 0,1 0 0,-1 0 0,1 0 0,0 0 0,-1 0 0,1 0 0,-1 0 0,1 0 0,-1 0 0,1 1 0,0-1 0,-1 0 0,1 0 0,-1 0 0,-24 1 0,7 2 0,1 2 0,0 0 0,0 0 0,0 2 0,1 0 0,0 1 0,0 0 0,-27 21 0,35-23 0,0 0 0,1 1 0,0 0 0,0 0 0,1 1 0,0 0 0,0 0 0,1 0 0,0 1 0,0 0 0,1 0 0,0 0 0,1 0 0,0 1 0,0-1 0,1 1 0,-1 13 0,0 42 0,9 118 0,-4-161 0,2 1 0,0-1 0,1 0 0,12 34 0,-13-47 0,0 0 0,1 1 0,0-1 0,0-1 0,1 1 0,0-1 0,1 0 0,-1 0 0,2-1 0,-1 0 0,1 0 0,10 7 0,-7-7 14,0-1-1,1-1 0,-1 1 0,1-2 1,0 1-1,0-2 0,1 0 1,12 2-1,7-2-756,63-2 1,-69-2-6084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24575,'0'-3'0,"1"0"0,0 0 0,0 0 0,0 1 0,0-1 0,1 0 0,-1 0 0,1 1 0,0-1 0,0 1 0,0 0 0,0-1 0,0 1 0,0 0 0,0 0 0,1 0 0,-1 1 0,4-3 0,50-25 0,-51 27 0,0 0 0,0 0 0,0 1 0,0 0 0,1 0 0,-1 0 0,0 1 0,1 0 0,-1 0 0,1 0 0,-1 1 0,0-1 0,1 1 0,7 3 0,-9-2 0,0 0 0,0 0 0,0 1 0,-1-1 0,1 1 0,-1 0 0,0 0 0,0 0 0,0 1 0,0-1 0,0 1 0,-1 0 0,0-1 0,1 1 0,-1 0 0,-1 0 0,1 0 0,1 5 0,0 0 0,-1-1 0,0 1 0,0 0 0,-1 0 0,0-1 0,0 1 0,-1 0 0,0 0 0,-1 0 0,0 0 0,0 0 0,-1 0 0,-5 15 0,-3 0 0,-1 0 0,-1-1 0,-21 29 0,-4 10 0,30-50 0,0 2 0,2-1 0,-1 1 0,2-1 0,0 1 0,-5 29 0,9-40 0,-1 0 0,1 0 0,-1 0 0,1 1 0,0-1 0,0 0 0,1 0 0,-1 0 0,0 1 0,1-1 0,0 0 0,0 0 0,0 0 0,0 0 0,1 0 0,-1 0 0,1 0 0,-1-1 0,1 1 0,0 0 0,0-1 0,0 0 0,1 1 0,-1-1 0,1 0 0,-1 0 0,1 0 0,-1 0 0,1-1 0,0 1 0,0-1 0,0 0 0,0 1 0,0-2 0,0 1 0,5 1 0,19 1-1365,-1-2-5461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24575,'5'0'0,"7"0"0,7 0 0,5 0 0,4 0 0,2 0 0,-4-5 0,-1-2 0,-5-5 0,0 0 0,-5 1-8191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24575,'55'-1'0,"-32"-1"0,1 1 0,-1 2 0,0 0 0,1 2 0,-1 0 0,40 12 0,-57-12 0,-1 0 0,1 0 0,0 1 0,-1-1 0,0 1 0,0 1 0,0-1 0,0 1 0,-1 0 0,1 0 0,-1 0 0,-1 0 0,1 1 0,-1 0 0,0 0 0,5 12 0,1 9 0,0 1 0,7 45 0,-8-36 0,58 180 0,-63-205 0,8 24 0,-2 1 0,-2 0 0,-1 1 0,-2-1 0,-1 40 0,-4-71 4,0 0-1,0-1 0,0 0 0,-1 1 1,0-1-1,0 0 0,0 0 1,-1 0-1,0 0 0,0 0 0,0 0 1,-1-1-1,1 1 0,-1-1 1,0 0-1,0 0 0,0-1 0,-1 1 1,0-1-1,1 0 0,-8 3 1,-11 5-133,-1 0 0,0-2-1,-36 9 1,19-6-792,14-3-5905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7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216 427 24575,'-6'1'0,"1"-1"0,-1 0 0,0-1 0,1 1 0,-1-1 0,1 0 0,-1-1 0,1 1 0,0-1 0,0 0 0,0 0 0,0-1 0,0 0 0,0 0 0,-7-5 0,8 3 0,1 1 0,-1-1 0,1 1 0,0-1 0,0 0 0,1 0 0,0-1 0,0 1 0,0 0 0,0-1 0,1 1 0,0-1 0,0 1 0,0-1 0,1-8 0,-1 3 0,1-1 0,0 1 0,0-1 0,1 1 0,1 0 0,0-1 0,1 1 0,0 0 0,0 0 0,1 1 0,1-1 0,0 1 0,0 0 0,1 0 0,0 0 0,0 1 0,2 0 0,-1 0 0,1 1 0,0-1 0,0 2 0,1 0 0,0 0 0,1 0 0,-1 1 0,1 0 0,1 1 0,-1 0 0,21-6 0,-15 5 0,1 0 0,0 2 0,0 0 0,1 0 0,-1 2 0,1 0 0,32 1 0,-42 2 0,0 0 0,0 0 0,0 1 0,-1 0 0,1 0 0,0 1 0,-1 0 0,1 0 0,-1 1 0,0 0 0,0 0 0,-1 1 0,1 0 0,-1 0 0,0 0 0,0 1 0,-1 0 0,0 0 0,7 10 0,-2 1 0,0 1 0,-1 0 0,-2 0 0,1 1 0,-2 0 0,4 20 0,-2 1 0,6 81 0,-14-101 0,-1 1 0,-1 0 0,-1 0 0,-1-1 0,-1 0 0,-1 0 0,0 0 0,-10 19 0,-80 150 0,90-178 0,-57 89 0,-5-3 0,-106 118 0,-11 14 0,180-223 0,1 1 0,0-1 0,0 1 0,0 0 0,1 1 0,0-1 0,0 0 0,1 1 0,0 0 0,0-1 0,1 1 0,0 0 0,0 0 0,1 0 0,0 0 0,0 0 0,1 0 0,0 0 0,1-1 0,0 1 0,0 0 0,0-1 0,5 11 0,-1-6 0,1 0 0,0-1 0,1 1 0,0-1 0,1-1 0,0 1 0,1-2 0,0 1 0,0-1 0,1-1 0,0 0 0,21 11 0,-8-6 24,0-1 0,1-1 0,0-1 0,29 7 0,-46-15-102,0 0 0,0 0 0,0-1-1,0-1 1,0 1 0,0-1 0,0-1 0,0 1 0,0-1-1,0-1 1,0 1 0,-1-2 0,1 1 0,0-1 0,-1 0-1,0 0 1,0-1 0,7-4 0,13-13-6748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24575,'0'5'0,"5"1"0,2 6 0,5 1 0,5-3 0,6-2 0,3-3 0,3-2 0,2-2 0,1-1 0,-1 0 0,1 5 0,-1 1 0,0 0 0,-5 4 0,-8 0-8191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4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24575,'33'0'0,"0"1"0,0 1 0,0 2 0,36 9 0,-60-10 0,0 0 0,0 0 0,0 1 0,0 0 0,-1 0 0,1 1 0,-1 1 0,10 7 0,-14-9 0,0 0 0,0 1 0,0-1 0,-1 1 0,1 0 0,-1 0 0,0 0 0,-1 0 0,1 0 0,-1 1 0,0 0 0,0-1 0,-1 1 0,2 10 0,-3-12 0,1 0 0,-1 0 0,0 0 0,-1 0 0,1 0 0,-1 0 0,0 0 0,0 0 0,0 0 0,0 0 0,-1 0 0,1-1 0,-1 1 0,0-1 0,-3 5 0,0-2 0,0 1 0,-1-1 0,0 0 0,0 0 0,-1-1 0,-12 9 0,-6 0 0,0-1 0,0-1 0,-34 10 0,-22 8-1365,60-24-5461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3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190 191 24575,'0'3'0,"-1"1"0,1-1 0,-1 1 0,0-1 0,0 1 0,0-1 0,-1 1 0,1-1 0,-1 0 0,1 0 0,-1 0 0,0 0 0,-1 0 0,1 0 0,0-1 0,-1 1 0,0-1 0,1 0 0,-1 1 0,0-1 0,0 0 0,-6 2 0,8-3 0,-1 0 0,0 0 0,0-1 0,0 1 0,0-1 0,1 1 0,-1-1 0,0 1 0,0-1 0,0 0 0,0 0 0,0 0 0,0 0 0,0-1 0,0 1 0,0 0 0,0-1 0,0 1 0,0-1 0,0 0 0,0 0 0,1 0 0,-1 0 0,0 0 0,1 0 0,-1 0 0,1 0 0,-1 0 0,1-1 0,-1 1 0,1-1 0,0 1 0,0-1 0,0 0 0,0 1 0,0-1 0,0 0 0,0 0 0,0 0 0,1 0 0,-1-2 0,-2-3 0,1 0 0,0 0 0,0 1 0,1-1 0,-1 0 0,2 0 0,-1 0 0,1-1 0,0 1 0,1 0 0,-1 0 0,1 0 0,1 0 0,-1 0 0,1 1 0,1-1 0,-1 0 0,1 1 0,0-1 0,1 1 0,-1 0 0,1 0 0,0 0 0,1 1 0,-1-1 0,1 1 0,0 0 0,1 1 0,-1-1 0,1 1 0,0 0 0,0 0 0,0 1 0,0 0 0,1 0 0,0 0 0,-1 1 0,1 0 0,0 0 0,0 1 0,0 0 0,9-1 0,-4 1 0,1 0 0,0 1 0,0 0 0,0 0 0,0 2 0,24 5 0,-33-6 0,0 0 0,0 1 0,0 0 0,-1 0 0,1 0 0,0 0 0,-1 1 0,1-1 0,-1 1 0,0 0 0,0 0 0,0 0 0,0 0 0,-1 1 0,1-1 0,-1 1 0,0-1 0,0 1 0,0 0 0,-1 0 0,1 0 0,-1 0 0,0 0 0,1 6 0,1 4 0,-1 1 0,0 0 0,-1-1 0,-1 1 0,0 0 0,-1 0 0,-1 0 0,0-1 0,-5 16 0,5-21 0,-2 0 0,1-1 0,-1 1 0,0-1 0,-1 0 0,0 0 0,0 0 0,-1 0 0,0-1 0,0 0 0,-1-1 0,0 1 0,0-1 0,0 0 0,-11 6 0,7-5 0,-1 0 0,0-1 0,0 0 0,0-1 0,-1-1 0,1 0 0,-26 5 0,32-8 0,1-1 0,-1 0 0,1 0 0,-1-1 0,1 1 0,-1-1 0,1-1 0,0 1 0,-1-1 0,1 1 0,0-1 0,0-1 0,0 1 0,0-1 0,0 0 0,1 0 0,0 0 0,-1-1 0,1 0 0,0 1 0,-5-8 0,1 1-114,1 0 1,0-1-1,1 0 0,0 0 0,1 0 1,0-1-1,1 0 0,0 0 0,1 0 1,0 0-1,-2-19 0,2-7-6712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0 0,0 1 0,0-1 0,1 1 0,-1 0 0,0-1 0,0 1 0,0 0 0,0 0 0,0 0 0,0 0 0,0 0 0,0 0 0,-1 0 0,1 0 0,0 0 0,-1 0 0,1 0 0,-1 0 0,1 1 0,-1-1 0,1 0 0,-1 0 0,1 2 0,9 43 0,-7-29 0,39 159 0,24 221 0,-54-226 0,5 32 0,-9-135-1365,-5-40-5461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0 290 24575,'6'5'0,"6"2"0,1 5 0,4 0 0,0 3 0,1 5 0,3 4 0,-2 3 0,1-3 0,-3-6-8191</inkml:trace>
  <inkml:trace contextRef="#ctx0" brushRef="#br0" timeOffset="1">62 15 24575,'0'-6'0,"5"-1"0,2 6 0,0 2-8191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24575,'1'8'0,"1"0"0,0-1 0,0 1 0,0-1 0,1 1 0,0-1 0,1 0 0,3 7 0,13 30 0,0 32 0,-14-49 0,0 0 0,2-1 0,1 0 0,1-1 0,1 0 0,22 36 0,-33-59 0,1-1 0,0 0 0,0 1 0,0-1 0,0 0 0,0 0 0,0 0 0,0 1 0,0-1 0,0 0 0,1 0 0,-1-1 0,0 1 0,1 0 0,-1 0 0,1-1 0,-1 1 0,1-1 0,-1 1 0,1-1 0,-1 0 0,1 1 0,-1-1 0,1 0 0,0 0 0,2 0 0,-1-1 0,-1-1 0,0 1 0,1 0 0,-1-1 0,0 1 0,0-1 0,0 0 0,0 0 0,0 0 0,0 0 0,0 0 0,-1 0 0,1 0 0,1-4 0,6-10 0,-1-1 0,-1-1 0,8-24 0,-15 42 0,20-62-1365,-10 35-5461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24575,'7'6'0,"-1"0"0,1-1 0,0 0 0,0 0 0,1 0 0,0-1 0,0 0 0,0-1 0,0 0 0,8 2 0,-13-4 0,0 0 0,0-1 0,0 1 0,0-1 0,-1 0 0,1 0 0,0 0 0,0 0 0,0-1 0,0 1 0,0-1 0,-1 0 0,1 1 0,0-1 0,0 0 0,-1-1 0,1 1 0,-1 0 0,1-1 0,-1 0 0,0 1 0,1-1 0,-1 0 0,0 0 0,0 0 0,0 0 0,-1-1 0,1 1 0,0-1 0,-1 1 0,0-1 0,1 1 0,0-4 0,1-3 0,0 0 0,0-1 0,-1 0 0,0 1 0,0-1 0,-1-19 0,-1 24 0,0 0 0,0-1 0,-1 1 0,1-1 0,-1 1 0,-1 0 0,1 0 0,-1-1 0,0 1 0,0 0 0,0 1 0,-1-1 0,0 0 0,-4-5 0,7 9 0,-1 0 0,-1 0 0,1 0 0,0 0 0,0 0 0,0 0 0,-1 0 0,1 0 0,0 0 0,-1 0 0,1 1 0,-1-1 0,1 1 0,0-1 0,-1 1 0,0-1 0,1 1 0,-1 0 0,1 0 0,-1 0 0,1 0 0,-1 0 0,1 0 0,-3 1 0,1 0 0,0 0 0,0 0 0,0 0 0,1 1 0,-1 0 0,0-1 0,0 1 0,1 0 0,-1 0 0,1 0 0,-3 4 0,-2 2 0,0 1 0,1 0 0,0 0 0,1 1 0,0 0 0,-5 12 0,6-9 0,0-1 0,1 1 0,0 0 0,1 0 0,0 0 0,1 0 0,1 1 0,2 17 0,-1-23 0,0 0 0,1 0 0,0 1 0,0-1 0,1-1 0,0 1 0,1 0 0,0-1 0,0 1 0,0-1 0,1-1 0,0 1 0,12 12 0,-9-11-195,1 0 0,0-1 0,0 0 0,0 0 0,1-1 0,11 6 0,2-3-6631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24575,'0'-3'0,"0"0"0,1 1 0,0-1 0,-1 1 0,1-1 0,0 1 0,0-1 0,0 1 0,1 0 0,-1 0 0,1-1 0,-1 1 0,1 0 0,0 0 0,-1 0 0,1 1 0,0-1 0,0 0 0,0 1 0,1-1 0,-1 1 0,0 0 0,0 0 0,1-1 0,-1 2 0,1-1 0,-1 0 0,1 0 0,-1 1 0,1-1 0,0 1 0,-1 0 0,4 0 0,1-1 0,0 1 0,1 0 0,-1 0 0,0 0 0,0 1 0,1 0 0,-1 0 0,0 1 0,0 0 0,0 0 0,8 4 0,-14-4 0,1-1 0,0 0 0,0 0 0,0 0 0,0 0 0,0 0 0,0 0 0,0 0 0,0-1 0,0 1 0,0-1 0,0 0 0,0 0 0,1 1 0,-1-1 0,0-1 0,0 1 0,0 0 0,0 0 0,0-1 0,0 1 0,1-1 0,-1 0 0,0 0 0,0 1 0,-1-1 0,1 0 0,0-1 0,0 1 0,2-2 0,22-11 0,-24 13-3,-1 1-1,1-1 1,0 0-1,-1 1 0,1 0 1,0-1-1,0 1 1,-1 0-1,1 0 1,0 0-1,0 0 0,-1 0 1,1 0-1,0 1 1,0-1-1,-1 1 1,1-1-1,0 1 0,-1-1 1,1 1-1,-1 0 1,4 2-1,-2 0 26,1 0 0,-1 0 1,1 1-1,-1-1 0,0 1 0,-1 0 0,1 0 0,3 6 1,2 9-491,0-1 1,10 40-1,-17-57 388,6 29-6746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24575,'2'21'0,"0"-1"0,2-1 0,0 1 0,10 26 0,2 15 0,25 208 0,-21-113 0,-7-72-102,24 229-1161,-36-282-5563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5 0,5 2 0,4-1 0,-3 5 0,-6-1-8191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429 9 24575,'0'0'0,"1"0"0,-1 0 0,0 0 0,1 0 0,-1 0 0,1 0 0,-1 0 0,0 0 0,1 0 0,-1 0 0,0 0 0,1 0 0,-1 0 0,0 0 0,1 0 0,-1 0 0,0 0 0,1-1 0,-1 1 0,0 0 0,1 0 0,-1 0 0,0-1 0,0 1 0,1 0 0,-1 0 0,0-1 0,0 1 0,0 0 0,1-1 0,-1 1 0,0 0 0,0 0 0,0-1 0,0 1 0,1 0 0,-1-1 0,0 1 0,0-1 0,-1 1 0,0-1 0,1 1 0,-1 0 0,0 0 0,1 0 0,-1 0 0,0 0 0,0 0 0,1 0 0,-1 0 0,0 0 0,1 0 0,-1 0 0,0 0 0,1 1 0,-1-1 0,0 0 0,1 1 0,-1-1 0,0 0 0,1 1 0,-1-1 0,1 0 0,-1 1 0,1-1 0,-1 1 0,1-1 0,-1 1 0,0 1 0,-22 17 0,1 2 0,1 1 0,1 1 0,1 0 0,1 1 0,1 2 0,1-1 0,-21 48 0,-3 23 0,-33 118 0,62-178 0,-16 51 0,4 1 0,4 1 0,-15 170 0,34-244 0,1 0 0,0-1 0,1 1 0,0-1 0,1 0 0,1 1 0,0-1 0,1-1 0,1 1 0,0-1 0,1 0 0,0 0 0,1-1 0,0 0 0,1 0 0,0-1 0,1 0 0,0-1 0,15 12 0,-9-9 0,0-1 0,1-1 0,0-1 0,1 0 0,0-1 0,0-1 0,1-1 0,0 0 0,1-1 0,-1-2 0,1 0 0,0 0 0,29-1 0,-28-2 0,-1-2 0,1 0 0,-1-1 0,1-1 0,-1-1 0,0-1 0,0-1 0,-1-1 0,0 0 0,0-1 0,0-2 0,-1 0 0,-1 0 0,0-2 0,0 0 0,18-18 0,-17 12 0,-1-1 0,-1 0 0,-1-2 0,-1 0 0,-1 0 0,0-1 0,14-38 0,-14 27 0,-1 0 0,-3-1 0,0 0 0,6-66 0,-10 37 0,-3-1 0,-3 1 0,-2 0 0,-19-98 0,14 122 0,-2 1 0,-1 1 0,-2-1 0,-2 2 0,-1 0 0,-2 1 0,-1 0 0,-37-48 0,48 72 9,0 1 1,-2 0-1,1 1 0,-1 0 0,0 0 1,-1 1-1,0 1 0,0-1 0,0 2 0,-1 0 1,0 0-1,-23-7 0,18 9-158,1 1 1,-1 1-1,0 0 1,0 1-1,0 1 1,0 1-1,0 0 1,1 1-1,-27 7 1,11-2-6678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24575,'-2'78'0,"4"88"0,-1-160 0,0 0 0,0-1 0,0 1 0,1-1 0,0 1 0,0-1 0,0 1 0,1-1 0,-1 0 0,1 0 0,0-1 0,1 1 0,-1 0 0,1-1 0,0 0 0,8 7 0,-9-9 0,0 0 0,0 0 0,0 0 0,0-1 0,0 1 0,0-1 0,0 0 0,1 0 0,-1 0 0,1 0 0,-1 0 0,1-1 0,-1 0 0,1 1 0,-1-1 0,1-1 0,-1 1 0,1 0 0,-1-1 0,0 0 0,1 0 0,-1 0 0,1 0 0,-1 0 0,0-1 0,0 1 0,6-5 0,0-1 0,-1 0 0,1-1 0,-2 0 0,1 0 0,-1-1 0,0 0 0,-1 0 0,0-1 0,0 0 0,-1 0 0,-1 0 0,0 0 0,0-1 0,-1 0 0,0 0 0,0 0 0,-2 0 0,1 0 0,-1 0 0,-1-1 0,0 1 0,-1 0 0,0 0 0,-1 0 0,0-1 0,0 1 0,-7-16 0,9 25 0,-1 1 0,1 0 0,-1-1 0,1 1 0,-1 0 0,1-1 0,-1 1 0,0 0 0,0 0 0,1 0 0,-1 0 0,0 0 0,0 0 0,0 0 0,0 0 0,0 0 0,0 0 0,-1 0 0,1 1 0,0-1 0,0 0 0,-1 1 0,1-1 0,0 1 0,-1-1 0,1 1 0,0 0 0,-1 0 0,1-1 0,0 1 0,-1 0 0,1 0 0,-1 0 0,1 1 0,0-1 0,-1 0 0,1 0 0,0 1 0,-2 0 0,0 1 0,1 0 0,-1 0 0,1 0 0,0 0 0,-1 0 0,1 0 0,0 1 0,1-1 0,-1 1 0,0 0 0,1-1 0,-1 1 0,1 0 0,0 0 0,0 0 0,-1 5 0,1-1 5,0 0 1,1-1-1,0 1 0,0-1 0,0 1 0,1-1 1,0 1-1,0-1 0,1 1 0,0-1 1,0 0-1,0 0 0,1 0 0,0 0 0,0 0 1,0 0-1,1-1 0,0 1 0,0-1 0,0 0 1,1-1-1,10 9 0,-6-5-129,1-1 0,0 0 1,0 0-1,0-1 0,1-1 0,0 0 1,0 0-1,1-1 0,-1 0 0,1-1 1,21 2-1,-7-3-6702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1 367 24575,'-1'-88'0,"3"-101"0,-1 184 0,0 0 0,0 1 0,0-1 0,0 1 0,1-1 0,-1 1 0,1-1 0,0 1 0,1 0 0,-1 0 0,1 0 0,0 0 0,0 0 0,0 1 0,0-1 0,1 1 0,4-4 0,-6 6 0,0 0 0,0-1 0,0 1 0,0 0 0,1 0 0,-1 0 0,0 0 0,1 1 0,-1-1 0,1 1 0,-1-1 0,1 1 0,-1 0 0,1 0 0,-1 0 0,1 0 0,-1 0 0,1 1 0,-1-1 0,1 1 0,-1 0 0,0-1 0,1 1 0,-1 0 0,0 1 0,1-1 0,-1 0 0,0 1 0,0-1 0,0 1 0,0-1 0,-1 1 0,1 0 0,1 2 0,6 6 0,-1 1 0,-1 0 0,0 0 0,0 0 0,-1 1 0,-1 0 0,7 21 0,21 98 0,-17-61 0,-12-60 0,-2-10 0,2-19 0,-3-33 0,-1 40 0,1-1 0,0 1 0,0 0 0,1 0 0,7-20 0,-9 30 0,1 0 0,-1 1 0,1-1 0,0 1 0,0-1 0,0 1 0,0-1 0,0 1 0,0-1 0,0 1 0,0 0 0,0 0 0,1-1 0,-1 1 0,1 0 0,-1 0 0,1 1 0,-1-1 0,3-1 0,-1 2 0,-1 0 0,0 0 0,0 0 0,0 0 0,1 1 0,-1-1 0,0 1 0,0 0 0,0-1 0,0 1 0,0 0 0,0 0 0,0 0 0,0 0 0,0 1 0,0-1 0,-1 1 0,1-1 0,-1 1 0,3 1 0,11 15 2,-1 0 0,0 0-1,-1 2 1,-1-1-1,-1 2 1,14 34 0,11 19-1379,-26-55-5449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40 178 24575,'6'0'0,"9"0"0,-1 0 0,1-1 0,-1 0 0,0-1 0,25-6 0,-35 6 0,0 1 0,0-1 0,0 0 0,-1-1 0,1 1 0,0-1 0,-1 1 0,0-1 0,0 0 0,0 0 0,0 0 0,0-1 0,0 1 0,-1-1 0,0 0 0,0 1 0,0-1 0,0 0 0,0 0 0,-1 0 0,0-1 0,1 1 0,-1-7 0,0 8 0,0 1 0,0-1 0,-1 0 0,0 1 0,1-1 0,-1 0 0,0 1 0,0-1 0,-1 0 0,1 1 0,0-1 0,-1 1 0,0-1 0,1 0 0,-1 1 0,0-1 0,0 1 0,-1 0 0,1-1 0,0 1 0,-1 0 0,0 0 0,1 0 0,-1 0 0,0 0 0,0 0 0,0 0 0,0 1 0,0-1 0,0 1 0,-1-1 0,1 1 0,-1 0 0,1 0 0,-1 0 0,1 0 0,-4 0 0,1 0 0,0 0 0,-1 1 0,1 0 0,0 0 0,-1 0 0,1 1 0,0 0 0,0 0 0,-1 0 0,1 0 0,0 1 0,0 0 0,0 0 0,1 0 0,-1 1 0,0 0 0,1 0 0,-7 5 0,4 0 0,0 0 0,0 0 0,1 1 0,0 0 0,0 0 0,1 1 0,0-1 0,1 1 0,0 0 0,1 0 0,0 1 0,0-1 0,1 1 0,-1 15 0,2-16 0,0 0 0,1 0 0,0 0 0,0 0 0,1-1 0,1 1 0,0 0 0,0 0 0,0-1 0,2 0 0,-1 1 0,1-1 0,0 0 0,1-1 0,11 17 0,-12-21-85,0-1 0,0 1-1,1-1 1,-1 0 0,1 0-1,0-1 1,0 1 0,0-1-1,0 0 1,0 0 0,0-1-1,0 0 1,1 0 0,-1 0-1,9 0 1,10 1-6741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24575,'6'0'0,"1"-5"0,-1 3 0,0 8 0,-2 7 0,-2 7 0,-1 6 0,0 3 0,-1 2 0,0 1 0,-1 0 0,1 0 0,0 0 0,10-6 0,9-8 0,6-6 0,-1-10 0,-5-6-8191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29 24575,'-10'-4'0,"18"-4"0,22-4 0,-26 10 0,0 2 0,1-1 0,-1 0 0,1 1 0,-1 0 0,0 0 0,1 0 0,-1 0 0,1 1 0,-1 0 0,0 0 0,1 0 0,-1 0 0,0 1 0,0 0 0,0-1 0,0 2 0,0-1 0,0 0 0,-1 1 0,1-1 0,-1 1 0,0 0 0,0 1 0,0-1 0,0 0 0,0 1 0,-1-1 0,1 1 0,-1 0 0,0 0 0,0 0 0,0 0 0,-1 0 0,0 1 0,0-1 0,0 0 0,0 1 0,0-1 0,-1 0 0,0 1 0,0-1 0,0 1 0,0-1 0,-1 0 0,0 1 0,0-1 0,0 0 0,0 1 0,-4 6 0,-10 23 0,5-11 0,1 0 0,-12 47 0,19-65 0,1 0 0,0-1 0,1 1 0,-1 0 0,1 0 0,0 1 0,0-1 0,1 0 0,-1 0 0,1-1 0,0 1 0,1 0 0,-1 0 0,1 0 0,0-1 0,0 1 0,0-1 0,1 1 0,-1-1 0,6 6 0,-5-7-97,1 0-1,0-1 1,0 1-1,0-1 1,0 0-1,0 0 1,0 0-1,1-1 1,-1 1-1,1-1 1,-1 0-1,1 0 0,8 0 1,11 0-6729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34 24575,'-1'9'0,"-1"0"0,0-1 0,0 0 0,-1 1 0,0-1 0,-1 0 0,-6 11 0,-3 9 0,10-20 0,0-1 0,1 0 0,0 1 0,0-1 0,1 1 0,-1 0 0,2 0 0,-1-1 0,1 1 0,0 0 0,1 0 0,0-1 0,0 1 0,1 0 0,0-1 0,0 1 0,1-1 0,3 9 0,-2-10 0,0 0 0,0-1 0,0 1 0,1-1 0,-1 0 0,1 0 0,1-1 0,-1 1 0,0-1 0,1-1 0,0 1 0,0-1 0,0 0 0,1 0 0,-1 0 0,1-1 0,-1 0 0,1 0 0,0-1 0,-1 0 0,9 0 0,-7 1 0,0-2 0,0 1 0,0-1 0,0 0 0,0-1 0,0 0 0,0 0 0,0-1 0,0 0 0,0 0 0,-1-1 0,1 0 0,-1 0 0,0-1 0,0 0 0,0 0 0,0-1 0,-1 1 0,1-2 0,-1 1 0,-1-1 0,1 1 0,-1-2 0,0 1 0,0 0 0,-1-1 0,1 0 0,-2 0 0,1-1 0,-1 1 0,0-1 0,-1 1 0,1-1 0,-2 0 0,1 0 0,-1 0 0,0-11 0,0 13 0,-1 0 0,1 1 0,-2-1 0,1 0 0,-1 0 0,0 0 0,0 1 0,0-1 0,-1 0 0,0 1 0,0 0 0,0-1 0,-1 1 0,0 0 0,0 0 0,0 0 0,0 0 0,-1 1 0,0-1 0,0 1 0,0 0 0,-9-6 0,0 2 0,-1 0 0,0 0 0,-1 2 0,1-1 0,-1 2 0,-1 0 0,-19-3 0,15 4-455,0 1 0,-28-1 0,22 4-6371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24575,'0'49'0,"-1"30"0,3 0 0,3 0 0,18 89 0,-6-93 0,14 61 0,14 153 0,-44-272 0,1-8 0,-1 0 0,-1-1 0,0 1 0,0 0 0,-2 9 0,-2-15 0,-3-13 0,-2-15 0,-11-34 0,-21-75 0,37 114 0,0 1 0,1 0 0,1-1 0,1 0 0,1-19 0,1 33 0,0 0 0,1 0 0,0 1 0,-1-1 0,2 1 0,-1-1 0,1 1 0,0 0 0,0 0 0,0 0 0,1 0 0,-1 1 0,1-1 0,0 1 0,1 0 0,5-4 0,13-10 0,1 1 0,30-15 0,7-5 0,-38 19 0,0 0 0,-2-1 0,0-1 0,25-31 0,-40 45 0,-1-1 0,0 1 0,0-1 0,-1 0 0,0-1 0,0 1 0,-1-1 0,0 0 0,0 0 0,0 0 0,-1 0 0,-1 0 0,1-1 0,-1 1 0,-1 0 0,0-1 0,0 1 0,0-1 0,-3-12 0,1 16 0,-1 0 0,1 0 0,-1 0 0,0 0 0,0 0 0,-1 1 0,1-1 0,-1 1 0,0 0 0,0 0 0,0 0 0,-1 1 0,0 0 0,1-1 0,-1 2 0,0-1 0,0 0 0,-1 1 0,1 0 0,0 0 0,-1 1 0,-7-2 0,-10-2 0,0 2 0,-1 0 0,-46 1 0,36 3-58,21 0-203,0 0-1,0-1 1,0-1-1,-20-3 1,13-2-6565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82 24575,'13'-1'0,"0"-1"0,1 0 0,-1-1 0,0-1 0,-1 0 0,1-1 0,-1 0 0,1 0 0,-1-2 0,-1 1 0,0-2 0,0 1 0,16-15 0,-53 44 0,2 2 0,1 0 0,-31 43 0,41-51 0,2 1 0,0 0 0,1 0 0,1 1 0,1 1 0,0-1 0,1 2 0,-6 28 0,8-17 0,-8 53 0,-3 139 0,16-201 0,2-1 0,0 0 0,1 1 0,1-1 0,1 0 0,1 0 0,1-1 0,0 0 0,2 0 0,19 32 0,-23-44 0,0 0 0,1-1 0,0 1 0,0-1 0,1-1 0,0 1 0,0-1 0,0 0 0,1-1 0,0 0 0,0 0 0,1 0 0,-1-1 0,1-1 0,0 1 0,0-1 0,0-1 0,0 0 0,0 0 0,0-1 0,1 0 0,-1 0 0,1-1 0,-1-1 0,1 0 0,16-3 0,-14 1-170,0 0-1,0-2 0,0 1 1,-1-1-1,1-1 0,-1 0 1,11-9-1,-1 0-6655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24575,'5'80'0,"3"1"0,32 132 0,-32-175 0,-15-72 0,0 6 0,1 0 0,-3-49 0,9 70 0,-1 0 0,2 0 0,-1 1 0,1-1 0,0 0 0,0 0 0,1 0 0,0 1 0,0-1 0,0 0 0,1 1 0,0 0 0,1 0 0,-1 0 0,1 0 0,7-8 0,5 0 0,1 1 0,0 1 0,0 0 0,1 2 0,1 0 0,33-13 0,-28 13 0,1-2 0,-2 0 0,34-24 0,-51 31 0,1 0 0,-1-1 0,0 1 0,0-1 0,-1 0 0,9-13 0,-13 17 0,0 1 0,-1 0 0,1 0 0,-1-1 0,1 1 0,-1 0 0,0 0 0,1-1 0,-1 1 0,0 0 0,0-1 0,0 1 0,0 0 0,0-1 0,0 1 0,0 0 0,-1-1 0,1 1 0,-1-2 0,0 1 0,-1 0 0,1 0 0,-1 1 0,1-1 0,-1 0 0,1 1 0,-1-1 0,0 1 0,0 0 0,0 0 0,0-1 0,0 1 0,0 1 0,0-1 0,-4-1 0,-21-8-273,-1 1 0,0 2 0,0 1 0,-55-5 0,57 10-6553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51 24575,'19'1'0,"0"-2"0,1 0 0,-1-2 0,0 0 0,0-1 0,0-1 0,-1 0 0,29-13 0,-33 7 0,-28 10 0,-29 9 0,32-4 0,0 0 0,1 0 0,-1 1 0,1 1 0,0 0 0,0 0 0,1 1 0,0 0 0,0 1 0,1 0 0,-1 0 0,2 1 0,-1 0 0,-6 11 0,7-8 0,1 1 0,0 0 0,0 0 0,1 0 0,1 1 0,1 0 0,0 0 0,0 0 0,2 0 0,-1 0 0,2 16 0,0 41 0,4 0 0,15 94 0,-13-133 0,-3-14 0,0 0 0,1-1 0,1 0 0,13 32 0,-15-45 0,-1 1 0,1-1 0,-1 0 0,1 0 0,1 0 0,-1 0 0,1-1 0,-1 1 0,1-1 0,0 0 0,0 0 0,0 0 0,1-1 0,-1 1 0,1-1 0,-1 0 0,1 0 0,0-1 0,0 0 0,-1 1 0,1-2 0,6 2 0,11 0 24,0-1 0,-1-1 0,1-1 0,25-4 0,-38 4-148,1-1 0,-1-1 1,1 1-1,-1-1 0,0-1 0,0 0 1,-1 0-1,1-1 0,-1 0 0,0 0 1,13-12-1,-8 4-6702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395 0 24575,'-24'46'0,"18"-33"0,-63 125 0,-15 30 0,-78 224 0,155-370 0,5-13 0,-1 1 0,0-1 0,0 0 0,-1 0 0,-1-1 0,1 1 0,-8 10 0,6-17-1365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24575,'68'-24'0,"-50"21"0,0 0 0,0 2 0,1 0 0,32 3 0,-47-1 0,0-1 0,0 1 0,-1 0 0,1 0 0,0 0 0,0 1 0,-1-1 0,1 1 0,0 0 0,-1 0 0,0 0 0,1 0 0,-1 1 0,0-1 0,0 1 0,-1 0 0,1 0 0,0 0 0,-1 0 0,0 0 0,0 1 0,0-1 0,0 1 0,0-1 0,-1 1 0,1 0 0,-1 0 0,1 4 0,0 2 0,-1-1 0,0 1 0,0 0 0,-1-1 0,0 1 0,-1 0 0,0-1 0,0 1 0,-1-1 0,0 1 0,-1-1 0,0 0 0,-1 0 0,0 0 0,0 0 0,-1-1 0,0 0 0,0 0 0,-1 0 0,0 0 0,0-1 0,-10 9 0,-2 1 0,3-3 0,1 1 0,0 1 0,-21 29 0,33-42 0,0 0 0,1-1 0,-1 1 0,0 0 0,1 0 0,0 0 0,-1 0 0,1 1 0,1-1 0,-1 0 0,0 0 0,1 1 0,-1-1 0,1 0 0,0 1 0,0-1 0,1 0 0,-1 0 0,1 1 0,-1-1 0,1 0 0,0 0 0,0 1 0,0-1 0,1 0 0,-1 0 0,1 0 0,0-1 0,0 1 0,3 3 0,3 0-83,2 0 0,-1-1 0,1 0 0,0 0-1,0-1 1,0 0 0,0-1 0,1-1 0,20 4 0,-23-5-451,20 5-6292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24575,'6'0'0,"5"0"0,8 0 0,5 0 0,4 0 0,2-5 0,1-2 0,1 1 0,0 0 0,-5 3-8191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 24575,'35'-12'0,"-5"1"0,-22 10 0,-1 0 0,1 1 0,0 1 0,-1-1 0,1 1 0,-1 1 0,1-1 0,-1 1 0,0 0 0,0 1 0,0 0 0,0 0 0,0 0 0,-1 1 0,1 0 0,-1 0 0,0 1 0,0 0 0,0 0 0,4 6 0,7 6 0,-1 2 0,-1 0 0,-1 0 0,0 1 0,11 24 0,-13-15 0,-1 0 0,-1 0 0,-2 1 0,9 52 0,-3-11 0,-12-66 0,-1 1 0,0-1 0,0 0 0,0 0 0,0 1 0,-1-1 0,0 1 0,0-1 0,-1 0 0,1 1 0,-1-1 0,0 0 0,-1 1 0,1-1 0,-1 0 0,0 0 0,-1 0 0,1-1 0,-1 1 0,0 0 0,0-1 0,0 0 0,0 1 0,-1-1 0,0-1 0,0 1 0,0-1 0,0 1 0,0-1 0,-1 0 0,0 0 0,-5 2 0,-9 4-124,-1-1 0,0 0 0,0-2 0,-1 0 0,1-1 0,-1-2-1,0 0 1,-1-1 0,1-1 0,-35-2 0,30 0-6702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24575,'58'-2'0,"-40"0"0,0 1 0,0 1 0,0 0 0,0 1 0,0 1 0,0 1 0,30 9 0,-43-10 0,-1 1 0,1 0 0,0 0 0,-1 0 0,0 1 0,0-1 0,0 1 0,0 0 0,0 0 0,-1 1 0,0-1 0,0 1 0,0 0 0,-1 0 0,1 0 0,-1 0 0,0 0 0,-1 0 0,1 0 0,-1 1 0,1 6 0,2 14 0,-2 0 0,-1 0 0,-2 31 0,0-30 0,3 11 0,1-2 0,2 1 0,2 0 0,1-1 0,17 46 0,4 21 0,-28-99-4,0-1 1,-1 0-1,1 1 0,-1-1 0,1 1 0,-1-1 0,0 1 1,0-1-1,-1 0 0,1 1 0,-1-1 0,0 0 0,1 1 1,-2-1-1,1 0 0,0 0 0,-1 1 0,1-1 0,-1 0 1,-2 3-1,0-2 20,0 0 1,0-1 0,0 1 0,-1-1-1,1 0 1,-1 0 0,0-1-1,0 1 1,0-1 0,0 0-1,-8 2 1,-11 1-314,0-1 0,0-2 0,0 0 0,-37-2 0,34-1-6529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24575,'6'0'0,"11"-5"0,8-2 0,11 0 0,4 2 0,0 1 0,0 2 0,-3 0 0,-3 2 0,-1 0 0,-1 0 0,-1 0 0,0 1 0,-6-1-8191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3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24575,'119'-2'0,"133"5"0,-242-2 0,0 1 0,0 0 0,-1 0 0,1 1 0,0 0 0,-1 1 0,0 0 0,0 1 0,0-1 0,12 10 0,-19-12 0,1 0 0,-1 0 0,1 0 0,-1 0 0,0 0 0,0 1 0,0-1 0,0 1 0,0-1 0,-1 1 0,1 0 0,-1 0 0,0-1 0,0 1 0,0 0 0,0 0 0,0 0 0,-1 1 0,1-1 0,-1 0 0,0 0 0,0 0 0,0 0 0,0 0 0,0 0 0,-1 0 0,0 1 0,1-1 0,-1 0 0,0 0 0,0-1 0,-1 1 0,1 0 0,-1 0 0,1-1 0,-1 1 0,-2 2 0,-4 6 0,-1-2 0,0 1 0,0-1 0,-1 0 0,0-1 0,-1 0 0,0-1 0,0 0 0,0-1 0,-14 6 0,-21 7 0,-64 17 0,51-18 0,36-11-1365,3-2-5461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122 246 24575,'-1'-7'0,"0"0"0,0 1 0,-1-1 0,0 1 0,-4-11 0,-5-21 0,10 32 0,1 0 0,0 0 0,0 0 0,1 1 0,0-1 0,0 0 0,0 0 0,1 0 0,0 1 0,0-1 0,0 1 0,1 0 0,-1-1 0,1 1 0,1 0 0,-1 1 0,1-1 0,0 1 0,0-1 0,0 1 0,0 0 0,1 0 0,0 1 0,-1 0 0,8-4 0,-7 4 0,0 0 0,0 0 0,1 0 0,-1 1 0,1 0 0,0 0 0,0 0 0,0 1 0,0 0 0,0 0 0,0 0 0,0 1 0,0 0 0,0 0 0,0 1 0,0-1 0,0 1 0,0 1 0,0-1 0,0 1 0,0 0 0,-1 0 0,1 1 0,7 4 0,-5 0 0,-1 0 0,0 1 0,0 0 0,-1 0 0,0 0 0,0 1 0,-1 0 0,0 0 0,0 1 0,-1-1 0,-1 1 0,1 0 0,-2 0 0,1 0 0,-1 0 0,-1 1 0,0-1 0,0 1 0,-1-1 0,-1 0 0,1 1 0,-2-1 0,1 0 0,-2 1 0,1-1 0,-8 19 0,5-23 0,0 1 0,0-1 0,0 0 0,-1 0 0,0 0 0,0-1 0,0 0 0,0 0 0,-1-1 0,0 1 0,0-1 0,-11 4 0,3-2 0,-1 0 0,1-1 0,-1 0 0,0-2 0,-21 3 0,29-5 10,-1 0 0,1-1 0,-1 0 0,1 0 0,0-1 0,0 0 0,-1-1 0,1 0 0,0 0 0,0-1 0,-8-3 0,11 3-103,0 0 0,0-1 1,0 0-1,0 0 0,1 0 0,-1 0 0,1 0 0,0-1 1,1 0-1,-1 0 0,1 0 0,0-1 0,0 1 1,0 0-1,-3-11 0,-1-7-6733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24575,'-2'123'0,"-1"-36"0,10 91 0,0-134 0,3-1 0,1 0 0,22 55 0,16 56 0,-25-75-1365,-17-60-5461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0 369 24575,'5'0'0,"7"0"0,7 0 0,-1 5 0,3 2 0,3-1 0,-3-1-8191</inkml:trace>
  <inkml:trace contextRef="#ctx0" brushRef="#br0" timeOffset="1">30 1 24575,'-5'0'0,"3"5"0,3 2-8191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0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24575,'1'8'0,"0"1"0,1-1 0,1 0 0,-1 0 0,1-1 0,5 10 0,1 6 0,-4-10 0,0 0 0,1-1 0,0 1 0,1-1 0,1-1 0,0 1 0,0-1 0,18 18 0,-23-26 0,0-1 0,0 1 0,0-1 0,0 0 0,1 0 0,-1 0 0,1 0 0,-1-1 0,1 1 0,0-1 0,0 0 0,-1 0 0,1 0 0,0-1 0,0 1 0,0-1 0,0 0 0,0 0 0,0 0 0,0-1 0,0 1 0,0-1 0,0 0 0,-1 0 0,1-1 0,0 1 0,-1-1 0,1 0 0,-1 1 0,1-1 0,-1-1 0,0 1 0,0-1 0,5-4 0,1-2 26,0-1 0,-1 1 0,0-1 0,8-13 1,16-21-1523,-14 25-5330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24575,'5'3'0,"1"-1"0,0 0 0,-1 1 0,1 0 0,-1 1 0,0-1 0,0 1 0,0 0 0,8 8 0,-11-10 0,28 29 0,0 1 0,-3 1 0,-1 1 0,-1 1 0,-2 1 0,20 42 0,-1 12 0,47 142 0,58 257 0,-144-461-1365,-6-7-5461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91 24575,'5'4'0,"0"0"0,0-1 0,1 0 0,-1 0 0,1-1 0,0 1 0,0-1 0,0-1 0,0 1 0,0-1 0,0 0 0,10 1 0,-2-1 0,0-1 0,0 0 0,0-1 0,22-4 0,-30 4 0,0-1 0,-1 0 0,1-1 0,0 1 0,-1-1 0,1 0 0,-1-1 0,0 1 0,0-1 0,0 0 0,-1 0 0,1-1 0,4-5 0,-8 9 0,-1 0 0,1 0 0,0-1 0,0 1 0,-1 0 0,1 0 0,0-1 0,-1 1 0,0-1 0,1 1 0,-1-1 0,0 1 0,1 0 0,-1-1 0,0 1 0,0-1 0,0 1 0,-1-1 0,1 1 0,0-1 0,0 1 0,-1-2 0,-1 1 0,1-1 0,-1 2 0,0-1 0,0 0 0,1 0 0,-1 0 0,0 1 0,-1-1 0,1 1 0,0 0 0,0 0 0,-1-1 0,1 1 0,0 1 0,-1-1 0,1 0 0,-5 0 0,-6-2 0,0 1 0,1 1 0,-1 0 0,0 1 0,0 0 0,0 1 0,0 0 0,0 1 0,1 0 0,-1 1 0,1 1 0,-21 8 0,28-10 0,1 0 0,0 0 0,-1 1 0,1-1 0,0 1 0,0 0 0,0 0 0,1 0 0,-1 1 0,1-1 0,0 1 0,0 0 0,0-1 0,0 2 0,1-1 0,-1 0 0,1 0 0,0 1 0,0-1 0,1 1 0,-1 0 0,1-1 0,0 1 0,1 0 0,-1 0 0,1 0 0,0 0 0,0-1 0,0 1 0,1 0 0,-1 0 0,1 0 0,1 0 0,-1-1 0,1 1 0,3 6 0,-2-4 7,1 0 0,0-1 0,0 1 0,1-1 0,0-1 1,0 1-1,0-1 0,1 1 0,0-1 0,0-1 0,0 1 0,0-1 0,1 0 0,0-1 0,-1 0 0,12 4 0,5 1-378,0-1-1,1-1 1,46 6 0,-43-9-6455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24575,'0'-9'0,"-1"-7"0,2 0 0,0 0 0,6-30 0,-7 42 0,1 1 0,0-1 0,1 1 0,-1-1 0,0 1 0,1 0 0,0-1 0,0 1 0,0 0 0,0 0 0,0 0 0,1 1 0,-1-1 0,1 1 0,0-1 0,0 1 0,0 0 0,0 0 0,0 0 0,0 0 0,1 0 0,5-1 0,-7 2 0,0 1 0,0 0 0,1 0 0,-1 0 0,0 0 0,0 0 0,0 1 0,0-1 0,0 0 0,1 1 0,-1 0 0,0-1 0,0 1 0,0 0 0,0 0 0,0 0 0,-1 0 0,1 1 0,0-1 0,0 0 0,-1 1 0,1-1 0,-1 1 0,3 3 0,30 47 0,-32-48 0,8 15 0,-8-13 0,0-1 0,1 1 0,0-1 0,0 0 0,0 0 0,0 0 0,1-1 0,0 1 0,0-1 0,5 5 0,-8-9 0,0 0 0,-1 0 0,1 0 0,0 0 0,0 0 0,-1 0 0,1 0 0,0 0 0,-1 0 0,1 0 0,0 0 0,0 0 0,-1 0 0,1-1 0,0 1 0,-1 0 0,1 0 0,0-1 0,-1 1 0,1-1 0,-1 1 0,1-1 0,-1 1 0,1-1 0,-1 1 0,1-1 0,-1 1 0,1-1 0,-1 1 0,0-1 0,1 0 0,-1 1 0,0-1 0,1 0 0,-1 0 0,13-29 0,-12 25 0,0 3 0,0-1 0,0 1 0,0 0 0,0 0 0,0-1 0,0 1 0,0 0 0,1 0 0,-1 0 0,1 0 0,-1 0 0,1 0 0,0 1 0,0-1 0,0 1 0,0-1 0,0 1 0,0-1 0,0 1 0,1 0 0,-1 0 0,0 0 0,1 1 0,-1-1 0,5 0 0,-4 1 0,0 0 0,0 1 0,0 0 0,1 0 0,-1 0 0,0 0 0,0 0 0,0 0 0,0 1 0,-1 0 0,1-1 0,0 1 0,-1 0 0,1 0 0,-1 1 0,0-1 0,0 0 0,1 1 0,1 4 0,17 23-341,-1 1 0,-1 1-1,14 35 1,-22-41-6485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24575,'5'8'0,"0"0"0,-1 1 0,0 0 0,0 0 0,-1 0 0,0 0 0,-1 1 0,3 14 0,0-1 0,27 137 0,-24-110 0,2 0 0,2 0 0,2-2 0,34 79 0,-16-57-1365,-21-41-5461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24575,'0'-5'0,"10"-2"0,9 1 0,6 1 0,10 1 0,-2 7 0,0 2 0,-2 7 0,0 0 0,-6-1-8191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24575,'-1'42'0,"0"-22"0,1 1 0,1 0 0,0 0 0,8 33 0,-7-48 0,0 0 0,0 0 0,0 0 0,1 0 0,0 0 0,1-1 0,-1 1 0,1-1 0,0 0 0,0 0 0,0 0 0,1-1 0,0 0 0,0 0 0,0 0 0,0 0 0,1-1 0,0 1 0,6 2 0,-7-4 0,-1 0 0,1 0 0,-1 0 0,1-1 0,-1 0 0,1 0 0,0 0 0,0 0 0,0-1 0,-1 0 0,1 0 0,0 0 0,0 0 0,0-1 0,-1 0 0,1 0 0,0 0 0,-1-1 0,1 1 0,-1-1 0,1 0 0,-1 0 0,0-1 0,0 1 0,0-1 0,0 0 0,0 0 0,-1-1 0,1 1 0,-1-1 0,0 1 0,0-1 0,0 0 0,-1 0 0,1 0 0,-1-1 0,0 1 0,2-7 0,1-1 0,-1 0 0,0 0 0,-1 0 0,3-22 0,-5 29 0,0 0 0,-1 0 0,0 1 0,0-1 0,0 0 0,-1 0 0,1 0 0,-1 0 0,0 1 0,-1-1 0,1 0 0,-1 1 0,0-1 0,0 1 0,-3-5 0,5 9 0,0-1 0,-1 0 0,1 0 0,-1 1 0,1-1 0,-1 1 0,1-1 0,-1 0 0,1 1 0,-1-1 0,1 1 0,-1-1 0,0 1 0,1 0 0,-1-1 0,0 1 0,0-1 0,1 1 0,-1 0 0,0 0 0,0 0 0,1-1 0,-1 1 0,0 0 0,0 0 0,1 0 0,-1 0 0,0 0 0,0 0 0,-1 1 0,1 0 0,0 0 0,0 0 0,0 0 0,0 0 0,0 0 0,0 0 0,0 0 0,0 1 0,1-1 0,-1 0 0,0 0 0,1 1 0,-1-1 0,0 3 0,-1 4 0,0 0 0,1 0 0,0 0 0,0 0 0,1 8 0,0-10 6,1-1 0,-1 1 0,1 0 0,0-1 0,1 1 0,0-1 0,-1 0 0,2 1 0,-1-1 0,1 0 0,-1 0 0,1-1 0,1 1 0,-1 0 0,1-1 0,0 0 0,0 0 0,0 0 0,8 6 0,-3-6-130,-1 0 0,1 0 1,-1-1-1,1 0 0,0-1 0,0 0 1,0 0-1,0-1 0,1 0 0,-1-1 1,12 0-1,5-1-6702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0 130 24575,'0'-5'0,"0"0"0,1-1 0,0 1 0,0 0 0,0 0 0,0-1 0,1 1 0,0 0 0,0 1 0,0-1 0,1 0 0,-1 0 0,1 1 0,0 0 0,0-1 0,1 1 0,0 0 0,-1 1 0,1-1 0,0 1 0,1 0 0,-1 0 0,1 0 0,4-3 0,-2 3 0,0 0 0,1 1 0,-1-1 0,0 1 0,1 1 0,-1-1 0,1 1 0,-1 1 0,1 0 0,0 0 0,-1 0 0,1 1 0,0 0 0,-1 0 0,1 1 0,10 3 0,-13-3 0,-1 0 0,1 0 0,-1 1 0,0-1 0,0 1 0,0 0 0,0 0 0,0 1 0,-1-1 0,0 1 0,1 0 0,-1-1 0,0 1 0,-1 1 0,1-1 0,-1 0 0,0 1 0,0-1 0,0 1 0,-1-1 0,1 1 0,-1 0 0,0 0 0,-1 0 0,1 0 0,-1 7 0,0 14 0,-2-1 0,0 0 0,-2 0 0,-7 26 0,2-8 0,9-41-21,-3 11 45,1-1 0,1 1 0,0 0 0,0-1 0,2 18 0,0-28-76,-1 1 1,1 0 0,0 0-1,0 0 1,0-1 0,0 1 0,0 0-1,0-1 1,1 1 0,-1-1-1,1 0 1,0 1 0,-1-1-1,1 0 1,0 0 0,0 0 0,1 0-1,-1 0 1,0-1 0,1 1-1,-1-1 1,1 1 0,-1-1-1,1 0 1,0 0 0,-1 0 0,1 0-1,5 0 1,16 3-6775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95 24575,'2'-3'0,"-1"1"0,1-1 0,0 1 0,0 0 0,0-1 0,0 1 0,0 0 0,0 0 0,1 0 0,-1 1 0,1-1 0,4-2 0,3-3 0,0 0 0,-1 0 0,1 1 0,1 0 0,-1 1 0,1 0 0,0 0 0,0 1 0,0 1 0,22-5 0,-25 7 0,-1 1 0,0-1 0,0 1 0,0 1 0,0-1 0,0 1 0,0 0 0,0 1 0,0 0 0,0 0 0,0 0 0,0 1 0,-1 0 0,0 0 0,1 1 0,-1 0 0,9 7 0,-11-7 0,0 1 0,0 0 0,0 0 0,-1 0 0,1 0 0,-1 0 0,-1 1 0,1-1 0,-1 1 0,0 0 0,0 0 0,-1 0 0,1 0 0,-1 0 0,-1 0 0,1 0 0,-1 0 0,0 0 0,-1 10 0,0-10 0,0 1 0,0-1 0,0 1 0,0-1 0,-1 1 0,0-1 0,-1 0 0,1 0 0,-1 0 0,-1 0 0,1 0 0,-1-1 0,0 1 0,0-1 0,0 0 0,-1 0 0,-8 6 0,-1-1 0,-1-2 0,0 0 0,0 0 0,-1-1 0,0-1 0,0-1 0,-1 0 0,0-2 0,1 1 0,-1-2 0,-33 1 0,42-5 0,1 0 0,-1 0 0,1-1 0,0 0 0,0 0 0,0-1 0,1 0 0,-1 0 0,1 0 0,0-1 0,0 0 0,0 0 0,1-1 0,-9-10 0,9 10 0,0 0 0,1 0 0,-1-1 0,1 1 0,1-1 0,-1 0 0,1 0 0,0 0 0,1 0 0,0 0 0,0-1 0,0 1 0,1-1 0,0-14 0,8-2-1365,6 5-5461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18 339 24575,'1'2'0,"-1"-1"0,1 1 0,-1-1 0,1 0 0,0 1 0,0-1 0,-1 0 0,1 0 0,0 0 0,0 0 0,0 0 0,0 0 0,1 0 0,-1 0 0,0 0 0,0 0 0,0 0 0,1-1 0,-1 1 0,0 0 0,1-1 0,-1 1 0,1-1 0,-1 0 0,1 1 0,-1-1 0,3 0 0,47 6 0,-46-6 0,19 1 0,-1 0 0,1-2 0,37-6 0,-54 6 0,1 0 0,-1-1 0,0 0 0,1 0 0,-1-1 0,0 0 0,-1 0 0,1-1 0,-1 0 0,1 0 0,-1 0 0,0-1 0,0 0 0,-1 0 0,6-6 0,-10 10 0,-1 0 0,1 0 0,-1 0 0,1 0 0,-1 0 0,1 0 0,-1 0 0,1 0 0,-1 0 0,0 0 0,0 0 0,1 0 0,-1 0 0,0 0 0,0 0 0,0 0 0,0 0 0,0 0 0,0 0 0,-1 0 0,1 0 0,0 0 0,0 0 0,-1 0 0,1 0 0,-2-2 0,1 1 0,-1 0 0,0 0 0,0-1 0,0 1 0,-1 0 0,1 1 0,0-1 0,-1 0 0,-4-2 0,-7-2 0,-1 0 0,-27-8 0,38 13 0,-48-12 0,34 9 0,0 0 0,0 0 0,0-2 0,1 0 0,0-2 0,0 1 0,1-2 0,-21-14 0,35 22-3,0 0-1,1-1 1,-1 1-1,1-1 1,-1 0-1,1 1 1,-1-1-1,1 0 1,0 0-1,0 0 1,0 0-1,0 0 1,0 0-1,0 0 1,1 0-1,-1 0 1,1 0-1,-1 0 1,1 0-1,0-1 1,0 1-1,0-4 1,1 3 17,0 0 0,0 0 1,1 0-1,-1 0 0,1 0 1,-1 0-1,1 0 0,0 1 0,0-1 1,0 1-1,1-1 0,-1 1 1,5-4-1,3-1-200,0 1 1,0 0-1,1 0 0,0 1 1,0 0-1,0 0 1,16-3-1,3 3-6640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1 276 24575,'0'1'0,"0"0"0,0 1 0,1-1 0,-1 0 0,1 0 0,-1 0 0,1 0 0,0 0 0,-1 0 0,1 0 0,0 0 0,0 0 0,0-1 0,-1 1 0,1 0 0,0 0 0,0-1 0,0 1 0,0 0 0,0-1 0,1 1 0,-1-1 0,0 0 0,0 1 0,0-1 0,0 0 0,3 1 0,37 5 0,-34-6 0,13 3 0,70 2 0,-85-4 0,0-1 0,0-1 0,-1 1 0,1-1 0,0 0 0,0 0 0,0 0 0,0-1 0,-1 1 0,1-1 0,0 0 0,-1-1 0,8-5 0,-11 8 0,0-1 0,0 0 0,0 0 0,-1 0 0,1 0 0,0 0 0,-1 0 0,1 0 0,0 0 0,-1 0 0,1 0 0,-1-1 0,0 1 0,1 0 0,-1 0 0,0 0 0,0-1 0,0 1 0,0 0 0,0 0 0,0-1 0,0 1 0,0 0 0,0 0 0,-1 0 0,1-1 0,0 1 0,-1 0 0,1 0 0,-1 0 0,1 0 0,-1 0 0,0 0 0,1 0 0,-1 0 0,0 0 0,0 0 0,0 0 0,0 0 0,0 1 0,0-1 0,0 0 0,0 0 0,-1 0 0,-7-5 0,0 0 0,-1 1 0,-18-8 0,20 9 0,-16-7 0,0 1 0,1-1 0,0-2 0,0 0 0,-20-17 0,41 29 3,0 0 0,1 0 0,-1 0 0,1-1 0,-1 1-1,1 0 1,0-1 0,0 1 0,-1-1 0,1 1 0,0-1-1,0 0 1,0 1 0,1-1 0,-1 0 0,0 0 0,1 0 0,-1 0-1,1 1 1,0-1 0,-1 0 0,1 0 0,0 0 0,0 0 0,0 0-1,0 0 1,1 0 0,-1 0 0,1 0 0,-1 0 0,1 1-1,-1-1 1,1 0 0,0 0 0,0 1 0,0-1 0,0 0 0,0 1-1,0-1 1,1 1 0,0-2 0,4-2-152,-1 0 1,1 1-1,0 0 1,0 0-1,0 0 1,1 1-1,-1 0 1,1 0-1,12-3 1,15-2-6678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3 24575,'1'0'0,"0"0"0,-1 0 0,1 0 0,0 0 0,0 0 0,0 1 0,-1-1 0,1 0 0,0 1 0,0-1 0,-1 1 0,1-1 0,0 1 0,-1-1 0,1 1 0,0-1 0,-1 1 0,1-1 0,-1 1 0,1 0 0,-1 0 0,1-1 0,-1 1 0,0 0 0,1-1 0,-1 1 0,0 0 0,1 0 0,-1 0 0,0 0 0,0-1 0,0 1 0,0 0 0,0 0 0,0 0 0,0 0 0,0-1 0,0 1 0,0 0 0,-1 0 0,1 0 0,0-1 0,0 1 0,-1 0 0,0 0 0,-16 48 0,13-38 0,2-8 0,1 1 0,0-1 0,0 1 0,0-1 0,0 1 0,0-1 0,1 1 0,0-1 0,0 1 0,0-1 0,0 1 0,0-1 0,1 1 0,0-1 0,-1 1 0,1-1 0,1 1 0,-1-1 0,0 0 0,1 0 0,-1 1 0,1-1 0,0 0 0,0-1 0,1 1 0,-1 0 0,0 0 0,4 2 0,1-1 0,-1 0 0,1 0 0,0-1 0,0 1 0,0-2 0,0 1 0,0-1 0,1 0 0,-1-1 0,1 1 0,-1-2 0,12 1 0,-1 0 0,1-1 0,-1-1 0,1-1 0,-1-1 0,32-8 0,-46 10 0,0 0 0,0 0 0,-1-1 0,1 1 0,0-1 0,-1 0 0,1 0 0,-1 0 0,0 0 0,0 0 0,0-1 0,0 0 0,0 1 0,0-1 0,-1 0 0,1 0 0,-1-1 0,0 1 0,0 0 0,0-1 0,0 1 0,-1-1 0,1 0 0,-1 0 0,0 1 0,0-1 0,-1 0 0,1 0 0,-1 0 0,0 0 0,0 0 0,0 0 0,-1-6 0,0 5 0,-1 1 0,0-1 0,0 1 0,0 0 0,-1 0 0,0 0 0,1 0 0,-1 0 0,-1 1 0,1-1 0,0 1 0,-1-1 0,0 1 0,1 1 0,-1-1 0,-1 0 0,1 1 0,0 0 0,0 0 0,-1 0 0,1 1 0,-9-3 0,-8-2 0,-1 1 0,0 0 0,-33-2 0,-87 6-529,122 2-307,-6 0-5990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24575,'-3'187'0,"7"205"0,3-332 0,19 80 0,0-9 0,-25-127-27,7 49-642,28 103 0,-29-137-6157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57 284 24575,'-1'-3'0,"0"-1"0,0 1 0,-1-1 0,1 1 0,-1-1 0,0 1 0,0 0 0,0 0 0,0 0 0,0 0 0,-5-4 0,-14-22 0,19 24 0,0 1 0,1 0 0,0-1 0,-1 0 0,2 1 0,-1-1 0,0 1 0,1-1 0,0 0 0,0 1 0,0-1 0,1 0 0,0 1 0,0-1 0,0 1 0,0-1 0,2-4 0,1 3 0,-1 0 0,1 0 0,0 0 0,0 1 0,0-1 0,1 1 0,0 0 0,0 1 0,0-1 0,10-6 0,-2 3 0,1 0 0,1 1 0,-1 0 0,1 2 0,0-1 0,0 2 0,1 0 0,-1 1 0,25-2 0,-21 3 0,0 2 0,-1 0 0,1 2 0,0 0 0,-1 1 0,20 5 0,-33-7 0,0 1 0,1 0 0,-1 0 0,0 1 0,0-1 0,0 1 0,-1 0 0,1 0 0,0 1 0,-1-1 0,0 1 0,0 0 0,0 0 0,-1 0 0,1 1 0,-1-1 0,0 1 0,0 0 0,-1 0 0,1 0 0,-1 0 0,0 0 0,0 1 0,0 5 0,1 4 0,-1-1 0,-1 0 0,0 1 0,-1-1 0,0 1 0,-1-1 0,-1 0 0,0 1 0,-1-1 0,-1 0 0,0 0 0,-1-1 0,0 1 0,-1-1 0,-1 0 0,0-1 0,-9 13 0,-3 1 0,-28 50 0,42-68 0,1 0 0,0 0 0,1 1 0,0 0 0,0 0 0,1 0 0,0 0 0,0 0 0,1 0 0,0 18 0,2-24 0,0 0 0,0 0 0,0 0 0,0 0 0,0-1 0,1 1 0,0 0 0,-1 0 0,1-1 0,0 1 0,0-1 0,0 0 0,1 0 0,-1 0 0,0 0 0,1 0 0,0 0 0,-1 0 0,1-1 0,0 1 0,0-1 0,0 0 0,0 0 0,0 0 0,0 0 0,0-1 0,0 1 0,3 0 0,14 1 0,-1 0 0,0-1 0,26-1 0,-35-1 0,7 1-273,0 0 0,-1-2 0,1 0 0,31-9 0,-28 4-6553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89 24575,'1'-4'0,"-1"0"0,1 0 0,0 0 0,1 0 0,-1 1 0,0-1 0,1 0 0,0 1 0,0-1 0,0 1 0,0 0 0,1 0 0,-1 0 0,1 0 0,0 0 0,-1 0 0,1 1 0,1-1 0,-1 1 0,0 0 0,1 0 0,-1 0 0,1 0 0,-1 1 0,1-1 0,0 1 0,0 0 0,0 0 0,4 0 0,0-1 0,0 0 0,-1 1 0,1 0 0,0 0 0,0 1 0,-1 0 0,1 0 0,0 1 0,0 0 0,-1 1 0,1-1 0,0 2 0,-1-1 0,9 4 0,-11-2 0,1-1 0,-1 1 0,0 1 0,0-1 0,0 1 0,-1-1 0,1 1 0,-1 1 0,0-1 0,-1 0 0,1 1 0,-1 0 0,0 0 0,-1 0 0,1 0 0,-1 0 0,0 1 0,-1-1 0,0 1 0,0-1 0,0 1 0,-1 0 0,1-1 0,-2 1 0,1-1 0,-1 1 0,0-1 0,0 1 0,-1-1 0,0 1 0,0-1 0,0 0 0,-1 0 0,0 0 0,0 0 0,-1 0 0,0-1 0,1 0 0,-2 0 0,1 0 0,-1 0 0,1 0 0,-1-1 0,-1 0 0,1 0 0,-1 0 0,1-1 0,-9 4 0,2-3 0,0 1 0,0-2 0,0 0 0,-1 0 0,0-1 0,1-1 0,-16 0 0,23-1 0,0 0 0,1 0 0,-1-1 0,0 1 0,1-1 0,-1 0 0,1 0 0,-1-1 0,1 1 0,-1-1 0,1 0 0,0-1 0,0 1 0,0-1 0,0 1 0,0-1 0,1 0 0,-1-1 0,1 1 0,0 0 0,0-1 0,-4-5 0,1-4-170,0-1-1,1 1 0,0-1 1,1 0-1,0-1 0,1 1 1,-1-17-1,1 0-6655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24575,'0'8'0,"1"0"0,1 0 0,0 0 0,5 14 0,5 25 0,81 585 0,-89-598-1365,-2-5-5461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59 24575,'0'-5'0,"0"-8"0,10 0 0,9 1 0,12 3 0,5 3 0,2 7 0,0 4 0,-7 1-8191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24575,'-1'16'0,"-1"0"0,-1 1 0,0-1 0,-2-1 0,1 1 0,-8 15 0,6-18 0,1 0 0,0 0 0,2 0 0,-1 1 0,2 0 0,-1 0 0,2-1 0,0 29 0,1-39 0,1 0 0,0 0 0,-1 0 0,1 0 0,0-1 0,0 1 0,1 0 0,-1 0 0,1-1 0,-1 1 0,1 0 0,0-1 0,0 0 0,0 1 0,0-1 0,0 0 0,1 0 0,-1 0 0,1-1 0,-1 1 0,1 0 0,0-1 0,-1 0 0,1 1 0,0-1 0,0 0 0,0-1 0,0 1 0,0 0 0,0-1 0,0 0 0,0 0 0,0 0 0,0 0 0,5 0 0,-1-1 0,0 0 0,0 0 0,0 0 0,0-1 0,-1 0 0,1 0 0,0 0 0,-1-1 0,1 0 0,-1-1 0,0 1 0,0-1 0,0 0 0,7-8 0,1-5 0,-1 0 0,-1-1 0,0-1 0,-2 1 0,0-2 0,14-39 0,-14 39 0,-2 19 0,3 31 0,-3-3 0,-3-18-80,-1 1 0,1-1-1,1 1 1,0-2 0,0 1-1,1-1 1,0 0 0,0 0-1,1 0 1,0-1 0,0-1 0,1 1-1,-1-1 1,2-1 0,-1 0-1,13 6 1,5-2-6746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1 122 24575,'0'-5'0,"1"1"0,1 0 0,-1-1 0,0 1 0,1 0 0,0 0 0,0 0 0,0 0 0,1 0 0,-1 0 0,1 1 0,0-1 0,0 1 0,0 0 0,1 0 0,-1 0 0,1 0 0,-1 0 0,1 1 0,4-3 0,4-1 0,-1-1 0,1 1 0,0 1 0,1 0 0,21-6 0,-29 10 0,0 0 0,0 0 0,0 1 0,0-1 0,0 1 0,0 0 0,0 1 0,0-1 0,0 1 0,0 0 0,0 0 0,-1 0 0,1 1 0,0 0 0,-1 0 0,1 0 0,8 6 0,-8-4 0,-1 0 0,1 1 0,0 0 0,-1 0 0,0 0 0,0 1 0,-1-1 0,1 1 0,-1 0 0,-1 0 0,1 0 0,2 7 0,-1 2 0,-1 0 0,0-1 0,-1 1 0,-1 0 0,0 0 0,-1 0 0,0 0 0,-2 0 0,1 0 0,-2 0 0,-5 20 0,3-21 0,0 0 0,1 1 0,1 0 0,1 0 0,0 0 0,0 19 0,2-29 0,1 0 0,-1-1 0,1 1 0,0-1 0,0 1 0,0-1 0,0 1 0,1-1 0,0 1 0,0-1 0,0 0 0,1 0 0,-1 0 0,1 0 0,0-1 0,0 1 0,0-1 0,0 1 0,1-1 0,0 0 0,-1-1 0,1 1 0,7 3 0,12 6-1365,-4-2-5461</inkml:trace>
  <inkml:trace contextRef="#ctx0" brushRef="#br0" timeOffset="1">184 306 24575,'11'0'0,"8"0"0,6 0 0,5 5 0,1 2 0,2-1 0,-6-1-8191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51 349 24575,'0'5'0,"5"2"0,2 5 0,-1 0-8191</inkml:trace>
  <inkml:trace contextRef="#ctx0" brushRef="#br0" timeOffset="1">19 74 24575,'0'-6'0,"-5"-1"0,-1-5 0,-1-5 0,7-1 0,3 4-8191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3 156 24575,'0'-9'0,"0"0"0,1 1 0,0-1 0,1 0 0,0 1 0,0-1 0,0 1 0,1-1 0,1 1 0,-1 0 0,1 0 0,8-10 0,-10 14 0,1 2 0,-1-1 0,1 0 0,0 0 0,0 1 0,0 0 0,0 0 0,1-1 0,-1 2 0,1-1 0,-1 0 0,1 1 0,0 0 0,-1 0 0,1 0 0,0 0 0,0 0 0,0 1 0,-1-1 0,1 1 0,0 0 0,0 1 0,0-1 0,0 1 0,0-1 0,-1 1 0,1 0 0,0 1 0,-1-1 0,6 3 0,-2 0 0,-1-1 0,0 1 0,0 1 0,0-1 0,0 1 0,-1 0 0,0 0 0,0 1 0,0 0 0,-1-1 0,1 2 0,-2-1 0,1 0 0,4 11 0,1 3 0,-1 2 0,-1-1 0,7 33 0,-13-49 0,-1 1 0,0-1 0,0 0 0,0 1 0,0-1 0,-1 1 0,0-1 0,0 0 0,-1 1 0,1-1 0,-1 0 0,0 0 0,-1 0 0,1 0 0,-1 0 0,0-1 0,0 1 0,0-1 0,-1 0 0,1 0 0,-1 0 0,0 0 0,-1-1 0,1 0 0,0 1 0,-1-2 0,0 1 0,1 0 0,-8 2 0,8-3 0,-1 0 0,1 0 0,-1-1 0,1 1 0,-1-1 0,1 0 0,-1 0 0,0-1 0,0 1 0,1-1 0,-1 0 0,0 0 0,0-1 0,1 0 0,-1 1 0,0-1 0,1-1 0,-1 1 0,1-1 0,-1 0 0,1 0 0,0 0 0,0 0 0,0-1 0,0 0 0,0 0 0,0 0 0,1 0 0,-1 0 0,1-1 0,0 0 0,0 1 0,-4-8 0,0-6-170,0-1-1,0 1 0,2-1 1,0 0-1,2-1 0,0 1 1,-2-36-1,4 24-6655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59 222 24575,'-11'-22'0,"1"3"0,0-1 0,-9-29 0,17 44 0,0-1 0,1 0 0,0 0 0,0 0 0,0 0 0,1 0 0,0 1 0,0-1 0,0 0 0,1 0 0,0 0 0,0 0 0,4-9 0,-5 14 0,1 0 0,-1-1 0,0 1 0,1 0 0,-1 0 0,1 0 0,0 0 0,-1 0 0,1 0 0,0 0 0,0 1 0,-1-1 0,1 0 0,0 0 0,0 0 0,0 1 0,0-1 0,0 0 0,0 1 0,0-1 0,0 1 0,0 0 0,0-1 0,1 1 0,-1 0 0,0-1 0,0 1 0,0 0 0,2 0 0,0 1 0,1-1 0,-1 1 0,0 0 0,0 1 0,0-1 0,0 0 0,0 1 0,0 0 0,0-1 0,4 5 0,8 7 0,-1 0 0,22 27 0,-33-37 0,3 4 0,0 0 0,0 0 0,1-1 0,0 1 0,0-2 0,12 9 0,-17-13 0,0 0 0,0 0 0,0-1 0,0 1 0,0 0 0,0-1 0,1 1 0,-1-1 0,0 0 0,0 1 0,0-1 0,0 0 0,1-1 0,-1 1 0,0 0 0,0 0 0,0-1 0,0 1 0,1-1 0,-1 0 0,0 0 0,0 0 0,0 0 0,-1 0 0,1 0 0,0 0 0,0-1 0,-1 1 0,1-1 0,0 1 0,-1-1 0,3-3 0,8-10 0,-7 7 0,1 1 0,0 0 0,0 1 0,1-1 0,-1 1 0,12-8 0,-16 13 0,0 0 0,0 0 0,0 1 0,0-1 0,0 0 0,0 1 0,0-1 0,1 1 0,-1 0 0,0 0 0,0 0 0,0 0 0,0 0 0,1 0 0,-1 0 0,0 1 0,0-1 0,0 1 0,0 0 0,0 0 0,0-1 0,0 1 0,0 0 0,0 1 0,0-1 0,0 0 0,-1 0 0,1 1 0,-1-1 0,1 1 0,-1 0 0,1-1 0,0 3 0,32 47-1365,-22-25-5461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90 24575,'5'4'0,"0"-1"0,0 0 0,0 0 0,0 0 0,0 0 0,1-1 0,-1 0 0,1 0 0,-1-1 0,1 1 0,0-1 0,0 0 0,-1-1 0,8 1 0,0-1 0,-1 0 0,1-1 0,-1 0 0,0-1 0,20-5 0,-24 4 0,0 0 0,-1 0 0,1-1 0,-1 0 0,1-1 0,10-7 0,-17 11 0,0 0 0,0 1 0,0-1 0,-1 0 0,1 0 0,0 0 0,0 0 0,0 0 0,-1 0 0,1 0 0,0 0 0,-1 0 0,1 0 0,-1 0 0,1 0 0,-1 0 0,1 0 0,-1 0 0,0-1 0,0 1 0,0 0 0,1 0 0,-1-1 0,0 1 0,-1 0 0,1 0 0,0 0 0,0-1 0,0 1 0,-1 0 0,1 0 0,-1 0 0,1 0 0,-1 0 0,1-1 0,-1 1 0,1 0 0,-1 0 0,0 0 0,0 1 0,0-1 0,1 0 0,-1 0 0,0 0 0,0 1 0,0-1 0,0 0 0,0 1 0,0-1 0,-1 1 0,1-1 0,0 1 0,-2-1 0,-3-3 0,-1 1 0,0 0 0,0 0 0,-1 0 0,1 1 0,-1 0 0,1 1 0,-1 0 0,1 0 0,-1 0 0,0 1 0,1 0 0,-1 1 0,0-1 0,1 2 0,-1-1 0,-11 5 0,13-4 0,0 0 0,1 1 0,-1 0 0,1 0 0,0 1 0,0 0 0,0 0 0,1 0 0,-1 0 0,1 1 0,0-1 0,0 1 0,1 0 0,-1 0 0,1 1 0,0-1 0,1 1 0,-1-1 0,1 1 0,0 0 0,1 0 0,-2 9 0,1-5 10,0 0 0,1 0 0,0 1 0,1-1 0,0 1 0,1-1 0,0 0 0,1 1 0,0-1 0,0 0 0,7 16 0,-7-21-75,1 0 1,0 0-1,0 0 1,0-1-1,0 1 1,1-1-1,0 0 0,0 0 1,0 0-1,0 0 1,1-1-1,0 0 1,-1 0-1,1 0 0,0 0 1,1-1-1,-1 0 1,0 0-1,1 0 1,-1-1-1,1 0 1,7 1-1,13 1-6761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8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122 208 24575,'3'0'0,"0"-1"0,0-1 0,0 1 0,0 0 0,-1-1 0,1 1 0,0-1 0,-1 0 0,5-3 0,2-3 0,34-18 0,2 1 0,0 2 0,1 2 0,1 2 0,84-22 0,-128 40 0,1 0 0,-1 0 0,0 0 0,0-1 0,-1 1 0,1-1 0,0 0 0,4-3 0,-6-3 0,-19 5 0,8 4 0,1 1 0,-1 0 0,1 0 0,-1 1 0,1 0 0,0 1 0,-16 8 0,-60 42 0,76-48 0,-9 9 0,1 0 0,1 1 0,1 1 0,0 0 0,1 2 0,1-1 0,-14 25 0,-24 34 0,48-74 0,0 1 0,1-1 0,0 1 0,0-1 0,0 1 0,0 0 0,0 0 0,1 0 0,0 0 0,0 0 0,0 0 0,0 0 0,1 0 0,-1 8 0,2-9 0,-1-1 0,1 1 0,0 0 0,0-1 0,0 1 0,0-1 0,0 1 0,1-1 0,-1 0 0,1 1 0,-1-1 0,1 0 0,0 0 0,0 0 0,0 0 0,0-1 0,0 1 0,1 0 0,-1-1 0,0 0 0,1 1 0,-1-1 0,6 2 0,18 6 0,1-1 0,0-1 0,40 5 0,0 0 0,-49-7 0,0 0 0,-1 2 0,1 0 0,-1 1 0,-1 0 0,0 1 0,0 1 0,0 1 0,-2 0 0,1 1 0,-1 1 0,-1 0 0,0 1 0,-1 0 0,-1 1 0,0 0 0,-1 1 0,0 0 0,9 25 0,-16-36 0,-2 1 0,1 0 0,0 0 0,-1 0 0,0-1 0,-1 1 0,1 0 0,-1 0 0,-1 0 0,1 0 0,-1 0 0,0 0 0,0 0 0,0 0 0,-1 0 0,0 0 0,0-1 0,-1 1 0,1-1 0,-1 0 0,-5 8 0,-1-3 0,0 0 0,-1 0 0,1-1 0,-2-1 0,1 1 0,-1-2 0,-1 1 0,-20 9 0,-10 3 0,-1-3 0,0-1 0,-71 16 0,-140 14 0,247-45 0,-25 6-1365,5 1-5461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162 273 24575,'-7'-7'0,"1"-1"0,1 1 0,-1-1 0,1 0 0,1 0 0,-1-1 0,1 1 0,1-1 0,0 0 0,0 0 0,1 0 0,0 0 0,0-1 0,1 1 0,0-1 0,1-15 0,0 20 0,0 0 0,1 1 0,0-1 0,-1 1 0,1-1 0,1 0 0,-1 1 0,1 0 0,-1-1 0,1 1 0,1 0 0,-1 0 0,0 0 0,1 0 0,0 0 0,0 1 0,0-1 0,1 1 0,-1 0 0,1 0 0,-1 0 0,1 0 0,0 1 0,0-1 0,0 1 0,1 0 0,-1 0 0,0 1 0,1-1 0,0 1 0,-1 0 0,1 0 0,-1 1 0,10-1 0,-7 1 0,0 1 0,0 0 0,0 0 0,0 1 0,0 0 0,-1 0 0,1 1 0,0-1 0,-1 1 0,0 1 0,0-1 0,0 1 0,0 0 0,0 1 0,-1-1 0,0 1 0,0 0 0,0 1 0,0-1 0,-1 1 0,0 0 0,0 0 0,-1 0 0,0 0 0,0 1 0,4 10 0,-5-11 0,1 0 0,-1 1 0,-1-1 0,1 0 0,-1 1 0,0-1 0,0 1 0,-1-1 0,0 1 0,0-1 0,0 1 0,-1-1 0,0 1 0,0-1 0,-1 0 0,0 1 0,0-1 0,0 0 0,-1 0 0,0 0 0,0 0 0,-1-1 0,1 1 0,-1-1 0,0 0 0,-1 0 0,1-1 0,-10 9 0,8-8 0,-1-1 0,0 0 0,0 0 0,0 0 0,0-1 0,-1 0 0,1 0 0,-1-1 0,0 0 0,0 0 0,0-1 0,0 0 0,0 0 0,0-1 0,0 0 0,0 0 0,0-1 0,0 0 0,0 0 0,0-1 0,1 0 0,-1-1 0,0 0 0,1 0 0,0 0 0,0-1 0,0 0 0,0-1 0,0 1 0,1-1 0,0 0 0,0-1 0,0 0 0,1 0 0,0 0 0,0 0 0,0-1 0,-3-8 0,0 0-124,2 0 0,0-1 0,1 0 0,0 0 0,2-1 0,-1 1-1,2-1 1,1 0 0,0 0 0,1-22 0,1 6-6702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24575,'11'27'0,"-2"1"0,0 0 0,8 55 0,-15-68 0,99 552 0,-87-495 6,-6-37-692,5 61 1,-12-70-6141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24575,'5'0'0,"7"0"0,7 5 0,5 7 0,-1 2-8191</inkml:trace>
  <inkml:trace contextRef="#ctx0" brushRef="#br0" timeOffset="1">123 12 24575,'0'-5'0,"0"-2"-8191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0.8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24575,'2'72'0,"4"0"0,2-1 0,27 102 0,-3-65 0,9 41 0,-36-129 0,-4-17 0,0-1 0,0 1 0,0-1 0,0 1 0,0 0 0,-1-1 0,0 1 0,1 0 0,-1 0 0,0-1 0,0 1 0,0 0 0,-1-1 0,1 1 0,-1 0 0,0 2 0,0-4 0,1-1 0,-1 0 0,0 1 0,1-1 0,-1 0 0,1 0 0,-1 1 0,1-1 0,-1 0 0,0 0 0,1 0 0,-1 0 0,1 0 0,-1 0 0,0 0 0,1 0 0,-1 0 0,0 0 0,1 0 0,-1 0 0,1 0 0,-1-1 0,0 1 0,1 0 0,-1 0 0,1-1 0,-1 1 0,1 0 0,-1-1 0,1 1 0,-1-1 0,1 1 0,-1-1 0,1 1 0,0 0 0,-1-1 0,1 0 0,0 1 0,-1-1 0,1 0 0,-19-23 0,-15-46-1365,20 34-5461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0 372 24575,'1'-2'0,"-1"-1"0,1 1 0,-1-1 0,1 0 0,0 1 0,0 0 0,0-1 0,0 1 0,0 0 0,1-1 0,-1 1 0,1 0 0,-1 0 0,1 0 0,0 0 0,0 0 0,0 1 0,0-1 0,0 1 0,0-1 0,0 1 0,0-1 0,1 1 0,-1 0 0,1 0 0,-1 1 0,1-1 0,-1 0 0,1 1 0,3-1 0,12-2 0,1 0 0,-1 1 0,24 1 0,-25 1 0,5 0 0,-1-2 0,1 0 0,-1-1 0,1-1 0,33-11 0,-50 13 0,0 0 0,0 0 0,0 0 0,0-1 0,0 0 0,0 0 0,-1 0 0,1 0 0,-1-1 0,0 0 0,0 0 0,-1 0 0,1 0 0,-1 0 0,1-1 0,-2 0 0,1 0 0,0 0 0,-1 0 0,0 0 0,0 0 0,0 0 0,-1-1 0,0 1 0,0-1 0,0 1 0,-1-9 0,0 8 0,-1 0 0,0 0 0,0 0 0,-1 1 0,0-1 0,0 1 0,0-1 0,-1 1 0,1 0 0,-1 0 0,-1 0 0,1 0 0,-1 0 0,1 1 0,-1 0 0,-1 0 0,1 0 0,0 0 0,-1 0 0,0 1 0,-7-4 0,-1-1 0,0 1 0,-1 1 0,1 0 0,-1 1 0,-1 0 0,1 1 0,-20-3 0,27 7 11,0-1 0,0 1 0,0 0 0,0 0 0,0 1 0,0 0-1,0 0 1,0 1 0,1 0 0,-9 3 0,12-4-76,0 1 1,0-1-1,0 1 1,0-1-1,0 1 1,1 0-1,-1 0 0,1 1 1,-1-1-1,1 0 1,0 1-1,0 0 1,0-1-1,0 1 0,0 0 1,0 0-1,1 0 1,0 0-1,-1 0 1,1 0-1,0 1 1,0 5-1,1 14-6761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90 24575,'13'1'0,"0"-1"0,-1-1 0,1 0 0,0 0 0,-1-1 0,1-1 0,-1 0 0,0-1 0,0 0 0,0-1 0,-1 0 0,0-1 0,0 0 0,0-1 0,15-12 0,-25 18 0,0 1 0,-1 0 0,1 0 0,-1-1 0,1 1 0,-1 0 0,1-1 0,-1 1 0,1-1 0,-1 1 0,1-1 0,-1 1 0,0-1 0,1 1 0,-1-1 0,0 1 0,1-1 0,-1 1 0,0-1 0,0 1 0,1-1 0,-1 0 0,0 1 0,0-1 0,0 0 0,0 1 0,0-1 0,0 1 0,0-1 0,0 0 0,0 1 0,0-1 0,-1 0 0,-20-4 0,-33 12 0,45-5 0,0 1 0,0 0 0,0 1 0,0 0 0,0 0 0,1 1 0,0 0 0,0 1 0,0-1 0,1 2 0,-1-1 0,2 1 0,-1 0 0,1 0 0,-11 17 0,11-13 0,0 1 0,0 1 0,2-1 0,-1 1 0,2-1 0,-1 1 0,2 1 0,0-1 0,1 0 0,0 0 0,1 15 0,1 50 0,7 133 0,-4-181 0,0-1 0,2 1 0,1-1 0,2-1 0,11 29 0,-6-25 0,-8-16 0,1 0 0,0 0 0,2-1 0,12 19 0,-17-30 0,0 1 0,0-1 0,1 1 0,-1-1 0,1-1 0,0 1 0,0-1 0,0 1 0,1-1 0,-1-1 0,1 1 0,0-1 0,-1 0 0,1 0 0,0-1 0,8 1 0,-2-1-85,-1 0 0,1-1-1,0 0 1,0-1 0,0-1-1,0 0 1,0 0 0,-1-1-1,1-1 1,-1 0 0,0-1-1,0 0 1,0 0 0,-1-1-1,17-12 1,-8 4-6741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24575,'5'5'0,"2"13"0,0 12 0,-2 8 0,-1 2 0,-1-1 0,-2 4 0,-1 0 0,0-3 0,0 3 0,5-1 0,1-3 0,1-2 0,-2-3 0,4-1 0,0-2 0,-1 0 0,-2-6-8191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1 424 24575,'0'-1'0,"1"0"0,0-1 0,-1 1 0,1 0 0,0 0 0,0 0 0,-1-1 0,1 1 0,0 0 0,0 0 0,0 0 0,1 0 0,-1 1 0,0-1 0,0 0 0,0 0 0,1 1 0,1-1 0,28-14 0,-27 14 0,64-24 0,-40 15 0,-1 0 0,0-1 0,50-30 0,-71 36 0,1 1 0,-1-1 0,0 0 0,0-1 0,0 0 0,-1 0 0,0 0 0,0 0 0,-1-1 0,0 1 0,0-1 0,0-1 0,-1 1 0,0 0 0,0-1 0,-1 1 0,0-1 0,0 0 0,0-11 0,-2 14 0,0-1 0,-1 1 0,0 0 0,0-1 0,0 1 0,-1 0 0,1-1 0,-1 1 0,0 0 0,-1 1 0,0-1 0,1 0 0,-1 1 0,-1-1 0,1 1 0,-1 0 0,1 0 0,-1 0 0,0 0 0,-1 1 0,-6-4 0,3 1 0,0 1 0,0 0 0,-1 0 0,0 1 0,0 0 0,0 0 0,0 1 0,-1 1 0,1 0 0,-1 0 0,-10-1 0,-8 8-1365,6 6-5461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24575,'199'0'0,"-242"19"0,18-14 0,11-3 0,0 2 0,0-1 0,0 2 0,-24 10 0,34-12 0,-1 0 0,1 0 0,-1 0 0,1 1 0,0-1 0,0 1 0,1 0 0,-1 0 0,1 1 0,0-1 0,0 1 0,0-1 0,1 1 0,-1 0 0,1 0 0,-2 11 0,-2 12 0,2 1 0,1 0 0,1 1 0,2-1 0,4 41 0,-1 12 0,-4-31 0,-1-31 0,2 1 0,0-1 0,1 1 0,7 33 0,-7-49 0,0-1 0,0 1 0,1-1 0,0 1 0,0-1 0,0 0 0,0 0 0,1 0 0,0 0 0,0 0 0,0 0 0,0-1 0,0 1 0,1-1 0,-1 0 0,1 0 0,0 0 0,0-1 0,0 1 0,0-1 0,1 0 0,-1 0 0,1-1 0,-1 1 0,6 0 0,25 3 0,0-2 0,1-1 0,-1-2 0,70-9 0,-32-9-1365,-52 12-5461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95 24575,'0'0'0,"-1"0"0,0 0 0,1 0 0,-1-1 0,0 1 0,0 0 0,1 0 0,-1 0 0,0 0 0,1-1 0,-1 1 0,0 0 0,1-1 0,-1 1 0,1 0 0,-1-1 0,0 1 0,1-1 0,-1 1 0,1-1 0,-1 1 0,1-1 0,0 1 0,-1-1 0,1 1 0,-1-1 0,1 0 0,0 1 0,0-1 0,-1 0 0,1 1 0,0-1 0,0 0 0,0 1 0,0-1 0,0 0 0,0 0 0,0 1 0,0-1 0,0 0 0,0 1 0,0-1 0,0 0 0,0 0 0,0 1 0,1-1 0,-1 0 0,0 1 0,1-1 0,-1 1 0,0-1 0,1 0 0,-1 1 0,1-1 0,0 0 0,25-34 0,-21 31 0,0 0 0,0 1 0,1 0 0,-1 0 0,1 1 0,0-1 0,-1 1 0,1 0 0,0 1 0,0 0 0,1 0 0,-1 0 0,0 0 0,0 1 0,0 0 0,0 1 0,1-1 0,-1 1 0,0 0 0,0 1 0,0-1 0,0 1 0,0 0 0,-1 1 0,1-1 0,-1 1 0,1 0 0,-1 1 0,0-1 0,0 1 0,0 0 0,-1 1 0,1-1 0,-1 1 0,0-1 0,-1 1 0,1 0 0,-1 1 0,0-1 0,0 1 0,0-1 0,-1 1 0,0 0 0,0 0 0,-1 0 0,1 0 0,0 7 0,-1-4 0,0 1 0,0 0 0,-1-1 0,0 1 0,-1 0 0,0-1 0,0 1 0,-6 16 0,-1-5 0,-1 1 0,-16 27 0,16-33 0,5-8 0,-1 1 0,1 0 0,1 0 0,0 0 0,0 0 0,1 0 0,-3 16 0,5-22 0,0 0 0,0 0 0,0 1 0,1-1 0,-1 0 0,1 0 0,0 0 0,-1 0 0,2 0 0,-1 1 0,0-2 0,0 1 0,1 0 0,0 0 0,-1 0 0,1-1 0,0 1 0,1-1 0,-1 0 0,0 1 0,1-1 0,-1 0 0,1 0 0,-1 0 0,6 2 0,50 23-1365,-34-16-5461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6.8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 24575,'0'25'0,"0"0"0,-2-1 0,-1 1 0,-1 0 0,-1-1 0,-1 0 0,-1 0 0,-1 0 0,-1-1 0,-1 0 0,-1-1 0,-20 29 0,-114 162 0,132-194-195,0 0 0,1 2 0,1-1 0,1 1 0,1 1 0,-11 39 0,14-34-6631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24575,'0'-5'0,"0"-7"0,5-1 0,7 1 0,7 3 0,10 3 0,6 3 0,1 1 0,-4 2-8191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 24575,'9'-7'0,"-1"0"0,2 1 0,-1 0 0,0 1 0,1 0 0,0 0 0,1 1 0,-1 1 0,0 0 0,1 0 0,0 1 0,0 0 0,0 1 0,0 0 0,0 1 0,0 0 0,0 0 0,-1 1 0,1 1 0,17 4 0,-25-4 0,1 0 0,-1 1 0,1-1 0,-1 1 0,0 0 0,0 0 0,0 0 0,-1 0 0,1 0 0,-1 0 0,0 1 0,1-1 0,-2 1 0,1 0 0,0 0 0,-1-1 0,1 1 0,-1 0 0,0 0 0,-1 0 0,1 0 0,-1 6 0,2 15 0,-1-1 0,-5 42 0,1-28 0,3-27 0,0 0 0,1 0 0,0 0 0,1 0 0,0-1 0,0 1 0,2 0 0,-1-1 0,1 0 0,6 13 0,0-7 0,1 1 0,0-2 0,2 1 0,25 24 0,-36-37 0,10 8 0,0 1 0,-2 0 0,1 0 0,-1 2 0,10 17 0,-19-29 0,0 0 0,0 1 0,0-1 0,0 1 0,0-1 0,0 0 0,-1 1 0,1-1 0,-1 1 0,0-1 0,0 1 0,0 0 0,0-1 0,0 1 0,0-1 0,-1 1 0,1-1 0,-1 1 0,0-1 0,1 1 0,-1-1 0,0 0 0,-1 0 0,1 1 0,0-1 0,-1 0 0,1 0 0,-1 0 0,1 0 0,-1 0 0,0-1 0,0 1 0,0 0 0,0-1 0,0 1 0,-1-1 0,1 0 0,0 0 0,0 0 0,-1 0 0,1 0 0,-4 0 0,-19 8-341,-1 0 0,1-2-1,-49 7 1,47-11-6485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4.6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24575,'98'-2'0,"111"5"0,-206-3 0,0 0 0,0 1 0,0-1 0,0 1 0,0 0 0,0 0 0,-1 0 0,1 0 0,0 0 0,0 1 0,-1-1 0,1 1 0,-1 0 0,1 0 0,-1 0 0,0 0 0,0 0 0,0 0 0,0 1 0,0-1 0,0 1 0,0-1 0,-1 1 0,0 0 0,1-1 0,-1 1 0,0 0 0,0 0 0,-1 0 0,1 0 0,0 0 0,-1 0 0,0 0 0,0 0 0,0 4 0,-1 13 0,0 0 0,-2 0 0,0 0 0,-9 27 0,3-6 0,4-17 0,1 1 0,2 0 0,0-1 0,2 1 0,0 0 0,2 0 0,1 0 0,1-1 0,1 0 0,1 0 0,1 0 0,1 0 0,1-1 0,1 0 0,24 38 0,-29-53 0,5 6 0,0 2 0,-1-1 0,-1 1 0,-1 0 0,7 19 0,-13-31 0,0-1 0,0 1 0,-1 0 0,1 0 0,-1-1 0,0 1 0,0 0 0,0 0 0,0 0 0,-1-1 0,1 1 0,-1 0 0,0-1 0,0 1 0,-1 0 0,1-1 0,-1 1 0,0-1 0,1 0 0,-2 0 0,1 0 0,0 1 0,-1-2 0,1 1 0,-1 0 0,0-1 0,1 1 0,-2-1 0,-4 4 0,-17 8-195,-2-2 0,1 0 0,-1-1 0,-1-2 0,0-1 0,-48 8 0,53-13-6631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0 24575,'-7'1'0,"0"0"0,1 0 0,-1 1 0,1-1 0,0 1 0,0 1 0,0-1 0,0 1 0,0 0 0,0 1 0,1-1 0,-1 1 0,1 0 0,0 1 0,0-1 0,1 1 0,-1 0 0,1 0 0,0 0 0,0 1 0,1 0 0,0-1 0,0 1 0,-4 10 0,3-5 0,-1 0 0,1 0 0,1 0 0,0 1 0,1-1 0,0 1 0,0 0 0,2-1 0,-1 1 0,1 0 0,1 0 0,0 0 0,4 12 0,-4-19 0,1 0 0,0 0 0,0 0 0,1 0 0,-1-1 0,1 1 0,0-1 0,1 0 0,-1 1 0,1-2 0,-1 1 0,1 0 0,0-1 0,1 0 0,-1 1 0,9 3 0,-4-3 0,-1 0 0,1-1 0,-1 0 0,1-1 0,0 0 0,0-1 0,0 1 0,0-2 0,16 1 0,-14-2 0,0 0 0,1-1 0,-1 0 0,0 0 0,0-2 0,0 1 0,17-9 0,-21 9 0,-1 0 0,0-1 0,0 0 0,-1 0 0,1 0 0,-1-1 0,0 0 0,0 0 0,0 0 0,-1 0 0,0-1 0,5-9 0,-3 1 0,-1 1 0,-1-1 0,-1 0 0,0-1 0,-1 1 0,0-1 0,-1 1 0,0-1 0,-2 1 0,0-1 0,0 1 0,-7-26 0,2 25 0,5 24 0,10 26 0,-3-21 0,0-1 0,1 0 0,1-1 0,0 0 0,1 0 0,1-1 0,-1 0 0,2 0 0,12 9 0,-15-13 0,1-1 0,1 0 0,-1-1 0,1 0 0,0 0 0,1-1 0,-1-1 0,0 1 0,1-2 0,0 0 0,0 0 0,19 1 0,30-3-1365,-33-1-5461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69 152 24575,'44'-48'0,"-37"38"0,1 0 0,0 1 0,1 0 0,0 1 0,1 0 0,-1 0 0,1 1 0,1 0 0,14-6 0,-20 10 0,1 1 0,-1 0 0,1 0 0,0 0 0,0 1 0,0 0 0,0 0 0,0 0 0,0 1 0,0 0 0,0 0 0,0 1 0,0 0 0,10 2 0,-13-2 0,1 1 0,-1 0 0,1 0 0,-1 0 0,0 0 0,1 1 0,-1-1 0,-1 1 0,1 0 0,0 0 0,-1 0 0,1 0 0,-1 0 0,0 0 0,0 1 0,0-1 0,0 1 0,-1 0 0,0-1 0,1 1 0,-1 0 0,-1 0 0,2 4 0,0 0 0,-1 1 0,0 0 0,0-1 0,0 1 0,-1 0 0,-1 0 0,1 0 0,-1-1 0,-1 1 0,0 0 0,0-1 0,0 1 0,-1-1 0,-6 12 0,4-13 0,1-1 0,-1 0 0,0-1 0,0 1 0,0-1 0,-1 0 0,0 0 0,0 0 0,0-1 0,0 0 0,-1 0 0,0-1 0,0 0 0,0 0 0,0 0 0,0-1 0,-9 2 0,5-1 10,0-1 0,-1 0 0,1-1 0,-1 0 0,0-1 0,1 0 0,-1 0 0,1-2 0,-1 1 0,1-1 0,-13-5 0,19 5-72,-1 0 0,1 0 0,0-1 0,0 0 1,0 0-1,1 0 0,-1-1 0,1 0 0,0 1 0,0-2 0,0 1 0,0 0 1,1-1-1,0 0 0,0 1 0,0-1 0,0 0 0,1-1 0,0 1 0,0 0 1,0-1-1,1 1 0,-2-12 0,0-10-6764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24575,'7'322'0,"-1"-244"0,4 1 0,20 81 0,57 154-1365,-79-287-5461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24575,'5'0'0,"2"5"0,5 2 0,0 5 0,-1 5 0,2 6 0,-2 3 0,-1 3 0,2-3 0,-1-2 0,3-4 0,-1-1 0,2-3 0,4 1 0,5-3 0,2-4 0,-3-3-8191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9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11 279 24575,'6'0'0,"13"1"0,1-2 0,-1 1 0,1-2 0,-1-1 0,28-7 0,-42 8 0,1 0 0,-1-1 0,0 1 0,0-1 0,1 0 0,-2-1 0,1 1 0,0-1 0,-1 0 0,0 0 0,0-1 0,0 1 0,0-1 0,-1 0 0,0 0 0,0 0 0,0 0 0,0 0 0,-1-1 0,0 1 0,0-1 0,1-8 0,-1 8 0,0-1 0,-1 0 0,0 1 0,0-1 0,-1 0 0,0 0 0,0 1 0,0-1 0,-1 0 0,0 1 0,-1-1 0,1 0 0,-4-7 0,3 10 0,0 0 0,0 1 0,-1-1 0,1 1 0,-1-1 0,0 1 0,0 0 0,-1 0 0,1 0 0,0 1 0,-1-1 0,0 1 0,1 0 0,-1 0 0,0 0 0,0 0 0,0 1 0,0-1 0,-1 1 0,1 0 0,-6 0 0,5 0 0,-1 0 0,0 0 0,1 0 0,-1 1 0,1 0 0,-1 0 0,1 1 0,-1 0 0,0 0 0,1 0 0,0 0 0,-1 1 0,1 0 0,0 0 0,0 0 0,0 1 0,0 0 0,-8 5 0,8-2 0,0-1 0,0 1 0,1-1 0,0 1 0,0 1 0,0-1 0,1 0 0,0 1 0,0 0 0,1 0 0,0 0 0,0 0 0,0 0 0,0 9 0,-3 40 0,3 0 0,2 0 0,10 78 0,-9-126-42,0 0-1,0 0 0,0 0 1,1 0-1,0 0 0,1 0 1,0-1-1,0 1 0,0-1 1,1 0-1,0 0 0,0 0 1,1-1-1,0 1 0,0-1 1,1 0-1,0 0 0,0-1 1,0 0-1,0 0 0,1 0 1,0-1-1,0 0 0,0-1 1,0 1-1,1-1 0,0 0 1,-1-1-1,1 0 0,0 0 1,9 0-1,15 2-6783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0 303 24575,'63'1'0,"89"-4"0,-136 2 0,1-2 0,-1 0 0,0 0 0,0-2 0,0 0 0,28-13 0,-43 18 0,0-1 0,0 1 0,0 0 0,-1-1 0,1 1 0,0-1 0,0 1 0,-1-1 0,1 1 0,0-1 0,-1 1 0,1-1 0,0 0 0,-1 1 0,1-1 0,-1 0 0,1 1 0,-1-1 0,0 0 0,1 0 0,-1 0 0,0 1 0,1-1 0,-1 0 0,0 0 0,0 0 0,0 0 0,0-1 0,0 1 0,-1 0 0,0-1 0,1 1 0,-1-1 0,0 1 0,0 0 0,0 0 0,0 0 0,0-1 0,0 1 0,0 0 0,-1 0 0,1 0 0,0 1 0,-2-2 0,-66-29 0,50 24 0,13 4 0,-79-42 0,77 40 0,1 0 0,1-1 0,-1 1 0,1-1 0,0-1 0,0 1 0,0-1 0,1 0 0,-5-9 0,9 14-72,0 0 1,0 0-1,0 0 0,1 0 0,-1 0 0,0-1 0,1 1 0,-1 0 1,1-1-1,0 1 0,0 0 0,0-1 0,0 1 0,0 0 0,0-1 1,1 1-1,-1 0 0,2-3 0,8-18-6754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24575,'1'34'0,"10"53"0,0-2 0,-2 37-341,5-1 0,5 0-1,42 139 1,-52-233-6485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24575,'1'0'0,"0"0"0,0 0 0,0 1 0,0-1 0,0 1 0,0-1 0,0 1 0,0-1 0,0 1 0,0-1 0,-1 1 0,1 0 0,0-1 0,0 1 0,-1 0 0,1 0 0,-1 0 0,1 0 0,0 0 0,-1-1 0,0 1 0,1 0 0,0 2 0,9 28 0,-6-18 0,5 23 0,-1 0 0,-1 1 0,-3 0 0,0 0 0,-3 1 0,-4 48 0,2-35 0,1 1 0,11 74 0,14 106 0,-23-224-273,0 1 0,0-2 0,1 1 0,6 15 0,3-4-6553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9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24575,'0'-5'0,"5"-7"0,8-1 0,5 1 0,6 2 0,-1 4-8191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24575,'7'0'0,"4"-1"0,0 1 0,0 0 0,0 1 0,0 0 0,-1 1 0,18 5 0,-25-5 0,1-1 0,-1 1 0,0 1 0,1-1 0,-1 0 0,0 1 0,0-1 0,-1 1 0,1 0 0,-1 0 0,1 0 0,-1 0 0,0 1 0,0-1 0,0 1 0,-1-1 0,1 1 0,-1-1 0,0 1 0,0 0 0,0 0 0,0 5 0,10 53 0,-5-23 0,14 47 0,-19-82-59,0-1 0,0 1-1,0-1 1,1 1-1,-1-1 1,1 0 0,0 0-1,0 0 1,0 0 0,1 0-1,-1 0 1,1 0 0,-1-1-1,1 1 1,0-1-1,0 0 1,0 0 0,0 0-1,0 0 1,1-1 0,-1 1-1,6 1 1,12 2-6767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6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0 24575,'-11'59'0,"8"-51"0,1 1 0,0 0 0,0 0 0,1 0 0,0 16 0,1-23 0,0 1 0,1-1 0,-1 0 0,1 1 0,0-1 0,0 0 0,0 0 0,0 1 0,0-1 0,0 0 0,0 0 0,1 0 0,-1 0 0,1 0 0,-1-1 0,1 1 0,0 0 0,0-1 0,0 1 0,0-1 0,0 0 0,0 1 0,0-1 0,0 0 0,0 0 0,3 0 0,-1 1 0,1-1 0,0 1 0,-1-1 0,1 0 0,0 0 0,-1-1 0,1 1 0,0-1 0,0 0 0,0 0 0,-1-1 0,1 0 0,0 0 0,0 0 0,-1 0 0,1 0 0,-1-1 0,1 0 0,-1 0 0,0 0 0,0-1 0,0 0 0,0 1 0,5-6 0,-3 3 0,-2 0 0,1-1 0,0 0 0,-1 0 0,0 0 0,-1 0 0,1 0 0,-1-1 0,0 0 0,-1 1 0,0-1 0,0 0 0,0 0 0,-1-1 0,1-8 0,9 26 0,1 0 0,0-1 0,23 12 0,-21-15 18,0-2-1,0 1 1,1-2-1,0 0 0,0-1 1,17 1-1,45 8-1504,-57-5-5339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24575,'21'221'0,"-10"-133"0,-6-46-455,2 0 0,23 75 0,-23-97-6371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24575,'-6'0'0,"-1"5"0,6 2 0,2 4 0,2 2-8191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1 235 24575,'0'-5'0,"-1"-18"0,2-1 0,1 1 0,7-41 0,-8 59 0,0 0 0,1 0 0,-1 0 0,1 0 0,0 1 0,0-1 0,1 0 0,0 1 0,-1 0 0,1-1 0,1 1 0,-1 0 0,1 1 0,-1-1 0,1 0 0,0 1 0,0 0 0,1 0 0,-1 0 0,1 1 0,-1-1 0,1 1 0,5-1 0,-7 2 0,-1 0 0,1 1 0,-1-1 0,1 1 0,0 0 0,-1 0 0,1 0 0,-1 0 0,1 1 0,0-1 0,-1 1 0,1-1 0,-1 1 0,1 0 0,-1 0 0,0 0 0,1 0 0,-1 1 0,0-1 0,0 1 0,0-1 0,0 1 0,0 0 0,0 0 0,0-1 0,-1 1 0,1 1 0,0-1 0,-1 0 0,0 0 0,2 4 0,4 8 0,-1 1 0,0 1 0,-1-1 0,4 18 0,2 6 0,-11-39 0,0 1 0,0-1 0,0 0 0,0 0 0,0 1 0,1-1 0,-1 0 0,0 1 0,0-1 0,0 0 0,0 0 0,1 1 0,-1-1 0,0 0 0,0 0 0,1 1 0,-1-1 0,0 0 0,1 0 0,-1 0 0,0 0 0,0 0 0,1 1 0,-1-1 0,0 0 0,1 0 0,-1 0 0,0 0 0,1 0 0,-1 0 0,0 0 0,1 0 0,-1 0 0,0 0 0,1 0 0,-1 0 0,0 0 0,1 0 0,-1-1 0,0 1 0,1 0 0,-1 0 0,0 0 0,0 0 0,1-1 0,-1 1 0,0 0 0,0 0 0,1 0 0,-1-1 0,0 1 0,0 0 0,0 0 0,1-1 0,-1 1 0,0 0 0,0-1 0,0 1 0,0 0 0,0-1 0,0 1 0,1 0 0,-1-1 0,0 1 0,15-29 0,-12 22 0,0 0 0,1 1 0,0 0 0,0 0 0,0 0 0,1 0 0,-1 1 0,2 0 0,-1 0 0,12-8 0,-16 12 0,1 0 0,-1 0 0,1 0 0,-1 1 0,1-1 0,-1 1 0,1-1 0,0 1 0,-1-1 0,1 1 0,0 0 0,0 0 0,-1 0 0,1 0 0,0 0 0,-1 0 0,1 1 0,2 0 0,-1 0 0,-1 0 0,0 1 0,0-1 0,0 1 0,0-1 0,0 1 0,0 0 0,-1 0 0,1 0 0,0 0 0,-1 0 0,0 0 0,1 0 0,-1 1 0,0-1 0,1 4 0,6 14-273,-1 1 0,-1-1 0,-1 2 0,4 27 0,-6-19-6553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1 363 24575,'0'2'0,"0"1"0,1-1 0,-1 1 0,0-1 0,1 0 0,0 1 0,0-1 0,0 0 0,0 0 0,0 1 0,0-1 0,0 0 0,1 0 0,-1 0 0,1-1 0,0 1 0,-1 0 0,1 0 0,0-1 0,0 1 0,0-1 0,0 0 0,0 0 0,3 2 0,0-1 0,1 0 0,0 0 0,-1 0 0,1 0 0,0-1 0,0 0 0,0 0 0,0-1 0,0 0 0,7 0 0,-8-1 0,-1 1 0,0-1 0,1 1 0,-1-1 0,1 0 0,-1-1 0,0 1 0,0-1 0,0 0 0,0 0 0,0 0 0,0-1 0,4-3 0,-6 4 0,-1 1 0,1-1 0,-1 0 0,0 1 0,0-1 0,0 0 0,0 0 0,0 0 0,0 0 0,0 0 0,0 0 0,-1 0 0,1-1 0,-1 1 0,0 0 0,0 0 0,0 0 0,0 0 0,0-1 0,0 1 0,0 0 0,-1 0 0,1 0 0,-1 0 0,1 0 0,-1-1 0,-2-2 0,-24-51 0,15 35 0,2-1 0,0 0 0,-7-26 0,15 42 0,1 1 0,0-1 0,0 0 0,0 0 0,1 0 0,0 0 0,0 0 0,0 0 0,1 0 0,0 0 0,0 0 0,0 1 0,1-1 0,0 0 0,0 1 0,0-1 0,5-7 0,-2 8-114,1-1 1,-1 1-1,1 0 0,0 1 0,0-1 1,0 1-1,1 0 0,-1 1 0,1 0 1,0 0-1,9-3 0,4-1-6712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1 24575,'-19'-1'0,"-1"2"0,1 0 0,-38 7 0,50-6 0,0 1 0,0-1 0,1 1 0,-1 1 0,0-1 0,1 1 0,0 0 0,0 1 0,0-1 0,1 1 0,-1 0 0,1 1 0,-6 8 0,-7 13 0,1 1 0,2 0 0,1 2 0,1-1 0,2 2 0,1-1 0,1 2 0,-9 61 0,15-71 15,0 1 0,1 1 0,2-1 0,0 0 0,2 0 0,0 0 0,9 33 0,-9-48-77,0 0 0,1 0 0,0 0 0,1-1 1,-1 1-1,2-1 0,-1 1 0,1-2 0,0 1 0,0 0 0,1-1 0,-1 0 1,2 0-1,-1-1 0,1 1 0,-1-1 0,1-1 0,1 1 0,-1-1 0,1-1 1,-1 1-1,1-1 0,12 3 0,5-1-6764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24575,'0'14'0,"0"79"0,-18 157 0,-13-24-1365,25-200-5461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24575,'46'-2'0,"70"-12"0,-65 6 0,-47 7 0,0 1 0,0-1 0,0 1 0,0 0 0,0 0 0,0 0 0,0 0 0,1 1 0,-1-1 0,0 1 0,0 0 0,0 1 0,-1-1 0,1 1 0,0-1 0,4 4 0,-5-2 0,-1 0 0,1-1 0,-1 2 0,0-1 0,1 0 0,-2 0 0,1 1 0,0-1 0,-1 1 0,1-1 0,-1 1 0,0-1 0,0 1 0,-1 0 0,1 0 0,-1 0 0,0 7 0,-2 192 0,-2-63 0,4-135-136,0-1-1,0 1 1,0 0-1,-1 0 1,0-1-1,0 1 1,0 0-1,-1-1 0,-3 9 1,-8 6-6690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1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5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9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39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24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3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08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1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99" Type="http://schemas.openxmlformats.org/officeDocument/2006/relationships/image" Target="../media/image612.png"/><Relationship Id="rId21" Type="http://schemas.openxmlformats.org/officeDocument/2006/relationships/image" Target="../media/image476.png"/><Relationship Id="rId63" Type="http://schemas.openxmlformats.org/officeDocument/2006/relationships/image" Target="../media/image497.png"/><Relationship Id="rId159" Type="http://schemas.openxmlformats.org/officeDocument/2006/relationships/image" Target="../media/image543.png"/><Relationship Id="rId324" Type="http://schemas.openxmlformats.org/officeDocument/2006/relationships/customXml" Target="../ink/ink616.xml"/><Relationship Id="rId366" Type="http://schemas.openxmlformats.org/officeDocument/2006/relationships/image" Target="../media/image644.png"/><Relationship Id="rId170" Type="http://schemas.openxmlformats.org/officeDocument/2006/relationships/customXml" Target="../ink/ink538.xml"/><Relationship Id="rId226" Type="http://schemas.openxmlformats.org/officeDocument/2006/relationships/customXml" Target="../ink/ink566.xml"/><Relationship Id="rId268" Type="http://schemas.openxmlformats.org/officeDocument/2006/relationships/customXml" Target="../ink/ink588.xml"/><Relationship Id="rId32" Type="http://schemas.openxmlformats.org/officeDocument/2006/relationships/customXml" Target="../ink/ink469.xml"/><Relationship Id="rId74" Type="http://schemas.openxmlformats.org/officeDocument/2006/relationships/customXml" Target="../ink/ink490.xml"/><Relationship Id="rId128" Type="http://schemas.openxmlformats.org/officeDocument/2006/relationships/customXml" Target="../ink/ink517.xml"/><Relationship Id="rId335" Type="http://schemas.openxmlformats.org/officeDocument/2006/relationships/image" Target="../media/image629.png"/><Relationship Id="rId5" Type="http://schemas.openxmlformats.org/officeDocument/2006/relationships/image" Target="../media/image468.png"/><Relationship Id="rId181" Type="http://schemas.openxmlformats.org/officeDocument/2006/relationships/image" Target="../media/image554.png"/><Relationship Id="rId237" Type="http://schemas.openxmlformats.org/officeDocument/2006/relationships/image" Target="../media/image581.png"/><Relationship Id="rId279" Type="http://schemas.openxmlformats.org/officeDocument/2006/relationships/image" Target="../media/image602.png"/><Relationship Id="rId43" Type="http://schemas.openxmlformats.org/officeDocument/2006/relationships/image" Target="../media/image487.png"/><Relationship Id="rId139" Type="http://schemas.openxmlformats.org/officeDocument/2006/relationships/image" Target="../media/image533.png"/><Relationship Id="rId290" Type="http://schemas.openxmlformats.org/officeDocument/2006/relationships/customXml" Target="../ink/ink599.xml"/><Relationship Id="rId304" Type="http://schemas.openxmlformats.org/officeDocument/2006/relationships/customXml" Target="../ink/ink606.xml"/><Relationship Id="rId346" Type="http://schemas.openxmlformats.org/officeDocument/2006/relationships/customXml" Target="../ink/ink627.xml"/><Relationship Id="rId85" Type="http://schemas.openxmlformats.org/officeDocument/2006/relationships/image" Target="../media/image507.png"/><Relationship Id="rId150" Type="http://schemas.openxmlformats.org/officeDocument/2006/relationships/customXml" Target="../ink/ink528.xml"/><Relationship Id="rId192" Type="http://schemas.openxmlformats.org/officeDocument/2006/relationships/customXml" Target="../ink/ink549.xml"/><Relationship Id="rId206" Type="http://schemas.openxmlformats.org/officeDocument/2006/relationships/customXml" Target="../ink/ink556.xml"/><Relationship Id="rId248" Type="http://schemas.openxmlformats.org/officeDocument/2006/relationships/customXml" Target="../ink/ink578.xml"/><Relationship Id="rId12" Type="http://schemas.openxmlformats.org/officeDocument/2006/relationships/customXml" Target="../ink/ink459.xml"/><Relationship Id="rId108" Type="http://schemas.openxmlformats.org/officeDocument/2006/relationships/customXml" Target="../ink/ink507.xml"/><Relationship Id="rId315" Type="http://schemas.openxmlformats.org/officeDocument/2006/relationships/image" Target="../media/image620.png"/><Relationship Id="rId357" Type="http://schemas.openxmlformats.org/officeDocument/2006/relationships/customXml" Target="../ink/ink633.xml"/><Relationship Id="rId54" Type="http://schemas.openxmlformats.org/officeDocument/2006/relationships/customXml" Target="../ink/ink480.xml"/><Relationship Id="rId96" Type="http://schemas.openxmlformats.org/officeDocument/2006/relationships/customXml" Target="../ink/ink501.xml"/><Relationship Id="rId161" Type="http://schemas.openxmlformats.org/officeDocument/2006/relationships/image" Target="../media/image544.png"/><Relationship Id="rId217" Type="http://schemas.openxmlformats.org/officeDocument/2006/relationships/image" Target="../media/image572.png"/><Relationship Id="rId259" Type="http://schemas.openxmlformats.org/officeDocument/2006/relationships/image" Target="../media/image592.png"/><Relationship Id="rId23" Type="http://schemas.openxmlformats.org/officeDocument/2006/relationships/image" Target="../media/image477.png"/><Relationship Id="rId119" Type="http://schemas.openxmlformats.org/officeDocument/2006/relationships/image" Target="../media/image523.png"/><Relationship Id="rId270" Type="http://schemas.openxmlformats.org/officeDocument/2006/relationships/customXml" Target="../ink/ink589.xml"/><Relationship Id="rId326" Type="http://schemas.openxmlformats.org/officeDocument/2006/relationships/customXml" Target="../ink/ink617.xml"/><Relationship Id="rId65" Type="http://schemas.openxmlformats.org/officeDocument/2006/relationships/image" Target="../media/image498.png"/><Relationship Id="rId130" Type="http://schemas.openxmlformats.org/officeDocument/2006/relationships/customXml" Target="../ink/ink518.xml"/><Relationship Id="rId368" Type="http://schemas.openxmlformats.org/officeDocument/2006/relationships/image" Target="../media/image645.png"/><Relationship Id="rId172" Type="http://schemas.openxmlformats.org/officeDocument/2006/relationships/customXml" Target="../ink/ink539.xml"/><Relationship Id="rId228" Type="http://schemas.openxmlformats.org/officeDocument/2006/relationships/customXml" Target="../ink/ink567.xml"/><Relationship Id="rId281" Type="http://schemas.openxmlformats.org/officeDocument/2006/relationships/image" Target="../media/image603.png"/><Relationship Id="rId337" Type="http://schemas.openxmlformats.org/officeDocument/2006/relationships/image" Target="../media/image630.png"/><Relationship Id="rId34" Type="http://schemas.openxmlformats.org/officeDocument/2006/relationships/customXml" Target="../ink/ink470.xml"/><Relationship Id="rId76" Type="http://schemas.openxmlformats.org/officeDocument/2006/relationships/customXml" Target="../ink/ink491.xml"/><Relationship Id="rId141" Type="http://schemas.openxmlformats.org/officeDocument/2006/relationships/image" Target="../media/image534.png"/><Relationship Id="rId7" Type="http://schemas.openxmlformats.org/officeDocument/2006/relationships/image" Target="../media/image469.png"/><Relationship Id="rId183" Type="http://schemas.openxmlformats.org/officeDocument/2006/relationships/image" Target="../media/image555.png"/><Relationship Id="rId239" Type="http://schemas.openxmlformats.org/officeDocument/2006/relationships/image" Target="../media/image582.png"/><Relationship Id="rId250" Type="http://schemas.openxmlformats.org/officeDocument/2006/relationships/customXml" Target="../ink/ink579.xml"/><Relationship Id="rId292" Type="http://schemas.openxmlformats.org/officeDocument/2006/relationships/customXml" Target="../ink/ink600.xml"/><Relationship Id="rId306" Type="http://schemas.openxmlformats.org/officeDocument/2006/relationships/customXml" Target="../ink/ink607.xml"/><Relationship Id="rId45" Type="http://schemas.openxmlformats.org/officeDocument/2006/relationships/image" Target="../media/image488.png"/><Relationship Id="rId87" Type="http://schemas.openxmlformats.org/officeDocument/2006/relationships/image" Target="../media/image508.png"/><Relationship Id="rId110" Type="http://schemas.openxmlformats.org/officeDocument/2006/relationships/customXml" Target="../ink/ink508.xml"/><Relationship Id="rId348" Type="http://schemas.openxmlformats.org/officeDocument/2006/relationships/customXml" Target="../ink/ink628.xml"/><Relationship Id="rId152" Type="http://schemas.openxmlformats.org/officeDocument/2006/relationships/customXml" Target="../ink/ink529.xml"/><Relationship Id="rId194" Type="http://schemas.openxmlformats.org/officeDocument/2006/relationships/customXml" Target="../ink/ink550.xml"/><Relationship Id="rId208" Type="http://schemas.openxmlformats.org/officeDocument/2006/relationships/customXml" Target="../ink/ink557.xml"/><Relationship Id="rId261" Type="http://schemas.openxmlformats.org/officeDocument/2006/relationships/image" Target="../media/image593.png"/><Relationship Id="rId14" Type="http://schemas.openxmlformats.org/officeDocument/2006/relationships/customXml" Target="../ink/ink460.xml"/><Relationship Id="rId56" Type="http://schemas.openxmlformats.org/officeDocument/2006/relationships/customXml" Target="../ink/ink481.xml"/><Relationship Id="rId317" Type="http://schemas.openxmlformats.org/officeDocument/2006/relationships/image" Target="../media/image621.png"/><Relationship Id="rId359" Type="http://schemas.openxmlformats.org/officeDocument/2006/relationships/customXml" Target="../ink/ink634.xml"/><Relationship Id="rId98" Type="http://schemas.openxmlformats.org/officeDocument/2006/relationships/customXml" Target="../ink/ink502.xml"/><Relationship Id="rId121" Type="http://schemas.openxmlformats.org/officeDocument/2006/relationships/image" Target="../media/image524.png"/><Relationship Id="rId163" Type="http://schemas.openxmlformats.org/officeDocument/2006/relationships/image" Target="../media/image545.png"/><Relationship Id="rId219" Type="http://schemas.openxmlformats.org/officeDocument/2006/relationships/image" Target="../media/image573.png"/><Relationship Id="rId370" Type="http://schemas.openxmlformats.org/officeDocument/2006/relationships/image" Target="../media/image646.png"/><Relationship Id="rId230" Type="http://schemas.openxmlformats.org/officeDocument/2006/relationships/customXml" Target="../ink/ink568.xml"/><Relationship Id="rId25" Type="http://schemas.openxmlformats.org/officeDocument/2006/relationships/image" Target="../media/image478.png"/><Relationship Id="rId67" Type="http://schemas.openxmlformats.org/officeDocument/2006/relationships/image" Target="../media/image499.png"/><Relationship Id="rId272" Type="http://schemas.openxmlformats.org/officeDocument/2006/relationships/customXml" Target="../ink/ink590.xml"/><Relationship Id="rId328" Type="http://schemas.openxmlformats.org/officeDocument/2006/relationships/customXml" Target="../ink/ink618.xml"/><Relationship Id="rId132" Type="http://schemas.openxmlformats.org/officeDocument/2006/relationships/customXml" Target="../ink/ink519.xml"/><Relationship Id="rId174" Type="http://schemas.openxmlformats.org/officeDocument/2006/relationships/customXml" Target="../ink/ink540.xml"/><Relationship Id="rId241" Type="http://schemas.openxmlformats.org/officeDocument/2006/relationships/image" Target="../media/image583.png"/><Relationship Id="rId36" Type="http://schemas.openxmlformats.org/officeDocument/2006/relationships/customXml" Target="../ink/ink471.xml"/><Relationship Id="rId283" Type="http://schemas.openxmlformats.org/officeDocument/2006/relationships/image" Target="../media/image604.png"/><Relationship Id="rId339" Type="http://schemas.openxmlformats.org/officeDocument/2006/relationships/image" Target="../media/image631.png"/><Relationship Id="rId78" Type="http://schemas.openxmlformats.org/officeDocument/2006/relationships/customXml" Target="../ink/ink492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514.xml"/><Relationship Id="rId143" Type="http://schemas.openxmlformats.org/officeDocument/2006/relationships/image" Target="../media/image535.png"/><Relationship Id="rId164" Type="http://schemas.openxmlformats.org/officeDocument/2006/relationships/customXml" Target="../ink/ink535.xml"/><Relationship Id="rId185" Type="http://schemas.openxmlformats.org/officeDocument/2006/relationships/image" Target="../media/image556.png"/><Relationship Id="rId350" Type="http://schemas.openxmlformats.org/officeDocument/2006/relationships/customXml" Target="../ink/ink629.xml"/><Relationship Id="rId371" Type="http://schemas.openxmlformats.org/officeDocument/2006/relationships/customXml" Target="../ink/ink640.xml"/><Relationship Id="rId9" Type="http://schemas.openxmlformats.org/officeDocument/2006/relationships/image" Target="../media/image470.png"/><Relationship Id="rId210" Type="http://schemas.openxmlformats.org/officeDocument/2006/relationships/customXml" Target="../ink/ink558.xml"/><Relationship Id="rId26" Type="http://schemas.openxmlformats.org/officeDocument/2006/relationships/customXml" Target="../ink/ink466.xml"/><Relationship Id="rId231" Type="http://schemas.openxmlformats.org/officeDocument/2006/relationships/image" Target="../media/image579.png"/><Relationship Id="rId252" Type="http://schemas.openxmlformats.org/officeDocument/2006/relationships/customXml" Target="../ink/ink580.xml"/><Relationship Id="rId273" Type="http://schemas.openxmlformats.org/officeDocument/2006/relationships/image" Target="../media/image599.png"/><Relationship Id="rId294" Type="http://schemas.openxmlformats.org/officeDocument/2006/relationships/customXml" Target="../ink/ink601.xml"/><Relationship Id="rId308" Type="http://schemas.openxmlformats.org/officeDocument/2006/relationships/customXml" Target="../ink/ink608.xml"/><Relationship Id="rId329" Type="http://schemas.openxmlformats.org/officeDocument/2006/relationships/image" Target="../media/image626.png"/><Relationship Id="rId47" Type="http://schemas.openxmlformats.org/officeDocument/2006/relationships/image" Target="../media/image489.png"/><Relationship Id="rId68" Type="http://schemas.openxmlformats.org/officeDocument/2006/relationships/customXml" Target="../ink/ink487.xml"/><Relationship Id="rId89" Type="http://schemas.openxmlformats.org/officeDocument/2006/relationships/image" Target="../media/image509.png"/><Relationship Id="rId112" Type="http://schemas.openxmlformats.org/officeDocument/2006/relationships/customXml" Target="../ink/ink509.xml"/><Relationship Id="rId133" Type="http://schemas.openxmlformats.org/officeDocument/2006/relationships/image" Target="../media/image530.png"/><Relationship Id="rId154" Type="http://schemas.openxmlformats.org/officeDocument/2006/relationships/customXml" Target="../ink/ink530.xml"/><Relationship Id="rId175" Type="http://schemas.openxmlformats.org/officeDocument/2006/relationships/image" Target="../media/image551.png"/><Relationship Id="rId340" Type="http://schemas.openxmlformats.org/officeDocument/2006/relationships/customXml" Target="../ink/ink624.xml"/><Relationship Id="rId361" Type="http://schemas.openxmlformats.org/officeDocument/2006/relationships/customXml" Target="../ink/ink635.xml"/><Relationship Id="rId196" Type="http://schemas.openxmlformats.org/officeDocument/2006/relationships/customXml" Target="../ink/ink551.xml"/><Relationship Id="rId200" Type="http://schemas.openxmlformats.org/officeDocument/2006/relationships/customXml" Target="../ink/ink553.xml"/><Relationship Id="rId16" Type="http://schemas.openxmlformats.org/officeDocument/2006/relationships/customXml" Target="../ink/ink461.xml"/><Relationship Id="rId221" Type="http://schemas.openxmlformats.org/officeDocument/2006/relationships/image" Target="../media/image574.png"/><Relationship Id="rId242" Type="http://schemas.openxmlformats.org/officeDocument/2006/relationships/customXml" Target="../ink/ink575.xml"/><Relationship Id="rId263" Type="http://schemas.openxmlformats.org/officeDocument/2006/relationships/image" Target="../media/image594.png"/><Relationship Id="rId284" Type="http://schemas.openxmlformats.org/officeDocument/2006/relationships/customXml" Target="../ink/ink596.xml"/><Relationship Id="rId319" Type="http://schemas.openxmlformats.org/officeDocument/2006/relationships/image" Target="../media/image622.png"/><Relationship Id="rId37" Type="http://schemas.openxmlformats.org/officeDocument/2006/relationships/image" Target="../media/image484.png"/><Relationship Id="rId58" Type="http://schemas.openxmlformats.org/officeDocument/2006/relationships/customXml" Target="../ink/ink482.xml"/><Relationship Id="rId79" Type="http://schemas.openxmlformats.org/officeDocument/2006/relationships/image" Target="../media/image504.png"/><Relationship Id="rId102" Type="http://schemas.openxmlformats.org/officeDocument/2006/relationships/customXml" Target="../ink/ink504.xml"/><Relationship Id="rId123" Type="http://schemas.openxmlformats.org/officeDocument/2006/relationships/image" Target="../media/image525.png"/><Relationship Id="rId144" Type="http://schemas.openxmlformats.org/officeDocument/2006/relationships/customXml" Target="../ink/ink525.xml"/><Relationship Id="rId330" Type="http://schemas.openxmlformats.org/officeDocument/2006/relationships/customXml" Target="../ink/ink619.xml"/><Relationship Id="rId90" Type="http://schemas.openxmlformats.org/officeDocument/2006/relationships/customXml" Target="../ink/ink498.xml"/><Relationship Id="rId165" Type="http://schemas.openxmlformats.org/officeDocument/2006/relationships/image" Target="../media/image546.png"/><Relationship Id="rId186" Type="http://schemas.openxmlformats.org/officeDocument/2006/relationships/customXml" Target="../ink/ink546.xml"/><Relationship Id="rId351" Type="http://schemas.openxmlformats.org/officeDocument/2006/relationships/image" Target="../media/image637.png"/><Relationship Id="rId372" Type="http://schemas.openxmlformats.org/officeDocument/2006/relationships/image" Target="../media/image647.png"/><Relationship Id="rId211" Type="http://schemas.openxmlformats.org/officeDocument/2006/relationships/image" Target="../media/image569.png"/><Relationship Id="rId232" Type="http://schemas.openxmlformats.org/officeDocument/2006/relationships/customXml" Target="../ink/ink569.xml"/><Relationship Id="rId253" Type="http://schemas.openxmlformats.org/officeDocument/2006/relationships/image" Target="../media/image589.png"/><Relationship Id="rId274" Type="http://schemas.openxmlformats.org/officeDocument/2006/relationships/customXml" Target="../ink/ink591.xml"/><Relationship Id="rId295" Type="http://schemas.openxmlformats.org/officeDocument/2006/relationships/image" Target="../media/image610.png"/><Relationship Id="rId309" Type="http://schemas.openxmlformats.org/officeDocument/2006/relationships/image" Target="../media/image617.png"/><Relationship Id="rId27" Type="http://schemas.openxmlformats.org/officeDocument/2006/relationships/image" Target="../media/image479.png"/><Relationship Id="rId48" Type="http://schemas.openxmlformats.org/officeDocument/2006/relationships/customXml" Target="../ink/ink477.xml"/><Relationship Id="rId69" Type="http://schemas.openxmlformats.org/officeDocument/2006/relationships/image" Target="../media/image500.png"/><Relationship Id="rId113" Type="http://schemas.openxmlformats.org/officeDocument/2006/relationships/image" Target="../media/image520.png"/><Relationship Id="rId134" Type="http://schemas.openxmlformats.org/officeDocument/2006/relationships/customXml" Target="../ink/ink520.xml"/><Relationship Id="rId320" Type="http://schemas.openxmlformats.org/officeDocument/2006/relationships/customXml" Target="../ink/ink614.xml"/><Relationship Id="rId80" Type="http://schemas.openxmlformats.org/officeDocument/2006/relationships/customXml" Target="../ink/ink493.xml"/><Relationship Id="rId155" Type="http://schemas.openxmlformats.org/officeDocument/2006/relationships/image" Target="../media/image541.png"/><Relationship Id="rId176" Type="http://schemas.openxmlformats.org/officeDocument/2006/relationships/customXml" Target="../ink/ink541.xml"/><Relationship Id="rId197" Type="http://schemas.openxmlformats.org/officeDocument/2006/relationships/image" Target="../media/image562.png"/><Relationship Id="rId341" Type="http://schemas.openxmlformats.org/officeDocument/2006/relationships/image" Target="../media/image632.png"/><Relationship Id="rId362" Type="http://schemas.openxmlformats.org/officeDocument/2006/relationships/image" Target="../media/image642.png"/><Relationship Id="rId201" Type="http://schemas.openxmlformats.org/officeDocument/2006/relationships/image" Target="../media/image564.png"/><Relationship Id="rId222" Type="http://schemas.openxmlformats.org/officeDocument/2006/relationships/customXml" Target="../ink/ink564.xml"/><Relationship Id="rId243" Type="http://schemas.openxmlformats.org/officeDocument/2006/relationships/image" Target="../media/image584.png"/><Relationship Id="rId264" Type="http://schemas.openxmlformats.org/officeDocument/2006/relationships/customXml" Target="../ink/ink586.xml"/><Relationship Id="rId285" Type="http://schemas.openxmlformats.org/officeDocument/2006/relationships/image" Target="../media/image605.png"/><Relationship Id="rId17" Type="http://schemas.openxmlformats.org/officeDocument/2006/relationships/image" Target="../media/image474.png"/><Relationship Id="rId38" Type="http://schemas.openxmlformats.org/officeDocument/2006/relationships/customXml" Target="../ink/ink472.xml"/><Relationship Id="rId59" Type="http://schemas.openxmlformats.org/officeDocument/2006/relationships/image" Target="../media/image495.png"/><Relationship Id="rId103" Type="http://schemas.openxmlformats.org/officeDocument/2006/relationships/image" Target="../media/image47.png"/><Relationship Id="rId124" Type="http://schemas.openxmlformats.org/officeDocument/2006/relationships/customXml" Target="../ink/ink515.xml"/><Relationship Id="rId310" Type="http://schemas.openxmlformats.org/officeDocument/2006/relationships/customXml" Target="../ink/ink609.xml"/><Relationship Id="rId70" Type="http://schemas.openxmlformats.org/officeDocument/2006/relationships/customXml" Target="../ink/ink488.xml"/><Relationship Id="rId91" Type="http://schemas.openxmlformats.org/officeDocument/2006/relationships/image" Target="../media/image510.png"/><Relationship Id="rId145" Type="http://schemas.openxmlformats.org/officeDocument/2006/relationships/image" Target="../media/image536.png"/><Relationship Id="rId166" Type="http://schemas.openxmlformats.org/officeDocument/2006/relationships/customXml" Target="../ink/ink536.xml"/><Relationship Id="rId187" Type="http://schemas.openxmlformats.org/officeDocument/2006/relationships/image" Target="../media/image557.png"/><Relationship Id="rId331" Type="http://schemas.openxmlformats.org/officeDocument/2006/relationships/image" Target="../media/image627.png"/><Relationship Id="rId352" Type="http://schemas.openxmlformats.org/officeDocument/2006/relationships/customXml" Target="../ink/ink630.xml"/><Relationship Id="rId373" Type="http://schemas.openxmlformats.org/officeDocument/2006/relationships/customXml" Target="../ink/ink641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59.xml"/><Relationship Id="rId233" Type="http://schemas.openxmlformats.org/officeDocument/2006/relationships/image" Target="../media/image580.png"/><Relationship Id="rId254" Type="http://schemas.openxmlformats.org/officeDocument/2006/relationships/customXml" Target="../ink/ink581.xml"/><Relationship Id="rId28" Type="http://schemas.openxmlformats.org/officeDocument/2006/relationships/customXml" Target="../ink/ink467.xml"/><Relationship Id="rId49" Type="http://schemas.openxmlformats.org/officeDocument/2006/relationships/image" Target="../media/image490.png"/><Relationship Id="rId114" Type="http://schemas.openxmlformats.org/officeDocument/2006/relationships/customXml" Target="../ink/ink510.xml"/><Relationship Id="rId275" Type="http://schemas.openxmlformats.org/officeDocument/2006/relationships/image" Target="../media/image600.png"/><Relationship Id="rId296" Type="http://schemas.openxmlformats.org/officeDocument/2006/relationships/customXml" Target="../ink/ink602.xml"/><Relationship Id="rId300" Type="http://schemas.openxmlformats.org/officeDocument/2006/relationships/customXml" Target="../ink/ink604.xml"/><Relationship Id="rId60" Type="http://schemas.openxmlformats.org/officeDocument/2006/relationships/customXml" Target="../ink/ink483.xml"/><Relationship Id="rId81" Type="http://schemas.openxmlformats.org/officeDocument/2006/relationships/image" Target="../media/image505.png"/><Relationship Id="rId135" Type="http://schemas.openxmlformats.org/officeDocument/2006/relationships/image" Target="../media/image531.png"/><Relationship Id="rId156" Type="http://schemas.openxmlformats.org/officeDocument/2006/relationships/customXml" Target="../ink/ink531.xml"/><Relationship Id="rId177" Type="http://schemas.openxmlformats.org/officeDocument/2006/relationships/image" Target="../media/image552.png"/><Relationship Id="rId198" Type="http://schemas.openxmlformats.org/officeDocument/2006/relationships/customXml" Target="../ink/ink552.xml"/><Relationship Id="rId321" Type="http://schemas.openxmlformats.org/officeDocument/2006/relationships/image" Target="../media/image623.png"/><Relationship Id="rId342" Type="http://schemas.openxmlformats.org/officeDocument/2006/relationships/customXml" Target="../ink/ink625.xml"/><Relationship Id="rId363" Type="http://schemas.openxmlformats.org/officeDocument/2006/relationships/customXml" Target="../ink/ink636.xml"/><Relationship Id="rId202" Type="http://schemas.openxmlformats.org/officeDocument/2006/relationships/customXml" Target="../ink/ink554.xml"/><Relationship Id="rId223" Type="http://schemas.openxmlformats.org/officeDocument/2006/relationships/image" Target="../media/image575.png"/><Relationship Id="rId244" Type="http://schemas.openxmlformats.org/officeDocument/2006/relationships/customXml" Target="../ink/ink576.xml"/><Relationship Id="rId18" Type="http://schemas.openxmlformats.org/officeDocument/2006/relationships/customXml" Target="../ink/ink462.xml"/><Relationship Id="rId39" Type="http://schemas.openxmlformats.org/officeDocument/2006/relationships/image" Target="../media/image485.png"/><Relationship Id="rId265" Type="http://schemas.openxmlformats.org/officeDocument/2006/relationships/image" Target="../media/image595.png"/><Relationship Id="rId286" Type="http://schemas.openxmlformats.org/officeDocument/2006/relationships/customXml" Target="../ink/ink597.xml"/><Relationship Id="rId50" Type="http://schemas.openxmlformats.org/officeDocument/2006/relationships/customXml" Target="../ink/ink478.xml"/><Relationship Id="rId104" Type="http://schemas.openxmlformats.org/officeDocument/2006/relationships/customXml" Target="../ink/ink505.xml"/><Relationship Id="rId125" Type="http://schemas.openxmlformats.org/officeDocument/2006/relationships/image" Target="../media/image526.png"/><Relationship Id="rId146" Type="http://schemas.openxmlformats.org/officeDocument/2006/relationships/customXml" Target="../ink/ink526.xml"/><Relationship Id="rId167" Type="http://schemas.openxmlformats.org/officeDocument/2006/relationships/image" Target="../media/image547.png"/><Relationship Id="rId188" Type="http://schemas.openxmlformats.org/officeDocument/2006/relationships/customXml" Target="../ink/ink547.xml"/><Relationship Id="rId311" Type="http://schemas.openxmlformats.org/officeDocument/2006/relationships/image" Target="../media/image618.png"/><Relationship Id="rId332" Type="http://schemas.openxmlformats.org/officeDocument/2006/relationships/customXml" Target="../ink/ink620.xml"/><Relationship Id="rId353" Type="http://schemas.openxmlformats.org/officeDocument/2006/relationships/image" Target="../media/image638.png"/><Relationship Id="rId374" Type="http://schemas.openxmlformats.org/officeDocument/2006/relationships/image" Target="../media/image648.png"/><Relationship Id="rId71" Type="http://schemas.openxmlformats.org/officeDocument/2006/relationships/image" Target="../media/image501.png"/><Relationship Id="rId92" Type="http://schemas.openxmlformats.org/officeDocument/2006/relationships/customXml" Target="../ink/ink499.xml"/><Relationship Id="rId213" Type="http://schemas.openxmlformats.org/officeDocument/2006/relationships/image" Target="../media/image570.png"/><Relationship Id="rId234" Type="http://schemas.openxmlformats.org/officeDocument/2006/relationships/customXml" Target="../ink/ink570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480.png"/><Relationship Id="rId255" Type="http://schemas.openxmlformats.org/officeDocument/2006/relationships/image" Target="../media/image590.png"/><Relationship Id="rId276" Type="http://schemas.openxmlformats.org/officeDocument/2006/relationships/customXml" Target="../ink/ink592.xml"/><Relationship Id="rId297" Type="http://schemas.openxmlformats.org/officeDocument/2006/relationships/image" Target="../media/image611.png"/><Relationship Id="rId40" Type="http://schemas.openxmlformats.org/officeDocument/2006/relationships/customXml" Target="../ink/ink473.xml"/><Relationship Id="rId115" Type="http://schemas.openxmlformats.org/officeDocument/2006/relationships/image" Target="../media/image521.png"/><Relationship Id="rId136" Type="http://schemas.openxmlformats.org/officeDocument/2006/relationships/customXml" Target="../ink/ink521.xml"/><Relationship Id="rId157" Type="http://schemas.openxmlformats.org/officeDocument/2006/relationships/image" Target="../media/image542.png"/><Relationship Id="rId178" Type="http://schemas.openxmlformats.org/officeDocument/2006/relationships/customXml" Target="../ink/ink542.xml"/><Relationship Id="rId301" Type="http://schemas.openxmlformats.org/officeDocument/2006/relationships/image" Target="../media/image613.png"/><Relationship Id="rId322" Type="http://schemas.openxmlformats.org/officeDocument/2006/relationships/customXml" Target="../ink/ink615.xml"/><Relationship Id="rId343" Type="http://schemas.openxmlformats.org/officeDocument/2006/relationships/image" Target="../media/image633.png"/><Relationship Id="rId364" Type="http://schemas.openxmlformats.org/officeDocument/2006/relationships/image" Target="../media/image643.png"/><Relationship Id="rId61" Type="http://schemas.openxmlformats.org/officeDocument/2006/relationships/image" Target="../media/image496.png"/><Relationship Id="rId82" Type="http://schemas.openxmlformats.org/officeDocument/2006/relationships/customXml" Target="../ink/ink494.xml"/><Relationship Id="rId199" Type="http://schemas.openxmlformats.org/officeDocument/2006/relationships/image" Target="../media/image563.png"/><Relationship Id="rId203" Type="http://schemas.openxmlformats.org/officeDocument/2006/relationships/image" Target="../media/image565.png"/><Relationship Id="rId19" Type="http://schemas.openxmlformats.org/officeDocument/2006/relationships/image" Target="../media/image475.png"/><Relationship Id="rId224" Type="http://schemas.openxmlformats.org/officeDocument/2006/relationships/customXml" Target="../ink/ink565.xml"/><Relationship Id="rId245" Type="http://schemas.openxmlformats.org/officeDocument/2006/relationships/image" Target="../media/image585.png"/><Relationship Id="rId266" Type="http://schemas.openxmlformats.org/officeDocument/2006/relationships/customXml" Target="../ink/ink587.xml"/><Relationship Id="rId287" Type="http://schemas.openxmlformats.org/officeDocument/2006/relationships/image" Target="../media/image606.png"/><Relationship Id="rId30" Type="http://schemas.openxmlformats.org/officeDocument/2006/relationships/customXml" Target="../ink/ink468.xml"/><Relationship Id="rId105" Type="http://schemas.openxmlformats.org/officeDocument/2006/relationships/image" Target="../media/image516.png"/><Relationship Id="rId126" Type="http://schemas.openxmlformats.org/officeDocument/2006/relationships/customXml" Target="../ink/ink516.xml"/><Relationship Id="rId147" Type="http://schemas.openxmlformats.org/officeDocument/2006/relationships/image" Target="../media/image537.png"/><Relationship Id="rId168" Type="http://schemas.openxmlformats.org/officeDocument/2006/relationships/customXml" Target="../ink/ink537.xml"/><Relationship Id="rId312" Type="http://schemas.openxmlformats.org/officeDocument/2006/relationships/customXml" Target="../ink/ink610.xml"/><Relationship Id="rId333" Type="http://schemas.openxmlformats.org/officeDocument/2006/relationships/image" Target="../media/image628.png"/><Relationship Id="rId354" Type="http://schemas.openxmlformats.org/officeDocument/2006/relationships/customXml" Target="../ink/ink631.xml"/><Relationship Id="rId51" Type="http://schemas.openxmlformats.org/officeDocument/2006/relationships/image" Target="../media/image491.png"/><Relationship Id="rId72" Type="http://schemas.openxmlformats.org/officeDocument/2006/relationships/customXml" Target="../ink/ink489.xml"/><Relationship Id="rId93" Type="http://schemas.openxmlformats.org/officeDocument/2006/relationships/image" Target="../media/image511.png"/><Relationship Id="rId189" Type="http://schemas.openxmlformats.org/officeDocument/2006/relationships/image" Target="../media/image558.png"/><Relationship Id="rId375" Type="http://schemas.openxmlformats.org/officeDocument/2006/relationships/customXml" Target="../ink/ink642.xml"/><Relationship Id="rId3" Type="http://schemas.openxmlformats.org/officeDocument/2006/relationships/image" Target="../media/image7.png"/><Relationship Id="rId214" Type="http://schemas.openxmlformats.org/officeDocument/2006/relationships/customXml" Target="../ink/ink560.xml"/><Relationship Id="rId235" Type="http://schemas.openxmlformats.org/officeDocument/2006/relationships/customXml" Target="../ink/ink571.xml"/><Relationship Id="rId256" Type="http://schemas.openxmlformats.org/officeDocument/2006/relationships/customXml" Target="../ink/ink582.xml"/><Relationship Id="rId277" Type="http://schemas.openxmlformats.org/officeDocument/2006/relationships/image" Target="../media/image601.png"/><Relationship Id="rId298" Type="http://schemas.openxmlformats.org/officeDocument/2006/relationships/customXml" Target="../ink/ink603.xml"/><Relationship Id="rId116" Type="http://schemas.openxmlformats.org/officeDocument/2006/relationships/customXml" Target="../ink/ink511.xml"/><Relationship Id="rId137" Type="http://schemas.openxmlformats.org/officeDocument/2006/relationships/image" Target="../media/image532.png"/><Relationship Id="rId158" Type="http://schemas.openxmlformats.org/officeDocument/2006/relationships/customXml" Target="../ink/ink532.xml"/><Relationship Id="rId302" Type="http://schemas.openxmlformats.org/officeDocument/2006/relationships/customXml" Target="../ink/ink605.xml"/><Relationship Id="rId323" Type="http://schemas.openxmlformats.org/officeDocument/2006/relationships/image" Target="../media/image624.png"/><Relationship Id="rId344" Type="http://schemas.openxmlformats.org/officeDocument/2006/relationships/customXml" Target="../ink/ink626.xml"/><Relationship Id="rId20" Type="http://schemas.openxmlformats.org/officeDocument/2006/relationships/customXml" Target="../ink/ink463.xml"/><Relationship Id="rId41" Type="http://schemas.openxmlformats.org/officeDocument/2006/relationships/image" Target="../media/image486.png"/><Relationship Id="rId62" Type="http://schemas.openxmlformats.org/officeDocument/2006/relationships/customXml" Target="../ink/ink484.xml"/><Relationship Id="rId83" Type="http://schemas.openxmlformats.org/officeDocument/2006/relationships/image" Target="../media/image506.png"/><Relationship Id="rId179" Type="http://schemas.openxmlformats.org/officeDocument/2006/relationships/image" Target="../media/image553.png"/><Relationship Id="rId365" Type="http://schemas.openxmlformats.org/officeDocument/2006/relationships/customXml" Target="../ink/ink637.xml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25" Type="http://schemas.openxmlformats.org/officeDocument/2006/relationships/image" Target="../media/image576.png"/><Relationship Id="rId246" Type="http://schemas.openxmlformats.org/officeDocument/2006/relationships/customXml" Target="../ink/ink577.xml"/><Relationship Id="rId267" Type="http://schemas.openxmlformats.org/officeDocument/2006/relationships/image" Target="../media/image596.png"/><Relationship Id="rId288" Type="http://schemas.openxmlformats.org/officeDocument/2006/relationships/customXml" Target="../ink/ink598.xml"/><Relationship Id="rId106" Type="http://schemas.openxmlformats.org/officeDocument/2006/relationships/customXml" Target="../ink/ink506.xml"/><Relationship Id="rId127" Type="http://schemas.openxmlformats.org/officeDocument/2006/relationships/image" Target="../media/image527.png"/><Relationship Id="rId313" Type="http://schemas.openxmlformats.org/officeDocument/2006/relationships/image" Target="../media/image619.png"/><Relationship Id="rId10" Type="http://schemas.openxmlformats.org/officeDocument/2006/relationships/customXml" Target="../ink/ink458.xml"/><Relationship Id="rId31" Type="http://schemas.openxmlformats.org/officeDocument/2006/relationships/image" Target="../media/image481.png"/><Relationship Id="rId52" Type="http://schemas.openxmlformats.org/officeDocument/2006/relationships/customXml" Target="../ink/ink479.xml"/><Relationship Id="rId73" Type="http://schemas.openxmlformats.org/officeDocument/2006/relationships/image" Target="../media/image77.png"/><Relationship Id="rId94" Type="http://schemas.openxmlformats.org/officeDocument/2006/relationships/customXml" Target="../ink/ink500.xml"/><Relationship Id="rId148" Type="http://schemas.openxmlformats.org/officeDocument/2006/relationships/customXml" Target="../ink/ink527.xml"/><Relationship Id="rId169" Type="http://schemas.openxmlformats.org/officeDocument/2006/relationships/image" Target="../media/image548.png"/><Relationship Id="rId334" Type="http://schemas.openxmlformats.org/officeDocument/2006/relationships/customXml" Target="../ink/ink621.xml"/><Relationship Id="rId355" Type="http://schemas.openxmlformats.org/officeDocument/2006/relationships/customXml" Target="../ink/ink632.xml"/><Relationship Id="rId376" Type="http://schemas.openxmlformats.org/officeDocument/2006/relationships/image" Target="../media/image649.png"/><Relationship Id="rId4" Type="http://schemas.openxmlformats.org/officeDocument/2006/relationships/customXml" Target="../ink/ink455.xml"/><Relationship Id="rId180" Type="http://schemas.openxmlformats.org/officeDocument/2006/relationships/customXml" Target="../ink/ink543.xml"/><Relationship Id="rId215" Type="http://schemas.openxmlformats.org/officeDocument/2006/relationships/image" Target="../media/image571.png"/><Relationship Id="rId236" Type="http://schemas.openxmlformats.org/officeDocument/2006/relationships/customXml" Target="../ink/ink572.xml"/><Relationship Id="rId257" Type="http://schemas.openxmlformats.org/officeDocument/2006/relationships/image" Target="../media/image591.png"/><Relationship Id="rId278" Type="http://schemas.openxmlformats.org/officeDocument/2006/relationships/customXml" Target="../ink/ink593.xml"/><Relationship Id="rId303" Type="http://schemas.openxmlformats.org/officeDocument/2006/relationships/image" Target="../media/image614.png"/><Relationship Id="rId42" Type="http://schemas.openxmlformats.org/officeDocument/2006/relationships/customXml" Target="../ink/ink474.xml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345" Type="http://schemas.openxmlformats.org/officeDocument/2006/relationships/image" Target="../media/image634.png"/><Relationship Id="rId191" Type="http://schemas.openxmlformats.org/officeDocument/2006/relationships/image" Target="../media/image559.png"/><Relationship Id="rId205" Type="http://schemas.openxmlformats.org/officeDocument/2006/relationships/image" Target="../media/image566.png"/><Relationship Id="rId247" Type="http://schemas.openxmlformats.org/officeDocument/2006/relationships/image" Target="../media/image586.png"/><Relationship Id="rId107" Type="http://schemas.openxmlformats.org/officeDocument/2006/relationships/image" Target="../media/image517.png"/><Relationship Id="rId289" Type="http://schemas.openxmlformats.org/officeDocument/2006/relationships/image" Target="../media/image607.png"/><Relationship Id="rId11" Type="http://schemas.openxmlformats.org/officeDocument/2006/relationships/image" Target="../media/image471.png"/><Relationship Id="rId53" Type="http://schemas.openxmlformats.org/officeDocument/2006/relationships/image" Target="../media/image492.png"/><Relationship Id="rId149" Type="http://schemas.openxmlformats.org/officeDocument/2006/relationships/image" Target="../media/image538.png"/><Relationship Id="rId314" Type="http://schemas.openxmlformats.org/officeDocument/2006/relationships/customXml" Target="../ink/ink611.xml"/><Relationship Id="rId356" Type="http://schemas.openxmlformats.org/officeDocument/2006/relationships/image" Target="../media/image639.png"/><Relationship Id="rId95" Type="http://schemas.openxmlformats.org/officeDocument/2006/relationships/image" Target="../media/image512.png"/><Relationship Id="rId160" Type="http://schemas.openxmlformats.org/officeDocument/2006/relationships/customXml" Target="../ink/ink533.xml"/><Relationship Id="rId216" Type="http://schemas.openxmlformats.org/officeDocument/2006/relationships/customXml" Target="../ink/ink561.xml"/><Relationship Id="rId258" Type="http://schemas.openxmlformats.org/officeDocument/2006/relationships/customXml" Target="../ink/ink583.xml"/><Relationship Id="rId22" Type="http://schemas.openxmlformats.org/officeDocument/2006/relationships/customXml" Target="../ink/ink464.xml"/><Relationship Id="rId64" Type="http://schemas.openxmlformats.org/officeDocument/2006/relationships/customXml" Target="../ink/ink485.xml"/><Relationship Id="rId118" Type="http://schemas.openxmlformats.org/officeDocument/2006/relationships/customXml" Target="../ink/ink512.xml"/><Relationship Id="rId325" Type="http://schemas.openxmlformats.org/officeDocument/2006/relationships/image" Target="../media/image625.png"/><Relationship Id="rId367" Type="http://schemas.openxmlformats.org/officeDocument/2006/relationships/customXml" Target="../ink/ink638.xml"/><Relationship Id="rId171" Type="http://schemas.openxmlformats.org/officeDocument/2006/relationships/image" Target="../media/image549.png"/><Relationship Id="rId227" Type="http://schemas.openxmlformats.org/officeDocument/2006/relationships/image" Target="../media/image577.png"/><Relationship Id="rId269" Type="http://schemas.openxmlformats.org/officeDocument/2006/relationships/image" Target="../media/image597.png"/><Relationship Id="rId33" Type="http://schemas.openxmlformats.org/officeDocument/2006/relationships/image" Target="../media/image482.png"/><Relationship Id="rId129" Type="http://schemas.openxmlformats.org/officeDocument/2006/relationships/image" Target="../media/image528.png"/><Relationship Id="rId280" Type="http://schemas.openxmlformats.org/officeDocument/2006/relationships/customXml" Target="../ink/ink594.xml"/><Relationship Id="rId336" Type="http://schemas.openxmlformats.org/officeDocument/2006/relationships/customXml" Target="../ink/ink622.xml"/><Relationship Id="rId75" Type="http://schemas.openxmlformats.org/officeDocument/2006/relationships/image" Target="../media/image502.png"/><Relationship Id="rId140" Type="http://schemas.openxmlformats.org/officeDocument/2006/relationships/customXml" Target="../ink/ink523.xml"/><Relationship Id="rId182" Type="http://schemas.openxmlformats.org/officeDocument/2006/relationships/customXml" Target="../ink/ink544.xml"/><Relationship Id="rId6" Type="http://schemas.openxmlformats.org/officeDocument/2006/relationships/customXml" Target="../ink/ink456.xml"/><Relationship Id="rId238" Type="http://schemas.openxmlformats.org/officeDocument/2006/relationships/customXml" Target="../ink/ink573.xml"/><Relationship Id="rId291" Type="http://schemas.openxmlformats.org/officeDocument/2006/relationships/image" Target="../media/image608.png"/><Relationship Id="rId305" Type="http://schemas.openxmlformats.org/officeDocument/2006/relationships/image" Target="../media/image615.png"/><Relationship Id="rId347" Type="http://schemas.openxmlformats.org/officeDocument/2006/relationships/image" Target="../media/image635.png"/><Relationship Id="rId44" Type="http://schemas.openxmlformats.org/officeDocument/2006/relationships/customXml" Target="../ink/ink475.xml"/><Relationship Id="rId86" Type="http://schemas.openxmlformats.org/officeDocument/2006/relationships/customXml" Target="../ink/ink496.xml"/><Relationship Id="rId151" Type="http://schemas.openxmlformats.org/officeDocument/2006/relationships/image" Target="../media/image539.png"/><Relationship Id="rId193" Type="http://schemas.openxmlformats.org/officeDocument/2006/relationships/image" Target="../media/image560.png"/><Relationship Id="rId207" Type="http://schemas.openxmlformats.org/officeDocument/2006/relationships/image" Target="../media/image567.png"/><Relationship Id="rId249" Type="http://schemas.openxmlformats.org/officeDocument/2006/relationships/image" Target="../media/image587.png"/><Relationship Id="rId13" Type="http://schemas.openxmlformats.org/officeDocument/2006/relationships/image" Target="../media/image472.png"/><Relationship Id="rId109" Type="http://schemas.openxmlformats.org/officeDocument/2006/relationships/image" Target="../media/image518.png"/><Relationship Id="rId260" Type="http://schemas.openxmlformats.org/officeDocument/2006/relationships/customXml" Target="../ink/ink584.xml"/><Relationship Id="rId316" Type="http://schemas.openxmlformats.org/officeDocument/2006/relationships/customXml" Target="../ink/ink612.xml"/><Relationship Id="rId55" Type="http://schemas.openxmlformats.org/officeDocument/2006/relationships/image" Target="../media/image493.png"/><Relationship Id="rId97" Type="http://schemas.openxmlformats.org/officeDocument/2006/relationships/image" Target="../media/image513.png"/><Relationship Id="rId120" Type="http://schemas.openxmlformats.org/officeDocument/2006/relationships/customXml" Target="../ink/ink513.xml"/><Relationship Id="rId358" Type="http://schemas.openxmlformats.org/officeDocument/2006/relationships/image" Target="../media/image640.png"/><Relationship Id="rId162" Type="http://schemas.openxmlformats.org/officeDocument/2006/relationships/customXml" Target="../ink/ink534.xml"/><Relationship Id="rId218" Type="http://schemas.openxmlformats.org/officeDocument/2006/relationships/customXml" Target="../ink/ink562.xml"/><Relationship Id="rId271" Type="http://schemas.openxmlformats.org/officeDocument/2006/relationships/image" Target="../media/image598.png"/><Relationship Id="rId24" Type="http://schemas.openxmlformats.org/officeDocument/2006/relationships/customXml" Target="../ink/ink465.xml"/><Relationship Id="rId66" Type="http://schemas.openxmlformats.org/officeDocument/2006/relationships/customXml" Target="../ink/ink486.xml"/><Relationship Id="rId131" Type="http://schemas.openxmlformats.org/officeDocument/2006/relationships/image" Target="../media/image529.png"/><Relationship Id="rId327" Type="http://schemas.openxmlformats.org/officeDocument/2006/relationships/image" Target="../media/image48.png"/><Relationship Id="rId369" Type="http://schemas.openxmlformats.org/officeDocument/2006/relationships/customXml" Target="../ink/ink639.xml"/><Relationship Id="rId173" Type="http://schemas.openxmlformats.org/officeDocument/2006/relationships/image" Target="../media/image550.png"/><Relationship Id="rId229" Type="http://schemas.openxmlformats.org/officeDocument/2006/relationships/image" Target="../media/image578.png"/><Relationship Id="rId240" Type="http://schemas.openxmlformats.org/officeDocument/2006/relationships/customXml" Target="../ink/ink574.xml"/><Relationship Id="rId35" Type="http://schemas.openxmlformats.org/officeDocument/2006/relationships/image" Target="../media/image483.png"/><Relationship Id="rId77" Type="http://schemas.openxmlformats.org/officeDocument/2006/relationships/image" Target="../media/image503.png"/><Relationship Id="rId100" Type="http://schemas.openxmlformats.org/officeDocument/2006/relationships/customXml" Target="../ink/ink503.xml"/><Relationship Id="rId282" Type="http://schemas.openxmlformats.org/officeDocument/2006/relationships/customXml" Target="../ink/ink595.xml"/><Relationship Id="rId338" Type="http://schemas.openxmlformats.org/officeDocument/2006/relationships/customXml" Target="../ink/ink623.xml"/><Relationship Id="rId8" Type="http://schemas.openxmlformats.org/officeDocument/2006/relationships/customXml" Target="../ink/ink457.xml"/><Relationship Id="rId142" Type="http://schemas.openxmlformats.org/officeDocument/2006/relationships/customXml" Target="../ink/ink524.xml"/><Relationship Id="rId184" Type="http://schemas.openxmlformats.org/officeDocument/2006/relationships/customXml" Target="../ink/ink545.xml"/><Relationship Id="rId251" Type="http://schemas.openxmlformats.org/officeDocument/2006/relationships/image" Target="../media/image588.png"/><Relationship Id="rId46" Type="http://schemas.openxmlformats.org/officeDocument/2006/relationships/customXml" Target="../ink/ink476.xml"/><Relationship Id="rId293" Type="http://schemas.openxmlformats.org/officeDocument/2006/relationships/image" Target="../media/image609.png"/><Relationship Id="rId307" Type="http://schemas.openxmlformats.org/officeDocument/2006/relationships/image" Target="../media/image616.png"/><Relationship Id="rId349" Type="http://schemas.openxmlformats.org/officeDocument/2006/relationships/image" Target="../media/image636.png"/><Relationship Id="rId88" Type="http://schemas.openxmlformats.org/officeDocument/2006/relationships/customXml" Target="../ink/ink497.xml"/><Relationship Id="rId111" Type="http://schemas.openxmlformats.org/officeDocument/2006/relationships/image" Target="../media/image519.png"/><Relationship Id="rId153" Type="http://schemas.openxmlformats.org/officeDocument/2006/relationships/image" Target="../media/image540.png"/><Relationship Id="rId195" Type="http://schemas.openxmlformats.org/officeDocument/2006/relationships/image" Target="../media/image561.png"/><Relationship Id="rId209" Type="http://schemas.openxmlformats.org/officeDocument/2006/relationships/image" Target="../media/image568.png"/><Relationship Id="rId360" Type="http://schemas.openxmlformats.org/officeDocument/2006/relationships/image" Target="../media/image641.png"/><Relationship Id="rId220" Type="http://schemas.openxmlformats.org/officeDocument/2006/relationships/customXml" Target="../ink/ink563.xml"/><Relationship Id="rId15" Type="http://schemas.openxmlformats.org/officeDocument/2006/relationships/image" Target="../media/image473.png"/><Relationship Id="rId57" Type="http://schemas.openxmlformats.org/officeDocument/2006/relationships/image" Target="../media/image494.png"/><Relationship Id="rId262" Type="http://schemas.openxmlformats.org/officeDocument/2006/relationships/customXml" Target="../ink/ink585.xml"/><Relationship Id="rId318" Type="http://schemas.openxmlformats.org/officeDocument/2006/relationships/customXml" Target="../ink/ink6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1" Type="http://schemas.openxmlformats.org/officeDocument/2006/relationships/image" Target="../media/image518.png"/><Relationship Id="rId42" Type="http://schemas.openxmlformats.org/officeDocument/2006/relationships/customXml" Target="../ink/ink662.xml"/><Relationship Id="rId63" Type="http://schemas.openxmlformats.org/officeDocument/2006/relationships/image" Target="../media/image656.png"/><Relationship Id="rId84" Type="http://schemas.openxmlformats.org/officeDocument/2006/relationships/customXml" Target="../ink/ink683.xml"/><Relationship Id="rId138" Type="http://schemas.openxmlformats.org/officeDocument/2006/relationships/customXml" Target="../ink/ink710.xml"/><Relationship Id="rId159" Type="http://schemas.openxmlformats.org/officeDocument/2006/relationships/image" Target="../media/image704.png"/><Relationship Id="rId170" Type="http://schemas.openxmlformats.org/officeDocument/2006/relationships/customXml" Target="../ink/ink726.xml"/><Relationship Id="rId191" Type="http://schemas.openxmlformats.org/officeDocument/2006/relationships/image" Target="../media/image720.png"/><Relationship Id="rId205" Type="http://schemas.openxmlformats.org/officeDocument/2006/relationships/image" Target="../media/image727.png"/><Relationship Id="rId226" Type="http://schemas.openxmlformats.org/officeDocument/2006/relationships/customXml" Target="../ink/ink754.xml"/><Relationship Id="rId107" Type="http://schemas.openxmlformats.org/officeDocument/2006/relationships/image" Target="../media/image678.png"/><Relationship Id="rId11" Type="http://schemas.openxmlformats.org/officeDocument/2006/relationships/image" Target="../media/image514.png"/><Relationship Id="rId32" Type="http://schemas.openxmlformats.org/officeDocument/2006/relationships/customXml" Target="../ink/ink657.xml"/><Relationship Id="rId53" Type="http://schemas.openxmlformats.org/officeDocument/2006/relationships/image" Target="../media/image651.png"/><Relationship Id="rId74" Type="http://schemas.openxmlformats.org/officeDocument/2006/relationships/customXml" Target="../ink/ink678.xml"/><Relationship Id="rId128" Type="http://schemas.openxmlformats.org/officeDocument/2006/relationships/customXml" Target="../ink/ink705.xml"/><Relationship Id="rId149" Type="http://schemas.openxmlformats.org/officeDocument/2006/relationships/image" Target="../media/image699.png"/><Relationship Id="rId5" Type="http://schemas.openxmlformats.org/officeDocument/2006/relationships/image" Target="../media/image511.png"/><Relationship Id="rId95" Type="http://schemas.openxmlformats.org/officeDocument/2006/relationships/image" Target="../media/image672.png"/><Relationship Id="rId160" Type="http://schemas.openxmlformats.org/officeDocument/2006/relationships/customXml" Target="../ink/ink721.xml"/><Relationship Id="rId181" Type="http://schemas.openxmlformats.org/officeDocument/2006/relationships/image" Target="../media/image715.png"/><Relationship Id="rId216" Type="http://schemas.openxmlformats.org/officeDocument/2006/relationships/customXml" Target="../ink/ink749.xml"/><Relationship Id="rId237" Type="http://schemas.openxmlformats.org/officeDocument/2006/relationships/image" Target="../media/image743.png"/><Relationship Id="rId22" Type="http://schemas.openxmlformats.org/officeDocument/2006/relationships/customXml" Target="../ink/ink652.xml"/><Relationship Id="rId43" Type="http://schemas.openxmlformats.org/officeDocument/2006/relationships/image" Target="../media/image571.png"/><Relationship Id="rId64" Type="http://schemas.openxmlformats.org/officeDocument/2006/relationships/customXml" Target="../ink/ink673.xml"/><Relationship Id="rId118" Type="http://schemas.openxmlformats.org/officeDocument/2006/relationships/customXml" Target="../ink/ink700.xml"/><Relationship Id="rId139" Type="http://schemas.openxmlformats.org/officeDocument/2006/relationships/image" Target="../media/image694.png"/><Relationship Id="rId85" Type="http://schemas.openxmlformats.org/officeDocument/2006/relationships/image" Target="../media/image667.png"/><Relationship Id="rId150" Type="http://schemas.openxmlformats.org/officeDocument/2006/relationships/customXml" Target="../ink/ink716.xml"/><Relationship Id="rId171" Type="http://schemas.openxmlformats.org/officeDocument/2006/relationships/image" Target="../media/image710.png"/><Relationship Id="rId192" Type="http://schemas.openxmlformats.org/officeDocument/2006/relationships/customXml" Target="../ink/ink737.xml"/><Relationship Id="rId206" Type="http://schemas.openxmlformats.org/officeDocument/2006/relationships/customXml" Target="../ink/ink744.xml"/><Relationship Id="rId227" Type="http://schemas.openxmlformats.org/officeDocument/2006/relationships/image" Target="../media/image738.png"/><Relationship Id="rId12" Type="http://schemas.openxmlformats.org/officeDocument/2006/relationships/customXml" Target="../ink/ink647.xml"/><Relationship Id="rId33" Type="http://schemas.openxmlformats.org/officeDocument/2006/relationships/image" Target="../media/image566.png"/><Relationship Id="rId108" Type="http://schemas.openxmlformats.org/officeDocument/2006/relationships/customXml" Target="../ink/ink695.xml"/><Relationship Id="rId129" Type="http://schemas.openxmlformats.org/officeDocument/2006/relationships/image" Target="../media/image689.png"/><Relationship Id="rId54" Type="http://schemas.openxmlformats.org/officeDocument/2006/relationships/customXml" Target="../ink/ink668.xml"/><Relationship Id="rId75" Type="http://schemas.openxmlformats.org/officeDocument/2006/relationships/image" Target="../media/image662.png"/><Relationship Id="rId96" Type="http://schemas.openxmlformats.org/officeDocument/2006/relationships/customXml" Target="../ink/ink689.xml"/><Relationship Id="rId140" Type="http://schemas.openxmlformats.org/officeDocument/2006/relationships/customXml" Target="../ink/ink711.xml"/><Relationship Id="rId161" Type="http://schemas.openxmlformats.org/officeDocument/2006/relationships/image" Target="../media/image705.png"/><Relationship Id="rId182" Type="http://schemas.openxmlformats.org/officeDocument/2006/relationships/customXml" Target="../ink/ink732.xml"/><Relationship Id="rId217" Type="http://schemas.openxmlformats.org/officeDocument/2006/relationships/image" Target="../media/image733.png"/><Relationship Id="rId6" Type="http://schemas.openxmlformats.org/officeDocument/2006/relationships/customXml" Target="../ink/ink644.xml"/><Relationship Id="rId238" Type="http://schemas.openxmlformats.org/officeDocument/2006/relationships/customXml" Target="../ink/ink760.xml"/><Relationship Id="rId23" Type="http://schemas.openxmlformats.org/officeDocument/2006/relationships/image" Target="../media/image519.png"/><Relationship Id="rId119" Type="http://schemas.openxmlformats.org/officeDocument/2006/relationships/image" Target="../media/image684.png"/><Relationship Id="rId44" Type="http://schemas.openxmlformats.org/officeDocument/2006/relationships/customXml" Target="../ink/ink663.xml"/><Relationship Id="rId65" Type="http://schemas.openxmlformats.org/officeDocument/2006/relationships/image" Target="../media/image657.png"/><Relationship Id="rId86" Type="http://schemas.openxmlformats.org/officeDocument/2006/relationships/customXml" Target="../ink/ink684.xml"/><Relationship Id="rId130" Type="http://schemas.openxmlformats.org/officeDocument/2006/relationships/customXml" Target="../ink/ink706.xml"/><Relationship Id="rId151" Type="http://schemas.openxmlformats.org/officeDocument/2006/relationships/image" Target="../media/image700.png"/><Relationship Id="rId172" Type="http://schemas.openxmlformats.org/officeDocument/2006/relationships/customXml" Target="../ink/ink727.xml"/><Relationship Id="rId193" Type="http://schemas.openxmlformats.org/officeDocument/2006/relationships/image" Target="../media/image721.png"/><Relationship Id="rId207" Type="http://schemas.openxmlformats.org/officeDocument/2006/relationships/image" Target="../media/image728.png"/><Relationship Id="rId228" Type="http://schemas.openxmlformats.org/officeDocument/2006/relationships/customXml" Target="../ink/ink755.xml"/><Relationship Id="rId13" Type="http://schemas.openxmlformats.org/officeDocument/2006/relationships/image" Target="../media/image515.png"/><Relationship Id="rId109" Type="http://schemas.openxmlformats.org/officeDocument/2006/relationships/image" Target="../media/image679.png"/><Relationship Id="rId34" Type="http://schemas.openxmlformats.org/officeDocument/2006/relationships/customXml" Target="../ink/ink658.xml"/><Relationship Id="rId55" Type="http://schemas.openxmlformats.org/officeDocument/2006/relationships/image" Target="../media/image652.png"/><Relationship Id="rId76" Type="http://schemas.openxmlformats.org/officeDocument/2006/relationships/customXml" Target="../ink/ink679.xml"/><Relationship Id="rId97" Type="http://schemas.openxmlformats.org/officeDocument/2006/relationships/image" Target="../media/image673.png"/><Relationship Id="rId120" Type="http://schemas.openxmlformats.org/officeDocument/2006/relationships/customXml" Target="../ink/ink701.xml"/><Relationship Id="rId141" Type="http://schemas.openxmlformats.org/officeDocument/2006/relationships/image" Target="../media/image695.png"/><Relationship Id="rId7" Type="http://schemas.openxmlformats.org/officeDocument/2006/relationships/image" Target="../media/image512.png"/><Relationship Id="rId162" Type="http://schemas.openxmlformats.org/officeDocument/2006/relationships/customXml" Target="../ink/ink722.xml"/><Relationship Id="rId183" Type="http://schemas.openxmlformats.org/officeDocument/2006/relationships/image" Target="../media/image716.png"/><Relationship Id="rId218" Type="http://schemas.openxmlformats.org/officeDocument/2006/relationships/customXml" Target="../ink/ink750.xml"/><Relationship Id="rId239" Type="http://schemas.openxmlformats.org/officeDocument/2006/relationships/image" Target="../media/image744.png"/><Relationship Id="rId24" Type="http://schemas.openxmlformats.org/officeDocument/2006/relationships/customXml" Target="../ink/ink653.xml"/><Relationship Id="rId45" Type="http://schemas.openxmlformats.org/officeDocument/2006/relationships/image" Target="../media/image572.png"/><Relationship Id="rId66" Type="http://schemas.openxmlformats.org/officeDocument/2006/relationships/customXml" Target="../ink/ink674.xml"/><Relationship Id="rId87" Type="http://schemas.openxmlformats.org/officeDocument/2006/relationships/image" Target="../media/image668.png"/><Relationship Id="rId110" Type="http://schemas.openxmlformats.org/officeDocument/2006/relationships/customXml" Target="../ink/ink696.xml"/><Relationship Id="rId131" Type="http://schemas.openxmlformats.org/officeDocument/2006/relationships/image" Target="../media/image690.png"/><Relationship Id="rId152" Type="http://schemas.openxmlformats.org/officeDocument/2006/relationships/customXml" Target="../ink/ink717.xml"/><Relationship Id="rId173" Type="http://schemas.openxmlformats.org/officeDocument/2006/relationships/image" Target="../media/image711.png"/><Relationship Id="rId194" Type="http://schemas.openxmlformats.org/officeDocument/2006/relationships/customXml" Target="../ink/ink738.xml"/><Relationship Id="rId208" Type="http://schemas.openxmlformats.org/officeDocument/2006/relationships/customXml" Target="../ink/ink745.xml"/><Relationship Id="rId229" Type="http://schemas.openxmlformats.org/officeDocument/2006/relationships/image" Target="../media/image739.png"/><Relationship Id="rId14" Type="http://schemas.openxmlformats.org/officeDocument/2006/relationships/customXml" Target="../ink/ink648.xml"/><Relationship Id="rId35" Type="http://schemas.openxmlformats.org/officeDocument/2006/relationships/image" Target="../media/image567.png"/><Relationship Id="rId56" Type="http://schemas.openxmlformats.org/officeDocument/2006/relationships/customXml" Target="../ink/ink669.xml"/><Relationship Id="rId77" Type="http://schemas.openxmlformats.org/officeDocument/2006/relationships/image" Target="../media/image663.png"/><Relationship Id="rId100" Type="http://schemas.openxmlformats.org/officeDocument/2006/relationships/customXml" Target="../ink/ink691.xml"/><Relationship Id="rId8" Type="http://schemas.openxmlformats.org/officeDocument/2006/relationships/customXml" Target="../ink/ink645.xml"/><Relationship Id="rId98" Type="http://schemas.openxmlformats.org/officeDocument/2006/relationships/customXml" Target="../ink/ink690.xml"/><Relationship Id="rId121" Type="http://schemas.openxmlformats.org/officeDocument/2006/relationships/image" Target="../media/image685.png"/><Relationship Id="rId142" Type="http://schemas.openxmlformats.org/officeDocument/2006/relationships/customXml" Target="../ink/ink712.xml"/><Relationship Id="rId163" Type="http://schemas.openxmlformats.org/officeDocument/2006/relationships/image" Target="../media/image706.png"/><Relationship Id="rId184" Type="http://schemas.openxmlformats.org/officeDocument/2006/relationships/customXml" Target="../ink/ink733.xml"/><Relationship Id="rId219" Type="http://schemas.openxmlformats.org/officeDocument/2006/relationships/image" Target="../media/image734.png"/><Relationship Id="rId230" Type="http://schemas.openxmlformats.org/officeDocument/2006/relationships/customXml" Target="../ink/ink756.xml"/><Relationship Id="rId25" Type="http://schemas.openxmlformats.org/officeDocument/2006/relationships/image" Target="../media/image520.png"/><Relationship Id="rId46" Type="http://schemas.openxmlformats.org/officeDocument/2006/relationships/customXml" Target="../ink/ink664.xml"/><Relationship Id="rId67" Type="http://schemas.openxmlformats.org/officeDocument/2006/relationships/image" Target="../media/image658.png"/><Relationship Id="rId88" Type="http://schemas.openxmlformats.org/officeDocument/2006/relationships/customXml" Target="../ink/ink685.xml"/><Relationship Id="rId111" Type="http://schemas.openxmlformats.org/officeDocument/2006/relationships/image" Target="../media/image680.png"/><Relationship Id="rId132" Type="http://schemas.openxmlformats.org/officeDocument/2006/relationships/customXml" Target="../ink/ink707.xml"/><Relationship Id="rId153" Type="http://schemas.openxmlformats.org/officeDocument/2006/relationships/image" Target="../media/image701.png"/><Relationship Id="rId174" Type="http://schemas.openxmlformats.org/officeDocument/2006/relationships/customXml" Target="../ink/ink728.xml"/><Relationship Id="rId195" Type="http://schemas.openxmlformats.org/officeDocument/2006/relationships/image" Target="../media/image722.png"/><Relationship Id="rId209" Type="http://schemas.openxmlformats.org/officeDocument/2006/relationships/image" Target="../media/image729.png"/><Relationship Id="rId190" Type="http://schemas.openxmlformats.org/officeDocument/2006/relationships/customXml" Target="../ink/ink736.xml"/><Relationship Id="rId204" Type="http://schemas.openxmlformats.org/officeDocument/2006/relationships/customXml" Target="../ink/ink743.xml"/><Relationship Id="rId220" Type="http://schemas.openxmlformats.org/officeDocument/2006/relationships/customXml" Target="../ink/ink751.xml"/><Relationship Id="rId225" Type="http://schemas.openxmlformats.org/officeDocument/2006/relationships/image" Target="../media/image737.png"/><Relationship Id="rId15" Type="http://schemas.openxmlformats.org/officeDocument/2006/relationships/image" Target="../media/image47.png"/><Relationship Id="rId36" Type="http://schemas.openxmlformats.org/officeDocument/2006/relationships/customXml" Target="../ink/ink659.xml"/><Relationship Id="rId57" Type="http://schemas.openxmlformats.org/officeDocument/2006/relationships/image" Target="../media/image653.png"/><Relationship Id="rId106" Type="http://schemas.openxmlformats.org/officeDocument/2006/relationships/customXml" Target="../ink/ink694.xml"/><Relationship Id="rId127" Type="http://schemas.openxmlformats.org/officeDocument/2006/relationships/image" Target="../media/image688.png"/><Relationship Id="rId10" Type="http://schemas.openxmlformats.org/officeDocument/2006/relationships/customXml" Target="../ink/ink646.xml"/><Relationship Id="rId31" Type="http://schemas.openxmlformats.org/officeDocument/2006/relationships/image" Target="../media/image565.png"/><Relationship Id="rId52" Type="http://schemas.openxmlformats.org/officeDocument/2006/relationships/customXml" Target="../ink/ink667.xml"/><Relationship Id="rId73" Type="http://schemas.openxmlformats.org/officeDocument/2006/relationships/image" Target="../media/image661.png"/><Relationship Id="rId78" Type="http://schemas.openxmlformats.org/officeDocument/2006/relationships/customXml" Target="../ink/ink680.xml"/><Relationship Id="rId94" Type="http://schemas.openxmlformats.org/officeDocument/2006/relationships/customXml" Target="../ink/ink688.xml"/><Relationship Id="rId99" Type="http://schemas.openxmlformats.org/officeDocument/2006/relationships/image" Target="../media/image674.png"/><Relationship Id="rId101" Type="http://schemas.openxmlformats.org/officeDocument/2006/relationships/image" Target="../media/image675.png"/><Relationship Id="rId122" Type="http://schemas.openxmlformats.org/officeDocument/2006/relationships/customXml" Target="../ink/ink702.xml"/><Relationship Id="rId143" Type="http://schemas.openxmlformats.org/officeDocument/2006/relationships/image" Target="../media/image696.png"/><Relationship Id="rId148" Type="http://schemas.openxmlformats.org/officeDocument/2006/relationships/customXml" Target="../ink/ink715.xml"/><Relationship Id="rId164" Type="http://schemas.openxmlformats.org/officeDocument/2006/relationships/customXml" Target="../ink/ink723.xml"/><Relationship Id="rId169" Type="http://schemas.openxmlformats.org/officeDocument/2006/relationships/image" Target="../media/image709.png"/><Relationship Id="rId185" Type="http://schemas.openxmlformats.org/officeDocument/2006/relationships/image" Target="../media/image717.png"/><Relationship Id="rId4" Type="http://schemas.openxmlformats.org/officeDocument/2006/relationships/customXml" Target="../ink/ink643.xml"/><Relationship Id="rId9" Type="http://schemas.openxmlformats.org/officeDocument/2006/relationships/image" Target="../media/image513.png"/><Relationship Id="rId180" Type="http://schemas.openxmlformats.org/officeDocument/2006/relationships/customXml" Target="../ink/ink731.xml"/><Relationship Id="rId210" Type="http://schemas.openxmlformats.org/officeDocument/2006/relationships/customXml" Target="../ink/ink746.xml"/><Relationship Id="rId215" Type="http://schemas.openxmlformats.org/officeDocument/2006/relationships/image" Target="../media/image732.png"/><Relationship Id="rId236" Type="http://schemas.openxmlformats.org/officeDocument/2006/relationships/customXml" Target="../ink/ink759.xml"/><Relationship Id="rId26" Type="http://schemas.openxmlformats.org/officeDocument/2006/relationships/customXml" Target="../ink/ink654.xml"/><Relationship Id="rId231" Type="http://schemas.openxmlformats.org/officeDocument/2006/relationships/image" Target="../media/image740.png"/><Relationship Id="rId47" Type="http://schemas.openxmlformats.org/officeDocument/2006/relationships/image" Target="../media/image573.png"/><Relationship Id="rId68" Type="http://schemas.openxmlformats.org/officeDocument/2006/relationships/customXml" Target="../ink/ink675.xml"/><Relationship Id="rId89" Type="http://schemas.openxmlformats.org/officeDocument/2006/relationships/image" Target="../media/image669.png"/><Relationship Id="rId112" Type="http://schemas.openxmlformats.org/officeDocument/2006/relationships/customXml" Target="../ink/ink697.xml"/><Relationship Id="rId133" Type="http://schemas.openxmlformats.org/officeDocument/2006/relationships/image" Target="../media/image691.png"/><Relationship Id="rId154" Type="http://schemas.openxmlformats.org/officeDocument/2006/relationships/customXml" Target="../ink/ink718.xml"/><Relationship Id="rId175" Type="http://schemas.openxmlformats.org/officeDocument/2006/relationships/image" Target="../media/image712.png"/><Relationship Id="rId196" Type="http://schemas.openxmlformats.org/officeDocument/2006/relationships/customXml" Target="../ink/ink739.xml"/><Relationship Id="rId200" Type="http://schemas.openxmlformats.org/officeDocument/2006/relationships/customXml" Target="../ink/ink741.xml"/><Relationship Id="rId16" Type="http://schemas.openxmlformats.org/officeDocument/2006/relationships/customXml" Target="../ink/ink649.xml"/><Relationship Id="rId221" Type="http://schemas.openxmlformats.org/officeDocument/2006/relationships/image" Target="../media/image735.png"/><Relationship Id="rId37" Type="http://schemas.openxmlformats.org/officeDocument/2006/relationships/image" Target="../media/image568.png"/><Relationship Id="rId58" Type="http://schemas.openxmlformats.org/officeDocument/2006/relationships/customXml" Target="../ink/ink670.xml"/><Relationship Id="rId79" Type="http://schemas.openxmlformats.org/officeDocument/2006/relationships/image" Target="../media/image664.png"/><Relationship Id="rId102" Type="http://schemas.openxmlformats.org/officeDocument/2006/relationships/customXml" Target="../ink/ink692.xml"/><Relationship Id="rId123" Type="http://schemas.openxmlformats.org/officeDocument/2006/relationships/image" Target="../media/image686.png"/><Relationship Id="rId144" Type="http://schemas.openxmlformats.org/officeDocument/2006/relationships/customXml" Target="../ink/ink713.xml"/><Relationship Id="rId90" Type="http://schemas.openxmlformats.org/officeDocument/2006/relationships/customXml" Target="../ink/ink686.xml"/><Relationship Id="rId165" Type="http://schemas.openxmlformats.org/officeDocument/2006/relationships/image" Target="../media/image707.png"/><Relationship Id="rId186" Type="http://schemas.openxmlformats.org/officeDocument/2006/relationships/customXml" Target="../ink/ink734.xml"/><Relationship Id="rId211" Type="http://schemas.openxmlformats.org/officeDocument/2006/relationships/image" Target="../media/image730.png"/><Relationship Id="rId232" Type="http://schemas.openxmlformats.org/officeDocument/2006/relationships/customXml" Target="../ink/ink757.xml"/><Relationship Id="rId27" Type="http://schemas.openxmlformats.org/officeDocument/2006/relationships/image" Target="../media/image563.png"/><Relationship Id="rId48" Type="http://schemas.openxmlformats.org/officeDocument/2006/relationships/customXml" Target="../ink/ink665.xml"/><Relationship Id="rId69" Type="http://schemas.openxmlformats.org/officeDocument/2006/relationships/image" Target="../media/image659.png"/><Relationship Id="rId113" Type="http://schemas.openxmlformats.org/officeDocument/2006/relationships/image" Target="../media/image681.png"/><Relationship Id="rId134" Type="http://schemas.openxmlformats.org/officeDocument/2006/relationships/customXml" Target="../ink/ink708.xml"/><Relationship Id="rId80" Type="http://schemas.openxmlformats.org/officeDocument/2006/relationships/customXml" Target="../ink/ink681.xml"/><Relationship Id="rId155" Type="http://schemas.openxmlformats.org/officeDocument/2006/relationships/image" Target="../media/image702.png"/><Relationship Id="rId176" Type="http://schemas.openxmlformats.org/officeDocument/2006/relationships/customXml" Target="../ink/ink729.xml"/><Relationship Id="rId197" Type="http://schemas.openxmlformats.org/officeDocument/2006/relationships/image" Target="../media/image723.png"/><Relationship Id="rId201" Type="http://schemas.openxmlformats.org/officeDocument/2006/relationships/image" Target="../media/image725.png"/><Relationship Id="rId222" Type="http://schemas.openxmlformats.org/officeDocument/2006/relationships/customXml" Target="../ink/ink752.xml"/><Relationship Id="rId17" Type="http://schemas.openxmlformats.org/officeDocument/2006/relationships/image" Target="../media/image516.png"/><Relationship Id="rId38" Type="http://schemas.openxmlformats.org/officeDocument/2006/relationships/customXml" Target="../ink/ink660.xml"/><Relationship Id="rId59" Type="http://schemas.openxmlformats.org/officeDocument/2006/relationships/image" Target="../media/image654.png"/><Relationship Id="rId103" Type="http://schemas.openxmlformats.org/officeDocument/2006/relationships/image" Target="../media/image676.png"/><Relationship Id="rId124" Type="http://schemas.openxmlformats.org/officeDocument/2006/relationships/customXml" Target="../ink/ink703.xml"/><Relationship Id="rId70" Type="http://schemas.openxmlformats.org/officeDocument/2006/relationships/customXml" Target="../ink/ink676.xml"/><Relationship Id="rId91" Type="http://schemas.openxmlformats.org/officeDocument/2006/relationships/image" Target="../media/image670.png"/><Relationship Id="rId145" Type="http://schemas.openxmlformats.org/officeDocument/2006/relationships/image" Target="../media/image697.png"/><Relationship Id="rId166" Type="http://schemas.openxmlformats.org/officeDocument/2006/relationships/customXml" Target="../ink/ink724.xml"/><Relationship Id="rId187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47.xml"/><Relationship Id="rId233" Type="http://schemas.openxmlformats.org/officeDocument/2006/relationships/image" Target="../media/image741.png"/><Relationship Id="rId28" Type="http://schemas.openxmlformats.org/officeDocument/2006/relationships/customXml" Target="../ink/ink655.xml"/><Relationship Id="rId49" Type="http://schemas.openxmlformats.org/officeDocument/2006/relationships/image" Target="../media/image574.png"/><Relationship Id="rId114" Type="http://schemas.openxmlformats.org/officeDocument/2006/relationships/customXml" Target="../ink/ink698.xml"/><Relationship Id="rId60" Type="http://schemas.openxmlformats.org/officeDocument/2006/relationships/customXml" Target="../ink/ink671.xml"/><Relationship Id="rId81" Type="http://schemas.openxmlformats.org/officeDocument/2006/relationships/image" Target="../media/image665.png"/><Relationship Id="rId135" Type="http://schemas.openxmlformats.org/officeDocument/2006/relationships/image" Target="../media/image692.png"/><Relationship Id="rId156" Type="http://schemas.openxmlformats.org/officeDocument/2006/relationships/customXml" Target="../ink/ink719.xml"/><Relationship Id="rId177" Type="http://schemas.openxmlformats.org/officeDocument/2006/relationships/image" Target="../media/image713.png"/><Relationship Id="rId198" Type="http://schemas.openxmlformats.org/officeDocument/2006/relationships/customXml" Target="../ink/ink740.xml"/><Relationship Id="rId202" Type="http://schemas.openxmlformats.org/officeDocument/2006/relationships/customXml" Target="../ink/ink742.xml"/><Relationship Id="rId223" Type="http://schemas.openxmlformats.org/officeDocument/2006/relationships/image" Target="../media/image736.png"/><Relationship Id="rId18" Type="http://schemas.openxmlformats.org/officeDocument/2006/relationships/customXml" Target="../ink/ink650.xml"/><Relationship Id="rId39" Type="http://schemas.openxmlformats.org/officeDocument/2006/relationships/image" Target="../media/image569.png"/><Relationship Id="rId50" Type="http://schemas.openxmlformats.org/officeDocument/2006/relationships/customXml" Target="../ink/ink666.xml"/><Relationship Id="rId104" Type="http://schemas.openxmlformats.org/officeDocument/2006/relationships/customXml" Target="../ink/ink693.xml"/><Relationship Id="rId125" Type="http://schemas.openxmlformats.org/officeDocument/2006/relationships/image" Target="../media/image687.png"/><Relationship Id="rId146" Type="http://schemas.openxmlformats.org/officeDocument/2006/relationships/customXml" Target="../ink/ink714.xml"/><Relationship Id="rId167" Type="http://schemas.openxmlformats.org/officeDocument/2006/relationships/image" Target="../media/image708.png"/><Relationship Id="rId188" Type="http://schemas.openxmlformats.org/officeDocument/2006/relationships/customXml" Target="../ink/ink735.xml"/><Relationship Id="rId71" Type="http://schemas.openxmlformats.org/officeDocument/2006/relationships/image" Target="../media/image660.png"/><Relationship Id="rId92" Type="http://schemas.openxmlformats.org/officeDocument/2006/relationships/customXml" Target="../ink/ink687.xml"/><Relationship Id="rId213" Type="http://schemas.openxmlformats.org/officeDocument/2006/relationships/image" Target="../media/image731.png"/><Relationship Id="rId234" Type="http://schemas.openxmlformats.org/officeDocument/2006/relationships/customXml" Target="../ink/ink758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564.png"/><Relationship Id="rId40" Type="http://schemas.openxmlformats.org/officeDocument/2006/relationships/customXml" Target="../ink/ink661.xml"/><Relationship Id="rId115" Type="http://schemas.openxmlformats.org/officeDocument/2006/relationships/image" Target="../media/image682.png"/><Relationship Id="rId136" Type="http://schemas.openxmlformats.org/officeDocument/2006/relationships/customXml" Target="../ink/ink709.xml"/><Relationship Id="rId157" Type="http://schemas.openxmlformats.org/officeDocument/2006/relationships/image" Target="../media/image703.png"/><Relationship Id="rId178" Type="http://schemas.openxmlformats.org/officeDocument/2006/relationships/customXml" Target="../ink/ink730.xml"/><Relationship Id="rId61" Type="http://schemas.openxmlformats.org/officeDocument/2006/relationships/image" Target="../media/image655.png"/><Relationship Id="rId82" Type="http://schemas.openxmlformats.org/officeDocument/2006/relationships/customXml" Target="../ink/ink682.xml"/><Relationship Id="rId199" Type="http://schemas.openxmlformats.org/officeDocument/2006/relationships/image" Target="../media/image724.png"/><Relationship Id="rId203" Type="http://schemas.openxmlformats.org/officeDocument/2006/relationships/image" Target="../media/image726.png"/><Relationship Id="rId19" Type="http://schemas.openxmlformats.org/officeDocument/2006/relationships/image" Target="../media/image517.png"/><Relationship Id="rId224" Type="http://schemas.openxmlformats.org/officeDocument/2006/relationships/customXml" Target="../ink/ink753.xml"/><Relationship Id="rId30" Type="http://schemas.openxmlformats.org/officeDocument/2006/relationships/customXml" Target="../ink/ink656.xml"/><Relationship Id="rId105" Type="http://schemas.openxmlformats.org/officeDocument/2006/relationships/image" Target="../media/image677.png"/><Relationship Id="rId126" Type="http://schemas.openxmlformats.org/officeDocument/2006/relationships/customXml" Target="../ink/ink704.xml"/><Relationship Id="rId147" Type="http://schemas.openxmlformats.org/officeDocument/2006/relationships/image" Target="../media/image698.png"/><Relationship Id="rId168" Type="http://schemas.openxmlformats.org/officeDocument/2006/relationships/customXml" Target="../ink/ink725.xml"/><Relationship Id="rId51" Type="http://schemas.openxmlformats.org/officeDocument/2006/relationships/image" Target="../media/image650.png"/><Relationship Id="rId72" Type="http://schemas.openxmlformats.org/officeDocument/2006/relationships/customXml" Target="../ink/ink677.xml"/><Relationship Id="rId93" Type="http://schemas.openxmlformats.org/officeDocument/2006/relationships/image" Target="../media/image671.png"/><Relationship Id="rId189" Type="http://schemas.openxmlformats.org/officeDocument/2006/relationships/image" Target="../media/image719.png"/><Relationship Id="rId3" Type="http://schemas.openxmlformats.org/officeDocument/2006/relationships/image" Target="../media/image7.png"/><Relationship Id="rId214" Type="http://schemas.openxmlformats.org/officeDocument/2006/relationships/customXml" Target="../ink/ink748.xml"/><Relationship Id="rId235" Type="http://schemas.openxmlformats.org/officeDocument/2006/relationships/image" Target="../media/image742.png"/><Relationship Id="rId116" Type="http://schemas.openxmlformats.org/officeDocument/2006/relationships/customXml" Target="../ink/ink699.xml"/><Relationship Id="rId137" Type="http://schemas.openxmlformats.org/officeDocument/2006/relationships/image" Target="../media/image693.png"/><Relationship Id="rId158" Type="http://schemas.openxmlformats.org/officeDocument/2006/relationships/customXml" Target="../ink/ink720.xml"/><Relationship Id="rId20" Type="http://schemas.openxmlformats.org/officeDocument/2006/relationships/customXml" Target="../ink/ink651.xml"/><Relationship Id="rId41" Type="http://schemas.openxmlformats.org/officeDocument/2006/relationships/image" Target="../media/image570.png"/><Relationship Id="rId62" Type="http://schemas.openxmlformats.org/officeDocument/2006/relationships/customXml" Target="../ink/ink672.xml"/><Relationship Id="rId83" Type="http://schemas.openxmlformats.org/officeDocument/2006/relationships/image" Target="../media/image666.png"/><Relationship Id="rId179" Type="http://schemas.openxmlformats.org/officeDocument/2006/relationships/image" Target="../media/image71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99" Type="http://schemas.openxmlformats.org/officeDocument/2006/relationships/image" Target="../media/image866.png"/><Relationship Id="rId21" Type="http://schemas.openxmlformats.org/officeDocument/2006/relationships/image" Target="../media/image663.png"/><Relationship Id="rId63" Type="http://schemas.openxmlformats.org/officeDocument/2006/relationships/image" Target="../media/image749.png"/><Relationship Id="rId159" Type="http://schemas.openxmlformats.org/officeDocument/2006/relationships/image" Target="../media/image797.png"/><Relationship Id="rId324" Type="http://schemas.openxmlformats.org/officeDocument/2006/relationships/image" Target="../media/image878.png"/><Relationship Id="rId366" Type="http://schemas.openxmlformats.org/officeDocument/2006/relationships/image" Target="../media/image899.png"/><Relationship Id="rId170" Type="http://schemas.openxmlformats.org/officeDocument/2006/relationships/customXml" Target="../ink/ink844.xml"/><Relationship Id="rId226" Type="http://schemas.openxmlformats.org/officeDocument/2006/relationships/customXml" Target="../ink/ink872.xml"/><Relationship Id="rId433" Type="http://schemas.openxmlformats.org/officeDocument/2006/relationships/customXml" Target="../ink/ink976.xml"/><Relationship Id="rId268" Type="http://schemas.openxmlformats.org/officeDocument/2006/relationships/customXml" Target="../ink/ink893.xml"/><Relationship Id="rId32" Type="http://schemas.openxmlformats.org/officeDocument/2006/relationships/customXml" Target="../ink/ink775.xml"/><Relationship Id="rId74" Type="http://schemas.openxmlformats.org/officeDocument/2006/relationships/customXml" Target="../ink/ink796.xml"/><Relationship Id="rId128" Type="http://schemas.openxmlformats.org/officeDocument/2006/relationships/customXml" Target="../ink/ink823.xml"/><Relationship Id="rId335" Type="http://schemas.openxmlformats.org/officeDocument/2006/relationships/customXml" Target="../ink/ink927.xml"/><Relationship Id="rId377" Type="http://schemas.openxmlformats.org/officeDocument/2006/relationships/customXml" Target="../ink/ink948.xml"/><Relationship Id="rId5" Type="http://schemas.openxmlformats.org/officeDocument/2006/relationships/image" Target="../media/image655.png"/><Relationship Id="rId181" Type="http://schemas.openxmlformats.org/officeDocument/2006/relationships/image" Target="../media/image808.png"/><Relationship Id="rId237" Type="http://schemas.openxmlformats.org/officeDocument/2006/relationships/image" Target="../media/image835.png"/><Relationship Id="rId402" Type="http://schemas.openxmlformats.org/officeDocument/2006/relationships/image" Target="../media/image917.png"/><Relationship Id="rId279" Type="http://schemas.openxmlformats.org/officeDocument/2006/relationships/image" Target="../media/image856.png"/><Relationship Id="rId444" Type="http://schemas.openxmlformats.org/officeDocument/2006/relationships/image" Target="../media/image938.png"/><Relationship Id="rId43" Type="http://schemas.openxmlformats.org/officeDocument/2006/relationships/image" Target="../media/image674.png"/><Relationship Id="rId139" Type="http://schemas.openxmlformats.org/officeDocument/2006/relationships/image" Target="../media/image787.png"/><Relationship Id="rId290" Type="http://schemas.openxmlformats.org/officeDocument/2006/relationships/customXml" Target="../ink/ink904.xml"/><Relationship Id="rId304" Type="http://schemas.openxmlformats.org/officeDocument/2006/relationships/customXml" Target="../ink/ink911.xml"/><Relationship Id="rId346" Type="http://schemas.openxmlformats.org/officeDocument/2006/relationships/image" Target="../media/image889.png"/><Relationship Id="rId388" Type="http://schemas.openxmlformats.org/officeDocument/2006/relationships/image" Target="../media/image910.png"/><Relationship Id="rId85" Type="http://schemas.openxmlformats.org/officeDocument/2006/relationships/image" Target="../media/image760.png"/><Relationship Id="rId150" Type="http://schemas.openxmlformats.org/officeDocument/2006/relationships/customXml" Target="../ink/ink834.xml"/><Relationship Id="rId192" Type="http://schemas.openxmlformats.org/officeDocument/2006/relationships/customXml" Target="../ink/ink855.xml"/><Relationship Id="rId206" Type="http://schemas.openxmlformats.org/officeDocument/2006/relationships/customXml" Target="../ink/ink862.xml"/><Relationship Id="rId413" Type="http://schemas.openxmlformats.org/officeDocument/2006/relationships/customXml" Target="../ink/ink966.xml"/><Relationship Id="rId248" Type="http://schemas.openxmlformats.org/officeDocument/2006/relationships/customXml" Target="../ink/ink883.xml"/><Relationship Id="rId455" Type="http://schemas.openxmlformats.org/officeDocument/2006/relationships/customXml" Target="../ink/ink987.xml"/><Relationship Id="rId12" Type="http://schemas.openxmlformats.org/officeDocument/2006/relationships/customXml" Target="../ink/ink765.xml"/><Relationship Id="rId108" Type="http://schemas.openxmlformats.org/officeDocument/2006/relationships/customXml" Target="../ink/ink813.xml"/><Relationship Id="rId315" Type="http://schemas.openxmlformats.org/officeDocument/2006/relationships/customXml" Target="../ink/ink917.xml"/><Relationship Id="rId357" Type="http://schemas.openxmlformats.org/officeDocument/2006/relationships/customXml" Target="../ink/ink938.xml"/><Relationship Id="rId54" Type="http://schemas.openxmlformats.org/officeDocument/2006/relationships/customXml" Target="../ink/ink786.xml"/><Relationship Id="rId96" Type="http://schemas.openxmlformats.org/officeDocument/2006/relationships/customXml" Target="../ink/ink807.xml"/><Relationship Id="rId161" Type="http://schemas.openxmlformats.org/officeDocument/2006/relationships/image" Target="../media/image798.png"/><Relationship Id="rId217" Type="http://schemas.openxmlformats.org/officeDocument/2006/relationships/image" Target="../media/image825.png"/><Relationship Id="rId399" Type="http://schemas.openxmlformats.org/officeDocument/2006/relationships/customXml" Target="../ink/ink959.xml"/><Relationship Id="rId259" Type="http://schemas.openxmlformats.org/officeDocument/2006/relationships/image" Target="../media/image846.png"/><Relationship Id="rId424" Type="http://schemas.openxmlformats.org/officeDocument/2006/relationships/image" Target="../media/image928.png"/><Relationship Id="rId466" Type="http://schemas.openxmlformats.org/officeDocument/2006/relationships/image" Target="../media/image949.png"/><Relationship Id="rId23" Type="http://schemas.openxmlformats.org/officeDocument/2006/relationships/image" Target="../media/image664.png"/><Relationship Id="rId119" Type="http://schemas.openxmlformats.org/officeDocument/2006/relationships/image" Target="../media/image777.png"/><Relationship Id="rId270" Type="http://schemas.openxmlformats.org/officeDocument/2006/relationships/customXml" Target="../ink/ink894.xml"/><Relationship Id="rId326" Type="http://schemas.openxmlformats.org/officeDocument/2006/relationships/image" Target="../media/image879.png"/><Relationship Id="rId65" Type="http://schemas.openxmlformats.org/officeDocument/2006/relationships/image" Target="../media/image750.png"/><Relationship Id="rId130" Type="http://schemas.openxmlformats.org/officeDocument/2006/relationships/customXml" Target="../ink/ink824.xml"/><Relationship Id="rId368" Type="http://schemas.openxmlformats.org/officeDocument/2006/relationships/image" Target="../media/image900.png"/><Relationship Id="rId172" Type="http://schemas.openxmlformats.org/officeDocument/2006/relationships/customXml" Target="../ink/ink845.xml"/><Relationship Id="rId228" Type="http://schemas.openxmlformats.org/officeDocument/2006/relationships/customXml" Target="../ink/ink873.xml"/><Relationship Id="rId435" Type="http://schemas.openxmlformats.org/officeDocument/2006/relationships/customXml" Target="../ink/ink977.xml"/><Relationship Id="rId281" Type="http://schemas.openxmlformats.org/officeDocument/2006/relationships/image" Target="../media/image857.png"/><Relationship Id="rId337" Type="http://schemas.openxmlformats.org/officeDocument/2006/relationships/customXml" Target="../ink/ink928.xml"/><Relationship Id="rId34" Type="http://schemas.openxmlformats.org/officeDocument/2006/relationships/customXml" Target="../ink/ink776.xml"/><Relationship Id="rId76" Type="http://schemas.openxmlformats.org/officeDocument/2006/relationships/customXml" Target="../ink/ink797.xml"/><Relationship Id="rId141" Type="http://schemas.openxmlformats.org/officeDocument/2006/relationships/image" Target="../media/image788.png"/><Relationship Id="rId379" Type="http://schemas.openxmlformats.org/officeDocument/2006/relationships/customXml" Target="../ink/ink949.xml"/><Relationship Id="rId7" Type="http://schemas.openxmlformats.org/officeDocument/2006/relationships/image" Target="../media/image656.png"/><Relationship Id="rId183" Type="http://schemas.openxmlformats.org/officeDocument/2006/relationships/image" Target="../media/image809.png"/><Relationship Id="rId239" Type="http://schemas.openxmlformats.org/officeDocument/2006/relationships/image" Target="../media/image836.png"/><Relationship Id="rId390" Type="http://schemas.openxmlformats.org/officeDocument/2006/relationships/image" Target="../media/image911.png"/><Relationship Id="rId404" Type="http://schemas.openxmlformats.org/officeDocument/2006/relationships/image" Target="../media/image918.png"/><Relationship Id="rId446" Type="http://schemas.openxmlformats.org/officeDocument/2006/relationships/image" Target="../media/image939.png"/><Relationship Id="rId250" Type="http://schemas.openxmlformats.org/officeDocument/2006/relationships/customXml" Target="../ink/ink884.xml"/><Relationship Id="rId292" Type="http://schemas.openxmlformats.org/officeDocument/2006/relationships/customXml" Target="../ink/ink905.xml"/><Relationship Id="rId306" Type="http://schemas.openxmlformats.org/officeDocument/2006/relationships/customXml" Target="../ink/ink912.xml"/><Relationship Id="rId45" Type="http://schemas.openxmlformats.org/officeDocument/2006/relationships/image" Target="../media/image675.png"/><Relationship Id="rId87" Type="http://schemas.openxmlformats.org/officeDocument/2006/relationships/image" Target="../media/image761.png"/><Relationship Id="rId110" Type="http://schemas.openxmlformats.org/officeDocument/2006/relationships/customXml" Target="../ink/ink814.xml"/><Relationship Id="rId348" Type="http://schemas.openxmlformats.org/officeDocument/2006/relationships/image" Target="../media/image890.png"/><Relationship Id="rId152" Type="http://schemas.openxmlformats.org/officeDocument/2006/relationships/customXml" Target="../ink/ink835.xml"/><Relationship Id="rId194" Type="http://schemas.openxmlformats.org/officeDocument/2006/relationships/customXml" Target="../ink/ink856.xml"/><Relationship Id="rId208" Type="http://schemas.openxmlformats.org/officeDocument/2006/relationships/customXml" Target="../ink/ink863.xml"/><Relationship Id="rId415" Type="http://schemas.openxmlformats.org/officeDocument/2006/relationships/customXml" Target="../ink/ink967.xml"/><Relationship Id="rId457" Type="http://schemas.openxmlformats.org/officeDocument/2006/relationships/customXml" Target="../ink/ink988.xml"/><Relationship Id="rId261" Type="http://schemas.openxmlformats.org/officeDocument/2006/relationships/image" Target="../media/image847.png"/><Relationship Id="rId14" Type="http://schemas.openxmlformats.org/officeDocument/2006/relationships/customXml" Target="../ink/ink766.xml"/><Relationship Id="rId56" Type="http://schemas.openxmlformats.org/officeDocument/2006/relationships/customXml" Target="../ink/ink787.xml"/><Relationship Id="rId317" Type="http://schemas.openxmlformats.org/officeDocument/2006/relationships/customXml" Target="../ink/ink918.xml"/><Relationship Id="rId359" Type="http://schemas.openxmlformats.org/officeDocument/2006/relationships/customXml" Target="../ink/ink939.xml"/><Relationship Id="rId98" Type="http://schemas.openxmlformats.org/officeDocument/2006/relationships/customXml" Target="../ink/ink808.xml"/><Relationship Id="rId121" Type="http://schemas.openxmlformats.org/officeDocument/2006/relationships/image" Target="../media/image778.png"/><Relationship Id="rId163" Type="http://schemas.openxmlformats.org/officeDocument/2006/relationships/image" Target="../media/image799.png"/><Relationship Id="rId219" Type="http://schemas.openxmlformats.org/officeDocument/2006/relationships/image" Target="../media/image826.png"/><Relationship Id="rId370" Type="http://schemas.openxmlformats.org/officeDocument/2006/relationships/image" Target="../media/image901.png"/><Relationship Id="rId426" Type="http://schemas.openxmlformats.org/officeDocument/2006/relationships/image" Target="../media/image929.png"/><Relationship Id="rId230" Type="http://schemas.openxmlformats.org/officeDocument/2006/relationships/customXml" Target="../ink/ink874.xml"/><Relationship Id="rId25" Type="http://schemas.openxmlformats.org/officeDocument/2006/relationships/image" Target="../media/image665.png"/><Relationship Id="rId67" Type="http://schemas.openxmlformats.org/officeDocument/2006/relationships/image" Target="../media/image751.png"/><Relationship Id="rId272" Type="http://schemas.openxmlformats.org/officeDocument/2006/relationships/customXml" Target="../ink/ink895.xml"/><Relationship Id="rId328" Type="http://schemas.openxmlformats.org/officeDocument/2006/relationships/image" Target="../media/image880.png"/><Relationship Id="rId132" Type="http://schemas.openxmlformats.org/officeDocument/2006/relationships/customXml" Target="../ink/ink825.xml"/><Relationship Id="rId174" Type="http://schemas.openxmlformats.org/officeDocument/2006/relationships/customXml" Target="../ink/ink846.xml"/><Relationship Id="rId381" Type="http://schemas.openxmlformats.org/officeDocument/2006/relationships/customXml" Target="../ink/ink950.xml"/><Relationship Id="rId241" Type="http://schemas.openxmlformats.org/officeDocument/2006/relationships/image" Target="../media/image837.png"/><Relationship Id="rId437" Type="http://schemas.openxmlformats.org/officeDocument/2006/relationships/customXml" Target="../ink/ink978.xml"/><Relationship Id="rId36" Type="http://schemas.openxmlformats.org/officeDocument/2006/relationships/customXml" Target="../ink/ink777.xml"/><Relationship Id="rId283" Type="http://schemas.openxmlformats.org/officeDocument/2006/relationships/image" Target="../media/image858.png"/><Relationship Id="rId339" Type="http://schemas.openxmlformats.org/officeDocument/2006/relationships/customXml" Target="../ink/ink929.xml"/><Relationship Id="rId78" Type="http://schemas.openxmlformats.org/officeDocument/2006/relationships/customXml" Target="../ink/ink798.xml"/><Relationship Id="rId101" Type="http://schemas.openxmlformats.org/officeDocument/2006/relationships/image" Target="../media/image768.png"/><Relationship Id="rId143" Type="http://schemas.openxmlformats.org/officeDocument/2006/relationships/image" Target="../media/image789.png"/><Relationship Id="rId185" Type="http://schemas.openxmlformats.org/officeDocument/2006/relationships/image" Target="../media/image810.png"/><Relationship Id="rId350" Type="http://schemas.openxmlformats.org/officeDocument/2006/relationships/image" Target="../media/image891.png"/><Relationship Id="rId406" Type="http://schemas.openxmlformats.org/officeDocument/2006/relationships/image" Target="../media/image919.png"/><Relationship Id="rId9" Type="http://schemas.openxmlformats.org/officeDocument/2006/relationships/image" Target="../media/image657.png"/><Relationship Id="rId210" Type="http://schemas.openxmlformats.org/officeDocument/2006/relationships/customXml" Target="../ink/ink864.xml"/><Relationship Id="rId392" Type="http://schemas.openxmlformats.org/officeDocument/2006/relationships/image" Target="../media/image912.png"/><Relationship Id="rId448" Type="http://schemas.openxmlformats.org/officeDocument/2006/relationships/image" Target="../media/image940.png"/><Relationship Id="rId252" Type="http://schemas.openxmlformats.org/officeDocument/2006/relationships/customXml" Target="../ink/ink885.xml"/><Relationship Id="rId294" Type="http://schemas.openxmlformats.org/officeDocument/2006/relationships/customXml" Target="../ink/ink906.xml"/><Relationship Id="rId308" Type="http://schemas.openxmlformats.org/officeDocument/2006/relationships/customXml" Target="../ink/ink913.xml"/><Relationship Id="rId47" Type="http://schemas.openxmlformats.org/officeDocument/2006/relationships/image" Target="../media/image676.png"/><Relationship Id="rId89" Type="http://schemas.openxmlformats.org/officeDocument/2006/relationships/image" Target="../media/image762.png"/><Relationship Id="rId112" Type="http://schemas.openxmlformats.org/officeDocument/2006/relationships/customXml" Target="../ink/ink815.xml"/><Relationship Id="rId154" Type="http://schemas.openxmlformats.org/officeDocument/2006/relationships/customXml" Target="../ink/ink836.xml"/><Relationship Id="rId361" Type="http://schemas.openxmlformats.org/officeDocument/2006/relationships/customXml" Target="../ink/ink940.xml"/><Relationship Id="rId196" Type="http://schemas.openxmlformats.org/officeDocument/2006/relationships/customXml" Target="../ink/ink857.xml"/><Relationship Id="rId417" Type="http://schemas.openxmlformats.org/officeDocument/2006/relationships/customXml" Target="../ink/ink968.xml"/><Relationship Id="rId459" Type="http://schemas.openxmlformats.org/officeDocument/2006/relationships/customXml" Target="../ink/ink989.xml"/><Relationship Id="rId16" Type="http://schemas.openxmlformats.org/officeDocument/2006/relationships/customXml" Target="../ink/ink767.xml"/><Relationship Id="rId221" Type="http://schemas.openxmlformats.org/officeDocument/2006/relationships/image" Target="../media/image827.png"/><Relationship Id="rId263" Type="http://schemas.openxmlformats.org/officeDocument/2006/relationships/image" Target="../media/image848.png"/><Relationship Id="rId319" Type="http://schemas.openxmlformats.org/officeDocument/2006/relationships/customXml" Target="../ink/ink919.xml"/><Relationship Id="rId58" Type="http://schemas.openxmlformats.org/officeDocument/2006/relationships/customXml" Target="../ink/ink788.xml"/><Relationship Id="rId123" Type="http://schemas.openxmlformats.org/officeDocument/2006/relationships/image" Target="../media/image779.png"/><Relationship Id="rId330" Type="http://schemas.openxmlformats.org/officeDocument/2006/relationships/image" Target="../media/image881.png"/><Relationship Id="rId165" Type="http://schemas.openxmlformats.org/officeDocument/2006/relationships/image" Target="../media/image800.png"/><Relationship Id="rId372" Type="http://schemas.openxmlformats.org/officeDocument/2006/relationships/image" Target="../media/image902.png"/><Relationship Id="rId428" Type="http://schemas.openxmlformats.org/officeDocument/2006/relationships/image" Target="../media/image930.png"/><Relationship Id="rId232" Type="http://schemas.openxmlformats.org/officeDocument/2006/relationships/customXml" Target="../ink/ink875.xml"/><Relationship Id="rId274" Type="http://schemas.openxmlformats.org/officeDocument/2006/relationships/customXml" Target="../ink/ink896.xml"/><Relationship Id="rId27" Type="http://schemas.openxmlformats.org/officeDocument/2006/relationships/image" Target="../media/image666.png"/><Relationship Id="rId69" Type="http://schemas.openxmlformats.org/officeDocument/2006/relationships/image" Target="../media/image752.png"/><Relationship Id="rId134" Type="http://schemas.openxmlformats.org/officeDocument/2006/relationships/customXml" Target="../ink/ink826.xml"/><Relationship Id="rId80" Type="http://schemas.openxmlformats.org/officeDocument/2006/relationships/customXml" Target="../ink/ink799.xml"/><Relationship Id="rId176" Type="http://schemas.openxmlformats.org/officeDocument/2006/relationships/customXml" Target="../ink/ink847.xml"/><Relationship Id="rId341" Type="http://schemas.openxmlformats.org/officeDocument/2006/relationships/customXml" Target="../ink/ink930.xml"/><Relationship Id="rId383" Type="http://schemas.openxmlformats.org/officeDocument/2006/relationships/customXml" Target="../ink/ink951.xml"/><Relationship Id="rId439" Type="http://schemas.openxmlformats.org/officeDocument/2006/relationships/customXml" Target="../ink/ink979.xml"/><Relationship Id="rId201" Type="http://schemas.openxmlformats.org/officeDocument/2006/relationships/image" Target="../media/image817.png"/><Relationship Id="rId243" Type="http://schemas.openxmlformats.org/officeDocument/2006/relationships/image" Target="../media/image838.png"/><Relationship Id="rId285" Type="http://schemas.openxmlformats.org/officeDocument/2006/relationships/image" Target="../media/image859.png"/><Relationship Id="rId450" Type="http://schemas.openxmlformats.org/officeDocument/2006/relationships/image" Target="../media/image941.png"/><Relationship Id="rId38" Type="http://schemas.openxmlformats.org/officeDocument/2006/relationships/customXml" Target="../ink/ink778.xml"/><Relationship Id="rId103" Type="http://schemas.openxmlformats.org/officeDocument/2006/relationships/image" Target="../media/image769.png"/><Relationship Id="rId310" Type="http://schemas.openxmlformats.org/officeDocument/2006/relationships/image" Target="../media/image871.png"/><Relationship Id="rId91" Type="http://schemas.openxmlformats.org/officeDocument/2006/relationships/image" Target="../media/image763.png"/><Relationship Id="rId145" Type="http://schemas.openxmlformats.org/officeDocument/2006/relationships/image" Target="../media/image790.png"/><Relationship Id="rId187" Type="http://schemas.openxmlformats.org/officeDocument/2006/relationships/image" Target="../media/image77.png"/><Relationship Id="rId352" Type="http://schemas.openxmlformats.org/officeDocument/2006/relationships/image" Target="../media/image892.png"/><Relationship Id="rId394" Type="http://schemas.openxmlformats.org/officeDocument/2006/relationships/image" Target="../media/image913.png"/><Relationship Id="rId408" Type="http://schemas.openxmlformats.org/officeDocument/2006/relationships/image" Target="../media/image920.png"/><Relationship Id="rId212" Type="http://schemas.openxmlformats.org/officeDocument/2006/relationships/customXml" Target="../ink/ink865.xml"/><Relationship Id="rId254" Type="http://schemas.openxmlformats.org/officeDocument/2006/relationships/customXml" Target="../ink/ink886.xml"/><Relationship Id="rId49" Type="http://schemas.openxmlformats.org/officeDocument/2006/relationships/image" Target="../media/image677.png"/><Relationship Id="rId114" Type="http://schemas.openxmlformats.org/officeDocument/2006/relationships/customXml" Target="../ink/ink816.xml"/><Relationship Id="rId296" Type="http://schemas.openxmlformats.org/officeDocument/2006/relationships/customXml" Target="../ink/ink907.xml"/><Relationship Id="rId461" Type="http://schemas.openxmlformats.org/officeDocument/2006/relationships/customXml" Target="../ink/ink990.xml"/><Relationship Id="rId60" Type="http://schemas.openxmlformats.org/officeDocument/2006/relationships/customXml" Target="../ink/ink789.xml"/><Relationship Id="rId156" Type="http://schemas.openxmlformats.org/officeDocument/2006/relationships/customXml" Target="../ink/ink837.xml"/><Relationship Id="rId198" Type="http://schemas.openxmlformats.org/officeDocument/2006/relationships/customXml" Target="../ink/ink858.xml"/><Relationship Id="rId321" Type="http://schemas.openxmlformats.org/officeDocument/2006/relationships/customXml" Target="../ink/ink920.xml"/><Relationship Id="rId363" Type="http://schemas.openxmlformats.org/officeDocument/2006/relationships/customXml" Target="../ink/ink941.xml"/><Relationship Id="rId419" Type="http://schemas.openxmlformats.org/officeDocument/2006/relationships/customXml" Target="../ink/ink969.xml"/><Relationship Id="rId223" Type="http://schemas.openxmlformats.org/officeDocument/2006/relationships/image" Target="../media/image828.png"/><Relationship Id="rId430" Type="http://schemas.openxmlformats.org/officeDocument/2006/relationships/image" Target="../media/image931.png"/><Relationship Id="rId18" Type="http://schemas.openxmlformats.org/officeDocument/2006/relationships/customXml" Target="../ink/ink768.xml"/><Relationship Id="rId265" Type="http://schemas.openxmlformats.org/officeDocument/2006/relationships/image" Target="../media/image849.png"/><Relationship Id="rId125" Type="http://schemas.openxmlformats.org/officeDocument/2006/relationships/image" Target="../media/image780.png"/><Relationship Id="rId167" Type="http://schemas.openxmlformats.org/officeDocument/2006/relationships/image" Target="../media/image801.png"/><Relationship Id="rId332" Type="http://schemas.openxmlformats.org/officeDocument/2006/relationships/image" Target="../media/image882.png"/><Relationship Id="rId374" Type="http://schemas.openxmlformats.org/officeDocument/2006/relationships/image" Target="../media/image903.png"/><Relationship Id="rId71" Type="http://schemas.openxmlformats.org/officeDocument/2006/relationships/image" Target="../media/image753.png"/><Relationship Id="rId234" Type="http://schemas.openxmlformats.org/officeDocument/2006/relationships/customXml" Target="../ink/ink87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67.png"/><Relationship Id="rId276" Type="http://schemas.openxmlformats.org/officeDocument/2006/relationships/customXml" Target="../ink/ink897.xml"/><Relationship Id="rId441" Type="http://schemas.openxmlformats.org/officeDocument/2006/relationships/customXml" Target="../ink/ink980.xml"/><Relationship Id="rId40" Type="http://schemas.openxmlformats.org/officeDocument/2006/relationships/customXml" Target="../ink/ink779.xml"/><Relationship Id="rId136" Type="http://schemas.openxmlformats.org/officeDocument/2006/relationships/customXml" Target="../ink/ink827.xml"/><Relationship Id="rId178" Type="http://schemas.openxmlformats.org/officeDocument/2006/relationships/customXml" Target="../ink/ink848.xml"/><Relationship Id="rId301" Type="http://schemas.openxmlformats.org/officeDocument/2006/relationships/image" Target="../media/image867.png"/><Relationship Id="rId343" Type="http://schemas.openxmlformats.org/officeDocument/2006/relationships/customXml" Target="../ink/ink931.xml"/><Relationship Id="rId61" Type="http://schemas.openxmlformats.org/officeDocument/2006/relationships/image" Target="../media/image748.png"/><Relationship Id="rId82" Type="http://schemas.openxmlformats.org/officeDocument/2006/relationships/customXml" Target="../ink/ink800.xml"/><Relationship Id="rId199" Type="http://schemas.openxmlformats.org/officeDocument/2006/relationships/image" Target="../media/image816.png"/><Relationship Id="rId203" Type="http://schemas.openxmlformats.org/officeDocument/2006/relationships/image" Target="../media/image818.png"/><Relationship Id="rId385" Type="http://schemas.openxmlformats.org/officeDocument/2006/relationships/customXml" Target="../ink/ink952.xml"/><Relationship Id="rId19" Type="http://schemas.openxmlformats.org/officeDocument/2006/relationships/image" Target="../media/image662.png"/><Relationship Id="rId224" Type="http://schemas.openxmlformats.org/officeDocument/2006/relationships/customXml" Target="../ink/ink871.xml"/><Relationship Id="rId245" Type="http://schemas.openxmlformats.org/officeDocument/2006/relationships/image" Target="../media/image839.png"/><Relationship Id="rId266" Type="http://schemas.openxmlformats.org/officeDocument/2006/relationships/customXml" Target="../ink/ink892.xml"/><Relationship Id="rId287" Type="http://schemas.openxmlformats.org/officeDocument/2006/relationships/image" Target="../media/image860.png"/><Relationship Id="rId410" Type="http://schemas.openxmlformats.org/officeDocument/2006/relationships/image" Target="../media/image921.png"/><Relationship Id="rId431" Type="http://schemas.openxmlformats.org/officeDocument/2006/relationships/customXml" Target="../ink/ink975.xml"/><Relationship Id="rId452" Type="http://schemas.openxmlformats.org/officeDocument/2006/relationships/image" Target="../media/image942.png"/><Relationship Id="rId30" Type="http://schemas.openxmlformats.org/officeDocument/2006/relationships/customXml" Target="../ink/ink774.xml"/><Relationship Id="rId105" Type="http://schemas.openxmlformats.org/officeDocument/2006/relationships/image" Target="../media/image770.png"/><Relationship Id="rId126" Type="http://schemas.openxmlformats.org/officeDocument/2006/relationships/customXml" Target="../ink/ink822.xml"/><Relationship Id="rId147" Type="http://schemas.openxmlformats.org/officeDocument/2006/relationships/image" Target="../media/image791.png"/><Relationship Id="rId168" Type="http://schemas.openxmlformats.org/officeDocument/2006/relationships/customXml" Target="../ink/ink843.xml"/><Relationship Id="rId312" Type="http://schemas.openxmlformats.org/officeDocument/2006/relationships/image" Target="../media/image872.png"/><Relationship Id="rId333" Type="http://schemas.openxmlformats.org/officeDocument/2006/relationships/customXml" Target="../ink/ink926.xml"/><Relationship Id="rId354" Type="http://schemas.openxmlformats.org/officeDocument/2006/relationships/image" Target="../media/image893.png"/><Relationship Id="rId51" Type="http://schemas.openxmlformats.org/officeDocument/2006/relationships/image" Target="../media/image678.png"/><Relationship Id="rId72" Type="http://schemas.openxmlformats.org/officeDocument/2006/relationships/customXml" Target="../ink/ink795.xml"/><Relationship Id="rId93" Type="http://schemas.openxmlformats.org/officeDocument/2006/relationships/image" Target="../media/image764.png"/><Relationship Id="rId189" Type="http://schemas.openxmlformats.org/officeDocument/2006/relationships/image" Target="../media/image811.png"/><Relationship Id="rId375" Type="http://schemas.openxmlformats.org/officeDocument/2006/relationships/customXml" Target="../ink/ink947.xml"/><Relationship Id="rId396" Type="http://schemas.openxmlformats.org/officeDocument/2006/relationships/image" Target="../media/image914.png"/><Relationship Id="rId3" Type="http://schemas.openxmlformats.org/officeDocument/2006/relationships/image" Target="../media/image7.png"/><Relationship Id="rId214" Type="http://schemas.openxmlformats.org/officeDocument/2006/relationships/customXml" Target="../ink/ink866.xml"/><Relationship Id="rId235" Type="http://schemas.openxmlformats.org/officeDocument/2006/relationships/image" Target="../media/image834.png"/><Relationship Id="rId256" Type="http://schemas.openxmlformats.org/officeDocument/2006/relationships/customXml" Target="../ink/ink887.xml"/><Relationship Id="rId277" Type="http://schemas.openxmlformats.org/officeDocument/2006/relationships/image" Target="../media/image855.png"/><Relationship Id="rId298" Type="http://schemas.openxmlformats.org/officeDocument/2006/relationships/customXml" Target="../ink/ink908.xml"/><Relationship Id="rId400" Type="http://schemas.openxmlformats.org/officeDocument/2006/relationships/image" Target="../media/image916.png"/><Relationship Id="rId421" Type="http://schemas.openxmlformats.org/officeDocument/2006/relationships/customXml" Target="../ink/ink970.xml"/><Relationship Id="rId442" Type="http://schemas.openxmlformats.org/officeDocument/2006/relationships/image" Target="../media/image937.png"/><Relationship Id="rId463" Type="http://schemas.openxmlformats.org/officeDocument/2006/relationships/customXml" Target="../ink/ink991.xml"/><Relationship Id="rId116" Type="http://schemas.openxmlformats.org/officeDocument/2006/relationships/customXml" Target="../ink/ink817.xml"/><Relationship Id="rId137" Type="http://schemas.openxmlformats.org/officeDocument/2006/relationships/image" Target="../media/image786.png"/><Relationship Id="rId158" Type="http://schemas.openxmlformats.org/officeDocument/2006/relationships/customXml" Target="../ink/ink838.xml"/><Relationship Id="rId302" Type="http://schemas.openxmlformats.org/officeDocument/2006/relationships/customXml" Target="../ink/ink910.xml"/><Relationship Id="rId323" Type="http://schemas.openxmlformats.org/officeDocument/2006/relationships/customXml" Target="../ink/ink921.xml"/><Relationship Id="rId344" Type="http://schemas.openxmlformats.org/officeDocument/2006/relationships/image" Target="../media/image888.png"/><Relationship Id="rId20" Type="http://schemas.openxmlformats.org/officeDocument/2006/relationships/customXml" Target="../ink/ink769.xml"/><Relationship Id="rId41" Type="http://schemas.openxmlformats.org/officeDocument/2006/relationships/image" Target="../media/image673.png"/><Relationship Id="rId62" Type="http://schemas.openxmlformats.org/officeDocument/2006/relationships/customXml" Target="../ink/ink790.xml"/><Relationship Id="rId83" Type="http://schemas.openxmlformats.org/officeDocument/2006/relationships/image" Target="../media/image759.png"/><Relationship Id="rId179" Type="http://schemas.openxmlformats.org/officeDocument/2006/relationships/image" Target="../media/image807.png"/><Relationship Id="rId365" Type="http://schemas.openxmlformats.org/officeDocument/2006/relationships/customXml" Target="../ink/ink942.xml"/><Relationship Id="rId386" Type="http://schemas.openxmlformats.org/officeDocument/2006/relationships/image" Target="../media/image909.png"/><Relationship Id="rId190" Type="http://schemas.openxmlformats.org/officeDocument/2006/relationships/customXml" Target="../ink/ink854.xml"/><Relationship Id="rId204" Type="http://schemas.openxmlformats.org/officeDocument/2006/relationships/customXml" Target="../ink/ink861.xml"/><Relationship Id="rId225" Type="http://schemas.openxmlformats.org/officeDocument/2006/relationships/image" Target="../media/image829.png"/><Relationship Id="rId246" Type="http://schemas.openxmlformats.org/officeDocument/2006/relationships/customXml" Target="../ink/ink882.xml"/><Relationship Id="rId267" Type="http://schemas.openxmlformats.org/officeDocument/2006/relationships/image" Target="../media/image850.png"/><Relationship Id="rId288" Type="http://schemas.openxmlformats.org/officeDocument/2006/relationships/customXml" Target="../ink/ink903.xml"/><Relationship Id="rId411" Type="http://schemas.openxmlformats.org/officeDocument/2006/relationships/customXml" Target="../ink/ink965.xml"/><Relationship Id="rId432" Type="http://schemas.openxmlformats.org/officeDocument/2006/relationships/image" Target="../media/image932.png"/><Relationship Id="rId453" Type="http://schemas.openxmlformats.org/officeDocument/2006/relationships/customXml" Target="../ink/ink986.xml"/><Relationship Id="rId106" Type="http://schemas.openxmlformats.org/officeDocument/2006/relationships/customXml" Target="../ink/ink812.xml"/><Relationship Id="rId127" Type="http://schemas.openxmlformats.org/officeDocument/2006/relationships/image" Target="../media/image781.png"/><Relationship Id="rId313" Type="http://schemas.openxmlformats.org/officeDocument/2006/relationships/customXml" Target="../ink/ink916.xml"/><Relationship Id="rId10" Type="http://schemas.openxmlformats.org/officeDocument/2006/relationships/customXml" Target="../ink/ink764.xml"/><Relationship Id="rId31" Type="http://schemas.openxmlformats.org/officeDocument/2006/relationships/image" Target="../media/image668.png"/><Relationship Id="rId52" Type="http://schemas.openxmlformats.org/officeDocument/2006/relationships/customXml" Target="../ink/ink785.xml"/><Relationship Id="rId73" Type="http://schemas.openxmlformats.org/officeDocument/2006/relationships/image" Target="../media/image754.png"/><Relationship Id="rId94" Type="http://schemas.openxmlformats.org/officeDocument/2006/relationships/customXml" Target="../ink/ink806.xml"/><Relationship Id="rId148" Type="http://schemas.openxmlformats.org/officeDocument/2006/relationships/customXml" Target="../ink/ink833.xml"/><Relationship Id="rId169" Type="http://schemas.openxmlformats.org/officeDocument/2006/relationships/image" Target="../media/image802.png"/><Relationship Id="rId334" Type="http://schemas.openxmlformats.org/officeDocument/2006/relationships/image" Target="../media/image883.png"/><Relationship Id="rId355" Type="http://schemas.openxmlformats.org/officeDocument/2006/relationships/customXml" Target="../ink/ink937.xml"/><Relationship Id="rId376" Type="http://schemas.openxmlformats.org/officeDocument/2006/relationships/image" Target="../media/image904.png"/><Relationship Id="rId397" Type="http://schemas.openxmlformats.org/officeDocument/2006/relationships/customXml" Target="../ink/ink958.xml"/><Relationship Id="rId4" Type="http://schemas.openxmlformats.org/officeDocument/2006/relationships/customXml" Target="../ink/ink761.xml"/><Relationship Id="rId180" Type="http://schemas.openxmlformats.org/officeDocument/2006/relationships/customXml" Target="../ink/ink849.xml"/><Relationship Id="rId215" Type="http://schemas.openxmlformats.org/officeDocument/2006/relationships/image" Target="../media/image824.png"/><Relationship Id="rId236" Type="http://schemas.openxmlformats.org/officeDocument/2006/relationships/customXml" Target="../ink/ink877.xml"/><Relationship Id="rId257" Type="http://schemas.openxmlformats.org/officeDocument/2006/relationships/image" Target="../media/image845.png"/><Relationship Id="rId278" Type="http://schemas.openxmlformats.org/officeDocument/2006/relationships/customXml" Target="../ink/ink898.xml"/><Relationship Id="rId401" Type="http://schemas.openxmlformats.org/officeDocument/2006/relationships/customXml" Target="../ink/ink960.xml"/><Relationship Id="rId422" Type="http://schemas.openxmlformats.org/officeDocument/2006/relationships/image" Target="../media/image927.png"/><Relationship Id="rId443" Type="http://schemas.openxmlformats.org/officeDocument/2006/relationships/customXml" Target="../ink/ink981.xml"/><Relationship Id="rId464" Type="http://schemas.openxmlformats.org/officeDocument/2006/relationships/image" Target="../media/image948.png"/><Relationship Id="rId303" Type="http://schemas.openxmlformats.org/officeDocument/2006/relationships/image" Target="../media/image868.png"/><Relationship Id="rId42" Type="http://schemas.openxmlformats.org/officeDocument/2006/relationships/customXml" Target="../ink/ink780.xml"/><Relationship Id="rId84" Type="http://schemas.openxmlformats.org/officeDocument/2006/relationships/customXml" Target="../ink/ink801.xml"/><Relationship Id="rId138" Type="http://schemas.openxmlformats.org/officeDocument/2006/relationships/customXml" Target="../ink/ink828.xml"/><Relationship Id="rId345" Type="http://schemas.openxmlformats.org/officeDocument/2006/relationships/customXml" Target="../ink/ink932.xml"/><Relationship Id="rId387" Type="http://schemas.openxmlformats.org/officeDocument/2006/relationships/customXml" Target="../ink/ink953.xml"/><Relationship Id="rId191" Type="http://schemas.openxmlformats.org/officeDocument/2006/relationships/image" Target="../media/image812.png"/><Relationship Id="rId205" Type="http://schemas.openxmlformats.org/officeDocument/2006/relationships/image" Target="../media/image819.png"/><Relationship Id="rId247" Type="http://schemas.openxmlformats.org/officeDocument/2006/relationships/image" Target="../media/image840.png"/><Relationship Id="rId412" Type="http://schemas.openxmlformats.org/officeDocument/2006/relationships/image" Target="../media/image922.png"/><Relationship Id="rId107" Type="http://schemas.openxmlformats.org/officeDocument/2006/relationships/image" Target="../media/image771.png"/><Relationship Id="rId289" Type="http://schemas.openxmlformats.org/officeDocument/2006/relationships/image" Target="../media/image861.png"/><Relationship Id="rId454" Type="http://schemas.openxmlformats.org/officeDocument/2006/relationships/image" Target="../media/image943.png"/><Relationship Id="rId11" Type="http://schemas.openxmlformats.org/officeDocument/2006/relationships/image" Target="../media/image658.png"/><Relationship Id="rId53" Type="http://schemas.openxmlformats.org/officeDocument/2006/relationships/image" Target="../media/image679.png"/><Relationship Id="rId149" Type="http://schemas.openxmlformats.org/officeDocument/2006/relationships/image" Target="../media/image792.png"/><Relationship Id="rId314" Type="http://schemas.openxmlformats.org/officeDocument/2006/relationships/image" Target="../media/image873.png"/><Relationship Id="rId356" Type="http://schemas.openxmlformats.org/officeDocument/2006/relationships/image" Target="../media/image894.png"/><Relationship Id="rId398" Type="http://schemas.openxmlformats.org/officeDocument/2006/relationships/image" Target="../media/image915.png"/><Relationship Id="rId95" Type="http://schemas.openxmlformats.org/officeDocument/2006/relationships/image" Target="../media/image765.png"/><Relationship Id="rId160" Type="http://schemas.openxmlformats.org/officeDocument/2006/relationships/customXml" Target="../ink/ink839.xml"/><Relationship Id="rId216" Type="http://schemas.openxmlformats.org/officeDocument/2006/relationships/customXml" Target="../ink/ink867.xml"/><Relationship Id="rId423" Type="http://schemas.openxmlformats.org/officeDocument/2006/relationships/customXml" Target="../ink/ink971.xml"/><Relationship Id="rId258" Type="http://schemas.openxmlformats.org/officeDocument/2006/relationships/customXml" Target="../ink/ink888.xml"/><Relationship Id="rId465" Type="http://schemas.openxmlformats.org/officeDocument/2006/relationships/customXml" Target="../ink/ink992.xml"/><Relationship Id="rId22" Type="http://schemas.openxmlformats.org/officeDocument/2006/relationships/customXml" Target="../ink/ink770.xml"/><Relationship Id="rId64" Type="http://schemas.openxmlformats.org/officeDocument/2006/relationships/customXml" Target="../ink/ink791.xml"/><Relationship Id="rId118" Type="http://schemas.openxmlformats.org/officeDocument/2006/relationships/customXml" Target="../ink/ink818.xml"/><Relationship Id="rId325" Type="http://schemas.openxmlformats.org/officeDocument/2006/relationships/customXml" Target="../ink/ink922.xml"/><Relationship Id="rId367" Type="http://schemas.openxmlformats.org/officeDocument/2006/relationships/customXml" Target="../ink/ink943.xml"/><Relationship Id="rId171" Type="http://schemas.openxmlformats.org/officeDocument/2006/relationships/image" Target="../media/image803.png"/><Relationship Id="rId227" Type="http://schemas.openxmlformats.org/officeDocument/2006/relationships/image" Target="../media/image830.png"/><Relationship Id="rId269" Type="http://schemas.openxmlformats.org/officeDocument/2006/relationships/image" Target="../media/image851.png"/><Relationship Id="rId434" Type="http://schemas.openxmlformats.org/officeDocument/2006/relationships/image" Target="../media/image933.png"/><Relationship Id="rId33" Type="http://schemas.openxmlformats.org/officeDocument/2006/relationships/image" Target="../media/image669.png"/><Relationship Id="rId129" Type="http://schemas.openxmlformats.org/officeDocument/2006/relationships/image" Target="../media/image782.png"/><Relationship Id="rId280" Type="http://schemas.openxmlformats.org/officeDocument/2006/relationships/customXml" Target="../ink/ink899.xml"/><Relationship Id="rId336" Type="http://schemas.openxmlformats.org/officeDocument/2006/relationships/image" Target="../media/image884.png"/><Relationship Id="rId75" Type="http://schemas.openxmlformats.org/officeDocument/2006/relationships/image" Target="../media/image755.png"/><Relationship Id="rId140" Type="http://schemas.openxmlformats.org/officeDocument/2006/relationships/customXml" Target="../ink/ink829.xml"/><Relationship Id="rId182" Type="http://schemas.openxmlformats.org/officeDocument/2006/relationships/customXml" Target="../ink/ink850.xml"/><Relationship Id="rId378" Type="http://schemas.openxmlformats.org/officeDocument/2006/relationships/image" Target="../media/image905.png"/><Relationship Id="rId403" Type="http://schemas.openxmlformats.org/officeDocument/2006/relationships/customXml" Target="../ink/ink961.xml"/><Relationship Id="rId6" Type="http://schemas.openxmlformats.org/officeDocument/2006/relationships/customXml" Target="../ink/ink762.xml"/><Relationship Id="rId238" Type="http://schemas.openxmlformats.org/officeDocument/2006/relationships/customXml" Target="../ink/ink878.xml"/><Relationship Id="rId445" Type="http://schemas.openxmlformats.org/officeDocument/2006/relationships/customXml" Target="../ink/ink982.xml"/><Relationship Id="rId291" Type="http://schemas.openxmlformats.org/officeDocument/2006/relationships/image" Target="../media/image862.png"/><Relationship Id="rId305" Type="http://schemas.openxmlformats.org/officeDocument/2006/relationships/image" Target="../media/image869.png"/><Relationship Id="rId347" Type="http://schemas.openxmlformats.org/officeDocument/2006/relationships/customXml" Target="../ink/ink933.xml"/><Relationship Id="rId44" Type="http://schemas.openxmlformats.org/officeDocument/2006/relationships/customXml" Target="../ink/ink781.xml"/><Relationship Id="rId86" Type="http://schemas.openxmlformats.org/officeDocument/2006/relationships/customXml" Target="../ink/ink802.xml"/><Relationship Id="rId151" Type="http://schemas.openxmlformats.org/officeDocument/2006/relationships/image" Target="../media/image793.png"/><Relationship Id="rId389" Type="http://schemas.openxmlformats.org/officeDocument/2006/relationships/customXml" Target="../ink/ink954.xml"/><Relationship Id="rId193" Type="http://schemas.openxmlformats.org/officeDocument/2006/relationships/image" Target="../media/image813.png"/><Relationship Id="rId207" Type="http://schemas.openxmlformats.org/officeDocument/2006/relationships/image" Target="../media/image820.png"/><Relationship Id="rId249" Type="http://schemas.openxmlformats.org/officeDocument/2006/relationships/image" Target="../media/image841.png"/><Relationship Id="rId414" Type="http://schemas.openxmlformats.org/officeDocument/2006/relationships/image" Target="../media/image923.png"/><Relationship Id="rId456" Type="http://schemas.openxmlformats.org/officeDocument/2006/relationships/image" Target="../media/image944.png"/><Relationship Id="rId13" Type="http://schemas.openxmlformats.org/officeDocument/2006/relationships/image" Target="../media/image659.png"/><Relationship Id="rId109" Type="http://schemas.openxmlformats.org/officeDocument/2006/relationships/image" Target="../media/image772.png"/><Relationship Id="rId260" Type="http://schemas.openxmlformats.org/officeDocument/2006/relationships/customXml" Target="../ink/ink889.xml"/><Relationship Id="rId316" Type="http://schemas.openxmlformats.org/officeDocument/2006/relationships/image" Target="../media/image874.png"/><Relationship Id="rId55" Type="http://schemas.openxmlformats.org/officeDocument/2006/relationships/image" Target="../media/image745.png"/><Relationship Id="rId97" Type="http://schemas.openxmlformats.org/officeDocument/2006/relationships/image" Target="../media/image766.png"/><Relationship Id="rId120" Type="http://schemas.openxmlformats.org/officeDocument/2006/relationships/customXml" Target="../ink/ink819.xml"/><Relationship Id="rId358" Type="http://schemas.openxmlformats.org/officeDocument/2006/relationships/image" Target="../media/image895.png"/><Relationship Id="rId162" Type="http://schemas.openxmlformats.org/officeDocument/2006/relationships/customXml" Target="../ink/ink840.xml"/><Relationship Id="rId218" Type="http://schemas.openxmlformats.org/officeDocument/2006/relationships/customXml" Target="../ink/ink868.xml"/><Relationship Id="rId425" Type="http://schemas.openxmlformats.org/officeDocument/2006/relationships/customXml" Target="../ink/ink972.xml"/><Relationship Id="rId271" Type="http://schemas.openxmlformats.org/officeDocument/2006/relationships/image" Target="../media/image852.png"/><Relationship Id="rId24" Type="http://schemas.openxmlformats.org/officeDocument/2006/relationships/customXml" Target="../ink/ink771.xml"/><Relationship Id="rId66" Type="http://schemas.openxmlformats.org/officeDocument/2006/relationships/customXml" Target="../ink/ink792.xml"/><Relationship Id="rId131" Type="http://schemas.openxmlformats.org/officeDocument/2006/relationships/image" Target="../media/image783.png"/><Relationship Id="rId327" Type="http://schemas.openxmlformats.org/officeDocument/2006/relationships/customXml" Target="../ink/ink923.xml"/><Relationship Id="rId369" Type="http://schemas.openxmlformats.org/officeDocument/2006/relationships/customXml" Target="../ink/ink944.xml"/><Relationship Id="rId173" Type="http://schemas.openxmlformats.org/officeDocument/2006/relationships/image" Target="../media/image804.png"/><Relationship Id="rId229" Type="http://schemas.openxmlformats.org/officeDocument/2006/relationships/image" Target="../media/image831.png"/><Relationship Id="rId380" Type="http://schemas.openxmlformats.org/officeDocument/2006/relationships/image" Target="../media/image906.png"/><Relationship Id="rId436" Type="http://schemas.openxmlformats.org/officeDocument/2006/relationships/image" Target="../media/image934.png"/><Relationship Id="rId240" Type="http://schemas.openxmlformats.org/officeDocument/2006/relationships/customXml" Target="../ink/ink879.xml"/><Relationship Id="rId35" Type="http://schemas.openxmlformats.org/officeDocument/2006/relationships/image" Target="../media/image670.png"/><Relationship Id="rId77" Type="http://schemas.openxmlformats.org/officeDocument/2006/relationships/image" Target="../media/image756.png"/><Relationship Id="rId100" Type="http://schemas.openxmlformats.org/officeDocument/2006/relationships/customXml" Target="../ink/ink809.xml"/><Relationship Id="rId282" Type="http://schemas.openxmlformats.org/officeDocument/2006/relationships/customXml" Target="../ink/ink900.xml"/><Relationship Id="rId338" Type="http://schemas.openxmlformats.org/officeDocument/2006/relationships/image" Target="../media/image885.png"/><Relationship Id="rId8" Type="http://schemas.openxmlformats.org/officeDocument/2006/relationships/customXml" Target="../ink/ink763.xml"/><Relationship Id="rId142" Type="http://schemas.openxmlformats.org/officeDocument/2006/relationships/customXml" Target="../ink/ink830.xml"/><Relationship Id="rId184" Type="http://schemas.openxmlformats.org/officeDocument/2006/relationships/customXml" Target="../ink/ink851.xml"/><Relationship Id="rId391" Type="http://schemas.openxmlformats.org/officeDocument/2006/relationships/customXml" Target="../ink/ink955.xml"/><Relationship Id="rId405" Type="http://schemas.openxmlformats.org/officeDocument/2006/relationships/customXml" Target="../ink/ink962.xml"/><Relationship Id="rId447" Type="http://schemas.openxmlformats.org/officeDocument/2006/relationships/customXml" Target="../ink/ink983.xml"/><Relationship Id="rId251" Type="http://schemas.openxmlformats.org/officeDocument/2006/relationships/image" Target="../media/image842.png"/><Relationship Id="rId46" Type="http://schemas.openxmlformats.org/officeDocument/2006/relationships/customXml" Target="../ink/ink782.xml"/><Relationship Id="rId293" Type="http://schemas.openxmlformats.org/officeDocument/2006/relationships/image" Target="../media/image863.png"/><Relationship Id="rId307" Type="http://schemas.openxmlformats.org/officeDocument/2006/relationships/image" Target="../media/image870.png"/><Relationship Id="rId349" Type="http://schemas.openxmlformats.org/officeDocument/2006/relationships/customXml" Target="../ink/ink934.xml"/><Relationship Id="rId88" Type="http://schemas.openxmlformats.org/officeDocument/2006/relationships/customXml" Target="../ink/ink803.xml"/><Relationship Id="rId111" Type="http://schemas.openxmlformats.org/officeDocument/2006/relationships/image" Target="../media/image773.png"/><Relationship Id="rId153" Type="http://schemas.openxmlformats.org/officeDocument/2006/relationships/image" Target="../media/image794.png"/><Relationship Id="rId195" Type="http://schemas.openxmlformats.org/officeDocument/2006/relationships/image" Target="../media/image814.png"/><Relationship Id="rId209" Type="http://schemas.openxmlformats.org/officeDocument/2006/relationships/image" Target="../media/image821.png"/><Relationship Id="rId360" Type="http://schemas.openxmlformats.org/officeDocument/2006/relationships/image" Target="../media/image896.png"/><Relationship Id="rId416" Type="http://schemas.openxmlformats.org/officeDocument/2006/relationships/image" Target="../media/image924.png"/><Relationship Id="rId220" Type="http://schemas.openxmlformats.org/officeDocument/2006/relationships/customXml" Target="../ink/ink869.xml"/><Relationship Id="rId458" Type="http://schemas.openxmlformats.org/officeDocument/2006/relationships/image" Target="../media/image945.png"/><Relationship Id="rId15" Type="http://schemas.openxmlformats.org/officeDocument/2006/relationships/image" Target="../media/image660.png"/><Relationship Id="rId57" Type="http://schemas.openxmlformats.org/officeDocument/2006/relationships/image" Target="../media/image746.png"/><Relationship Id="rId262" Type="http://schemas.openxmlformats.org/officeDocument/2006/relationships/customXml" Target="../ink/ink890.xml"/><Relationship Id="rId318" Type="http://schemas.openxmlformats.org/officeDocument/2006/relationships/image" Target="../media/image875.png"/><Relationship Id="rId99" Type="http://schemas.openxmlformats.org/officeDocument/2006/relationships/image" Target="../media/image767.png"/><Relationship Id="rId122" Type="http://schemas.openxmlformats.org/officeDocument/2006/relationships/customXml" Target="../ink/ink820.xml"/><Relationship Id="rId164" Type="http://schemas.openxmlformats.org/officeDocument/2006/relationships/customXml" Target="../ink/ink841.xml"/><Relationship Id="rId371" Type="http://schemas.openxmlformats.org/officeDocument/2006/relationships/customXml" Target="../ink/ink945.xml"/><Relationship Id="rId427" Type="http://schemas.openxmlformats.org/officeDocument/2006/relationships/customXml" Target="../ink/ink973.xml"/><Relationship Id="rId26" Type="http://schemas.openxmlformats.org/officeDocument/2006/relationships/customXml" Target="../ink/ink772.xml"/><Relationship Id="rId231" Type="http://schemas.openxmlformats.org/officeDocument/2006/relationships/image" Target="../media/image832.png"/><Relationship Id="rId273" Type="http://schemas.openxmlformats.org/officeDocument/2006/relationships/image" Target="../media/image853.png"/><Relationship Id="rId329" Type="http://schemas.openxmlformats.org/officeDocument/2006/relationships/customXml" Target="../ink/ink924.xml"/><Relationship Id="rId68" Type="http://schemas.openxmlformats.org/officeDocument/2006/relationships/customXml" Target="../ink/ink793.xml"/><Relationship Id="rId133" Type="http://schemas.openxmlformats.org/officeDocument/2006/relationships/image" Target="../media/image784.png"/><Relationship Id="rId175" Type="http://schemas.openxmlformats.org/officeDocument/2006/relationships/image" Target="../media/image805.png"/><Relationship Id="rId340" Type="http://schemas.openxmlformats.org/officeDocument/2006/relationships/image" Target="../media/image886.png"/><Relationship Id="rId200" Type="http://schemas.openxmlformats.org/officeDocument/2006/relationships/customXml" Target="../ink/ink859.xml"/><Relationship Id="rId382" Type="http://schemas.openxmlformats.org/officeDocument/2006/relationships/image" Target="../media/image907.png"/><Relationship Id="rId438" Type="http://schemas.openxmlformats.org/officeDocument/2006/relationships/image" Target="../media/image935.png"/><Relationship Id="rId242" Type="http://schemas.openxmlformats.org/officeDocument/2006/relationships/customXml" Target="../ink/ink880.xml"/><Relationship Id="rId284" Type="http://schemas.openxmlformats.org/officeDocument/2006/relationships/customXml" Target="../ink/ink901.xml"/><Relationship Id="rId37" Type="http://schemas.openxmlformats.org/officeDocument/2006/relationships/image" Target="../media/image671.png"/><Relationship Id="rId79" Type="http://schemas.openxmlformats.org/officeDocument/2006/relationships/image" Target="../media/image757.png"/><Relationship Id="rId102" Type="http://schemas.openxmlformats.org/officeDocument/2006/relationships/customXml" Target="../ink/ink810.xml"/><Relationship Id="rId144" Type="http://schemas.openxmlformats.org/officeDocument/2006/relationships/customXml" Target="../ink/ink831.xml"/><Relationship Id="rId90" Type="http://schemas.openxmlformats.org/officeDocument/2006/relationships/customXml" Target="../ink/ink804.xml"/><Relationship Id="rId186" Type="http://schemas.openxmlformats.org/officeDocument/2006/relationships/customXml" Target="../ink/ink852.xml"/><Relationship Id="rId351" Type="http://schemas.openxmlformats.org/officeDocument/2006/relationships/customXml" Target="../ink/ink935.xml"/><Relationship Id="rId393" Type="http://schemas.openxmlformats.org/officeDocument/2006/relationships/customXml" Target="../ink/ink956.xml"/><Relationship Id="rId407" Type="http://schemas.openxmlformats.org/officeDocument/2006/relationships/customXml" Target="../ink/ink963.xml"/><Relationship Id="rId449" Type="http://schemas.openxmlformats.org/officeDocument/2006/relationships/customXml" Target="../ink/ink984.xml"/><Relationship Id="rId211" Type="http://schemas.openxmlformats.org/officeDocument/2006/relationships/image" Target="../media/image822.png"/><Relationship Id="rId253" Type="http://schemas.openxmlformats.org/officeDocument/2006/relationships/image" Target="../media/image843.png"/><Relationship Id="rId295" Type="http://schemas.openxmlformats.org/officeDocument/2006/relationships/image" Target="../media/image864.png"/><Relationship Id="rId309" Type="http://schemas.openxmlformats.org/officeDocument/2006/relationships/customXml" Target="../ink/ink914.xml"/><Relationship Id="rId460" Type="http://schemas.openxmlformats.org/officeDocument/2006/relationships/image" Target="../media/image946.png"/><Relationship Id="rId48" Type="http://schemas.openxmlformats.org/officeDocument/2006/relationships/customXml" Target="../ink/ink783.xml"/><Relationship Id="rId113" Type="http://schemas.openxmlformats.org/officeDocument/2006/relationships/image" Target="../media/image774.png"/><Relationship Id="rId320" Type="http://schemas.openxmlformats.org/officeDocument/2006/relationships/image" Target="../media/image876.png"/><Relationship Id="rId155" Type="http://schemas.openxmlformats.org/officeDocument/2006/relationships/image" Target="../media/image795.png"/><Relationship Id="rId197" Type="http://schemas.openxmlformats.org/officeDocument/2006/relationships/image" Target="../media/image815.png"/><Relationship Id="rId362" Type="http://schemas.openxmlformats.org/officeDocument/2006/relationships/image" Target="../media/image897.png"/><Relationship Id="rId418" Type="http://schemas.openxmlformats.org/officeDocument/2006/relationships/image" Target="../media/image925.png"/><Relationship Id="rId222" Type="http://schemas.openxmlformats.org/officeDocument/2006/relationships/customXml" Target="../ink/ink870.xml"/><Relationship Id="rId264" Type="http://schemas.openxmlformats.org/officeDocument/2006/relationships/customXml" Target="../ink/ink891.xml"/><Relationship Id="rId17" Type="http://schemas.openxmlformats.org/officeDocument/2006/relationships/image" Target="../media/image661.png"/><Relationship Id="rId59" Type="http://schemas.openxmlformats.org/officeDocument/2006/relationships/image" Target="../media/image747.png"/><Relationship Id="rId124" Type="http://schemas.openxmlformats.org/officeDocument/2006/relationships/customXml" Target="../ink/ink821.xml"/><Relationship Id="rId70" Type="http://schemas.openxmlformats.org/officeDocument/2006/relationships/customXml" Target="../ink/ink794.xml"/><Relationship Id="rId166" Type="http://schemas.openxmlformats.org/officeDocument/2006/relationships/customXml" Target="../ink/ink842.xml"/><Relationship Id="rId331" Type="http://schemas.openxmlformats.org/officeDocument/2006/relationships/customXml" Target="../ink/ink925.xml"/><Relationship Id="rId373" Type="http://schemas.openxmlformats.org/officeDocument/2006/relationships/customXml" Target="../ink/ink946.xml"/><Relationship Id="rId429" Type="http://schemas.openxmlformats.org/officeDocument/2006/relationships/customXml" Target="../ink/ink974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833.png"/><Relationship Id="rId440" Type="http://schemas.openxmlformats.org/officeDocument/2006/relationships/image" Target="../media/image936.png"/><Relationship Id="rId28" Type="http://schemas.openxmlformats.org/officeDocument/2006/relationships/customXml" Target="../ink/ink773.xml"/><Relationship Id="rId275" Type="http://schemas.openxmlformats.org/officeDocument/2006/relationships/image" Target="../media/image854.png"/><Relationship Id="rId300" Type="http://schemas.openxmlformats.org/officeDocument/2006/relationships/customXml" Target="../ink/ink909.xml"/><Relationship Id="rId81" Type="http://schemas.openxmlformats.org/officeDocument/2006/relationships/image" Target="../media/image758.png"/><Relationship Id="rId135" Type="http://schemas.openxmlformats.org/officeDocument/2006/relationships/image" Target="../media/image785.png"/><Relationship Id="rId177" Type="http://schemas.openxmlformats.org/officeDocument/2006/relationships/image" Target="../media/image806.png"/><Relationship Id="rId342" Type="http://schemas.openxmlformats.org/officeDocument/2006/relationships/image" Target="../media/image887.png"/><Relationship Id="rId384" Type="http://schemas.openxmlformats.org/officeDocument/2006/relationships/image" Target="../media/image908.png"/><Relationship Id="rId202" Type="http://schemas.openxmlformats.org/officeDocument/2006/relationships/customXml" Target="../ink/ink860.xml"/><Relationship Id="rId244" Type="http://schemas.openxmlformats.org/officeDocument/2006/relationships/customXml" Target="../ink/ink881.xml"/><Relationship Id="rId39" Type="http://schemas.openxmlformats.org/officeDocument/2006/relationships/image" Target="../media/image672.png"/><Relationship Id="rId286" Type="http://schemas.openxmlformats.org/officeDocument/2006/relationships/customXml" Target="../ink/ink902.xml"/><Relationship Id="rId451" Type="http://schemas.openxmlformats.org/officeDocument/2006/relationships/customXml" Target="../ink/ink985.xml"/><Relationship Id="rId50" Type="http://schemas.openxmlformats.org/officeDocument/2006/relationships/customXml" Target="../ink/ink784.xml"/><Relationship Id="rId104" Type="http://schemas.openxmlformats.org/officeDocument/2006/relationships/customXml" Target="../ink/ink811.xml"/><Relationship Id="rId146" Type="http://schemas.openxmlformats.org/officeDocument/2006/relationships/customXml" Target="../ink/ink832.xml"/><Relationship Id="rId188" Type="http://schemas.openxmlformats.org/officeDocument/2006/relationships/customXml" Target="../ink/ink853.xml"/><Relationship Id="rId311" Type="http://schemas.openxmlformats.org/officeDocument/2006/relationships/customXml" Target="../ink/ink915.xml"/><Relationship Id="rId353" Type="http://schemas.openxmlformats.org/officeDocument/2006/relationships/customXml" Target="../ink/ink936.xml"/><Relationship Id="rId395" Type="http://schemas.openxmlformats.org/officeDocument/2006/relationships/customXml" Target="../ink/ink957.xml"/><Relationship Id="rId409" Type="http://schemas.openxmlformats.org/officeDocument/2006/relationships/customXml" Target="../ink/ink964.xml"/><Relationship Id="rId92" Type="http://schemas.openxmlformats.org/officeDocument/2006/relationships/customXml" Target="../ink/ink805.xml"/><Relationship Id="rId213" Type="http://schemas.openxmlformats.org/officeDocument/2006/relationships/image" Target="../media/image823.png"/><Relationship Id="rId420" Type="http://schemas.openxmlformats.org/officeDocument/2006/relationships/image" Target="../media/image926.png"/><Relationship Id="rId255" Type="http://schemas.openxmlformats.org/officeDocument/2006/relationships/image" Target="../media/image844.png"/><Relationship Id="rId297" Type="http://schemas.openxmlformats.org/officeDocument/2006/relationships/image" Target="../media/image865.png"/><Relationship Id="rId462" Type="http://schemas.openxmlformats.org/officeDocument/2006/relationships/image" Target="../media/image947.png"/><Relationship Id="rId115" Type="http://schemas.openxmlformats.org/officeDocument/2006/relationships/image" Target="../media/image775.png"/><Relationship Id="rId157" Type="http://schemas.openxmlformats.org/officeDocument/2006/relationships/image" Target="../media/image796.png"/><Relationship Id="rId322" Type="http://schemas.openxmlformats.org/officeDocument/2006/relationships/image" Target="../media/image877.png"/><Relationship Id="rId364" Type="http://schemas.openxmlformats.org/officeDocument/2006/relationships/image" Target="../media/image89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customXml" Target="../ink/ink1002.xml"/><Relationship Id="rId324" Type="http://schemas.openxmlformats.org/officeDocument/2006/relationships/customXml" Target="../ink/ink1154.xml"/><Relationship Id="rId531" Type="http://schemas.openxmlformats.org/officeDocument/2006/relationships/customXml" Target="../ink/ink1259.xml"/><Relationship Id="rId170" Type="http://schemas.openxmlformats.org/officeDocument/2006/relationships/image" Target="../media/image1033.png"/><Relationship Id="rId268" Type="http://schemas.openxmlformats.org/officeDocument/2006/relationships/customXml" Target="../ink/ink1126.xml"/><Relationship Id="rId475" Type="http://schemas.openxmlformats.org/officeDocument/2006/relationships/image" Target="../media/image1184.png"/><Relationship Id="rId32" Type="http://schemas.openxmlformats.org/officeDocument/2006/relationships/image" Target="../media/image964.png"/><Relationship Id="rId128" Type="http://schemas.openxmlformats.org/officeDocument/2006/relationships/image" Target="../media/image1012.png"/><Relationship Id="rId335" Type="http://schemas.openxmlformats.org/officeDocument/2006/relationships/customXml" Target="../ink/ink1160.xml"/><Relationship Id="rId542" Type="http://schemas.openxmlformats.org/officeDocument/2006/relationships/image" Target="../media/image1217.png"/><Relationship Id="rId181" Type="http://schemas.openxmlformats.org/officeDocument/2006/relationships/customXml" Target="../ink/ink1082.xml"/><Relationship Id="rId402" Type="http://schemas.openxmlformats.org/officeDocument/2006/relationships/customXml" Target="../ink/ink1194.xml"/><Relationship Id="rId279" Type="http://schemas.openxmlformats.org/officeDocument/2006/relationships/image" Target="../media/image1087.png"/><Relationship Id="rId486" Type="http://schemas.openxmlformats.org/officeDocument/2006/relationships/image" Target="../media/image1189.png"/><Relationship Id="rId43" Type="http://schemas.openxmlformats.org/officeDocument/2006/relationships/customXml" Target="../ink/ink1013.xml"/><Relationship Id="rId139" Type="http://schemas.openxmlformats.org/officeDocument/2006/relationships/customXml" Target="../ink/ink1061.xml"/><Relationship Id="rId346" Type="http://schemas.openxmlformats.org/officeDocument/2006/relationships/image" Target="../media/image1120.png"/><Relationship Id="rId553" Type="http://schemas.openxmlformats.org/officeDocument/2006/relationships/customXml" Target="../ink/ink1270.xml"/><Relationship Id="rId192" Type="http://schemas.openxmlformats.org/officeDocument/2006/relationships/image" Target="../media/image1044.png"/><Relationship Id="rId206" Type="http://schemas.openxmlformats.org/officeDocument/2006/relationships/image" Target="../media/image1051.png"/><Relationship Id="rId413" Type="http://schemas.openxmlformats.org/officeDocument/2006/relationships/image" Target="../media/image1153.png"/><Relationship Id="rId497" Type="http://schemas.openxmlformats.org/officeDocument/2006/relationships/customXml" Target="../ink/ink1242.xml"/><Relationship Id="rId357" Type="http://schemas.openxmlformats.org/officeDocument/2006/relationships/customXml" Target="../ink/ink1171.xml"/><Relationship Id="rId54" Type="http://schemas.openxmlformats.org/officeDocument/2006/relationships/image" Target="../media/image975.png"/><Relationship Id="rId217" Type="http://schemas.openxmlformats.org/officeDocument/2006/relationships/customXml" Target="../ink/ink1100.xml"/><Relationship Id="rId564" Type="http://schemas.openxmlformats.org/officeDocument/2006/relationships/image" Target="../media/image1228.png"/><Relationship Id="rId424" Type="http://schemas.openxmlformats.org/officeDocument/2006/relationships/customXml" Target="../ink/ink1205.xml"/><Relationship Id="rId270" Type="http://schemas.openxmlformats.org/officeDocument/2006/relationships/customXml" Target="../ink/ink1127.xml"/><Relationship Id="rId65" Type="http://schemas.openxmlformats.org/officeDocument/2006/relationships/customXml" Target="../ink/ink1024.xml"/><Relationship Id="rId130" Type="http://schemas.openxmlformats.org/officeDocument/2006/relationships/image" Target="../media/image1013.png"/><Relationship Id="rId368" Type="http://schemas.openxmlformats.org/officeDocument/2006/relationships/image" Target="../media/image1131.png"/><Relationship Id="rId575" Type="http://schemas.openxmlformats.org/officeDocument/2006/relationships/customXml" Target="../ink/ink1281.xml"/><Relationship Id="rId228" Type="http://schemas.openxmlformats.org/officeDocument/2006/relationships/image" Target="../media/image1062.png"/><Relationship Id="rId435" Type="http://schemas.openxmlformats.org/officeDocument/2006/relationships/image" Target="../media/image1164.png"/><Relationship Id="rId281" Type="http://schemas.openxmlformats.org/officeDocument/2006/relationships/image" Target="../media/image1088.png"/><Relationship Id="rId502" Type="http://schemas.openxmlformats.org/officeDocument/2006/relationships/image" Target="../media/image1197.png"/><Relationship Id="rId76" Type="http://schemas.openxmlformats.org/officeDocument/2006/relationships/image" Target="../media/image986.png"/><Relationship Id="rId141" Type="http://schemas.openxmlformats.org/officeDocument/2006/relationships/customXml" Target="../ink/ink1062.xml"/><Relationship Id="rId379" Type="http://schemas.openxmlformats.org/officeDocument/2006/relationships/image" Target="../media/image1136.png"/><Relationship Id="rId586" Type="http://schemas.openxmlformats.org/officeDocument/2006/relationships/image" Target="../media/image1239.png"/><Relationship Id="rId7" Type="http://schemas.openxmlformats.org/officeDocument/2006/relationships/customXml" Target="../ink/ink995.xml"/><Relationship Id="rId239" Type="http://schemas.openxmlformats.org/officeDocument/2006/relationships/customXml" Target="../ink/ink1111.xml"/><Relationship Id="rId446" Type="http://schemas.openxmlformats.org/officeDocument/2006/relationships/customXml" Target="../ink/ink1216.xml"/><Relationship Id="rId292" Type="http://schemas.openxmlformats.org/officeDocument/2006/relationships/customXml" Target="../ink/ink1138.xml"/><Relationship Id="rId306" Type="http://schemas.openxmlformats.org/officeDocument/2006/relationships/customXml" Target="../ink/ink1145.xml"/><Relationship Id="rId87" Type="http://schemas.openxmlformats.org/officeDocument/2006/relationships/customXml" Target="../ink/ink1035.xml"/><Relationship Id="rId513" Type="http://schemas.openxmlformats.org/officeDocument/2006/relationships/customXml" Target="../ink/ink1250.xml"/><Relationship Id="rId597" Type="http://schemas.openxmlformats.org/officeDocument/2006/relationships/customXml" Target="../ink/ink1292.xml"/><Relationship Id="rId152" Type="http://schemas.openxmlformats.org/officeDocument/2006/relationships/image" Target="../media/image1024.png"/><Relationship Id="rId457" Type="http://schemas.openxmlformats.org/officeDocument/2006/relationships/image" Target="../media/image1175.png"/><Relationship Id="rId14" Type="http://schemas.openxmlformats.org/officeDocument/2006/relationships/image" Target="../media/image955.png"/><Relationship Id="rId317" Type="http://schemas.openxmlformats.org/officeDocument/2006/relationships/image" Target="../media/image1106.png"/><Relationship Id="rId524" Type="http://schemas.openxmlformats.org/officeDocument/2006/relationships/image" Target="../media/image1208.png"/><Relationship Id="rId98" Type="http://schemas.openxmlformats.org/officeDocument/2006/relationships/image" Target="../media/image997.png"/><Relationship Id="rId163" Type="http://schemas.openxmlformats.org/officeDocument/2006/relationships/customXml" Target="../ink/ink1073.xml"/><Relationship Id="rId370" Type="http://schemas.openxmlformats.org/officeDocument/2006/relationships/image" Target="../media/image1132.png"/><Relationship Id="rId230" Type="http://schemas.openxmlformats.org/officeDocument/2006/relationships/image" Target="../media/image1063.png"/><Relationship Id="rId468" Type="http://schemas.openxmlformats.org/officeDocument/2006/relationships/customXml" Target="../ink/ink1227.xml"/><Relationship Id="rId25" Type="http://schemas.openxmlformats.org/officeDocument/2006/relationships/customXml" Target="../ink/ink1004.xml"/><Relationship Id="rId328" Type="http://schemas.openxmlformats.org/officeDocument/2006/relationships/customXml" Target="../ink/ink1156.xml"/><Relationship Id="rId535" Type="http://schemas.openxmlformats.org/officeDocument/2006/relationships/customXml" Target="../ink/ink1261.xml"/><Relationship Id="rId132" Type="http://schemas.openxmlformats.org/officeDocument/2006/relationships/image" Target="../media/image1014.png"/><Relationship Id="rId174" Type="http://schemas.openxmlformats.org/officeDocument/2006/relationships/image" Target="../media/image1035.png"/><Relationship Id="rId381" Type="http://schemas.openxmlformats.org/officeDocument/2006/relationships/image" Target="../media/image1137.png"/><Relationship Id="rId602" Type="http://schemas.openxmlformats.org/officeDocument/2006/relationships/image" Target="../media/image1247.png"/><Relationship Id="rId241" Type="http://schemas.openxmlformats.org/officeDocument/2006/relationships/customXml" Target="../ink/ink1112.xml"/><Relationship Id="rId437" Type="http://schemas.openxmlformats.org/officeDocument/2006/relationships/image" Target="../media/image1165.png"/><Relationship Id="rId479" Type="http://schemas.openxmlformats.org/officeDocument/2006/relationships/customXml" Target="../ink/ink1233.xml"/><Relationship Id="rId36" Type="http://schemas.openxmlformats.org/officeDocument/2006/relationships/image" Target="../media/image966.png"/><Relationship Id="rId283" Type="http://schemas.openxmlformats.org/officeDocument/2006/relationships/image" Target="../media/image1089.png"/><Relationship Id="rId339" Type="http://schemas.openxmlformats.org/officeDocument/2006/relationships/customXml" Target="../ink/ink1162.xml"/><Relationship Id="rId490" Type="http://schemas.openxmlformats.org/officeDocument/2006/relationships/image" Target="../media/image1191.png"/><Relationship Id="rId504" Type="http://schemas.openxmlformats.org/officeDocument/2006/relationships/image" Target="../media/image1198.png"/><Relationship Id="rId546" Type="http://schemas.openxmlformats.org/officeDocument/2006/relationships/image" Target="../media/image1219.png"/><Relationship Id="rId78" Type="http://schemas.openxmlformats.org/officeDocument/2006/relationships/image" Target="../media/image987.png"/><Relationship Id="rId101" Type="http://schemas.openxmlformats.org/officeDocument/2006/relationships/customXml" Target="../ink/ink1042.xml"/><Relationship Id="rId143" Type="http://schemas.openxmlformats.org/officeDocument/2006/relationships/customXml" Target="../ink/ink1063.xml"/><Relationship Id="rId185" Type="http://schemas.openxmlformats.org/officeDocument/2006/relationships/customXml" Target="../ink/ink1084.xml"/><Relationship Id="rId350" Type="http://schemas.openxmlformats.org/officeDocument/2006/relationships/image" Target="../media/image1122.png"/><Relationship Id="rId406" Type="http://schemas.openxmlformats.org/officeDocument/2006/relationships/customXml" Target="../ink/ink1196.xml"/><Relationship Id="rId588" Type="http://schemas.openxmlformats.org/officeDocument/2006/relationships/image" Target="../media/image1240.png"/><Relationship Id="rId9" Type="http://schemas.openxmlformats.org/officeDocument/2006/relationships/customXml" Target="../ink/ink996.xml"/><Relationship Id="rId210" Type="http://schemas.openxmlformats.org/officeDocument/2006/relationships/image" Target="../media/image1053.png"/><Relationship Id="rId392" Type="http://schemas.openxmlformats.org/officeDocument/2006/relationships/customXml" Target="../ink/ink1189.xml"/><Relationship Id="rId448" Type="http://schemas.openxmlformats.org/officeDocument/2006/relationships/customXml" Target="../ink/ink1217.xml"/><Relationship Id="rId613" Type="http://schemas.openxmlformats.org/officeDocument/2006/relationships/customXml" Target="../ink/ink1300.xml"/><Relationship Id="rId252" Type="http://schemas.openxmlformats.org/officeDocument/2006/relationships/image" Target="../media/image1074.png"/><Relationship Id="rId294" Type="http://schemas.openxmlformats.org/officeDocument/2006/relationships/customXml" Target="../ink/ink1139.xml"/><Relationship Id="rId308" Type="http://schemas.openxmlformats.org/officeDocument/2006/relationships/customXml" Target="../ink/ink1146.xml"/><Relationship Id="rId515" Type="http://schemas.openxmlformats.org/officeDocument/2006/relationships/customXml" Target="../ink/ink1251.xml"/><Relationship Id="rId47" Type="http://schemas.openxmlformats.org/officeDocument/2006/relationships/customXml" Target="../ink/ink1015.xml"/><Relationship Id="rId89" Type="http://schemas.openxmlformats.org/officeDocument/2006/relationships/customXml" Target="../ink/ink1036.xml"/><Relationship Id="rId112" Type="http://schemas.openxmlformats.org/officeDocument/2006/relationships/image" Target="../media/image1004.png"/><Relationship Id="rId154" Type="http://schemas.openxmlformats.org/officeDocument/2006/relationships/image" Target="../media/image1025.png"/><Relationship Id="rId361" Type="http://schemas.openxmlformats.org/officeDocument/2006/relationships/customXml" Target="../ink/ink1173.xml"/><Relationship Id="rId557" Type="http://schemas.openxmlformats.org/officeDocument/2006/relationships/customXml" Target="../ink/ink1272.xml"/><Relationship Id="rId599" Type="http://schemas.openxmlformats.org/officeDocument/2006/relationships/customXml" Target="../ink/ink1293.xml"/><Relationship Id="rId196" Type="http://schemas.openxmlformats.org/officeDocument/2006/relationships/image" Target="../media/image1046.png"/><Relationship Id="rId417" Type="http://schemas.openxmlformats.org/officeDocument/2006/relationships/image" Target="../media/image1155.png"/><Relationship Id="rId459" Type="http://schemas.openxmlformats.org/officeDocument/2006/relationships/image" Target="../media/image1176.png"/><Relationship Id="rId16" Type="http://schemas.openxmlformats.org/officeDocument/2006/relationships/image" Target="../media/image956.png"/><Relationship Id="rId221" Type="http://schemas.openxmlformats.org/officeDocument/2006/relationships/customXml" Target="../ink/ink1102.xml"/><Relationship Id="rId263" Type="http://schemas.openxmlformats.org/officeDocument/2006/relationships/customXml" Target="../ink/ink1123.xml"/><Relationship Id="rId319" Type="http://schemas.openxmlformats.org/officeDocument/2006/relationships/image" Target="../media/image1107.png"/><Relationship Id="rId470" Type="http://schemas.openxmlformats.org/officeDocument/2006/relationships/customXml" Target="../ink/ink1228.xml"/><Relationship Id="rId526" Type="http://schemas.openxmlformats.org/officeDocument/2006/relationships/image" Target="../media/image1209.png"/><Relationship Id="rId58" Type="http://schemas.openxmlformats.org/officeDocument/2006/relationships/image" Target="../media/image977.png"/><Relationship Id="rId123" Type="http://schemas.openxmlformats.org/officeDocument/2006/relationships/customXml" Target="../ink/ink1053.xml"/><Relationship Id="rId330" Type="http://schemas.openxmlformats.org/officeDocument/2006/relationships/customXml" Target="../ink/ink1157.xml"/><Relationship Id="rId568" Type="http://schemas.openxmlformats.org/officeDocument/2006/relationships/image" Target="../media/image1230.png"/><Relationship Id="rId165" Type="http://schemas.openxmlformats.org/officeDocument/2006/relationships/customXml" Target="../ink/ink1074.xml"/><Relationship Id="rId372" Type="http://schemas.openxmlformats.org/officeDocument/2006/relationships/image" Target="../media/image1133.png"/><Relationship Id="rId428" Type="http://schemas.openxmlformats.org/officeDocument/2006/relationships/customXml" Target="../ink/ink1207.xml"/><Relationship Id="rId232" Type="http://schemas.openxmlformats.org/officeDocument/2006/relationships/image" Target="../media/image1064.png"/><Relationship Id="rId274" Type="http://schemas.openxmlformats.org/officeDocument/2006/relationships/customXml" Target="../ink/ink1129.xml"/><Relationship Id="rId481" Type="http://schemas.openxmlformats.org/officeDocument/2006/relationships/customXml" Target="../ink/ink1234.xml"/><Relationship Id="rId27" Type="http://schemas.openxmlformats.org/officeDocument/2006/relationships/customXml" Target="../ink/ink1005.xml"/><Relationship Id="rId69" Type="http://schemas.openxmlformats.org/officeDocument/2006/relationships/customXml" Target="../ink/ink1026.xml"/><Relationship Id="rId134" Type="http://schemas.openxmlformats.org/officeDocument/2006/relationships/image" Target="../media/image1015.png"/><Relationship Id="rId537" Type="http://schemas.openxmlformats.org/officeDocument/2006/relationships/customXml" Target="../ink/ink1262.xml"/><Relationship Id="rId579" Type="http://schemas.openxmlformats.org/officeDocument/2006/relationships/customXml" Target="../ink/ink1283.xml"/><Relationship Id="rId80" Type="http://schemas.openxmlformats.org/officeDocument/2006/relationships/image" Target="../media/image988.png"/><Relationship Id="rId176" Type="http://schemas.openxmlformats.org/officeDocument/2006/relationships/image" Target="../media/image1036.png"/><Relationship Id="rId341" Type="http://schemas.openxmlformats.org/officeDocument/2006/relationships/customXml" Target="../ink/ink1163.xml"/><Relationship Id="rId383" Type="http://schemas.openxmlformats.org/officeDocument/2006/relationships/image" Target="../media/image1138.png"/><Relationship Id="rId439" Type="http://schemas.openxmlformats.org/officeDocument/2006/relationships/image" Target="../media/image1166.png"/><Relationship Id="rId590" Type="http://schemas.openxmlformats.org/officeDocument/2006/relationships/image" Target="../media/image1241.png"/><Relationship Id="rId604" Type="http://schemas.openxmlformats.org/officeDocument/2006/relationships/image" Target="../media/image1248.png"/><Relationship Id="rId201" Type="http://schemas.openxmlformats.org/officeDocument/2006/relationships/customXml" Target="../ink/ink1092.xml"/><Relationship Id="rId243" Type="http://schemas.openxmlformats.org/officeDocument/2006/relationships/customXml" Target="../ink/ink1113.xml"/><Relationship Id="rId285" Type="http://schemas.openxmlformats.org/officeDocument/2006/relationships/image" Target="../media/image1090.png"/><Relationship Id="rId450" Type="http://schemas.openxmlformats.org/officeDocument/2006/relationships/customXml" Target="../ink/ink1218.xml"/><Relationship Id="rId506" Type="http://schemas.openxmlformats.org/officeDocument/2006/relationships/image" Target="../media/image1199.png"/><Relationship Id="rId38" Type="http://schemas.openxmlformats.org/officeDocument/2006/relationships/image" Target="../media/image967.png"/><Relationship Id="rId103" Type="http://schemas.openxmlformats.org/officeDocument/2006/relationships/customXml" Target="../ink/ink1043.xml"/><Relationship Id="rId310" Type="http://schemas.openxmlformats.org/officeDocument/2006/relationships/customXml" Target="../ink/ink1147.xml"/><Relationship Id="rId492" Type="http://schemas.openxmlformats.org/officeDocument/2006/relationships/image" Target="../media/image1192.png"/><Relationship Id="rId548" Type="http://schemas.openxmlformats.org/officeDocument/2006/relationships/image" Target="../media/image1220.png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87" Type="http://schemas.openxmlformats.org/officeDocument/2006/relationships/customXml" Target="../ink/ink1085.xml"/><Relationship Id="rId352" Type="http://schemas.openxmlformats.org/officeDocument/2006/relationships/image" Target="../media/image1123.png"/><Relationship Id="rId394" Type="http://schemas.openxmlformats.org/officeDocument/2006/relationships/customXml" Target="../ink/ink1190.xml"/><Relationship Id="rId408" Type="http://schemas.openxmlformats.org/officeDocument/2006/relationships/customXml" Target="../ink/ink1197.xml"/><Relationship Id="rId615" Type="http://schemas.openxmlformats.org/officeDocument/2006/relationships/customXml" Target="../ink/ink1301.xml"/><Relationship Id="rId212" Type="http://schemas.openxmlformats.org/officeDocument/2006/relationships/image" Target="../media/image1054.png"/><Relationship Id="rId254" Type="http://schemas.openxmlformats.org/officeDocument/2006/relationships/image" Target="../media/image1075.png"/><Relationship Id="rId49" Type="http://schemas.openxmlformats.org/officeDocument/2006/relationships/customXml" Target="../ink/ink1016.xml"/><Relationship Id="rId114" Type="http://schemas.openxmlformats.org/officeDocument/2006/relationships/image" Target="../media/image1005.png"/><Relationship Id="rId296" Type="http://schemas.openxmlformats.org/officeDocument/2006/relationships/customXml" Target="../ink/ink1140.xml"/><Relationship Id="rId461" Type="http://schemas.openxmlformats.org/officeDocument/2006/relationships/image" Target="../media/image1177.png"/><Relationship Id="rId517" Type="http://schemas.openxmlformats.org/officeDocument/2006/relationships/customXml" Target="../ink/ink1252.xml"/><Relationship Id="rId559" Type="http://schemas.openxmlformats.org/officeDocument/2006/relationships/customXml" Target="../ink/ink1273.xml"/><Relationship Id="rId60" Type="http://schemas.openxmlformats.org/officeDocument/2006/relationships/image" Target="../media/image978.png"/><Relationship Id="rId156" Type="http://schemas.openxmlformats.org/officeDocument/2006/relationships/image" Target="../media/image1026.png"/><Relationship Id="rId198" Type="http://schemas.openxmlformats.org/officeDocument/2006/relationships/image" Target="../media/image1047.png"/><Relationship Id="rId321" Type="http://schemas.openxmlformats.org/officeDocument/2006/relationships/image" Target="../media/image1108.png"/><Relationship Id="rId363" Type="http://schemas.openxmlformats.org/officeDocument/2006/relationships/customXml" Target="../ink/ink1174.xml"/><Relationship Id="rId419" Type="http://schemas.openxmlformats.org/officeDocument/2006/relationships/image" Target="../media/image1156.png"/><Relationship Id="rId570" Type="http://schemas.openxmlformats.org/officeDocument/2006/relationships/image" Target="../media/image1231.png"/><Relationship Id="rId223" Type="http://schemas.openxmlformats.org/officeDocument/2006/relationships/customXml" Target="../ink/ink1103.xml"/><Relationship Id="rId430" Type="http://schemas.openxmlformats.org/officeDocument/2006/relationships/customXml" Target="../ink/ink1208.xml"/><Relationship Id="rId18" Type="http://schemas.openxmlformats.org/officeDocument/2006/relationships/image" Target="../media/image957.png"/><Relationship Id="rId265" Type="http://schemas.openxmlformats.org/officeDocument/2006/relationships/customXml" Target="../ink/ink1124.xml"/><Relationship Id="rId472" Type="http://schemas.openxmlformats.org/officeDocument/2006/relationships/customXml" Target="../ink/ink1229.xml"/><Relationship Id="rId528" Type="http://schemas.openxmlformats.org/officeDocument/2006/relationships/image" Target="../media/image1210.png"/><Relationship Id="rId125" Type="http://schemas.openxmlformats.org/officeDocument/2006/relationships/customXml" Target="../ink/ink1054.xml"/><Relationship Id="rId167" Type="http://schemas.openxmlformats.org/officeDocument/2006/relationships/customXml" Target="../ink/ink1075.xml"/><Relationship Id="rId332" Type="http://schemas.openxmlformats.org/officeDocument/2006/relationships/image" Target="../media/image1113.png"/><Relationship Id="rId374" Type="http://schemas.openxmlformats.org/officeDocument/2006/relationships/image" Target="../media/image1134.png"/><Relationship Id="rId581" Type="http://schemas.openxmlformats.org/officeDocument/2006/relationships/customXml" Target="../ink/ink1284.xml"/><Relationship Id="rId71" Type="http://schemas.openxmlformats.org/officeDocument/2006/relationships/customXml" Target="../ink/ink1027.xml"/><Relationship Id="rId234" Type="http://schemas.openxmlformats.org/officeDocument/2006/relationships/image" Target="../media/image106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6.xml"/><Relationship Id="rId276" Type="http://schemas.openxmlformats.org/officeDocument/2006/relationships/customXml" Target="../ink/ink1130.xml"/><Relationship Id="rId441" Type="http://schemas.openxmlformats.org/officeDocument/2006/relationships/image" Target="../media/image1167.png"/><Relationship Id="rId483" Type="http://schemas.openxmlformats.org/officeDocument/2006/relationships/customXml" Target="../ink/ink1235.xml"/><Relationship Id="rId539" Type="http://schemas.openxmlformats.org/officeDocument/2006/relationships/customXml" Target="../ink/ink1263.xml"/><Relationship Id="rId40" Type="http://schemas.openxmlformats.org/officeDocument/2006/relationships/image" Target="../media/image968.png"/><Relationship Id="rId136" Type="http://schemas.openxmlformats.org/officeDocument/2006/relationships/image" Target="../media/image1016.png"/><Relationship Id="rId178" Type="http://schemas.openxmlformats.org/officeDocument/2006/relationships/image" Target="../media/image1037.png"/><Relationship Id="rId301" Type="http://schemas.openxmlformats.org/officeDocument/2006/relationships/image" Target="../media/image1098.png"/><Relationship Id="rId343" Type="http://schemas.openxmlformats.org/officeDocument/2006/relationships/customXml" Target="../ink/ink1164.xml"/><Relationship Id="rId550" Type="http://schemas.openxmlformats.org/officeDocument/2006/relationships/image" Target="../media/image1221.png"/><Relationship Id="rId82" Type="http://schemas.openxmlformats.org/officeDocument/2006/relationships/image" Target="../media/image989.png"/><Relationship Id="rId203" Type="http://schemas.openxmlformats.org/officeDocument/2006/relationships/customXml" Target="../ink/ink1093.xml"/><Relationship Id="rId385" Type="http://schemas.openxmlformats.org/officeDocument/2006/relationships/image" Target="../media/image1139.png"/><Relationship Id="rId592" Type="http://schemas.openxmlformats.org/officeDocument/2006/relationships/image" Target="../media/image1242.png"/><Relationship Id="rId606" Type="http://schemas.openxmlformats.org/officeDocument/2006/relationships/image" Target="../media/image1249.png"/><Relationship Id="rId245" Type="http://schemas.openxmlformats.org/officeDocument/2006/relationships/customXml" Target="../ink/ink1114.xml"/><Relationship Id="rId287" Type="http://schemas.openxmlformats.org/officeDocument/2006/relationships/image" Target="../media/image1091.png"/><Relationship Id="rId410" Type="http://schemas.openxmlformats.org/officeDocument/2006/relationships/customXml" Target="../ink/ink1198.xml"/><Relationship Id="rId452" Type="http://schemas.openxmlformats.org/officeDocument/2006/relationships/customXml" Target="../ink/ink1219.xml"/><Relationship Id="rId494" Type="http://schemas.openxmlformats.org/officeDocument/2006/relationships/image" Target="../media/image1193.png"/><Relationship Id="rId508" Type="http://schemas.openxmlformats.org/officeDocument/2006/relationships/image" Target="../media/image1200.png"/><Relationship Id="rId105" Type="http://schemas.openxmlformats.org/officeDocument/2006/relationships/customXml" Target="../ink/ink1044.xml"/><Relationship Id="rId147" Type="http://schemas.openxmlformats.org/officeDocument/2006/relationships/customXml" Target="../ink/ink1065.xml"/><Relationship Id="rId312" Type="http://schemas.openxmlformats.org/officeDocument/2006/relationships/customXml" Target="../ink/ink1148.xml"/><Relationship Id="rId354" Type="http://schemas.openxmlformats.org/officeDocument/2006/relationships/image" Target="../media/image1124.png"/><Relationship Id="rId51" Type="http://schemas.openxmlformats.org/officeDocument/2006/relationships/customXml" Target="../ink/ink1017.xml"/><Relationship Id="rId93" Type="http://schemas.openxmlformats.org/officeDocument/2006/relationships/customXml" Target="../ink/ink1038.xml"/><Relationship Id="rId189" Type="http://schemas.openxmlformats.org/officeDocument/2006/relationships/customXml" Target="../ink/ink1086.xml"/><Relationship Id="rId396" Type="http://schemas.openxmlformats.org/officeDocument/2006/relationships/customXml" Target="../ink/ink1191.xml"/><Relationship Id="rId561" Type="http://schemas.openxmlformats.org/officeDocument/2006/relationships/customXml" Target="../ink/ink1274.xml"/><Relationship Id="rId617" Type="http://schemas.openxmlformats.org/officeDocument/2006/relationships/customXml" Target="../ink/ink1302.xml"/><Relationship Id="rId214" Type="http://schemas.openxmlformats.org/officeDocument/2006/relationships/image" Target="../media/image1055.png"/><Relationship Id="rId256" Type="http://schemas.openxmlformats.org/officeDocument/2006/relationships/image" Target="../media/image1076.png"/><Relationship Id="rId298" Type="http://schemas.openxmlformats.org/officeDocument/2006/relationships/customXml" Target="../ink/ink1141.xml"/><Relationship Id="rId421" Type="http://schemas.openxmlformats.org/officeDocument/2006/relationships/image" Target="../media/image1157.png"/><Relationship Id="rId463" Type="http://schemas.openxmlformats.org/officeDocument/2006/relationships/image" Target="../media/image1178.png"/><Relationship Id="rId519" Type="http://schemas.openxmlformats.org/officeDocument/2006/relationships/customXml" Target="../ink/ink1253.xml"/><Relationship Id="rId116" Type="http://schemas.openxmlformats.org/officeDocument/2006/relationships/image" Target="../media/image1006.png"/><Relationship Id="rId158" Type="http://schemas.openxmlformats.org/officeDocument/2006/relationships/image" Target="../media/image1027.png"/><Relationship Id="rId323" Type="http://schemas.openxmlformats.org/officeDocument/2006/relationships/image" Target="../media/image1109.png"/><Relationship Id="rId530" Type="http://schemas.openxmlformats.org/officeDocument/2006/relationships/image" Target="../media/image1211.png"/><Relationship Id="rId20" Type="http://schemas.openxmlformats.org/officeDocument/2006/relationships/image" Target="../media/image958.png"/><Relationship Id="rId62" Type="http://schemas.openxmlformats.org/officeDocument/2006/relationships/image" Target="../media/image979.png"/><Relationship Id="rId365" Type="http://schemas.openxmlformats.org/officeDocument/2006/relationships/customXml" Target="../ink/ink1175.xml"/><Relationship Id="rId572" Type="http://schemas.openxmlformats.org/officeDocument/2006/relationships/image" Target="../media/image1232.png"/><Relationship Id="rId225" Type="http://schemas.openxmlformats.org/officeDocument/2006/relationships/customXml" Target="../ink/ink1104.xml"/><Relationship Id="rId267" Type="http://schemas.openxmlformats.org/officeDocument/2006/relationships/image" Target="../media/image1081.png"/><Relationship Id="rId432" Type="http://schemas.openxmlformats.org/officeDocument/2006/relationships/customXml" Target="../ink/ink1209.xml"/><Relationship Id="rId474" Type="http://schemas.openxmlformats.org/officeDocument/2006/relationships/customXml" Target="../ink/ink1230.xml"/><Relationship Id="rId127" Type="http://schemas.openxmlformats.org/officeDocument/2006/relationships/customXml" Target="../ink/ink1055.xml"/><Relationship Id="rId31" Type="http://schemas.openxmlformats.org/officeDocument/2006/relationships/customXml" Target="../ink/ink1007.xml"/><Relationship Id="rId73" Type="http://schemas.openxmlformats.org/officeDocument/2006/relationships/customXml" Target="../ink/ink1028.xml"/><Relationship Id="rId169" Type="http://schemas.openxmlformats.org/officeDocument/2006/relationships/customXml" Target="../ink/ink1076.xml"/><Relationship Id="rId334" Type="http://schemas.openxmlformats.org/officeDocument/2006/relationships/image" Target="../media/image1114.png"/><Relationship Id="rId376" Type="http://schemas.openxmlformats.org/officeDocument/2006/relationships/image" Target="../media/image1135.png"/><Relationship Id="rId541" Type="http://schemas.openxmlformats.org/officeDocument/2006/relationships/customXml" Target="../ink/ink1264.xml"/><Relationship Id="rId583" Type="http://schemas.openxmlformats.org/officeDocument/2006/relationships/customXml" Target="../ink/ink1285.xml"/><Relationship Id="rId4" Type="http://schemas.openxmlformats.org/officeDocument/2006/relationships/image" Target="../media/image950.png"/><Relationship Id="rId180" Type="http://schemas.openxmlformats.org/officeDocument/2006/relationships/image" Target="../media/image1038.png"/><Relationship Id="rId236" Type="http://schemas.openxmlformats.org/officeDocument/2006/relationships/image" Target="../media/image1066.png"/><Relationship Id="rId278" Type="http://schemas.openxmlformats.org/officeDocument/2006/relationships/customXml" Target="../ink/ink1131.xml"/><Relationship Id="rId401" Type="http://schemas.openxmlformats.org/officeDocument/2006/relationships/image" Target="../media/image1147.png"/><Relationship Id="rId443" Type="http://schemas.openxmlformats.org/officeDocument/2006/relationships/image" Target="../media/image1168.png"/><Relationship Id="rId303" Type="http://schemas.openxmlformats.org/officeDocument/2006/relationships/image" Target="../media/image1099.png"/><Relationship Id="rId485" Type="http://schemas.openxmlformats.org/officeDocument/2006/relationships/customXml" Target="../ink/ink1236.xml"/><Relationship Id="rId42" Type="http://schemas.openxmlformats.org/officeDocument/2006/relationships/image" Target="../media/image969.png"/><Relationship Id="rId84" Type="http://schemas.openxmlformats.org/officeDocument/2006/relationships/image" Target="../media/image990.png"/><Relationship Id="rId138" Type="http://schemas.openxmlformats.org/officeDocument/2006/relationships/image" Target="../media/image1017.png"/><Relationship Id="rId345" Type="http://schemas.openxmlformats.org/officeDocument/2006/relationships/customXml" Target="../ink/ink1165.xml"/><Relationship Id="rId387" Type="http://schemas.openxmlformats.org/officeDocument/2006/relationships/image" Target="../media/image1140.png"/><Relationship Id="rId510" Type="http://schemas.openxmlformats.org/officeDocument/2006/relationships/image" Target="../media/image1201.png"/><Relationship Id="rId552" Type="http://schemas.openxmlformats.org/officeDocument/2006/relationships/image" Target="../media/image1222.png"/><Relationship Id="rId594" Type="http://schemas.openxmlformats.org/officeDocument/2006/relationships/image" Target="../media/image1243.png"/><Relationship Id="rId608" Type="http://schemas.openxmlformats.org/officeDocument/2006/relationships/image" Target="../media/image1250.png"/><Relationship Id="rId191" Type="http://schemas.openxmlformats.org/officeDocument/2006/relationships/customXml" Target="../ink/ink1087.xml"/><Relationship Id="rId205" Type="http://schemas.openxmlformats.org/officeDocument/2006/relationships/customXml" Target="../ink/ink1094.xml"/><Relationship Id="rId247" Type="http://schemas.openxmlformats.org/officeDocument/2006/relationships/customXml" Target="../ink/ink1115.xml"/><Relationship Id="rId412" Type="http://schemas.openxmlformats.org/officeDocument/2006/relationships/customXml" Target="../ink/ink1199.xml"/><Relationship Id="rId107" Type="http://schemas.openxmlformats.org/officeDocument/2006/relationships/customXml" Target="../ink/ink1045.xml"/><Relationship Id="rId289" Type="http://schemas.openxmlformats.org/officeDocument/2006/relationships/image" Target="../media/image1092.png"/><Relationship Id="rId454" Type="http://schemas.openxmlformats.org/officeDocument/2006/relationships/customXml" Target="../ink/ink1220.xml"/><Relationship Id="rId496" Type="http://schemas.openxmlformats.org/officeDocument/2006/relationships/image" Target="../media/image1194.png"/><Relationship Id="rId11" Type="http://schemas.openxmlformats.org/officeDocument/2006/relationships/customXml" Target="../ink/ink997.xml"/><Relationship Id="rId53" Type="http://schemas.openxmlformats.org/officeDocument/2006/relationships/customXml" Target="../ink/ink1018.xml"/><Relationship Id="rId149" Type="http://schemas.openxmlformats.org/officeDocument/2006/relationships/customXml" Target="../ink/ink1066.xml"/><Relationship Id="rId314" Type="http://schemas.openxmlformats.org/officeDocument/2006/relationships/customXml" Target="../ink/ink1149.xml"/><Relationship Id="rId356" Type="http://schemas.openxmlformats.org/officeDocument/2006/relationships/image" Target="../media/image1125.png"/><Relationship Id="rId398" Type="http://schemas.openxmlformats.org/officeDocument/2006/relationships/customXml" Target="../ink/ink1192.xml"/><Relationship Id="rId521" Type="http://schemas.openxmlformats.org/officeDocument/2006/relationships/customXml" Target="../ink/ink1254.xml"/><Relationship Id="rId563" Type="http://schemas.openxmlformats.org/officeDocument/2006/relationships/customXml" Target="../ink/ink1275.xml"/><Relationship Id="rId95" Type="http://schemas.openxmlformats.org/officeDocument/2006/relationships/customXml" Target="../ink/ink1039.xml"/><Relationship Id="rId160" Type="http://schemas.openxmlformats.org/officeDocument/2006/relationships/image" Target="../media/image1028.png"/><Relationship Id="rId216" Type="http://schemas.openxmlformats.org/officeDocument/2006/relationships/image" Target="../media/image1056.png"/><Relationship Id="rId423" Type="http://schemas.openxmlformats.org/officeDocument/2006/relationships/image" Target="../media/image1158.png"/><Relationship Id="rId258" Type="http://schemas.openxmlformats.org/officeDocument/2006/relationships/image" Target="../media/image1077.png"/><Relationship Id="rId465" Type="http://schemas.openxmlformats.org/officeDocument/2006/relationships/image" Target="../media/image1179.png"/><Relationship Id="rId22" Type="http://schemas.openxmlformats.org/officeDocument/2006/relationships/image" Target="../media/image959.png"/><Relationship Id="rId64" Type="http://schemas.openxmlformats.org/officeDocument/2006/relationships/image" Target="../media/image980.png"/><Relationship Id="rId118" Type="http://schemas.openxmlformats.org/officeDocument/2006/relationships/image" Target="../media/image1007.png"/><Relationship Id="rId325" Type="http://schemas.openxmlformats.org/officeDocument/2006/relationships/image" Target="../media/image1110.png"/><Relationship Id="rId367" Type="http://schemas.openxmlformats.org/officeDocument/2006/relationships/customXml" Target="../ink/ink1176.xml"/><Relationship Id="rId532" Type="http://schemas.openxmlformats.org/officeDocument/2006/relationships/image" Target="../media/image1212.png"/><Relationship Id="rId574" Type="http://schemas.openxmlformats.org/officeDocument/2006/relationships/image" Target="../media/image1233.png"/><Relationship Id="rId171" Type="http://schemas.openxmlformats.org/officeDocument/2006/relationships/customXml" Target="../ink/ink1077.xml"/><Relationship Id="rId227" Type="http://schemas.openxmlformats.org/officeDocument/2006/relationships/customXml" Target="../ink/ink1105.xml"/><Relationship Id="rId269" Type="http://schemas.openxmlformats.org/officeDocument/2006/relationships/image" Target="../media/image1082.png"/><Relationship Id="rId434" Type="http://schemas.openxmlformats.org/officeDocument/2006/relationships/customXml" Target="../ink/ink1210.xml"/><Relationship Id="rId476" Type="http://schemas.openxmlformats.org/officeDocument/2006/relationships/customXml" Target="../ink/ink1231.xml"/><Relationship Id="rId33" Type="http://schemas.openxmlformats.org/officeDocument/2006/relationships/customXml" Target="../ink/ink1008.xml"/><Relationship Id="rId129" Type="http://schemas.openxmlformats.org/officeDocument/2006/relationships/customXml" Target="../ink/ink1056.xml"/><Relationship Id="rId280" Type="http://schemas.openxmlformats.org/officeDocument/2006/relationships/customXml" Target="../ink/ink1132.xml"/><Relationship Id="rId336" Type="http://schemas.openxmlformats.org/officeDocument/2006/relationships/image" Target="../media/image1115.png"/><Relationship Id="rId501" Type="http://schemas.openxmlformats.org/officeDocument/2006/relationships/customXml" Target="../ink/ink1244.xml"/><Relationship Id="rId543" Type="http://schemas.openxmlformats.org/officeDocument/2006/relationships/customXml" Target="../ink/ink1265.xml"/><Relationship Id="rId75" Type="http://schemas.openxmlformats.org/officeDocument/2006/relationships/customXml" Target="../ink/ink1029.xml"/><Relationship Id="rId140" Type="http://schemas.openxmlformats.org/officeDocument/2006/relationships/image" Target="../media/image1018.png"/><Relationship Id="rId182" Type="http://schemas.openxmlformats.org/officeDocument/2006/relationships/image" Target="../media/image1039.png"/><Relationship Id="rId378" Type="http://schemas.openxmlformats.org/officeDocument/2006/relationships/customXml" Target="../ink/ink1182.xml"/><Relationship Id="rId403" Type="http://schemas.openxmlformats.org/officeDocument/2006/relationships/image" Target="../media/image1148.png"/><Relationship Id="rId585" Type="http://schemas.openxmlformats.org/officeDocument/2006/relationships/customXml" Target="../ink/ink1286.xml"/><Relationship Id="rId6" Type="http://schemas.openxmlformats.org/officeDocument/2006/relationships/image" Target="../media/image951.png"/><Relationship Id="rId238" Type="http://schemas.openxmlformats.org/officeDocument/2006/relationships/image" Target="../media/image1067.png"/><Relationship Id="rId445" Type="http://schemas.openxmlformats.org/officeDocument/2006/relationships/image" Target="../media/image1169.png"/><Relationship Id="rId487" Type="http://schemas.openxmlformats.org/officeDocument/2006/relationships/customXml" Target="../ink/ink1237.xml"/><Relationship Id="rId610" Type="http://schemas.openxmlformats.org/officeDocument/2006/relationships/image" Target="../media/image1251.png"/><Relationship Id="rId291" Type="http://schemas.openxmlformats.org/officeDocument/2006/relationships/image" Target="../media/image1093.png"/><Relationship Id="rId305" Type="http://schemas.openxmlformats.org/officeDocument/2006/relationships/image" Target="../media/image1100.png"/><Relationship Id="rId347" Type="http://schemas.openxmlformats.org/officeDocument/2006/relationships/customXml" Target="../ink/ink1166.xml"/><Relationship Id="rId512" Type="http://schemas.openxmlformats.org/officeDocument/2006/relationships/image" Target="../media/image1202.png"/><Relationship Id="rId44" Type="http://schemas.openxmlformats.org/officeDocument/2006/relationships/image" Target="../media/image970.png"/><Relationship Id="rId86" Type="http://schemas.openxmlformats.org/officeDocument/2006/relationships/image" Target="../media/image991.png"/><Relationship Id="rId151" Type="http://schemas.openxmlformats.org/officeDocument/2006/relationships/customXml" Target="../ink/ink1067.xml"/><Relationship Id="rId389" Type="http://schemas.openxmlformats.org/officeDocument/2006/relationships/image" Target="../media/image1141.png"/><Relationship Id="rId554" Type="http://schemas.openxmlformats.org/officeDocument/2006/relationships/image" Target="../media/image1223.png"/><Relationship Id="rId596" Type="http://schemas.openxmlformats.org/officeDocument/2006/relationships/image" Target="../media/image1244.png"/><Relationship Id="rId193" Type="http://schemas.openxmlformats.org/officeDocument/2006/relationships/customXml" Target="../ink/ink1088.xml"/><Relationship Id="rId207" Type="http://schemas.openxmlformats.org/officeDocument/2006/relationships/customXml" Target="../ink/ink1095.xml"/><Relationship Id="rId249" Type="http://schemas.openxmlformats.org/officeDocument/2006/relationships/customXml" Target="../ink/ink1116.xml"/><Relationship Id="rId414" Type="http://schemas.openxmlformats.org/officeDocument/2006/relationships/customXml" Target="../ink/ink1200.xml"/><Relationship Id="rId456" Type="http://schemas.openxmlformats.org/officeDocument/2006/relationships/customXml" Target="../ink/ink1221.xml"/><Relationship Id="rId498" Type="http://schemas.openxmlformats.org/officeDocument/2006/relationships/image" Target="../media/image1195.png"/><Relationship Id="rId13" Type="http://schemas.openxmlformats.org/officeDocument/2006/relationships/customXml" Target="../ink/ink998.xml"/><Relationship Id="rId109" Type="http://schemas.openxmlformats.org/officeDocument/2006/relationships/customXml" Target="../ink/ink1046.xml"/><Relationship Id="rId260" Type="http://schemas.openxmlformats.org/officeDocument/2006/relationships/image" Target="../media/image1078.png"/><Relationship Id="rId316" Type="http://schemas.openxmlformats.org/officeDocument/2006/relationships/customXml" Target="../ink/ink1150.xml"/><Relationship Id="rId523" Type="http://schemas.openxmlformats.org/officeDocument/2006/relationships/customXml" Target="../ink/ink1255.xml"/><Relationship Id="rId55" Type="http://schemas.openxmlformats.org/officeDocument/2006/relationships/customXml" Target="../ink/ink1019.xml"/><Relationship Id="rId97" Type="http://schemas.openxmlformats.org/officeDocument/2006/relationships/customXml" Target="../ink/ink1040.xml"/><Relationship Id="rId120" Type="http://schemas.openxmlformats.org/officeDocument/2006/relationships/image" Target="../media/image1008.png"/><Relationship Id="rId358" Type="http://schemas.openxmlformats.org/officeDocument/2006/relationships/image" Target="../media/image1126.png"/><Relationship Id="rId565" Type="http://schemas.openxmlformats.org/officeDocument/2006/relationships/customXml" Target="../ink/ink1276.xml"/><Relationship Id="rId162" Type="http://schemas.openxmlformats.org/officeDocument/2006/relationships/image" Target="../media/image1029.png"/><Relationship Id="rId218" Type="http://schemas.openxmlformats.org/officeDocument/2006/relationships/image" Target="../media/image1057.png"/><Relationship Id="rId425" Type="http://schemas.openxmlformats.org/officeDocument/2006/relationships/image" Target="../media/image1159.png"/><Relationship Id="rId467" Type="http://schemas.openxmlformats.org/officeDocument/2006/relationships/image" Target="../media/image1180.png"/><Relationship Id="rId271" Type="http://schemas.openxmlformats.org/officeDocument/2006/relationships/image" Target="../media/image1083.png"/><Relationship Id="rId24" Type="http://schemas.openxmlformats.org/officeDocument/2006/relationships/image" Target="../media/image960.png"/><Relationship Id="rId66" Type="http://schemas.openxmlformats.org/officeDocument/2006/relationships/image" Target="../media/image981.png"/><Relationship Id="rId131" Type="http://schemas.openxmlformats.org/officeDocument/2006/relationships/customXml" Target="../ink/ink1057.xml"/><Relationship Id="rId327" Type="http://schemas.openxmlformats.org/officeDocument/2006/relationships/image" Target="../media/image1111.png"/><Relationship Id="rId369" Type="http://schemas.openxmlformats.org/officeDocument/2006/relationships/customXml" Target="../ink/ink1177.xml"/><Relationship Id="rId534" Type="http://schemas.openxmlformats.org/officeDocument/2006/relationships/image" Target="../media/image1213.png"/><Relationship Id="rId576" Type="http://schemas.openxmlformats.org/officeDocument/2006/relationships/image" Target="../media/image1234.png"/><Relationship Id="rId173" Type="http://schemas.openxmlformats.org/officeDocument/2006/relationships/customXml" Target="../ink/ink1078.xml"/><Relationship Id="rId229" Type="http://schemas.openxmlformats.org/officeDocument/2006/relationships/customXml" Target="../ink/ink1106.xml"/><Relationship Id="rId380" Type="http://schemas.openxmlformats.org/officeDocument/2006/relationships/customXml" Target="../ink/ink1183.xml"/><Relationship Id="rId436" Type="http://schemas.openxmlformats.org/officeDocument/2006/relationships/customXml" Target="../ink/ink1211.xml"/><Relationship Id="rId601" Type="http://schemas.openxmlformats.org/officeDocument/2006/relationships/customXml" Target="../ink/ink1294.xml"/><Relationship Id="rId240" Type="http://schemas.openxmlformats.org/officeDocument/2006/relationships/image" Target="../media/image1068.png"/><Relationship Id="rId478" Type="http://schemas.openxmlformats.org/officeDocument/2006/relationships/customXml" Target="../ink/ink1232.xml"/><Relationship Id="rId35" Type="http://schemas.openxmlformats.org/officeDocument/2006/relationships/customXml" Target="../ink/ink1009.xml"/><Relationship Id="rId77" Type="http://schemas.openxmlformats.org/officeDocument/2006/relationships/customXml" Target="../ink/ink1030.xml"/><Relationship Id="rId100" Type="http://schemas.openxmlformats.org/officeDocument/2006/relationships/image" Target="../media/image998.png"/><Relationship Id="rId282" Type="http://schemas.openxmlformats.org/officeDocument/2006/relationships/customXml" Target="../ink/ink1133.xml"/><Relationship Id="rId338" Type="http://schemas.openxmlformats.org/officeDocument/2006/relationships/image" Target="../media/image1116.png"/><Relationship Id="rId503" Type="http://schemas.openxmlformats.org/officeDocument/2006/relationships/customXml" Target="../ink/ink1245.xml"/><Relationship Id="rId545" Type="http://schemas.openxmlformats.org/officeDocument/2006/relationships/customXml" Target="../ink/ink1266.xml"/><Relationship Id="rId587" Type="http://schemas.openxmlformats.org/officeDocument/2006/relationships/customXml" Target="../ink/ink1287.xml"/><Relationship Id="rId8" Type="http://schemas.openxmlformats.org/officeDocument/2006/relationships/image" Target="../media/image952.png"/><Relationship Id="rId142" Type="http://schemas.openxmlformats.org/officeDocument/2006/relationships/image" Target="../media/image1019.png"/><Relationship Id="rId184" Type="http://schemas.openxmlformats.org/officeDocument/2006/relationships/image" Target="../media/image1040.png"/><Relationship Id="rId391" Type="http://schemas.openxmlformats.org/officeDocument/2006/relationships/image" Target="../media/image1142.png"/><Relationship Id="rId405" Type="http://schemas.openxmlformats.org/officeDocument/2006/relationships/image" Target="../media/image1149.png"/><Relationship Id="rId447" Type="http://schemas.openxmlformats.org/officeDocument/2006/relationships/image" Target="../media/image1170.png"/><Relationship Id="rId612" Type="http://schemas.openxmlformats.org/officeDocument/2006/relationships/image" Target="../media/image1252.png"/><Relationship Id="rId251" Type="http://schemas.openxmlformats.org/officeDocument/2006/relationships/customXml" Target="../ink/ink1117.xml"/><Relationship Id="rId489" Type="http://schemas.openxmlformats.org/officeDocument/2006/relationships/customXml" Target="../ink/ink1238.xml"/><Relationship Id="rId46" Type="http://schemas.openxmlformats.org/officeDocument/2006/relationships/image" Target="../media/image971.png"/><Relationship Id="rId293" Type="http://schemas.openxmlformats.org/officeDocument/2006/relationships/image" Target="../media/image1094.png"/><Relationship Id="rId307" Type="http://schemas.openxmlformats.org/officeDocument/2006/relationships/image" Target="../media/image1101.png"/><Relationship Id="rId349" Type="http://schemas.openxmlformats.org/officeDocument/2006/relationships/customXml" Target="../ink/ink1167.xml"/><Relationship Id="rId514" Type="http://schemas.openxmlformats.org/officeDocument/2006/relationships/image" Target="../media/image1203.png"/><Relationship Id="rId556" Type="http://schemas.openxmlformats.org/officeDocument/2006/relationships/image" Target="../media/image1224.png"/><Relationship Id="rId88" Type="http://schemas.openxmlformats.org/officeDocument/2006/relationships/image" Target="../media/image992.png"/><Relationship Id="rId111" Type="http://schemas.openxmlformats.org/officeDocument/2006/relationships/customXml" Target="../ink/ink1047.xml"/><Relationship Id="rId153" Type="http://schemas.openxmlformats.org/officeDocument/2006/relationships/customXml" Target="../ink/ink1068.xml"/><Relationship Id="rId195" Type="http://schemas.openxmlformats.org/officeDocument/2006/relationships/customXml" Target="../ink/ink1089.xml"/><Relationship Id="rId209" Type="http://schemas.openxmlformats.org/officeDocument/2006/relationships/customXml" Target="../ink/ink1096.xml"/><Relationship Id="rId360" Type="http://schemas.openxmlformats.org/officeDocument/2006/relationships/image" Target="../media/image1127.png"/><Relationship Id="rId416" Type="http://schemas.openxmlformats.org/officeDocument/2006/relationships/customXml" Target="../ink/ink1201.xml"/><Relationship Id="rId598" Type="http://schemas.openxmlformats.org/officeDocument/2006/relationships/image" Target="../media/image1245.png"/><Relationship Id="rId220" Type="http://schemas.openxmlformats.org/officeDocument/2006/relationships/image" Target="../media/image1058.png"/><Relationship Id="rId458" Type="http://schemas.openxmlformats.org/officeDocument/2006/relationships/customXml" Target="../ink/ink1222.xml"/><Relationship Id="rId15" Type="http://schemas.openxmlformats.org/officeDocument/2006/relationships/customXml" Target="../ink/ink999.xml"/><Relationship Id="rId57" Type="http://schemas.openxmlformats.org/officeDocument/2006/relationships/customXml" Target="../ink/ink1020.xml"/><Relationship Id="rId262" Type="http://schemas.openxmlformats.org/officeDocument/2006/relationships/image" Target="../media/image1079.png"/><Relationship Id="rId318" Type="http://schemas.openxmlformats.org/officeDocument/2006/relationships/customXml" Target="../ink/ink1151.xml"/><Relationship Id="rId525" Type="http://schemas.openxmlformats.org/officeDocument/2006/relationships/customXml" Target="../ink/ink1256.xml"/><Relationship Id="rId567" Type="http://schemas.openxmlformats.org/officeDocument/2006/relationships/customXml" Target="../ink/ink1277.xml"/><Relationship Id="rId99" Type="http://schemas.openxmlformats.org/officeDocument/2006/relationships/customXml" Target="../ink/ink1041.xml"/><Relationship Id="rId122" Type="http://schemas.openxmlformats.org/officeDocument/2006/relationships/image" Target="../media/image1009.png"/><Relationship Id="rId164" Type="http://schemas.openxmlformats.org/officeDocument/2006/relationships/image" Target="../media/image1030.png"/><Relationship Id="rId371" Type="http://schemas.openxmlformats.org/officeDocument/2006/relationships/customXml" Target="../ink/ink1178.xml"/><Relationship Id="rId427" Type="http://schemas.openxmlformats.org/officeDocument/2006/relationships/image" Target="../media/image1160.png"/><Relationship Id="rId469" Type="http://schemas.openxmlformats.org/officeDocument/2006/relationships/image" Target="../media/image1181.png"/><Relationship Id="rId26" Type="http://schemas.openxmlformats.org/officeDocument/2006/relationships/image" Target="../media/image961.png"/><Relationship Id="rId231" Type="http://schemas.openxmlformats.org/officeDocument/2006/relationships/customXml" Target="../ink/ink1107.xml"/><Relationship Id="rId273" Type="http://schemas.openxmlformats.org/officeDocument/2006/relationships/image" Target="../media/image1084.png"/><Relationship Id="rId329" Type="http://schemas.openxmlformats.org/officeDocument/2006/relationships/image" Target="../media/image1112.png"/><Relationship Id="rId480" Type="http://schemas.openxmlformats.org/officeDocument/2006/relationships/image" Target="../media/image1186.png"/><Relationship Id="rId536" Type="http://schemas.openxmlformats.org/officeDocument/2006/relationships/image" Target="../media/image1214.png"/><Relationship Id="rId68" Type="http://schemas.openxmlformats.org/officeDocument/2006/relationships/image" Target="../media/image982.png"/><Relationship Id="rId133" Type="http://schemas.openxmlformats.org/officeDocument/2006/relationships/customXml" Target="../ink/ink1058.xml"/><Relationship Id="rId175" Type="http://schemas.openxmlformats.org/officeDocument/2006/relationships/customXml" Target="../ink/ink1079.xml"/><Relationship Id="rId340" Type="http://schemas.openxmlformats.org/officeDocument/2006/relationships/image" Target="../media/image1117.png"/><Relationship Id="rId578" Type="http://schemas.openxmlformats.org/officeDocument/2006/relationships/image" Target="../media/image1235.png"/><Relationship Id="rId200" Type="http://schemas.openxmlformats.org/officeDocument/2006/relationships/image" Target="../media/image1048.png"/><Relationship Id="rId382" Type="http://schemas.openxmlformats.org/officeDocument/2006/relationships/customXml" Target="../ink/ink1184.xml"/><Relationship Id="rId438" Type="http://schemas.openxmlformats.org/officeDocument/2006/relationships/customXml" Target="../ink/ink1212.xml"/><Relationship Id="rId603" Type="http://schemas.openxmlformats.org/officeDocument/2006/relationships/customXml" Target="../ink/ink1295.xml"/><Relationship Id="rId242" Type="http://schemas.openxmlformats.org/officeDocument/2006/relationships/image" Target="../media/image1069.png"/><Relationship Id="rId284" Type="http://schemas.openxmlformats.org/officeDocument/2006/relationships/customXml" Target="../ink/ink1134.xml"/><Relationship Id="rId491" Type="http://schemas.openxmlformats.org/officeDocument/2006/relationships/customXml" Target="../ink/ink1239.xml"/><Relationship Id="rId505" Type="http://schemas.openxmlformats.org/officeDocument/2006/relationships/customXml" Target="../ink/ink1246.xml"/><Relationship Id="rId37" Type="http://schemas.openxmlformats.org/officeDocument/2006/relationships/customXml" Target="../ink/ink1010.xml"/><Relationship Id="rId79" Type="http://schemas.openxmlformats.org/officeDocument/2006/relationships/customXml" Target="../ink/ink1031.xml"/><Relationship Id="rId102" Type="http://schemas.openxmlformats.org/officeDocument/2006/relationships/image" Target="../media/image999.png"/><Relationship Id="rId144" Type="http://schemas.openxmlformats.org/officeDocument/2006/relationships/image" Target="../media/image1020.png"/><Relationship Id="rId547" Type="http://schemas.openxmlformats.org/officeDocument/2006/relationships/customXml" Target="../ink/ink1267.xml"/><Relationship Id="rId589" Type="http://schemas.openxmlformats.org/officeDocument/2006/relationships/customXml" Target="../ink/ink1288.xml"/><Relationship Id="rId90" Type="http://schemas.openxmlformats.org/officeDocument/2006/relationships/image" Target="../media/image993.png"/><Relationship Id="rId186" Type="http://schemas.openxmlformats.org/officeDocument/2006/relationships/image" Target="../media/image1041.png"/><Relationship Id="rId351" Type="http://schemas.openxmlformats.org/officeDocument/2006/relationships/customXml" Target="../ink/ink1168.xml"/><Relationship Id="rId393" Type="http://schemas.openxmlformats.org/officeDocument/2006/relationships/image" Target="../media/image1143.png"/><Relationship Id="rId407" Type="http://schemas.openxmlformats.org/officeDocument/2006/relationships/image" Target="../media/image1150.png"/><Relationship Id="rId449" Type="http://schemas.openxmlformats.org/officeDocument/2006/relationships/image" Target="../media/image1171.png"/><Relationship Id="rId614" Type="http://schemas.openxmlformats.org/officeDocument/2006/relationships/image" Target="../media/image1253.png"/><Relationship Id="rId211" Type="http://schemas.openxmlformats.org/officeDocument/2006/relationships/customXml" Target="../ink/ink1097.xml"/><Relationship Id="rId253" Type="http://schemas.openxmlformats.org/officeDocument/2006/relationships/customXml" Target="../ink/ink1118.xml"/><Relationship Id="rId295" Type="http://schemas.openxmlformats.org/officeDocument/2006/relationships/image" Target="../media/image1095.png"/><Relationship Id="rId309" Type="http://schemas.openxmlformats.org/officeDocument/2006/relationships/image" Target="../media/image1102.png"/><Relationship Id="rId460" Type="http://schemas.openxmlformats.org/officeDocument/2006/relationships/customXml" Target="../ink/ink1223.xml"/><Relationship Id="rId516" Type="http://schemas.openxmlformats.org/officeDocument/2006/relationships/image" Target="../media/image1204.png"/><Relationship Id="rId48" Type="http://schemas.openxmlformats.org/officeDocument/2006/relationships/image" Target="../media/image972.png"/><Relationship Id="rId113" Type="http://schemas.openxmlformats.org/officeDocument/2006/relationships/customXml" Target="../ink/ink1048.xml"/><Relationship Id="rId320" Type="http://schemas.openxmlformats.org/officeDocument/2006/relationships/customXml" Target="../ink/ink1152.xml"/><Relationship Id="rId558" Type="http://schemas.openxmlformats.org/officeDocument/2006/relationships/image" Target="../media/image1225.png"/><Relationship Id="rId155" Type="http://schemas.openxmlformats.org/officeDocument/2006/relationships/customXml" Target="../ink/ink1069.xml"/><Relationship Id="rId197" Type="http://schemas.openxmlformats.org/officeDocument/2006/relationships/customXml" Target="../ink/ink1090.xml"/><Relationship Id="rId362" Type="http://schemas.openxmlformats.org/officeDocument/2006/relationships/image" Target="../media/image1128.png"/><Relationship Id="rId418" Type="http://schemas.openxmlformats.org/officeDocument/2006/relationships/customXml" Target="../ink/ink1202.xml"/><Relationship Id="rId222" Type="http://schemas.openxmlformats.org/officeDocument/2006/relationships/image" Target="../media/image1059.png"/><Relationship Id="rId264" Type="http://schemas.openxmlformats.org/officeDocument/2006/relationships/image" Target="../media/image1080.png"/><Relationship Id="rId471" Type="http://schemas.openxmlformats.org/officeDocument/2006/relationships/image" Target="../media/image1182.png"/><Relationship Id="rId17" Type="http://schemas.openxmlformats.org/officeDocument/2006/relationships/customXml" Target="../ink/ink1000.xml"/><Relationship Id="rId59" Type="http://schemas.openxmlformats.org/officeDocument/2006/relationships/customXml" Target="../ink/ink1021.xml"/><Relationship Id="rId124" Type="http://schemas.openxmlformats.org/officeDocument/2006/relationships/image" Target="../media/image1010.png"/><Relationship Id="rId527" Type="http://schemas.openxmlformats.org/officeDocument/2006/relationships/customXml" Target="../ink/ink1257.xml"/><Relationship Id="rId569" Type="http://schemas.openxmlformats.org/officeDocument/2006/relationships/customXml" Target="../ink/ink1278.xml"/><Relationship Id="rId70" Type="http://schemas.openxmlformats.org/officeDocument/2006/relationships/image" Target="../media/image983.png"/><Relationship Id="rId166" Type="http://schemas.openxmlformats.org/officeDocument/2006/relationships/image" Target="../media/image1031.png"/><Relationship Id="rId331" Type="http://schemas.openxmlformats.org/officeDocument/2006/relationships/customXml" Target="../ink/ink1158.xml"/><Relationship Id="rId373" Type="http://schemas.openxmlformats.org/officeDocument/2006/relationships/customXml" Target="../ink/ink1179.xml"/><Relationship Id="rId429" Type="http://schemas.openxmlformats.org/officeDocument/2006/relationships/image" Target="../media/image1161.png"/><Relationship Id="rId580" Type="http://schemas.openxmlformats.org/officeDocument/2006/relationships/image" Target="../media/image123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08.xml"/><Relationship Id="rId440" Type="http://schemas.openxmlformats.org/officeDocument/2006/relationships/customXml" Target="../ink/ink1213.xml"/><Relationship Id="rId28" Type="http://schemas.openxmlformats.org/officeDocument/2006/relationships/image" Target="../media/image962.png"/><Relationship Id="rId275" Type="http://schemas.openxmlformats.org/officeDocument/2006/relationships/image" Target="../media/image1085.png"/><Relationship Id="rId300" Type="http://schemas.openxmlformats.org/officeDocument/2006/relationships/customXml" Target="../ink/ink1142.xml"/><Relationship Id="rId482" Type="http://schemas.openxmlformats.org/officeDocument/2006/relationships/image" Target="../media/image1187.png"/><Relationship Id="rId538" Type="http://schemas.openxmlformats.org/officeDocument/2006/relationships/image" Target="../media/image1215.png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77" Type="http://schemas.openxmlformats.org/officeDocument/2006/relationships/customXml" Target="../ink/ink1080.xml"/><Relationship Id="rId342" Type="http://schemas.openxmlformats.org/officeDocument/2006/relationships/image" Target="../media/image1118.png"/><Relationship Id="rId384" Type="http://schemas.openxmlformats.org/officeDocument/2006/relationships/customXml" Target="../ink/ink1185.xml"/><Relationship Id="rId591" Type="http://schemas.openxmlformats.org/officeDocument/2006/relationships/customXml" Target="../ink/ink1289.xml"/><Relationship Id="rId605" Type="http://schemas.openxmlformats.org/officeDocument/2006/relationships/customXml" Target="../ink/ink1296.xml"/><Relationship Id="rId202" Type="http://schemas.openxmlformats.org/officeDocument/2006/relationships/image" Target="../media/image1049.png"/><Relationship Id="rId244" Type="http://schemas.openxmlformats.org/officeDocument/2006/relationships/image" Target="../media/image1070.png"/><Relationship Id="rId39" Type="http://schemas.openxmlformats.org/officeDocument/2006/relationships/customXml" Target="../ink/ink1011.xml"/><Relationship Id="rId286" Type="http://schemas.openxmlformats.org/officeDocument/2006/relationships/customXml" Target="../ink/ink1135.xml"/><Relationship Id="rId451" Type="http://schemas.openxmlformats.org/officeDocument/2006/relationships/image" Target="../media/image1172.png"/><Relationship Id="rId493" Type="http://schemas.openxmlformats.org/officeDocument/2006/relationships/customXml" Target="../ink/ink1240.xml"/><Relationship Id="rId507" Type="http://schemas.openxmlformats.org/officeDocument/2006/relationships/customXml" Target="../ink/ink1247.xml"/><Relationship Id="rId549" Type="http://schemas.openxmlformats.org/officeDocument/2006/relationships/customXml" Target="../ink/ink1268.xml"/><Relationship Id="rId50" Type="http://schemas.openxmlformats.org/officeDocument/2006/relationships/image" Target="../media/image973.png"/><Relationship Id="rId104" Type="http://schemas.openxmlformats.org/officeDocument/2006/relationships/image" Target="../media/image1000.png"/><Relationship Id="rId146" Type="http://schemas.openxmlformats.org/officeDocument/2006/relationships/image" Target="../media/image1021.png"/><Relationship Id="rId188" Type="http://schemas.openxmlformats.org/officeDocument/2006/relationships/image" Target="../media/image1042.png"/><Relationship Id="rId311" Type="http://schemas.openxmlformats.org/officeDocument/2006/relationships/image" Target="../media/image1103.png"/><Relationship Id="rId353" Type="http://schemas.openxmlformats.org/officeDocument/2006/relationships/customXml" Target="../ink/ink1169.xml"/><Relationship Id="rId395" Type="http://schemas.openxmlformats.org/officeDocument/2006/relationships/image" Target="../media/image1144.png"/><Relationship Id="rId409" Type="http://schemas.openxmlformats.org/officeDocument/2006/relationships/image" Target="../media/image1151.png"/><Relationship Id="rId560" Type="http://schemas.openxmlformats.org/officeDocument/2006/relationships/image" Target="../media/image1226.png"/><Relationship Id="rId92" Type="http://schemas.openxmlformats.org/officeDocument/2006/relationships/image" Target="../media/image994.png"/><Relationship Id="rId213" Type="http://schemas.openxmlformats.org/officeDocument/2006/relationships/customXml" Target="../ink/ink1098.xml"/><Relationship Id="rId420" Type="http://schemas.openxmlformats.org/officeDocument/2006/relationships/customXml" Target="../ink/ink1203.xml"/><Relationship Id="rId616" Type="http://schemas.openxmlformats.org/officeDocument/2006/relationships/image" Target="../media/image1254.png"/><Relationship Id="rId255" Type="http://schemas.openxmlformats.org/officeDocument/2006/relationships/customXml" Target="../ink/ink1119.xml"/><Relationship Id="rId297" Type="http://schemas.openxmlformats.org/officeDocument/2006/relationships/image" Target="../media/image1096.png"/><Relationship Id="rId462" Type="http://schemas.openxmlformats.org/officeDocument/2006/relationships/customXml" Target="../ink/ink1224.xml"/><Relationship Id="rId518" Type="http://schemas.openxmlformats.org/officeDocument/2006/relationships/image" Target="../media/image1205.png"/><Relationship Id="rId115" Type="http://schemas.openxmlformats.org/officeDocument/2006/relationships/customXml" Target="../ink/ink1049.xml"/><Relationship Id="rId157" Type="http://schemas.openxmlformats.org/officeDocument/2006/relationships/customXml" Target="../ink/ink1070.xml"/><Relationship Id="rId322" Type="http://schemas.openxmlformats.org/officeDocument/2006/relationships/customXml" Target="../ink/ink1153.xml"/><Relationship Id="rId364" Type="http://schemas.openxmlformats.org/officeDocument/2006/relationships/image" Target="../media/image1129.png"/><Relationship Id="rId61" Type="http://schemas.openxmlformats.org/officeDocument/2006/relationships/customXml" Target="../ink/ink1022.xml"/><Relationship Id="rId199" Type="http://schemas.openxmlformats.org/officeDocument/2006/relationships/customXml" Target="../ink/ink1091.xml"/><Relationship Id="rId571" Type="http://schemas.openxmlformats.org/officeDocument/2006/relationships/customXml" Target="../ink/ink1279.xml"/><Relationship Id="rId19" Type="http://schemas.openxmlformats.org/officeDocument/2006/relationships/customXml" Target="../ink/ink1001.xml"/><Relationship Id="rId224" Type="http://schemas.openxmlformats.org/officeDocument/2006/relationships/image" Target="../media/image1060.png"/><Relationship Id="rId266" Type="http://schemas.openxmlformats.org/officeDocument/2006/relationships/customXml" Target="../ink/ink1125.xml"/><Relationship Id="rId431" Type="http://schemas.openxmlformats.org/officeDocument/2006/relationships/image" Target="../media/image1162.png"/><Relationship Id="rId473" Type="http://schemas.openxmlformats.org/officeDocument/2006/relationships/image" Target="../media/image1183.png"/><Relationship Id="rId529" Type="http://schemas.openxmlformats.org/officeDocument/2006/relationships/customXml" Target="../ink/ink1258.xml"/><Relationship Id="rId30" Type="http://schemas.openxmlformats.org/officeDocument/2006/relationships/image" Target="../media/image963.png"/><Relationship Id="rId126" Type="http://schemas.openxmlformats.org/officeDocument/2006/relationships/image" Target="../media/image1011.png"/><Relationship Id="rId168" Type="http://schemas.openxmlformats.org/officeDocument/2006/relationships/image" Target="../media/image1032.png"/><Relationship Id="rId333" Type="http://schemas.openxmlformats.org/officeDocument/2006/relationships/customXml" Target="../ink/ink1159.xml"/><Relationship Id="rId540" Type="http://schemas.openxmlformats.org/officeDocument/2006/relationships/image" Target="../media/image1216.png"/><Relationship Id="rId72" Type="http://schemas.openxmlformats.org/officeDocument/2006/relationships/image" Target="../media/image984.png"/><Relationship Id="rId375" Type="http://schemas.openxmlformats.org/officeDocument/2006/relationships/customXml" Target="../ink/ink1180.xml"/><Relationship Id="rId582" Type="http://schemas.openxmlformats.org/officeDocument/2006/relationships/image" Target="../media/image1237.png"/><Relationship Id="rId3" Type="http://schemas.openxmlformats.org/officeDocument/2006/relationships/customXml" Target="../ink/ink993.xml"/><Relationship Id="rId235" Type="http://schemas.openxmlformats.org/officeDocument/2006/relationships/customXml" Target="../ink/ink1109.xml"/><Relationship Id="rId277" Type="http://schemas.openxmlformats.org/officeDocument/2006/relationships/image" Target="../media/image1086.png"/><Relationship Id="rId400" Type="http://schemas.openxmlformats.org/officeDocument/2006/relationships/customXml" Target="../ink/ink1193.xml"/><Relationship Id="rId442" Type="http://schemas.openxmlformats.org/officeDocument/2006/relationships/customXml" Target="../ink/ink1214.xml"/><Relationship Id="rId484" Type="http://schemas.openxmlformats.org/officeDocument/2006/relationships/image" Target="../media/image1188.png"/><Relationship Id="rId137" Type="http://schemas.openxmlformats.org/officeDocument/2006/relationships/customXml" Target="../ink/ink1060.xml"/><Relationship Id="rId302" Type="http://schemas.openxmlformats.org/officeDocument/2006/relationships/customXml" Target="../ink/ink1143.xml"/><Relationship Id="rId344" Type="http://schemas.openxmlformats.org/officeDocument/2006/relationships/image" Target="../media/image1119.png"/><Relationship Id="rId41" Type="http://schemas.openxmlformats.org/officeDocument/2006/relationships/customXml" Target="../ink/ink1012.xml"/><Relationship Id="rId83" Type="http://schemas.openxmlformats.org/officeDocument/2006/relationships/customXml" Target="../ink/ink1033.xml"/><Relationship Id="rId179" Type="http://schemas.openxmlformats.org/officeDocument/2006/relationships/customXml" Target="../ink/ink1081.xml"/><Relationship Id="rId386" Type="http://schemas.openxmlformats.org/officeDocument/2006/relationships/customXml" Target="../ink/ink1186.xml"/><Relationship Id="rId551" Type="http://schemas.openxmlformats.org/officeDocument/2006/relationships/customXml" Target="../ink/ink1269.xml"/><Relationship Id="rId593" Type="http://schemas.openxmlformats.org/officeDocument/2006/relationships/customXml" Target="../ink/ink1290.xml"/><Relationship Id="rId607" Type="http://schemas.openxmlformats.org/officeDocument/2006/relationships/customXml" Target="../ink/ink1297.xml"/><Relationship Id="rId190" Type="http://schemas.openxmlformats.org/officeDocument/2006/relationships/image" Target="../media/image1043.png"/><Relationship Id="rId204" Type="http://schemas.openxmlformats.org/officeDocument/2006/relationships/image" Target="../media/image1050.png"/><Relationship Id="rId246" Type="http://schemas.openxmlformats.org/officeDocument/2006/relationships/image" Target="../media/image1071.png"/><Relationship Id="rId288" Type="http://schemas.openxmlformats.org/officeDocument/2006/relationships/customXml" Target="../ink/ink1136.xml"/><Relationship Id="rId411" Type="http://schemas.openxmlformats.org/officeDocument/2006/relationships/image" Target="../media/image1152.png"/><Relationship Id="rId453" Type="http://schemas.openxmlformats.org/officeDocument/2006/relationships/image" Target="../media/image1173.png"/><Relationship Id="rId509" Type="http://schemas.openxmlformats.org/officeDocument/2006/relationships/customXml" Target="../ink/ink1248.xml"/><Relationship Id="rId106" Type="http://schemas.openxmlformats.org/officeDocument/2006/relationships/image" Target="../media/image1001.png"/><Relationship Id="rId313" Type="http://schemas.openxmlformats.org/officeDocument/2006/relationships/image" Target="../media/image1104.png"/><Relationship Id="rId495" Type="http://schemas.openxmlformats.org/officeDocument/2006/relationships/customXml" Target="../ink/ink1241.xml"/><Relationship Id="rId10" Type="http://schemas.openxmlformats.org/officeDocument/2006/relationships/image" Target="../media/image953.png"/><Relationship Id="rId52" Type="http://schemas.openxmlformats.org/officeDocument/2006/relationships/image" Target="../media/image974.png"/><Relationship Id="rId94" Type="http://schemas.openxmlformats.org/officeDocument/2006/relationships/image" Target="../media/image995.png"/><Relationship Id="rId148" Type="http://schemas.openxmlformats.org/officeDocument/2006/relationships/image" Target="../media/image1022.png"/><Relationship Id="rId355" Type="http://schemas.openxmlformats.org/officeDocument/2006/relationships/customXml" Target="../ink/ink1170.xml"/><Relationship Id="rId397" Type="http://schemas.openxmlformats.org/officeDocument/2006/relationships/image" Target="../media/image1145.png"/><Relationship Id="rId520" Type="http://schemas.openxmlformats.org/officeDocument/2006/relationships/image" Target="../media/image1206.png"/><Relationship Id="rId562" Type="http://schemas.openxmlformats.org/officeDocument/2006/relationships/image" Target="../media/image1227.png"/><Relationship Id="rId215" Type="http://schemas.openxmlformats.org/officeDocument/2006/relationships/customXml" Target="../ink/ink1099.xml"/><Relationship Id="rId257" Type="http://schemas.openxmlformats.org/officeDocument/2006/relationships/customXml" Target="../ink/ink1120.xml"/><Relationship Id="rId422" Type="http://schemas.openxmlformats.org/officeDocument/2006/relationships/customXml" Target="../ink/ink1204.xml"/><Relationship Id="rId464" Type="http://schemas.openxmlformats.org/officeDocument/2006/relationships/customXml" Target="../ink/ink1225.xml"/><Relationship Id="rId299" Type="http://schemas.openxmlformats.org/officeDocument/2006/relationships/image" Target="../media/image1097.png"/><Relationship Id="rId63" Type="http://schemas.openxmlformats.org/officeDocument/2006/relationships/customXml" Target="../ink/ink1023.xml"/><Relationship Id="rId159" Type="http://schemas.openxmlformats.org/officeDocument/2006/relationships/customXml" Target="../ink/ink1071.xml"/><Relationship Id="rId366" Type="http://schemas.openxmlformats.org/officeDocument/2006/relationships/image" Target="../media/image1130.png"/><Relationship Id="rId573" Type="http://schemas.openxmlformats.org/officeDocument/2006/relationships/customXml" Target="../ink/ink1280.xml"/><Relationship Id="rId226" Type="http://schemas.openxmlformats.org/officeDocument/2006/relationships/image" Target="../media/image1061.png"/><Relationship Id="rId433" Type="http://schemas.openxmlformats.org/officeDocument/2006/relationships/image" Target="../media/image1163.png"/><Relationship Id="rId74" Type="http://schemas.openxmlformats.org/officeDocument/2006/relationships/image" Target="../media/image985.png"/><Relationship Id="rId377" Type="http://schemas.openxmlformats.org/officeDocument/2006/relationships/customXml" Target="../ink/ink1181.xml"/><Relationship Id="rId500" Type="http://schemas.openxmlformats.org/officeDocument/2006/relationships/image" Target="../media/image1196.png"/><Relationship Id="rId584" Type="http://schemas.openxmlformats.org/officeDocument/2006/relationships/image" Target="../media/image1238.png"/><Relationship Id="rId5" Type="http://schemas.openxmlformats.org/officeDocument/2006/relationships/customXml" Target="../ink/ink994.xml"/><Relationship Id="rId237" Type="http://schemas.openxmlformats.org/officeDocument/2006/relationships/customXml" Target="../ink/ink1110.xml"/><Relationship Id="rId444" Type="http://schemas.openxmlformats.org/officeDocument/2006/relationships/customXml" Target="../ink/ink1215.xml"/><Relationship Id="rId290" Type="http://schemas.openxmlformats.org/officeDocument/2006/relationships/customXml" Target="../ink/ink1137.xml"/><Relationship Id="rId304" Type="http://schemas.openxmlformats.org/officeDocument/2006/relationships/customXml" Target="../ink/ink1144.xml"/><Relationship Id="rId388" Type="http://schemas.openxmlformats.org/officeDocument/2006/relationships/customXml" Target="../ink/ink1187.xml"/><Relationship Id="rId511" Type="http://schemas.openxmlformats.org/officeDocument/2006/relationships/customXml" Target="../ink/ink1249.xml"/><Relationship Id="rId609" Type="http://schemas.openxmlformats.org/officeDocument/2006/relationships/customXml" Target="../ink/ink1298.xml"/><Relationship Id="rId85" Type="http://schemas.openxmlformats.org/officeDocument/2006/relationships/customXml" Target="../ink/ink1034.xml"/><Relationship Id="rId150" Type="http://schemas.openxmlformats.org/officeDocument/2006/relationships/image" Target="../media/image1023.png"/><Relationship Id="rId595" Type="http://schemas.openxmlformats.org/officeDocument/2006/relationships/customXml" Target="../ink/ink1291.xml"/><Relationship Id="rId248" Type="http://schemas.openxmlformats.org/officeDocument/2006/relationships/image" Target="../media/image1072.png"/><Relationship Id="rId455" Type="http://schemas.openxmlformats.org/officeDocument/2006/relationships/image" Target="../media/image1174.png"/><Relationship Id="rId12" Type="http://schemas.openxmlformats.org/officeDocument/2006/relationships/image" Target="../media/image954.png"/><Relationship Id="rId108" Type="http://schemas.openxmlformats.org/officeDocument/2006/relationships/image" Target="../media/image1002.png"/><Relationship Id="rId315" Type="http://schemas.openxmlformats.org/officeDocument/2006/relationships/image" Target="../media/image1105.png"/><Relationship Id="rId522" Type="http://schemas.openxmlformats.org/officeDocument/2006/relationships/image" Target="../media/image1207.png"/><Relationship Id="rId96" Type="http://schemas.openxmlformats.org/officeDocument/2006/relationships/image" Target="../media/image996.png"/><Relationship Id="rId161" Type="http://schemas.openxmlformats.org/officeDocument/2006/relationships/customXml" Target="../ink/ink1072.xml"/><Relationship Id="rId399" Type="http://schemas.openxmlformats.org/officeDocument/2006/relationships/image" Target="../media/image1146.png"/><Relationship Id="rId259" Type="http://schemas.openxmlformats.org/officeDocument/2006/relationships/customXml" Target="../ink/ink1121.xml"/><Relationship Id="rId466" Type="http://schemas.openxmlformats.org/officeDocument/2006/relationships/customXml" Target="../ink/ink1226.xml"/><Relationship Id="rId23" Type="http://schemas.openxmlformats.org/officeDocument/2006/relationships/customXml" Target="../ink/ink1003.xml"/><Relationship Id="rId119" Type="http://schemas.openxmlformats.org/officeDocument/2006/relationships/customXml" Target="../ink/ink1051.xml"/><Relationship Id="rId326" Type="http://schemas.openxmlformats.org/officeDocument/2006/relationships/customXml" Target="../ink/ink1155.xml"/><Relationship Id="rId533" Type="http://schemas.openxmlformats.org/officeDocument/2006/relationships/customXml" Target="../ink/ink1260.xml"/><Relationship Id="rId172" Type="http://schemas.openxmlformats.org/officeDocument/2006/relationships/image" Target="../media/image1034.png"/><Relationship Id="rId477" Type="http://schemas.openxmlformats.org/officeDocument/2006/relationships/image" Target="../media/image1185.png"/><Relationship Id="rId600" Type="http://schemas.openxmlformats.org/officeDocument/2006/relationships/image" Target="../media/image1246.png"/><Relationship Id="rId337" Type="http://schemas.openxmlformats.org/officeDocument/2006/relationships/customXml" Target="../ink/ink1161.xml"/><Relationship Id="rId34" Type="http://schemas.openxmlformats.org/officeDocument/2006/relationships/image" Target="../media/image965.png"/><Relationship Id="rId544" Type="http://schemas.openxmlformats.org/officeDocument/2006/relationships/image" Target="../media/image1218.png"/><Relationship Id="rId183" Type="http://schemas.openxmlformats.org/officeDocument/2006/relationships/customXml" Target="../ink/ink1083.xml"/><Relationship Id="rId390" Type="http://schemas.openxmlformats.org/officeDocument/2006/relationships/customXml" Target="../ink/ink1188.xml"/><Relationship Id="rId404" Type="http://schemas.openxmlformats.org/officeDocument/2006/relationships/customXml" Target="../ink/ink1195.xml"/><Relationship Id="rId611" Type="http://schemas.openxmlformats.org/officeDocument/2006/relationships/customXml" Target="../ink/ink1299.xml"/><Relationship Id="rId250" Type="http://schemas.openxmlformats.org/officeDocument/2006/relationships/image" Target="../media/image1073.png"/><Relationship Id="rId488" Type="http://schemas.openxmlformats.org/officeDocument/2006/relationships/image" Target="../media/image1190.png"/><Relationship Id="rId45" Type="http://schemas.openxmlformats.org/officeDocument/2006/relationships/customXml" Target="../ink/ink1014.xml"/><Relationship Id="rId110" Type="http://schemas.openxmlformats.org/officeDocument/2006/relationships/image" Target="../media/image1003.png"/><Relationship Id="rId348" Type="http://schemas.openxmlformats.org/officeDocument/2006/relationships/image" Target="../media/image1121.png"/><Relationship Id="rId555" Type="http://schemas.openxmlformats.org/officeDocument/2006/relationships/customXml" Target="../ink/ink1271.xml"/><Relationship Id="rId194" Type="http://schemas.openxmlformats.org/officeDocument/2006/relationships/image" Target="../media/image1045.png"/><Relationship Id="rId208" Type="http://schemas.openxmlformats.org/officeDocument/2006/relationships/image" Target="../media/image1052.png"/><Relationship Id="rId415" Type="http://schemas.openxmlformats.org/officeDocument/2006/relationships/image" Target="../media/image1154.png"/><Relationship Id="rId261" Type="http://schemas.openxmlformats.org/officeDocument/2006/relationships/customXml" Target="../ink/ink1122.xml"/><Relationship Id="rId499" Type="http://schemas.openxmlformats.org/officeDocument/2006/relationships/customXml" Target="../ink/ink1243.xml"/><Relationship Id="rId56" Type="http://schemas.openxmlformats.org/officeDocument/2006/relationships/image" Target="../media/image976.png"/><Relationship Id="rId359" Type="http://schemas.openxmlformats.org/officeDocument/2006/relationships/customXml" Target="../ink/ink1172.xml"/><Relationship Id="rId566" Type="http://schemas.openxmlformats.org/officeDocument/2006/relationships/image" Target="../media/image1229.png"/><Relationship Id="rId121" Type="http://schemas.openxmlformats.org/officeDocument/2006/relationships/customXml" Target="../ink/ink1052.xml"/><Relationship Id="rId219" Type="http://schemas.openxmlformats.org/officeDocument/2006/relationships/customXml" Target="../ink/ink1101.xml"/><Relationship Id="rId426" Type="http://schemas.openxmlformats.org/officeDocument/2006/relationships/customXml" Target="../ink/ink1206.xml"/><Relationship Id="rId67" Type="http://schemas.openxmlformats.org/officeDocument/2006/relationships/customXml" Target="../ink/ink1025.xml"/><Relationship Id="rId272" Type="http://schemas.openxmlformats.org/officeDocument/2006/relationships/customXml" Target="../ink/ink1128.xml"/><Relationship Id="rId577" Type="http://schemas.openxmlformats.org/officeDocument/2006/relationships/customXml" Target="../ink/ink128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1.xml"/><Relationship Id="rId21" Type="http://schemas.openxmlformats.org/officeDocument/2006/relationships/image" Target="../media/image1262.png"/><Relationship Id="rId324" Type="http://schemas.openxmlformats.org/officeDocument/2006/relationships/image" Target="../media/image1413.png"/><Relationship Id="rId531" Type="http://schemas.openxmlformats.org/officeDocument/2006/relationships/customXml" Target="../ink/ink1569.xml"/><Relationship Id="rId629" Type="http://schemas.openxmlformats.org/officeDocument/2006/relationships/customXml" Target="../ink/ink1618.xml"/><Relationship Id="rId170" Type="http://schemas.openxmlformats.org/officeDocument/2006/relationships/image" Target="../media/image1336.png"/><Relationship Id="rId268" Type="http://schemas.openxmlformats.org/officeDocument/2006/relationships/image" Target="../media/image1385.png"/><Relationship Id="rId475" Type="http://schemas.openxmlformats.org/officeDocument/2006/relationships/image" Target="../media/image1487.png"/><Relationship Id="rId32" Type="http://schemas.openxmlformats.org/officeDocument/2006/relationships/customXml" Target="../ink/ink1318.xml"/><Relationship Id="rId128" Type="http://schemas.openxmlformats.org/officeDocument/2006/relationships/image" Target="../media/image1315.png"/><Relationship Id="rId335" Type="http://schemas.openxmlformats.org/officeDocument/2006/relationships/customXml" Target="../ink/ink1470.xml"/><Relationship Id="rId542" Type="http://schemas.openxmlformats.org/officeDocument/2006/relationships/image" Target="../media/image1520.png"/><Relationship Id="rId181" Type="http://schemas.openxmlformats.org/officeDocument/2006/relationships/customXml" Target="../ink/ink1393.xml"/><Relationship Id="rId402" Type="http://schemas.openxmlformats.org/officeDocument/2006/relationships/image" Target="../media/image1452.png"/><Relationship Id="rId279" Type="http://schemas.openxmlformats.org/officeDocument/2006/relationships/customXml" Target="../ink/ink1442.xml"/><Relationship Id="rId486" Type="http://schemas.openxmlformats.org/officeDocument/2006/relationships/customXml" Target="../ink/ink1546.xml"/><Relationship Id="rId43" Type="http://schemas.openxmlformats.org/officeDocument/2006/relationships/image" Target="../media/image1273.png"/><Relationship Id="rId139" Type="http://schemas.openxmlformats.org/officeDocument/2006/relationships/customXml" Target="../ink/ink1372.xml"/><Relationship Id="rId346" Type="http://schemas.openxmlformats.org/officeDocument/2006/relationships/image" Target="../media/image1424.png"/><Relationship Id="rId553" Type="http://schemas.openxmlformats.org/officeDocument/2006/relationships/customXml" Target="../ink/ink1580.xml"/><Relationship Id="rId192" Type="http://schemas.openxmlformats.org/officeDocument/2006/relationships/image" Target="../media/image1347.png"/><Relationship Id="rId206" Type="http://schemas.openxmlformats.org/officeDocument/2006/relationships/image" Target="../media/image1354.png"/><Relationship Id="rId413" Type="http://schemas.openxmlformats.org/officeDocument/2006/relationships/customXml" Target="../ink/ink1509.xml"/><Relationship Id="rId497" Type="http://schemas.openxmlformats.org/officeDocument/2006/relationships/customXml" Target="../ink/ink1552.xml"/><Relationship Id="rId620" Type="http://schemas.openxmlformats.org/officeDocument/2006/relationships/image" Target="../media/image1558.png"/><Relationship Id="rId357" Type="http://schemas.openxmlformats.org/officeDocument/2006/relationships/customXml" Target="../ink/ink1481.xml"/><Relationship Id="rId54" Type="http://schemas.openxmlformats.org/officeDocument/2006/relationships/image" Target="../media/image1278.png"/><Relationship Id="rId217" Type="http://schemas.openxmlformats.org/officeDocument/2006/relationships/customXml" Target="../ink/ink1411.xml"/><Relationship Id="rId564" Type="http://schemas.openxmlformats.org/officeDocument/2006/relationships/image" Target="../media/image1531.png"/><Relationship Id="rId424" Type="http://schemas.openxmlformats.org/officeDocument/2006/relationships/image" Target="../media/image1463.png"/><Relationship Id="rId631" Type="http://schemas.openxmlformats.org/officeDocument/2006/relationships/customXml" Target="../ink/ink1619.xml"/><Relationship Id="rId270" Type="http://schemas.openxmlformats.org/officeDocument/2006/relationships/image" Target="../media/image1386.png"/><Relationship Id="rId65" Type="http://schemas.openxmlformats.org/officeDocument/2006/relationships/customXml" Target="../ink/ink1335.xml"/><Relationship Id="rId130" Type="http://schemas.openxmlformats.org/officeDocument/2006/relationships/image" Target="../media/image1316.png"/><Relationship Id="rId368" Type="http://schemas.openxmlformats.org/officeDocument/2006/relationships/image" Target="../media/image1435.png"/><Relationship Id="rId575" Type="http://schemas.openxmlformats.org/officeDocument/2006/relationships/customXml" Target="../ink/ink1591.xml"/><Relationship Id="rId228" Type="http://schemas.openxmlformats.org/officeDocument/2006/relationships/image" Target="../media/image1365.png"/><Relationship Id="rId435" Type="http://schemas.openxmlformats.org/officeDocument/2006/relationships/image" Target="../media/image1468.png"/><Relationship Id="rId642" Type="http://schemas.openxmlformats.org/officeDocument/2006/relationships/image" Target="../media/image1569.png"/><Relationship Id="rId281" Type="http://schemas.openxmlformats.org/officeDocument/2006/relationships/customXml" Target="../ink/ink1443.xml"/><Relationship Id="rId502" Type="http://schemas.openxmlformats.org/officeDocument/2006/relationships/image" Target="../media/image1500.png"/><Relationship Id="rId76" Type="http://schemas.openxmlformats.org/officeDocument/2006/relationships/image" Target="../media/image1289.png"/><Relationship Id="rId141" Type="http://schemas.openxmlformats.org/officeDocument/2006/relationships/customXml" Target="../ink/ink1373.xml"/><Relationship Id="rId379" Type="http://schemas.openxmlformats.org/officeDocument/2006/relationships/customXml" Target="../ink/ink1492.xml"/><Relationship Id="rId586" Type="http://schemas.openxmlformats.org/officeDocument/2006/relationships/image" Target="../media/image1541.png"/><Relationship Id="rId7" Type="http://schemas.openxmlformats.org/officeDocument/2006/relationships/image" Target="../media/image1255.png"/><Relationship Id="rId239" Type="http://schemas.openxmlformats.org/officeDocument/2006/relationships/customXml" Target="../ink/ink1422.xml"/><Relationship Id="rId446" Type="http://schemas.openxmlformats.org/officeDocument/2006/relationships/customXml" Target="../ink/ink1526.xml"/><Relationship Id="rId292" Type="http://schemas.openxmlformats.org/officeDocument/2006/relationships/image" Target="../media/image1397.png"/><Relationship Id="rId306" Type="http://schemas.openxmlformats.org/officeDocument/2006/relationships/image" Target="../media/image1404.png"/><Relationship Id="rId87" Type="http://schemas.openxmlformats.org/officeDocument/2006/relationships/customXml" Target="../ink/ink1346.xml"/><Relationship Id="rId513" Type="http://schemas.openxmlformats.org/officeDocument/2006/relationships/customXml" Target="../ink/ink1560.xml"/><Relationship Id="rId597" Type="http://schemas.openxmlformats.org/officeDocument/2006/relationships/customXml" Target="../ink/ink1602.xml"/><Relationship Id="rId152" Type="http://schemas.openxmlformats.org/officeDocument/2006/relationships/image" Target="../media/image1327.png"/><Relationship Id="rId457" Type="http://schemas.openxmlformats.org/officeDocument/2006/relationships/image" Target="../media/image1479.png"/><Relationship Id="rId14" Type="http://schemas.openxmlformats.org/officeDocument/2006/relationships/customXml" Target="../ink/ink1309.xml"/><Relationship Id="rId317" Type="http://schemas.openxmlformats.org/officeDocument/2006/relationships/customXml" Target="../ink/ink1461.xml"/><Relationship Id="rId524" Type="http://schemas.openxmlformats.org/officeDocument/2006/relationships/image" Target="../media/image1511.png"/><Relationship Id="rId98" Type="http://schemas.openxmlformats.org/officeDocument/2006/relationships/image" Target="../media/image1300.png"/><Relationship Id="rId163" Type="http://schemas.openxmlformats.org/officeDocument/2006/relationships/customXml" Target="../ink/ink1384.xml"/><Relationship Id="rId370" Type="http://schemas.openxmlformats.org/officeDocument/2006/relationships/image" Target="../media/image1436.png"/><Relationship Id="rId230" Type="http://schemas.openxmlformats.org/officeDocument/2006/relationships/image" Target="../media/image1366.png"/><Relationship Id="rId468" Type="http://schemas.openxmlformats.org/officeDocument/2006/relationships/customXml" Target="../ink/ink1537.xml"/><Relationship Id="rId25" Type="http://schemas.openxmlformats.org/officeDocument/2006/relationships/image" Target="../media/image1264.png"/><Relationship Id="rId328" Type="http://schemas.openxmlformats.org/officeDocument/2006/relationships/image" Target="../media/image1415.png"/><Relationship Id="rId535" Type="http://schemas.openxmlformats.org/officeDocument/2006/relationships/customXml" Target="../ink/ink1571.xml"/><Relationship Id="rId174" Type="http://schemas.openxmlformats.org/officeDocument/2006/relationships/image" Target="../media/image1338.png"/><Relationship Id="rId381" Type="http://schemas.openxmlformats.org/officeDocument/2006/relationships/customXml" Target="../ink/ink1493.xml"/><Relationship Id="rId602" Type="http://schemas.openxmlformats.org/officeDocument/2006/relationships/image" Target="../media/image1549.png"/><Relationship Id="rId241" Type="http://schemas.openxmlformats.org/officeDocument/2006/relationships/customXml" Target="../ink/ink1423.xml"/><Relationship Id="rId479" Type="http://schemas.openxmlformats.org/officeDocument/2006/relationships/image" Target="../media/image1489.png"/><Relationship Id="rId36" Type="http://schemas.openxmlformats.org/officeDocument/2006/relationships/customXml" Target="../ink/ink1320.xml"/><Relationship Id="rId339" Type="http://schemas.openxmlformats.org/officeDocument/2006/relationships/customXml" Target="../ink/ink1472.xml"/><Relationship Id="rId546" Type="http://schemas.openxmlformats.org/officeDocument/2006/relationships/image" Target="../media/image1522.png"/><Relationship Id="rId101" Type="http://schemas.openxmlformats.org/officeDocument/2006/relationships/customXml" Target="../ink/ink1353.xml"/><Relationship Id="rId185" Type="http://schemas.openxmlformats.org/officeDocument/2006/relationships/customXml" Target="../ink/ink1395.xml"/><Relationship Id="rId406" Type="http://schemas.openxmlformats.org/officeDocument/2006/relationships/image" Target="../media/image1454.png"/><Relationship Id="rId392" Type="http://schemas.openxmlformats.org/officeDocument/2006/relationships/image" Target="../media/image1447.png"/><Relationship Id="rId613" Type="http://schemas.openxmlformats.org/officeDocument/2006/relationships/customXml" Target="../ink/ink1610.xml"/><Relationship Id="rId252" Type="http://schemas.openxmlformats.org/officeDocument/2006/relationships/image" Target="../media/image1377.png"/><Relationship Id="rId47" Type="http://schemas.openxmlformats.org/officeDocument/2006/relationships/image" Target="../media/image1275.png"/><Relationship Id="rId112" Type="http://schemas.openxmlformats.org/officeDocument/2006/relationships/image" Target="../media/image1307.png"/><Relationship Id="rId557" Type="http://schemas.openxmlformats.org/officeDocument/2006/relationships/customXml" Target="../ink/ink1582.xml"/><Relationship Id="rId196" Type="http://schemas.openxmlformats.org/officeDocument/2006/relationships/image" Target="../media/image1349.png"/><Relationship Id="rId417" Type="http://schemas.openxmlformats.org/officeDocument/2006/relationships/customXml" Target="../ink/ink1511.xml"/><Relationship Id="rId459" Type="http://schemas.openxmlformats.org/officeDocument/2006/relationships/image" Target="../media/image1480.png"/><Relationship Id="rId624" Type="http://schemas.openxmlformats.org/officeDocument/2006/relationships/image" Target="../media/image1560.png"/><Relationship Id="rId16" Type="http://schemas.openxmlformats.org/officeDocument/2006/relationships/customXml" Target="../ink/ink1310.xml"/><Relationship Id="rId221" Type="http://schemas.openxmlformats.org/officeDocument/2006/relationships/customXml" Target="../ink/ink1413.xml"/><Relationship Id="rId263" Type="http://schemas.openxmlformats.org/officeDocument/2006/relationships/customXml" Target="../ink/ink1434.xml"/><Relationship Id="rId319" Type="http://schemas.openxmlformats.org/officeDocument/2006/relationships/customXml" Target="../ink/ink1462.xml"/><Relationship Id="rId470" Type="http://schemas.openxmlformats.org/officeDocument/2006/relationships/customXml" Target="../ink/ink1538.xml"/><Relationship Id="rId526" Type="http://schemas.openxmlformats.org/officeDocument/2006/relationships/image" Target="../media/image1512.png"/><Relationship Id="rId58" Type="http://schemas.openxmlformats.org/officeDocument/2006/relationships/image" Target="../media/image1280.png"/><Relationship Id="rId123" Type="http://schemas.openxmlformats.org/officeDocument/2006/relationships/customXml" Target="../ink/ink1364.xml"/><Relationship Id="rId330" Type="http://schemas.openxmlformats.org/officeDocument/2006/relationships/image" Target="../media/image1416.png"/><Relationship Id="rId568" Type="http://schemas.openxmlformats.org/officeDocument/2006/relationships/image" Target="../media/image1532.png"/><Relationship Id="rId165" Type="http://schemas.openxmlformats.org/officeDocument/2006/relationships/customXml" Target="../ink/ink1385.xml"/><Relationship Id="rId372" Type="http://schemas.openxmlformats.org/officeDocument/2006/relationships/image" Target="../media/image1437.png"/><Relationship Id="rId428" Type="http://schemas.openxmlformats.org/officeDocument/2006/relationships/customXml" Target="../ink/ink1517.xml"/><Relationship Id="rId635" Type="http://schemas.openxmlformats.org/officeDocument/2006/relationships/customXml" Target="../ink/ink1621.xml"/><Relationship Id="rId232" Type="http://schemas.openxmlformats.org/officeDocument/2006/relationships/image" Target="../media/image1367.png"/><Relationship Id="rId274" Type="http://schemas.openxmlformats.org/officeDocument/2006/relationships/image" Target="../media/image1388.png"/><Relationship Id="rId481" Type="http://schemas.openxmlformats.org/officeDocument/2006/relationships/image" Target="../media/image1490.png"/><Relationship Id="rId27" Type="http://schemas.openxmlformats.org/officeDocument/2006/relationships/image" Target="../media/image1265.png"/><Relationship Id="rId69" Type="http://schemas.openxmlformats.org/officeDocument/2006/relationships/customXml" Target="../ink/ink1337.xml"/><Relationship Id="rId134" Type="http://schemas.openxmlformats.org/officeDocument/2006/relationships/image" Target="../media/image1318.png"/><Relationship Id="rId537" Type="http://schemas.openxmlformats.org/officeDocument/2006/relationships/customXml" Target="../ink/ink1572.xml"/><Relationship Id="rId579" Type="http://schemas.openxmlformats.org/officeDocument/2006/relationships/customXml" Target="../ink/ink1593.xml"/><Relationship Id="rId80" Type="http://schemas.openxmlformats.org/officeDocument/2006/relationships/image" Target="../media/image1291.png"/><Relationship Id="rId176" Type="http://schemas.openxmlformats.org/officeDocument/2006/relationships/image" Target="../media/image1339.png"/><Relationship Id="rId341" Type="http://schemas.openxmlformats.org/officeDocument/2006/relationships/customXml" Target="../ink/ink1473.xml"/><Relationship Id="rId383" Type="http://schemas.openxmlformats.org/officeDocument/2006/relationships/customXml" Target="../ink/ink1494.xml"/><Relationship Id="rId439" Type="http://schemas.openxmlformats.org/officeDocument/2006/relationships/image" Target="../media/image1470.png"/><Relationship Id="rId590" Type="http://schemas.openxmlformats.org/officeDocument/2006/relationships/image" Target="../media/image1543.png"/><Relationship Id="rId604" Type="http://schemas.openxmlformats.org/officeDocument/2006/relationships/image" Target="../media/image1550.png"/><Relationship Id="rId646" Type="http://schemas.openxmlformats.org/officeDocument/2006/relationships/image" Target="../media/image1571.png"/><Relationship Id="rId201" Type="http://schemas.openxmlformats.org/officeDocument/2006/relationships/customXml" Target="../ink/ink1403.xml"/><Relationship Id="rId243" Type="http://schemas.openxmlformats.org/officeDocument/2006/relationships/customXml" Target="../ink/ink1424.xml"/><Relationship Id="rId285" Type="http://schemas.openxmlformats.org/officeDocument/2006/relationships/customXml" Target="../ink/ink1445.xml"/><Relationship Id="rId450" Type="http://schemas.openxmlformats.org/officeDocument/2006/relationships/customXml" Target="../ink/ink1528.xml"/><Relationship Id="rId506" Type="http://schemas.openxmlformats.org/officeDocument/2006/relationships/image" Target="../media/image1502.png"/><Relationship Id="rId38" Type="http://schemas.openxmlformats.org/officeDocument/2006/relationships/customXml" Target="../ink/ink1321.xml"/><Relationship Id="rId103" Type="http://schemas.openxmlformats.org/officeDocument/2006/relationships/customXml" Target="../ink/ink1354.xml"/><Relationship Id="rId310" Type="http://schemas.openxmlformats.org/officeDocument/2006/relationships/image" Target="../media/image1406.png"/><Relationship Id="rId492" Type="http://schemas.openxmlformats.org/officeDocument/2006/relationships/customXml" Target="../ink/ink1549.xml"/><Relationship Id="rId548" Type="http://schemas.openxmlformats.org/officeDocument/2006/relationships/image" Target="../media/image1523.png"/><Relationship Id="rId91" Type="http://schemas.openxmlformats.org/officeDocument/2006/relationships/customXml" Target="../ink/ink1348.xml"/><Relationship Id="rId145" Type="http://schemas.openxmlformats.org/officeDocument/2006/relationships/customXml" Target="../ink/ink1375.xml"/><Relationship Id="rId187" Type="http://schemas.openxmlformats.org/officeDocument/2006/relationships/customXml" Target="../ink/ink1396.xml"/><Relationship Id="rId352" Type="http://schemas.openxmlformats.org/officeDocument/2006/relationships/image" Target="../media/image1427.png"/><Relationship Id="rId394" Type="http://schemas.openxmlformats.org/officeDocument/2006/relationships/image" Target="../media/image1448.png"/><Relationship Id="rId408" Type="http://schemas.openxmlformats.org/officeDocument/2006/relationships/image" Target="../media/image1455.png"/><Relationship Id="rId615" Type="http://schemas.openxmlformats.org/officeDocument/2006/relationships/customXml" Target="../ink/ink1611.xml"/><Relationship Id="rId212" Type="http://schemas.openxmlformats.org/officeDocument/2006/relationships/image" Target="../media/image1357.png"/><Relationship Id="rId254" Type="http://schemas.openxmlformats.org/officeDocument/2006/relationships/image" Target="../media/image1378.png"/><Relationship Id="rId49" Type="http://schemas.openxmlformats.org/officeDocument/2006/relationships/image" Target="../media/image1276.png"/><Relationship Id="rId114" Type="http://schemas.openxmlformats.org/officeDocument/2006/relationships/image" Target="../media/image1308.png"/><Relationship Id="rId296" Type="http://schemas.openxmlformats.org/officeDocument/2006/relationships/image" Target="../media/image1399.png"/><Relationship Id="rId461" Type="http://schemas.openxmlformats.org/officeDocument/2006/relationships/image" Target="../media/image1481.png"/><Relationship Id="rId517" Type="http://schemas.openxmlformats.org/officeDocument/2006/relationships/customXml" Target="../ink/ink1562.xml"/><Relationship Id="rId559" Type="http://schemas.openxmlformats.org/officeDocument/2006/relationships/customXml" Target="../ink/ink1583.xml"/><Relationship Id="rId60" Type="http://schemas.openxmlformats.org/officeDocument/2006/relationships/image" Target="../media/image1281.png"/><Relationship Id="rId156" Type="http://schemas.openxmlformats.org/officeDocument/2006/relationships/image" Target="../media/image1329.png"/><Relationship Id="rId198" Type="http://schemas.openxmlformats.org/officeDocument/2006/relationships/image" Target="../media/image1350.png"/><Relationship Id="rId321" Type="http://schemas.openxmlformats.org/officeDocument/2006/relationships/customXml" Target="../ink/ink1463.xml"/><Relationship Id="rId363" Type="http://schemas.openxmlformats.org/officeDocument/2006/relationships/customXml" Target="../ink/ink1484.xml"/><Relationship Id="rId419" Type="http://schemas.openxmlformats.org/officeDocument/2006/relationships/customXml" Target="../ink/ink1512.xml"/><Relationship Id="rId570" Type="http://schemas.openxmlformats.org/officeDocument/2006/relationships/image" Target="../media/image1533.png"/><Relationship Id="rId626" Type="http://schemas.openxmlformats.org/officeDocument/2006/relationships/image" Target="../media/image1561.png"/><Relationship Id="rId223" Type="http://schemas.openxmlformats.org/officeDocument/2006/relationships/customXml" Target="../ink/ink1414.xml"/><Relationship Id="rId430" Type="http://schemas.openxmlformats.org/officeDocument/2006/relationships/customXml" Target="../ink/ink1518.xml"/><Relationship Id="rId18" Type="http://schemas.openxmlformats.org/officeDocument/2006/relationships/customXml" Target="../ink/ink1311.xml"/><Relationship Id="rId265" Type="http://schemas.openxmlformats.org/officeDocument/2006/relationships/customXml" Target="../ink/ink1435.xml"/><Relationship Id="rId472" Type="http://schemas.openxmlformats.org/officeDocument/2006/relationships/customXml" Target="../ink/ink1539.xml"/><Relationship Id="rId528" Type="http://schemas.openxmlformats.org/officeDocument/2006/relationships/image" Target="../media/image1513.png"/><Relationship Id="rId125" Type="http://schemas.openxmlformats.org/officeDocument/2006/relationships/customXml" Target="../ink/ink1365.xml"/><Relationship Id="rId167" Type="http://schemas.openxmlformats.org/officeDocument/2006/relationships/customXml" Target="../ink/ink1386.xml"/><Relationship Id="rId332" Type="http://schemas.openxmlformats.org/officeDocument/2006/relationships/image" Target="../media/image1417.png"/><Relationship Id="rId374" Type="http://schemas.openxmlformats.org/officeDocument/2006/relationships/image" Target="../media/image1438.png"/><Relationship Id="rId581" Type="http://schemas.openxmlformats.org/officeDocument/2006/relationships/customXml" Target="../ink/ink1594.xml"/><Relationship Id="rId71" Type="http://schemas.openxmlformats.org/officeDocument/2006/relationships/customXml" Target="../ink/ink1338.xml"/><Relationship Id="rId234" Type="http://schemas.openxmlformats.org/officeDocument/2006/relationships/image" Target="../media/image1368.png"/><Relationship Id="rId637" Type="http://schemas.openxmlformats.org/officeDocument/2006/relationships/customXml" Target="../ink/ink1622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266.png"/><Relationship Id="rId276" Type="http://schemas.openxmlformats.org/officeDocument/2006/relationships/image" Target="../media/image1389.png"/><Relationship Id="rId441" Type="http://schemas.openxmlformats.org/officeDocument/2006/relationships/image" Target="../media/image1471.png"/><Relationship Id="rId483" Type="http://schemas.openxmlformats.org/officeDocument/2006/relationships/image" Target="../media/image1491.png"/><Relationship Id="rId539" Type="http://schemas.openxmlformats.org/officeDocument/2006/relationships/customXml" Target="../ink/ink1573.xml"/><Relationship Id="rId40" Type="http://schemas.openxmlformats.org/officeDocument/2006/relationships/customXml" Target="../ink/ink1322.xml"/><Relationship Id="rId136" Type="http://schemas.openxmlformats.org/officeDocument/2006/relationships/image" Target="../media/image1319.png"/><Relationship Id="rId178" Type="http://schemas.openxmlformats.org/officeDocument/2006/relationships/image" Target="../media/image1340.png"/><Relationship Id="rId301" Type="http://schemas.openxmlformats.org/officeDocument/2006/relationships/customXml" Target="../ink/ink1453.xml"/><Relationship Id="rId343" Type="http://schemas.openxmlformats.org/officeDocument/2006/relationships/customXml" Target="../ink/ink1474.xml"/><Relationship Id="rId550" Type="http://schemas.openxmlformats.org/officeDocument/2006/relationships/image" Target="../media/image1524.png"/><Relationship Id="rId82" Type="http://schemas.openxmlformats.org/officeDocument/2006/relationships/image" Target="../media/image1292.png"/><Relationship Id="rId203" Type="http://schemas.openxmlformats.org/officeDocument/2006/relationships/customXml" Target="../ink/ink1404.xml"/><Relationship Id="rId385" Type="http://schemas.openxmlformats.org/officeDocument/2006/relationships/customXml" Target="../ink/ink1495.xml"/><Relationship Id="rId592" Type="http://schemas.openxmlformats.org/officeDocument/2006/relationships/image" Target="../media/image1544.png"/><Relationship Id="rId606" Type="http://schemas.openxmlformats.org/officeDocument/2006/relationships/image" Target="../media/image1551.png"/><Relationship Id="rId245" Type="http://schemas.openxmlformats.org/officeDocument/2006/relationships/customXml" Target="../ink/ink1425.xml"/><Relationship Id="rId287" Type="http://schemas.openxmlformats.org/officeDocument/2006/relationships/customXml" Target="../ink/ink1446.xml"/><Relationship Id="rId410" Type="http://schemas.openxmlformats.org/officeDocument/2006/relationships/image" Target="../media/image1456.png"/><Relationship Id="rId452" Type="http://schemas.openxmlformats.org/officeDocument/2006/relationships/customXml" Target="../ink/ink1529.xml"/><Relationship Id="rId494" Type="http://schemas.openxmlformats.org/officeDocument/2006/relationships/image" Target="../media/image1496.png"/><Relationship Id="rId508" Type="http://schemas.openxmlformats.org/officeDocument/2006/relationships/image" Target="../media/image1503.png"/><Relationship Id="rId105" Type="http://schemas.openxmlformats.org/officeDocument/2006/relationships/customXml" Target="../ink/ink1355.xml"/><Relationship Id="rId147" Type="http://schemas.openxmlformats.org/officeDocument/2006/relationships/customXml" Target="../ink/ink1376.xml"/><Relationship Id="rId312" Type="http://schemas.openxmlformats.org/officeDocument/2006/relationships/image" Target="../media/image1407.png"/><Relationship Id="rId354" Type="http://schemas.openxmlformats.org/officeDocument/2006/relationships/image" Target="../media/image1428.png"/><Relationship Id="rId51" Type="http://schemas.openxmlformats.org/officeDocument/2006/relationships/image" Target="../media/image1277.png"/><Relationship Id="rId93" Type="http://schemas.openxmlformats.org/officeDocument/2006/relationships/customXml" Target="../ink/ink1349.xml"/><Relationship Id="rId189" Type="http://schemas.openxmlformats.org/officeDocument/2006/relationships/customXml" Target="../ink/ink1397.xml"/><Relationship Id="rId396" Type="http://schemas.openxmlformats.org/officeDocument/2006/relationships/image" Target="../media/image1449.png"/><Relationship Id="rId561" Type="http://schemas.openxmlformats.org/officeDocument/2006/relationships/customXml" Target="../ink/ink1584.xml"/><Relationship Id="rId617" Type="http://schemas.openxmlformats.org/officeDocument/2006/relationships/customXml" Target="../ink/ink1612.xml"/><Relationship Id="rId214" Type="http://schemas.openxmlformats.org/officeDocument/2006/relationships/image" Target="../media/image1358.png"/><Relationship Id="rId256" Type="http://schemas.openxmlformats.org/officeDocument/2006/relationships/image" Target="../media/image1379.png"/><Relationship Id="rId298" Type="http://schemas.openxmlformats.org/officeDocument/2006/relationships/image" Target="../media/image1400.png"/><Relationship Id="rId421" Type="http://schemas.openxmlformats.org/officeDocument/2006/relationships/customXml" Target="../ink/ink1513.xml"/><Relationship Id="rId463" Type="http://schemas.openxmlformats.org/officeDocument/2006/relationships/image" Target="../media/image1482.png"/><Relationship Id="rId519" Type="http://schemas.openxmlformats.org/officeDocument/2006/relationships/customXml" Target="../ink/ink1563.xml"/><Relationship Id="rId116" Type="http://schemas.openxmlformats.org/officeDocument/2006/relationships/image" Target="../media/image1309.png"/><Relationship Id="rId158" Type="http://schemas.openxmlformats.org/officeDocument/2006/relationships/image" Target="../media/image1330.png"/><Relationship Id="rId323" Type="http://schemas.openxmlformats.org/officeDocument/2006/relationships/customXml" Target="../ink/ink1464.xml"/><Relationship Id="rId530" Type="http://schemas.openxmlformats.org/officeDocument/2006/relationships/image" Target="../media/image1514.png"/><Relationship Id="rId20" Type="http://schemas.openxmlformats.org/officeDocument/2006/relationships/customXml" Target="../ink/ink1312.xml"/><Relationship Id="rId62" Type="http://schemas.openxmlformats.org/officeDocument/2006/relationships/image" Target="../media/image1282.png"/><Relationship Id="rId365" Type="http://schemas.openxmlformats.org/officeDocument/2006/relationships/customXml" Target="../ink/ink1485.xml"/><Relationship Id="rId572" Type="http://schemas.openxmlformats.org/officeDocument/2006/relationships/image" Target="../media/image1534.png"/><Relationship Id="rId628" Type="http://schemas.openxmlformats.org/officeDocument/2006/relationships/image" Target="../media/image1562.png"/><Relationship Id="rId225" Type="http://schemas.openxmlformats.org/officeDocument/2006/relationships/customXml" Target="../ink/ink1415.xml"/><Relationship Id="rId267" Type="http://schemas.openxmlformats.org/officeDocument/2006/relationships/customXml" Target="../ink/ink1436.xml"/><Relationship Id="rId432" Type="http://schemas.openxmlformats.org/officeDocument/2006/relationships/customXml" Target="../ink/ink1519.xml"/><Relationship Id="rId474" Type="http://schemas.openxmlformats.org/officeDocument/2006/relationships/customXml" Target="../ink/ink1540.xml"/><Relationship Id="rId127" Type="http://schemas.openxmlformats.org/officeDocument/2006/relationships/customXml" Target="../ink/ink1366.xml"/><Relationship Id="rId31" Type="http://schemas.openxmlformats.org/officeDocument/2006/relationships/image" Target="../media/image1267.png"/><Relationship Id="rId73" Type="http://schemas.openxmlformats.org/officeDocument/2006/relationships/customXml" Target="../ink/ink1339.xml"/><Relationship Id="rId169" Type="http://schemas.openxmlformats.org/officeDocument/2006/relationships/customXml" Target="../ink/ink1387.xml"/><Relationship Id="rId334" Type="http://schemas.openxmlformats.org/officeDocument/2006/relationships/image" Target="../media/image1418.png"/><Relationship Id="rId376" Type="http://schemas.openxmlformats.org/officeDocument/2006/relationships/image" Target="../media/image1439.png"/><Relationship Id="rId541" Type="http://schemas.openxmlformats.org/officeDocument/2006/relationships/customXml" Target="../ink/ink1574.xml"/><Relationship Id="rId583" Type="http://schemas.openxmlformats.org/officeDocument/2006/relationships/customXml" Target="../ink/ink1595.xml"/><Relationship Id="rId639" Type="http://schemas.openxmlformats.org/officeDocument/2006/relationships/customXml" Target="../ink/ink1623.xml"/><Relationship Id="rId4" Type="http://schemas.openxmlformats.org/officeDocument/2006/relationships/image" Target="../media/image1035.png"/><Relationship Id="rId180" Type="http://schemas.openxmlformats.org/officeDocument/2006/relationships/image" Target="../media/image1341.png"/><Relationship Id="rId236" Type="http://schemas.openxmlformats.org/officeDocument/2006/relationships/image" Target="../media/image1369.png"/><Relationship Id="rId278" Type="http://schemas.openxmlformats.org/officeDocument/2006/relationships/image" Target="../media/image1390.png"/><Relationship Id="rId401" Type="http://schemas.openxmlformats.org/officeDocument/2006/relationships/customXml" Target="../ink/ink1503.xml"/><Relationship Id="rId443" Type="http://schemas.openxmlformats.org/officeDocument/2006/relationships/image" Target="../media/image1472.png"/><Relationship Id="rId303" Type="http://schemas.openxmlformats.org/officeDocument/2006/relationships/customXml" Target="../ink/ink1454.xml"/><Relationship Id="rId485" Type="http://schemas.openxmlformats.org/officeDocument/2006/relationships/image" Target="../media/image1492.png"/><Relationship Id="rId42" Type="http://schemas.openxmlformats.org/officeDocument/2006/relationships/customXml" Target="../ink/ink1323.xml"/><Relationship Id="rId84" Type="http://schemas.openxmlformats.org/officeDocument/2006/relationships/image" Target="../media/image1293.png"/><Relationship Id="rId138" Type="http://schemas.openxmlformats.org/officeDocument/2006/relationships/image" Target="../media/image1320.png"/><Relationship Id="rId345" Type="http://schemas.openxmlformats.org/officeDocument/2006/relationships/customXml" Target="../ink/ink1475.xml"/><Relationship Id="rId387" Type="http://schemas.openxmlformats.org/officeDocument/2006/relationships/customXml" Target="../ink/ink1496.xml"/><Relationship Id="rId510" Type="http://schemas.openxmlformats.org/officeDocument/2006/relationships/image" Target="../media/image1504.png"/><Relationship Id="rId552" Type="http://schemas.openxmlformats.org/officeDocument/2006/relationships/image" Target="../media/image1525.png"/><Relationship Id="rId594" Type="http://schemas.openxmlformats.org/officeDocument/2006/relationships/image" Target="../media/image1545.png"/><Relationship Id="rId608" Type="http://schemas.openxmlformats.org/officeDocument/2006/relationships/image" Target="../media/image1552.png"/><Relationship Id="rId191" Type="http://schemas.openxmlformats.org/officeDocument/2006/relationships/customXml" Target="../ink/ink1398.xml"/><Relationship Id="rId205" Type="http://schemas.openxmlformats.org/officeDocument/2006/relationships/customXml" Target="../ink/ink1405.xml"/><Relationship Id="rId247" Type="http://schemas.openxmlformats.org/officeDocument/2006/relationships/customXml" Target="../ink/ink1426.xml"/><Relationship Id="rId412" Type="http://schemas.openxmlformats.org/officeDocument/2006/relationships/image" Target="../media/image1457.png"/><Relationship Id="rId107" Type="http://schemas.openxmlformats.org/officeDocument/2006/relationships/customXml" Target="../ink/ink1356.xml"/><Relationship Id="rId289" Type="http://schemas.openxmlformats.org/officeDocument/2006/relationships/customXml" Target="../ink/ink1447.xml"/><Relationship Id="rId454" Type="http://schemas.openxmlformats.org/officeDocument/2006/relationships/customXml" Target="../ink/ink1530.xml"/><Relationship Id="rId496" Type="http://schemas.openxmlformats.org/officeDocument/2006/relationships/image" Target="../media/image1497.png"/><Relationship Id="rId11" Type="http://schemas.openxmlformats.org/officeDocument/2006/relationships/image" Target="../media/image1257.png"/><Relationship Id="rId53" Type="http://schemas.openxmlformats.org/officeDocument/2006/relationships/customXml" Target="../ink/ink1329.xml"/><Relationship Id="rId149" Type="http://schemas.openxmlformats.org/officeDocument/2006/relationships/customXml" Target="../ink/ink1377.xml"/><Relationship Id="rId314" Type="http://schemas.openxmlformats.org/officeDocument/2006/relationships/image" Target="../media/image1408.png"/><Relationship Id="rId356" Type="http://schemas.openxmlformats.org/officeDocument/2006/relationships/image" Target="../media/image1429.png"/><Relationship Id="rId398" Type="http://schemas.openxmlformats.org/officeDocument/2006/relationships/image" Target="../media/image1450.png"/><Relationship Id="rId521" Type="http://schemas.openxmlformats.org/officeDocument/2006/relationships/customXml" Target="../ink/ink1564.xml"/><Relationship Id="rId563" Type="http://schemas.openxmlformats.org/officeDocument/2006/relationships/customXml" Target="../ink/ink1585.xml"/><Relationship Id="rId619" Type="http://schemas.openxmlformats.org/officeDocument/2006/relationships/customXml" Target="../ink/ink1613.xml"/><Relationship Id="rId95" Type="http://schemas.openxmlformats.org/officeDocument/2006/relationships/customXml" Target="../ink/ink1350.xml"/><Relationship Id="rId160" Type="http://schemas.openxmlformats.org/officeDocument/2006/relationships/image" Target="../media/image1331.png"/><Relationship Id="rId216" Type="http://schemas.openxmlformats.org/officeDocument/2006/relationships/image" Target="../media/image1359.png"/><Relationship Id="rId423" Type="http://schemas.openxmlformats.org/officeDocument/2006/relationships/customXml" Target="../ink/ink1514.xml"/><Relationship Id="rId258" Type="http://schemas.openxmlformats.org/officeDocument/2006/relationships/image" Target="../media/image1380.png"/><Relationship Id="rId465" Type="http://schemas.openxmlformats.org/officeDocument/2006/relationships/image" Target="../media/image1483.png"/><Relationship Id="rId630" Type="http://schemas.openxmlformats.org/officeDocument/2006/relationships/image" Target="../media/image1563.png"/><Relationship Id="rId22" Type="http://schemas.openxmlformats.org/officeDocument/2006/relationships/customXml" Target="../ink/ink1313.xml"/><Relationship Id="rId64" Type="http://schemas.openxmlformats.org/officeDocument/2006/relationships/image" Target="../media/image1283.png"/><Relationship Id="rId118" Type="http://schemas.openxmlformats.org/officeDocument/2006/relationships/image" Target="../media/image1310.png"/><Relationship Id="rId325" Type="http://schemas.openxmlformats.org/officeDocument/2006/relationships/customXml" Target="../ink/ink1465.xml"/><Relationship Id="rId367" Type="http://schemas.openxmlformats.org/officeDocument/2006/relationships/customXml" Target="../ink/ink1486.xml"/><Relationship Id="rId532" Type="http://schemas.openxmlformats.org/officeDocument/2006/relationships/image" Target="../media/image1515.png"/><Relationship Id="rId574" Type="http://schemas.openxmlformats.org/officeDocument/2006/relationships/image" Target="../media/image1535.png"/><Relationship Id="rId171" Type="http://schemas.openxmlformats.org/officeDocument/2006/relationships/customXml" Target="../ink/ink1388.xml"/><Relationship Id="rId227" Type="http://schemas.openxmlformats.org/officeDocument/2006/relationships/customXml" Target="../ink/ink1416.xml"/><Relationship Id="rId269" Type="http://schemas.openxmlformats.org/officeDocument/2006/relationships/customXml" Target="../ink/ink1437.xml"/><Relationship Id="rId434" Type="http://schemas.openxmlformats.org/officeDocument/2006/relationships/customXml" Target="../ink/ink1520.xml"/><Relationship Id="rId476" Type="http://schemas.openxmlformats.org/officeDocument/2006/relationships/customXml" Target="../ink/ink1541.xml"/><Relationship Id="rId641" Type="http://schemas.openxmlformats.org/officeDocument/2006/relationships/customXml" Target="../ink/ink1624.xml"/><Relationship Id="rId33" Type="http://schemas.openxmlformats.org/officeDocument/2006/relationships/image" Target="../media/image1268.png"/><Relationship Id="rId129" Type="http://schemas.openxmlformats.org/officeDocument/2006/relationships/customXml" Target="../ink/ink1367.xml"/><Relationship Id="rId280" Type="http://schemas.openxmlformats.org/officeDocument/2006/relationships/image" Target="../media/image1391.png"/><Relationship Id="rId336" Type="http://schemas.openxmlformats.org/officeDocument/2006/relationships/image" Target="../media/image1419.png"/><Relationship Id="rId501" Type="http://schemas.openxmlformats.org/officeDocument/2006/relationships/customXml" Target="../ink/ink1554.xml"/><Relationship Id="rId543" Type="http://schemas.openxmlformats.org/officeDocument/2006/relationships/customXml" Target="../ink/ink1575.xml"/><Relationship Id="rId75" Type="http://schemas.openxmlformats.org/officeDocument/2006/relationships/customXml" Target="../ink/ink1340.xml"/><Relationship Id="rId140" Type="http://schemas.openxmlformats.org/officeDocument/2006/relationships/image" Target="../media/image1321.png"/><Relationship Id="rId182" Type="http://schemas.openxmlformats.org/officeDocument/2006/relationships/image" Target="../media/image1342.png"/><Relationship Id="rId378" Type="http://schemas.openxmlformats.org/officeDocument/2006/relationships/image" Target="../media/image1440.png"/><Relationship Id="rId403" Type="http://schemas.openxmlformats.org/officeDocument/2006/relationships/customXml" Target="../ink/ink1504.xml"/><Relationship Id="rId585" Type="http://schemas.openxmlformats.org/officeDocument/2006/relationships/customXml" Target="../ink/ink1596.xml"/><Relationship Id="rId6" Type="http://schemas.openxmlformats.org/officeDocument/2006/relationships/customXml" Target="../ink/ink1305.xml"/><Relationship Id="rId238" Type="http://schemas.openxmlformats.org/officeDocument/2006/relationships/image" Target="../media/image1370.png"/><Relationship Id="rId445" Type="http://schemas.openxmlformats.org/officeDocument/2006/relationships/image" Target="../media/image1473.png"/><Relationship Id="rId487" Type="http://schemas.openxmlformats.org/officeDocument/2006/relationships/image" Target="../media/image1493.png"/><Relationship Id="rId610" Type="http://schemas.openxmlformats.org/officeDocument/2006/relationships/image" Target="../media/image1553.png"/><Relationship Id="rId291" Type="http://schemas.openxmlformats.org/officeDocument/2006/relationships/customXml" Target="../ink/ink1448.xml"/><Relationship Id="rId305" Type="http://schemas.openxmlformats.org/officeDocument/2006/relationships/customXml" Target="../ink/ink1455.xml"/><Relationship Id="rId347" Type="http://schemas.openxmlformats.org/officeDocument/2006/relationships/customXml" Target="../ink/ink1476.xml"/><Relationship Id="rId512" Type="http://schemas.openxmlformats.org/officeDocument/2006/relationships/image" Target="../media/image1505.png"/><Relationship Id="rId44" Type="http://schemas.openxmlformats.org/officeDocument/2006/relationships/customXml" Target="../ink/ink1324.xml"/><Relationship Id="rId86" Type="http://schemas.openxmlformats.org/officeDocument/2006/relationships/image" Target="../media/image1294.png"/><Relationship Id="rId151" Type="http://schemas.openxmlformats.org/officeDocument/2006/relationships/customXml" Target="../ink/ink1378.xml"/><Relationship Id="rId389" Type="http://schemas.openxmlformats.org/officeDocument/2006/relationships/customXml" Target="../ink/ink1497.xml"/><Relationship Id="rId554" Type="http://schemas.openxmlformats.org/officeDocument/2006/relationships/image" Target="../media/image1526.png"/><Relationship Id="rId596" Type="http://schemas.openxmlformats.org/officeDocument/2006/relationships/image" Target="../media/image1546.png"/><Relationship Id="rId193" Type="http://schemas.openxmlformats.org/officeDocument/2006/relationships/customXml" Target="../ink/ink1399.xml"/><Relationship Id="rId207" Type="http://schemas.openxmlformats.org/officeDocument/2006/relationships/customXml" Target="../ink/ink1406.xml"/><Relationship Id="rId249" Type="http://schemas.openxmlformats.org/officeDocument/2006/relationships/customXml" Target="../ink/ink1427.xml"/><Relationship Id="rId414" Type="http://schemas.openxmlformats.org/officeDocument/2006/relationships/image" Target="../media/image1458.png"/><Relationship Id="rId456" Type="http://schemas.openxmlformats.org/officeDocument/2006/relationships/customXml" Target="../ink/ink1531.xml"/><Relationship Id="rId498" Type="http://schemas.openxmlformats.org/officeDocument/2006/relationships/image" Target="../media/image1498.png"/><Relationship Id="rId621" Type="http://schemas.openxmlformats.org/officeDocument/2006/relationships/customXml" Target="../ink/ink1614.xml"/><Relationship Id="rId13" Type="http://schemas.openxmlformats.org/officeDocument/2006/relationships/image" Target="../media/image1258.png"/><Relationship Id="rId109" Type="http://schemas.openxmlformats.org/officeDocument/2006/relationships/customXml" Target="../ink/ink1357.xml"/><Relationship Id="rId260" Type="http://schemas.openxmlformats.org/officeDocument/2006/relationships/image" Target="../media/image1381.png"/><Relationship Id="rId316" Type="http://schemas.openxmlformats.org/officeDocument/2006/relationships/image" Target="../media/image1409.png"/><Relationship Id="rId523" Type="http://schemas.openxmlformats.org/officeDocument/2006/relationships/customXml" Target="../ink/ink1565.xml"/><Relationship Id="rId55" Type="http://schemas.openxmlformats.org/officeDocument/2006/relationships/customXml" Target="../ink/ink1330.xml"/><Relationship Id="rId97" Type="http://schemas.openxmlformats.org/officeDocument/2006/relationships/customXml" Target="../ink/ink1351.xml"/><Relationship Id="rId120" Type="http://schemas.openxmlformats.org/officeDocument/2006/relationships/image" Target="../media/image1311.png"/><Relationship Id="rId358" Type="http://schemas.openxmlformats.org/officeDocument/2006/relationships/image" Target="../media/image1430.png"/><Relationship Id="rId565" Type="http://schemas.openxmlformats.org/officeDocument/2006/relationships/customXml" Target="../ink/ink1586.xml"/><Relationship Id="rId162" Type="http://schemas.openxmlformats.org/officeDocument/2006/relationships/image" Target="../media/image1332.png"/><Relationship Id="rId218" Type="http://schemas.openxmlformats.org/officeDocument/2006/relationships/image" Target="../media/image1360.png"/><Relationship Id="rId425" Type="http://schemas.openxmlformats.org/officeDocument/2006/relationships/customXml" Target="../ink/ink1515.xml"/><Relationship Id="rId467" Type="http://schemas.openxmlformats.org/officeDocument/2006/relationships/image" Target="../media/image1484.png"/><Relationship Id="rId632" Type="http://schemas.openxmlformats.org/officeDocument/2006/relationships/image" Target="../media/image1564.png"/><Relationship Id="rId271" Type="http://schemas.openxmlformats.org/officeDocument/2006/relationships/customXml" Target="../ink/ink1438.xml"/><Relationship Id="rId24" Type="http://schemas.openxmlformats.org/officeDocument/2006/relationships/customXml" Target="../ink/ink1314.xml"/><Relationship Id="rId66" Type="http://schemas.openxmlformats.org/officeDocument/2006/relationships/image" Target="../media/image1284.png"/><Relationship Id="rId131" Type="http://schemas.openxmlformats.org/officeDocument/2006/relationships/customXml" Target="../ink/ink1368.xml"/><Relationship Id="rId327" Type="http://schemas.openxmlformats.org/officeDocument/2006/relationships/customXml" Target="../ink/ink1466.xml"/><Relationship Id="rId369" Type="http://schemas.openxmlformats.org/officeDocument/2006/relationships/customXml" Target="../ink/ink1487.xml"/><Relationship Id="rId534" Type="http://schemas.openxmlformats.org/officeDocument/2006/relationships/image" Target="../media/image1516.png"/><Relationship Id="rId576" Type="http://schemas.openxmlformats.org/officeDocument/2006/relationships/image" Target="../media/image1536.png"/><Relationship Id="rId173" Type="http://schemas.openxmlformats.org/officeDocument/2006/relationships/customXml" Target="../ink/ink1389.xml"/><Relationship Id="rId229" Type="http://schemas.openxmlformats.org/officeDocument/2006/relationships/customXml" Target="../ink/ink1417.xml"/><Relationship Id="rId380" Type="http://schemas.openxmlformats.org/officeDocument/2006/relationships/image" Target="../media/image1441.png"/><Relationship Id="rId436" Type="http://schemas.openxmlformats.org/officeDocument/2006/relationships/customXml" Target="../ink/ink1521.xml"/><Relationship Id="rId601" Type="http://schemas.openxmlformats.org/officeDocument/2006/relationships/customXml" Target="../ink/ink1604.xml"/><Relationship Id="rId643" Type="http://schemas.openxmlformats.org/officeDocument/2006/relationships/customXml" Target="../ink/ink1625.xml"/><Relationship Id="rId240" Type="http://schemas.openxmlformats.org/officeDocument/2006/relationships/image" Target="../media/image1371.png"/><Relationship Id="rId478" Type="http://schemas.openxmlformats.org/officeDocument/2006/relationships/customXml" Target="../ink/ink1542.xml"/><Relationship Id="rId35" Type="http://schemas.openxmlformats.org/officeDocument/2006/relationships/image" Target="../media/image1269.png"/><Relationship Id="rId77" Type="http://schemas.openxmlformats.org/officeDocument/2006/relationships/customXml" Target="../ink/ink1341.xml"/><Relationship Id="rId100" Type="http://schemas.openxmlformats.org/officeDocument/2006/relationships/image" Target="../media/image1301.png"/><Relationship Id="rId282" Type="http://schemas.openxmlformats.org/officeDocument/2006/relationships/image" Target="../media/image1392.png"/><Relationship Id="rId338" Type="http://schemas.openxmlformats.org/officeDocument/2006/relationships/image" Target="../media/image1420.png"/><Relationship Id="rId503" Type="http://schemas.openxmlformats.org/officeDocument/2006/relationships/customXml" Target="../ink/ink1555.xml"/><Relationship Id="rId545" Type="http://schemas.openxmlformats.org/officeDocument/2006/relationships/customXml" Target="../ink/ink1576.xml"/><Relationship Id="rId587" Type="http://schemas.openxmlformats.org/officeDocument/2006/relationships/customXml" Target="../ink/ink1597.xml"/><Relationship Id="rId8" Type="http://schemas.openxmlformats.org/officeDocument/2006/relationships/customXml" Target="../ink/ink1306.xml"/><Relationship Id="rId142" Type="http://schemas.openxmlformats.org/officeDocument/2006/relationships/image" Target="../media/image1322.png"/><Relationship Id="rId184" Type="http://schemas.openxmlformats.org/officeDocument/2006/relationships/image" Target="../media/image1343.png"/><Relationship Id="rId391" Type="http://schemas.openxmlformats.org/officeDocument/2006/relationships/customXml" Target="../ink/ink1498.xml"/><Relationship Id="rId405" Type="http://schemas.openxmlformats.org/officeDocument/2006/relationships/customXml" Target="../ink/ink1505.xml"/><Relationship Id="rId447" Type="http://schemas.openxmlformats.org/officeDocument/2006/relationships/image" Target="../media/image1474.png"/><Relationship Id="rId612" Type="http://schemas.openxmlformats.org/officeDocument/2006/relationships/image" Target="../media/image1554.png"/><Relationship Id="rId251" Type="http://schemas.openxmlformats.org/officeDocument/2006/relationships/customXml" Target="../ink/ink1428.xml"/><Relationship Id="rId489" Type="http://schemas.openxmlformats.org/officeDocument/2006/relationships/image" Target="../media/image1494.png"/><Relationship Id="rId46" Type="http://schemas.openxmlformats.org/officeDocument/2006/relationships/customXml" Target="../ink/ink1325.xml"/><Relationship Id="rId293" Type="http://schemas.openxmlformats.org/officeDocument/2006/relationships/customXml" Target="../ink/ink1449.xml"/><Relationship Id="rId307" Type="http://schemas.openxmlformats.org/officeDocument/2006/relationships/customXml" Target="../ink/ink1456.xml"/><Relationship Id="rId349" Type="http://schemas.openxmlformats.org/officeDocument/2006/relationships/customXml" Target="../ink/ink1477.xml"/><Relationship Id="rId514" Type="http://schemas.openxmlformats.org/officeDocument/2006/relationships/image" Target="../media/image1506.png"/><Relationship Id="rId556" Type="http://schemas.openxmlformats.org/officeDocument/2006/relationships/image" Target="../media/image1527.png"/><Relationship Id="rId88" Type="http://schemas.openxmlformats.org/officeDocument/2006/relationships/image" Target="../media/image1295.png"/><Relationship Id="rId111" Type="http://schemas.openxmlformats.org/officeDocument/2006/relationships/customXml" Target="../ink/ink1358.xml"/><Relationship Id="rId153" Type="http://schemas.openxmlformats.org/officeDocument/2006/relationships/customXml" Target="../ink/ink1379.xml"/><Relationship Id="rId195" Type="http://schemas.openxmlformats.org/officeDocument/2006/relationships/customXml" Target="../ink/ink1400.xml"/><Relationship Id="rId209" Type="http://schemas.openxmlformats.org/officeDocument/2006/relationships/customXml" Target="../ink/ink1407.xml"/><Relationship Id="rId360" Type="http://schemas.openxmlformats.org/officeDocument/2006/relationships/image" Target="../media/image1431.png"/><Relationship Id="rId416" Type="http://schemas.openxmlformats.org/officeDocument/2006/relationships/image" Target="../media/image1459.png"/><Relationship Id="rId598" Type="http://schemas.openxmlformats.org/officeDocument/2006/relationships/image" Target="../media/image1547.png"/><Relationship Id="rId220" Type="http://schemas.openxmlformats.org/officeDocument/2006/relationships/image" Target="../media/image1361.png"/><Relationship Id="rId458" Type="http://schemas.openxmlformats.org/officeDocument/2006/relationships/customXml" Target="../ink/ink1532.xml"/><Relationship Id="rId623" Type="http://schemas.openxmlformats.org/officeDocument/2006/relationships/customXml" Target="../ink/ink1615.xml"/><Relationship Id="rId15" Type="http://schemas.openxmlformats.org/officeDocument/2006/relationships/image" Target="../media/image1259.png"/><Relationship Id="rId57" Type="http://schemas.openxmlformats.org/officeDocument/2006/relationships/customXml" Target="../ink/ink1331.xml"/><Relationship Id="rId262" Type="http://schemas.openxmlformats.org/officeDocument/2006/relationships/image" Target="../media/image1382.png"/><Relationship Id="rId318" Type="http://schemas.openxmlformats.org/officeDocument/2006/relationships/image" Target="../media/image1410.png"/><Relationship Id="rId525" Type="http://schemas.openxmlformats.org/officeDocument/2006/relationships/customXml" Target="../ink/ink1566.xml"/><Relationship Id="rId567" Type="http://schemas.openxmlformats.org/officeDocument/2006/relationships/customXml" Target="../ink/ink1587.xml"/><Relationship Id="rId99" Type="http://schemas.openxmlformats.org/officeDocument/2006/relationships/customXml" Target="../ink/ink1352.xml"/><Relationship Id="rId122" Type="http://schemas.openxmlformats.org/officeDocument/2006/relationships/image" Target="../media/image1312.png"/><Relationship Id="rId164" Type="http://schemas.openxmlformats.org/officeDocument/2006/relationships/image" Target="../media/image1333.png"/><Relationship Id="rId371" Type="http://schemas.openxmlformats.org/officeDocument/2006/relationships/customXml" Target="../ink/ink1488.xml"/><Relationship Id="rId427" Type="http://schemas.openxmlformats.org/officeDocument/2006/relationships/customXml" Target="../ink/ink1516.xml"/><Relationship Id="rId469" Type="http://schemas.openxmlformats.org/officeDocument/2006/relationships/image" Target="../media/image1485.png"/><Relationship Id="rId634" Type="http://schemas.openxmlformats.org/officeDocument/2006/relationships/image" Target="../media/image1565.png"/><Relationship Id="rId26" Type="http://schemas.openxmlformats.org/officeDocument/2006/relationships/customXml" Target="../ink/ink1315.xml"/><Relationship Id="rId231" Type="http://schemas.openxmlformats.org/officeDocument/2006/relationships/customXml" Target="../ink/ink1418.xml"/><Relationship Id="rId273" Type="http://schemas.openxmlformats.org/officeDocument/2006/relationships/customXml" Target="../ink/ink1439.xml"/><Relationship Id="rId329" Type="http://schemas.openxmlformats.org/officeDocument/2006/relationships/customXml" Target="../ink/ink1467.xml"/><Relationship Id="rId480" Type="http://schemas.openxmlformats.org/officeDocument/2006/relationships/customXml" Target="../ink/ink1543.xml"/><Relationship Id="rId536" Type="http://schemas.openxmlformats.org/officeDocument/2006/relationships/image" Target="../media/image1517.png"/><Relationship Id="rId68" Type="http://schemas.openxmlformats.org/officeDocument/2006/relationships/image" Target="../media/image1285.png"/><Relationship Id="rId133" Type="http://schemas.openxmlformats.org/officeDocument/2006/relationships/customXml" Target="../ink/ink1369.xml"/><Relationship Id="rId175" Type="http://schemas.openxmlformats.org/officeDocument/2006/relationships/customXml" Target="../ink/ink1390.xml"/><Relationship Id="rId340" Type="http://schemas.openxmlformats.org/officeDocument/2006/relationships/image" Target="../media/image1421.png"/><Relationship Id="rId578" Type="http://schemas.openxmlformats.org/officeDocument/2006/relationships/image" Target="../media/image1537.png"/><Relationship Id="rId200" Type="http://schemas.openxmlformats.org/officeDocument/2006/relationships/image" Target="../media/image1351.png"/><Relationship Id="rId382" Type="http://schemas.openxmlformats.org/officeDocument/2006/relationships/image" Target="../media/image1442.png"/><Relationship Id="rId438" Type="http://schemas.openxmlformats.org/officeDocument/2006/relationships/customXml" Target="../ink/ink1522.xml"/><Relationship Id="rId603" Type="http://schemas.openxmlformats.org/officeDocument/2006/relationships/customXml" Target="../ink/ink1605.xml"/><Relationship Id="rId645" Type="http://schemas.openxmlformats.org/officeDocument/2006/relationships/customXml" Target="../ink/ink1626.xml"/><Relationship Id="rId242" Type="http://schemas.openxmlformats.org/officeDocument/2006/relationships/image" Target="../media/image1372.png"/><Relationship Id="rId284" Type="http://schemas.openxmlformats.org/officeDocument/2006/relationships/image" Target="../media/image1393.png"/><Relationship Id="rId491" Type="http://schemas.openxmlformats.org/officeDocument/2006/relationships/image" Target="../media/image1495.png"/><Relationship Id="rId505" Type="http://schemas.openxmlformats.org/officeDocument/2006/relationships/customXml" Target="../ink/ink1556.xml"/><Relationship Id="rId37" Type="http://schemas.openxmlformats.org/officeDocument/2006/relationships/image" Target="../media/image1270.png"/><Relationship Id="rId79" Type="http://schemas.openxmlformats.org/officeDocument/2006/relationships/customXml" Target="../ink/ink1342.xml"/><Relationship Id="rId102" Type="http://schemas.openxmlformats.org/officeDocument/2006/relationships/image" Target="../media/image1302.png"/><Relationship Id="rId144" Type="http://schemas.openxmlformats.org/officeDocument/2006/relationships/image" Target="../media/image1323.png"/><Relationship Id="rId547" Type="http://schemas.openxmlformats.org/officeDocument/2006/relationships/customXml" Target="../ink/ink1577.xml"/><Relationship Id="rId589" Type="http://schemas.openxmlformats.org/officeDocument/2006/relationships/customXml" Target="../ink/ink1598.xml"/><Relationship Id="rId90" Type="http://schemas.openxmlformats.org/officeDocument/2006/relationships/image" Target="../media/image1296.png"/><Relationship Id="rId186" Type="http://schemas.openxmlformats.org/officeDocument/2006/relationships/image" Target="../media/image1344.png"/><Relationship Id="rId351" Type="http://schemas.openxmlformats.org/officeDocument/2006/relationships/customXml" Target="../ink/ink1478.xml"/><Relationship Id="rId393" Type="http://schemas.openxmlformats.org/officeDocument/2006/relationships/customXml" Target="../ink/ink1499.xml"/><Relationship Id="rId407" Type="http://schemas.openxmlformats.org/officeDocument/2006/relationships/customXml" Target="../ink/ink1506.xml"/><Relationship Id="rId449" Type="http://schemas.openxmlformats.org/officeDocument/2006/relationships/image" Target="../media/image1475.png"/><Relationship Id="rId614" Type="http://schemas.openxmlformats.org/officeDocument/2006/relationships/image" Target="../media/image1555.png"/><Relationship Id="rId211" Type="http://schemas.openxmlformats.org/officeDocument/2006/relationships/customXml" Target="../ink/ink1408.xml"/><Relationship Id="rId253" Type="http://schemas.openxmlformats.org/officeDocument/2006/relationships/customXml" Target="../ink/ink1429.xml"/><Relationship Id="rId295" Type="http://schemas.openxmlformats.org/officeDocument/2006/relationships/customXml" Target="../ink/ink1450.xml"/><Relationship Id="rId309" Type="http://schemas.openxmlformats.org/officeDocument/2006/relationships/customXml" Target="../ink/ink1457.xml"/><Relationship Id="rId460" Type="http://schemas.openxmlformats.org/officeDocument/2006/relationships/customXml" Target="../ink/ink1533.xml"/><Relationship Id="rId516" Type="http://schemas.openxmlformats.org/officeDocument/2006/relationships/image" Target="../media/image1507.png"/><Relationship Id="rId48" Type="http://schemas.openxmlformats.org/officeDocument/2006/relationships/customXml" Target="../ink/ink1326.xml"/><Relationship Id="rId113" Type="http://schemas.openxmlformats.org/officeDocument/2006/relationships/customXml" Target="../ink/ink1359.xml"/><Relationship Id="rId320" Type="http://schemas.openxmlformats.org/officeDocument/2006/relationships/image" Target="../media/image1411.png"/><Relationship Id="rId558" Type="http://schemas.openxmlformats.org/officeDocument/2006/relationships/image" Target="../media/image1528.png"/><Relationship Id="rId155" Type="http://schemas.openxmlformats.org/officeDocument/2006/relationships/customXml" Target="../ink/ink1380.xml"/><Relationship Id="rId197" Type="http://schemas.openxmlformats.org/officeDocument/2006/relationships/customXml" Target="../ink/ink1401.xml"/><Relationship Id="rId362" Type="http://schemas.openxmlformats.org/officeDocument/2006/relationships/image" Target="../media/image1432.png"/><Relationship Id="rId418" Type="http://schemas.openxmlformats.org/officeDocument/2006/relationships/image" Target="../media/image1460.png"/><Relationship Id="rId625" Type="http://schemas.openxmlformats.org/officeDocument/2006/relationships/customXml" Target="../ink/ink1616.xml"/><Relationship Id="rId222" Type="http://schemas.openxmlformats.org/officeDocument/2006/relationships/image" Target="../media/image1362.png"/><Relationship Id="rId264" Type="http://schemas.openxmlformats.org/officeDocument/2006/relationships/image" Target="../media/image1383.png"/><Relationship Id="rId471" Type="http://schemas.openxmlformats.org/officeDocument/2006/relationships/image" Target="../media/image1486.png"/><Relationship Id="rId17" Type="http://schemas.openxmlformats.org/officeDocument/2006/relationships/image" Target="../media/image1260.png"/><Relationship Id="rId59" Type="http://schemas.openxmlformats.org/officeDocument/2006/relationships/customXml" Target="../ink/ink1332.xml"/><Relationship Id="rId124" Type="http://schemas.openxmlformats.org/officeDocument/2006/relationships/image" Target="../media/image1313.png"/><Relationship Id="rId527" Type="http://schemas.openxmlformats.org/officeDocument/2006/relationships/customXml" Target="../ink/ink1567.xml"/><Relationship Id="rId569" Type="http://schemas.openxmlformats.org/officeDocument/2006/relationships/customXml" Target="../ink/ink1588.xml"/><Relationship Id="rId70" Type="http://schemas.openxmlformats.org/officeDocument/2006/relationships/image" Target="../media/image1286.png"/><Relationship Id="rId166" Type="http://schemas.openxmlformats.org/officeDocument/2006/relationships/image" Target="../media/image1334.png"/><Relationship Id="rId331" Type="http://schemas.openxmlformats.org/officeDocument/2006/relationships/customXml" Target="../ink/ink1468.xml"/><Relationship Id="rId373" Type="http://schemas.openxmlformats.org/officeDocument/2006/relationships/customXml" Target="../ink/ink1489.xml"/><Relationship Id="rId429" Type="http://schemas.openxmlformats.org/officeDocument/2006/relationships/image" Target="../media/image1465.png"/><Relationship Id="rId580" Type="http://schemas.openxmlformats.org/officeDocument/2006/relationships/image" Target="../media/image1538.png"/><Relationship Id="rId636" Type="http://schemas.openxmlformats.org/officeDocument/2006/relationships/image" Target="../media/image156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419.xml"/><Relationship Id="rId440" Type="http://schemas.openxmlformats.org/officeDocument/2006/relationships/customXml" Target="../ink/ink1523.xml"/><Relationship Id="rId28" Type="http://schemas.openxmlformats.org/officeDocument/2006/relationships/customXml" Target="../ink/ink1316.xml"/><Relationship Id="rId275" Type="http://schemas.openxmlformats.org/officeDocument/2006/relationships/customXml" Target="../ink/ink1440.xml"/><Relationship Id="rId300" Type="http://schemas.openxmlformats.org/officeDocument/2006/relationships/image" Target="../media/image1401.png"/><Relationship Id="rId482" Type="http://schemas.openxmlformats.org/officeDocument/2006/relationships/customXml" Target="../ink/ink1544.xml"/><Relationship Id="rId538" Type="http://schemas.openxmlformats.org/officeDocument/2006/relationships/image" Target="../media/image1518.png"/><Relationship Id="rId81" Type="http://schemas.openxmlformats.org/officeDocument/2006/relationships/customXml" Target="../ink/ink1343.xml"/><Relationship Id="rId135" Type="http://schemas.openxmlformats.org/officeDocument/2006/relationships/customXml" Target="../ink/ink1370.xml"/><Relationship Id="rId177" Type="http://schemas.openxmlformats.org/officeDocument/2006/relationships/customXml" Target="../ink/ink1391.xml"/><Relationship Id="rId342" Type="http://schemas.openxmlformats.org/officeDocument/2006/relationships/image" Target="../media/image1422.png"/><Relationship Id="rId384" Type="http://schemas.openxmlformats.org/officeDocument/2006/relationships/image" Target="../media/image1443.png"/><Relationship Id="rId591" Type="http://schemas.openxmlformats.org/officeDocument/2006/relationships/customXml" Target="../ink/ink1599.xml"/><Relationship Id="rId605" Type="http://schemas.openxmlformats.org/officeDocument/2006/relationships/customXml" Target="../ink/ink1606.xml"/><Relationship Id="rId202" Type="http://schemas.openxmlformats.org/officeDocument/2006/relationships/image" Target="../media/image1352.png"/><Relationship Id="rId244" Type="http://schemas.openxmlformats.org/officeDocument/2006/relationships/image" Target="../media/image1373.png"/><Relationship Id="rId39" Type="http://schemas.openxmlformats.org/officeDocument/2006/relationships/image" Target="../media/image1271.png"/><Relationship Id="rId286" Type="http://schemas.openxmlformats.org/officeDocument/2006/relationships/image" Target="../media/image1394.png"/><Relationship Id="rId451" Type="http://schemas.openxmlformats.org/officeDocument/2006/relationships/image" Target="../media/image1476.png"/><Relationship Id="rId493" Type="http://schemas.openxmlformats.org/officeDocument/2006/relationships/customXml" Target="../ink/ink1550.xml"/><Relationship Id="rId507" Type="http://schemas.openxmlformats.org/officeDocument/2006/relationships/customXml" Target="../ink/ink1557.xml"/><Relationship Id="rId549" Type="http://schemas.openxmlformats.org/officeDocument/2006/relationships/customXml" Target="../ink/ink1578.xml"/><Relationship Id="rId50" Type="http://schemas.openxmlformats.org/officeDocument/2006/relationships/customXml" Target="../ink/ink1327.xml"/><Relationship Id="rId104" Type="http://schemas.openxmlformats.org/officeDocument/2006/relationships/image" Target="../media/image1303.png"/><Relationship Id="rId146" Type="http://schemas.openxmlformats.org/officeDocument/2006/relationships/image" Target="../media/image1324.png"/><Relationship Id="rId188" Type="http://schemas.openxmlformats.org/officeDocument/2006/relationships/image" Target="../media/image1345.png"/><Relationship Id="rId311" Type="http://schemas.openxmlformats.org/officeDocument/2006/relationships/customXml" Target="../ink/ink1458.xml"/><Relationship Id="rId353" Type="http://schemas.openxmlformats.org/officeDocument/2006/relationships/customXml" Target="../ink/ink1479.xml"/><Relationship Id="rId395" Type="http://schemas.openxmlformats.org/officeDocument/2006/relationships/customXml" Target="../ink/ink1500.xml"/><Relationship Id="rId409" Type="http://schemas.openxmlformats.org/officeDocument/2006/relationships/customXml" Target="../ink/ink1507.xml"/><Relationship Id="rId560" Type="http://schemas.openxmlformats.org/officeDocument/2006/relationships/image" Target="../media/image1529.png"/><Relationship Id="rId92" Type="http://schemas.openxmlformats.org/officeDocument/2006/relationships/image" Target="../media/image1297.png"/><Relationship Id="rId213" Type="http://schemas.openxmlformats.org/officeDocument/2006/relationships/customXml" Target="../ink/ink1409.xml"/><Relationship Id="rId420" Type="http://schemas.openxmlformats.org/officeDocument/2006/relationships/image" Target="../media/image1461.png"/><Relationship Id="rId616" Type="http://schemas.openxmlformats.org/officeDocument/2006/relationships/image" Target="../media/image1556.png"/><Relationship Id="rId255" Type="http://schemas.openxmlformats.org/officeDocument/2006/relationships/customXml" Target="../ink/ink1430.xml"/><Relationship Id="rId297" Type="http://schemas.openxmlformats.org/officeDocument/2006/relationships/customXml" Target="../ink/ink1451.xml"/><Relationship Id="rId462" Type="http://schemas.openxmlformats.org/officeDocument/2006/relationships/customXml" Target="../ink/ink1534.xml"/><Relationship Id="rId518" Type="http://schemas.openxmlformats.org/officeDocument/2006/relationships/image" Target="../media/image1508.png"/><Relationship Id="rId115" Type="http://schemas.openxmlformats.org/officeDocument/2006/relationships/customXml" Target="../ink/ink1360.xml"/><Relationship Id="rId157" Type="http://schemas.openxmlformats.org/officeDocument/2006/relationships/customXml" Target="../ink/ink1381.xml"/><Relationship Id="rId322" Type="http://schemas.openxmlformats.org/officeDocument/2006/relationships/image" Target="../media/image1412.png"/><Relationship Id="rId364" Type="http://schemas.openxmlformats.org/officeDocument/2006/relationships/image" Target="../media/image1433.png"/><Relationship Id="rId61" Type="http://schemas.openxmlformats.org/officeDocument/2006/relationships/customXml" Target="../ink/ink1333.xml"/><Relationship Id="rId199" Type="http://schemas.openxmlformats.org/officeDocument/2006/relationships/customXml" Target="../ink/ink1402.xml"/><Relationship Id="rId571" Type="http://schemas.openxmlformats.org/officeDocument/2006/relationships/customXml" Target="../ink/ink1589.xml"/><Relationship Id="rId627" Type="http://schemas.openxmlformats.org/officeDocument/2006/relationships/customXml" Target="../ink/ink1617.xml"/><Relationship Id="rId19" Type="http://schemas.openxmlformats.org/officeDocument/2006/relationships/image" Target="../media/image1261.png"/><Relationship Id="rId224" Type="http://schemas.openxmlformats.org/officeDocument/2006/relationships/image" Target="../media/image1363.png"/><Relationship Id="rId266" Type="http://schemas.openxmlformats.org/officeDocument/2006/relationships/image" Target="../media/image1384.png"/><Relationship Id="rId431" Type="http://schemas.openxmlformats.org/officeDocument/2006/relationships/image" Target="../media/image1466.png"/><Relationship Id="rId473" Type="http://schemas.openxmlformats.org/officeDocument/2006/relationships/image" Target="../media/image1053.png"/><Relationship Id="rId529" Type="http://schemas.openxmlformats.org/officeDocument/2006/relationships/customXml" Target="../ink/ink1568.xml"/><Relationship Id="rId30" Type="http://schemas.openxmlformats.org/officeDocument/2006/relationships/customXml" Target="../ink/ink1317.xml"/><Relationship Id="rId126" Type="http://schemas.openxmlformats.org/officeDocument/2006/relationships/image" Target="../media/image1314.png"/><Relationship Id="rId168" Type="http://schemas.openxmlformats.org/officeDocument/2006/relationships/image" Target="../media/image1335.png"/><Relationship Id="rId333" Type="http://schemas.openxmlformats.org/officeDocument/2006/relationships/customXml" Target="../ink/ink1469.xml"/><Relationship Id="rId540" Type="http://schemas.openxmlformats.org/officeDocument/2006/relationships/image" Target="../media/image1519.png"/><Relationship Id="rId72" Type="http://schemas.openxmlformats.org/officeDocument/2006/relationships/image" Target="../media/image1287.png"/><Relationship Id="rId375" Type="http://schemas.openxmlformats.org/officeDocument/2006/relationships/customXml" Target="../ink/ink1490.xml"/><Relationship Id="rId582" Type="http://schemas.openxmlformats.org/officeDocument/2006/relationships/image" Target="../media/image1539.png"/><Relationship Id="rId638" Type="http://schemas.openxmlformats.org/officeDocument/2006/relationships/image" Target="../media/image1567.png"/><Relationship Id="rId3" Type="http://schemas.openxmlformats.org/officeDocument/2006/relationships/customXml" Target="../ink/ink1303.xml"/><Relationship Id="rId235" Type="http://schemas.openxmlformats.org/officeDocument/2006/relationships/customXml" Target="../ink/ink1420.xml"/><Relationship Id="rId277" Type="http://schemas.openxmlformats.org/officeDocument/2006/relationships/customXml" Target="../ink/ink1441.xml"/><Relationship Id="rId400" Type="http://schemas.openxmlformats.org/officeDocument/2006/relationships/image" Target="../media/image1451.png"/><Relationship Id="rId442" Type="http://schemas.openxmlformats.org/officeDocument/2006/relationships/customXml" Target="../ink/ink1524.xml"/><Relationship Id="rId484" Type="http://schemas.openxmlformats.org/officeDocument/2006/relationships/customXml" Target="../ink/ink1545.xml"/><Relationship Id="rId137" Type="http://schemas.openxmlformats.org/officeDocument/2006/relationships/customXml" Target="../ink/ink1371.xml"/><Relationship Id="rId302" Type="http://schemas.openxmlformats.org/officeDocument/2006/relationships/image" Target="../media/image1402.png"/><Relationship Id="rId344" Type="http://schemas.openxmlformats.org/officeDocument/2006/relationships/image" Target="../media/image1423.png"/><Relationship Id="rId41" Type="http://schemas.openxmlformats.org/officeDocument/2006/relationships/image" Target="../media/image1272.png"/><Relationship Id="rId83" Type="http://schemas.openxmlformats.org/officeDocument/2006/relationships/customXml" Target="../ink/ink1344.xml"/><Relationship Id="rId179" Type="http://schemas.openxmlformats.org/officeDocument/2006/relationships/customXml" Target="../ink/ink1392.xml"/><Relationship Id="rId386" Type="http://schemas.openxmlformats.org/officeDocument/2006/relationships/image" Target="../media/image1444.png"/><Relationship Id="rId551" Type="http://schemas.openxmlformats.org/officeDocument/2006/relationships/customXml" Target="../ink/ink1579.xml"/><Relationship Id="rId593" Type="http://schemas.openxmlformats.org/officeDocument/2006/relationships/customXml" Target="../ink/ink1600.xml"/><Relationship Id="rId607" Type="http://schemas.openxmlformats.org/officeDocument/2006/relationships/customXml" Target="../ink/ink1607.xml"/><Relationship Id="rId190" Type="http://schemas.openxmlformats.org/officeDocument/2006/relationships/image" Target="../media/image1346.png"/><Relationship Id="rId204" Type="http://schemas.openxmlformats.org/officeDocument/2006/relationships/image" Target="../media/image1353.png"/><Relationship Id="rId246" Type="http://schemas.openxmlformats.org/officeDocument/2006/relationships/image" Target="../media/image1374.png"/><Relationship Id="rId288" Type="http://schemas.openxmlformats.org/officeDocument/2006/relationships/image" Target="../media/image1395.png"/><Relationship Id="rId411" Type="http://schemas.openxmlformats.org/officeDocument/2006/relationships/customXml" Target="../ink/ink1508.xml"/><Relationship Id="rId453" Type="http://schemas.openxmlformats.org/officeDocument/2006/relationships/image" Target="../media/image1477.png"/><Relationship Id="rId509" Type="http://schemas.openxmlformats.org/officeDocument/2006/relationships/customXml" Target="../ink/ink1558.xml"/><Relationship Id="rId106" Type="http://schemas.openxmlformats.org/officeDocument/2006/relationships/image" Target="../media/image1304.png"/><Relationship Id="rId313" Type="http://schemas.openxmlformats.org/officeDocument/2006/relationships/customXml" Target="../ink/ink1459.xml"/><Relationship Id="rId495" Type="http://schemas.openxmlformats.org/officeDocument/2006/relationships/customXml" Target="../ink/ink1551.xml"/><Relationship Id="rId10" Type="http://schemas.openxmlformats.org/officeDocument/2006/relationships/customXml" Target="../ink/ink1307.xml"/><Relationship Id="rId52" Type="http://schemas.openxmlformats.org/officeDocument/2006/relationships/customXml" Target="../ink/ink1328.xml"/><Relationship Id="rId94" Type="http://schemas.openxmlformats.org/officeDocument/2006/relationships/image" Target="../media/image1298.png"/><Relationship Id="rId148" Type="http://schemas.openxmlformats.org/officeDocument/2006/relationships/image" Target="../media/image1325.png"/><Relationship Id="rId355" Type="http://schemas.openxmlformats.org/officeDocument/2006/relationships/customXml" Target="../ink/ink1480.xml"/><Relationship Id="rId397" Type="http://schemas.openxmlformats.org/officeDocument/2006/relationships/customXml" Target="../ink/ink1501.xml"/><Relationship Id="rId520" Type="http://schemas.openxmlformats.org/officeDocument/2006/relationships/image" Target="../media/image1509.png"/><Relationship Id="rId562" Type="http://schemas.openxmlformats.org/officeDocument/2006/relationships/image" Target="../media/image1530.png"/><Relationship Id="rId618" Type="http://schemas.openxmlformats.org/officeDocument/2006/relationships/image" Target="../media/image1557.png"/><Relationship Id="rId215" Type="http://schemas.openxmlformats.org/officeDocument/2006/relationships/customXml" Target="../ink/ink1410.xml"/><Relationship Id="rId257" Type="http://schemas.openxmlformats.org/officeDocument/2006/relationships/customXml" Target="../ink/ink1431.xml"/><Relationship Id="rId422" Type="http://schemas.openxmlformats.org/officeDocument/2006/relationships/image" Target="../media/image1462.png"/><Relationship Id="rId464" Type="http://schemas.openxmlformats.org/officeDocument/2006/relationships/customXml" Target="../ink/ink1535.xml"/><Relationship Id="rId299" Type="http://schemas.openxmlformats.org/officeDocument/2006/relationships/customXml" Target="../ink/ink1452.xml"/><Relationship Id="rId63" Type="http://schemas.openxmlformats.org/officeDocument/2006/relationships/customXml" Target="../ink/ink1334.xml"/><Relationship Id="rId159" Type="http://schemas.openxmlformats.org/officeDocument/2006/relationships/customXml" Target="../ink/ink1382.xml"/><Relationship Id="rId366" Type="http://schemas.openxmlformats.org/officeDocument/2006/relationships/image" Target="../media/image1434.png"/><Relationship Id="rId573" Type="http://schemas.openxmlformats.org/officeDocument/2006/relationships/customXml" Target="../ink/ink1590.xml"/><Relationship Id="rId226" Type="http://schemas.openxmlformats.org/officeDocument/2006/relationships/image" Target="../media/image1364.png"/><Relationship Id="rId433" Type="http://schemas.openxmlformats.org/officeDocument/2006/relationships/image" Target="../media/image1467.png"/><Relationship Id="rId640" Type="http://schemas.openxmlformats.org/officeDocument/2006/relationships/image" Target="../media/image1568.png"/><Relationship Id="rId74" Type="http://schemas.openxmlformats.org/officeDocument/2006/relationships/image" Target="../media/image1288.png"/><Relationship Id="rId377" Type="http://schemas.openxmlformats.org/officeDocument/2006/relationships/customXml" Target="../ink/ink1491.xml"/><Relationship Id="rId500" Type="http://schemas.openxmlformats.org/officeDocument/2006/relationships/image" Target="../media/image1499.png"/><Relationship Id="rId584" Type="http://schemas.openxmlformats.org/officeDocument/2006/relationships/image" Target="../media/image1540.png"/><Relationship Id="rId5" Type="http://schemas.openxmlformats.org/officeDocument/2006/relationships/customXml" Target="../ink/ink1304.xml"/><Relationship Id="rId237" Type="http://schemas.openxmlformats.org/officeDocument/2006/relationships/customXml" Target="../ink/ink1421.xml"/><Relationship Id="rId444" Type="http://schemas.openxmlformats.org/officeDocument/2006/relationships/customXml" Target="../ink/ink1525.xml"/><Relationship Id="rId290" Type="http://schemas.openxmlformats.org/officeDocument/2006/relationships/image" Target="../media/image1396.png"/><Relationship Id="rId304" Type="http://schemas.openxmlformats.org/officeDocument/2006/relationships/image" Target="../media/image1403.png"/><Relationship Id="rId388" Type="http://schemas.openxmlformats.org/officeDocument/2006/relationships/image" Target="../media/image1445.png"/><Relationship Id="rId511" Type="http://schemas.openxmlformats.org/officeDocument/2006/relationships/customXml" Target="../ink/ink1559.xml"/><Relationship Id="rId609" Type="http://schemas.openxmlformats.org/officeDocument/2006/relationships/customXml" Target="../ink/ink1608.xml"/><Relationship Id="rId85" Type="http://schemas.openxmlformats.org/officeDocument/2006/relationships/customXml" Target="../ink/ink1345.xml"/><Relationship Id="rId150" Type="http://schemas.openxmlformats.org/officeDocument/2006/relationships/image" Target="../media/image1326.png"/><Relationship Id="rId595" Type="http://schemas.openxmlformats.org/officeDocument/2006/relationships/customXml" Target="../ink/ink1601.xml"/><Relationship Id="rId248" Type="http://schemas.openxmlformats.org/officeDocument/2006/relationships/image" Target="../media/image1375.png"/><Relationship Id="rId455" Type="http://schemas.openxmlformats.org/officeDocument/2006/relationships/image" Target="../media/image1478.png"/><Relationship Id="rId12" Type="http://schemas.openxmlformats.org/officeDocument/2006/relationships/customXml" Target="../ink/ink1308.xml"/><Relationship Id="rId108" Type="http://schemas.openxmlformats.org/officeDocument/2006/relationships/image" Target="../media/image1305.png"/><Relationship Id="rId315" Type="http://schemas.openxmlformats.org/officeDocument/2006/relationships/customXml" Target="../ink/ink1460.xml"/><Relationship Id="rId522" Type="http://schemas.openxmlformats.org/officeDocument/2006/relationships/image" Target="../media/image1510.png"/><Relationship Id="rId96" Type="http://schemas.openxmlformats.org/officeDocument/2006/relationships/image" Target="../media/image1299.png"/><Relationship Id="rId161" Type="http://schemas.openxmlformats.org/officeDocument/2006/relationships/customXml" Target="../ink/ink1383.xml"/><Relationship Id="rId399" Type="http://schemas.openxmlformats.org/officeDocument/2006/relationships/customXml" Target="../ink/ink1502.xml"/><Relationship Id="rId259" Type="http://schemas.openxmlformats.org/officeDocument/2006/relationships/customXml" Target="../ink/ink1432.xml"/><Relationship Id="rId466" Type="http://schemas.openxmlformats.org/officeDocument/2006/relationships/customXml" Target="../ink/ink1536.xml"/><Relationship Id="rId23" Type="http://schemas.openxmlformats.org/officeDocument/2006/relationships/image" Target="../media/image1263.png"/><Relationship Id="rId119" Type="http://schemas.openxmlformats.org/officeDocument/2006/relationships/customXml" Target="../ink/ink1362.xml"/><Relationship Id="rId326" Type="http://schemas.openxmlformats.org/officeDocument/2006/relationships/image" Target="../media/image1414.png"/><Relationship Id="rId533" Type="http://schemas.openxmlformats.org/officeDocument/2006/relationships/customXml" Target="../ink/ink1570.xml"/><Relationship Id="rId172" Type="http://schemas.openxmlformats.org/officeDocument/2006/relationships/image" Target="../media/image1337.png"/><Relationship Id="rId477" Type="http://schemas.openxmlformats.org/officeDocument/2006/relationships/image" Target="../media/image1488.png"/><Relationship Id="rId600" Type="http://schemas.openxmlformats.org/officeDocument/2006/relationships/image" Target="../media/image1548.png"/><Relationship Id="rId337" Type="http://schemas.openxmlformats.org/officeDocument/2006/relationships/customXml" Target="../ink/ink1471.xml"/><Relationship Id="rId34" Type="http://schemas.openxmlformats.org/officeDocument/2006/relationships/customXml" Target="../ink/ink1319.xml"/><Relationship Id="rId544" Type="http://schemas.openxmlformats.org/officeDocument/2006/relationships/image" Target="../media/image1521.png"/><Relationship Id="rId183" Type="http://schemas.openxmlformats.org/officeDocument/2006/relationships/customXml" Target="../ink/ink1394.xml"/><Relationship Id="rId390" Type="http://schemas.openxmlformats.org/officeDocument/2006/relationships/image" Target="../media/image1446.png"/><Relationship Id="rId404" Type="http://schemas.openxmlformats.org/officeDocument/2006/relationships/image" Target="../media/image1453.png"/><Relationship Id="rId611" Type="http://schemas.openxmlformats.org/officeDocument/2006/relationships/customXml" Target="../ink/ink1609.xml"/><Relationship Id="rId250" Type="http://schemas.openxmlformats.org/officeDocument/2006/relationships/image" Target="../media/image1376.png"/><Relationship Id="rId488" Type="http://schemas.openxmlformats.org/officeDocument/2006/relationships/customXml" Target="../ink/ink1547.xml"/><Relationship Id="rId45" Type="http://schemas.openxmlformats.org/officeDocument/2006/relationships/image" Target="../media/image1274.png"/><Relationship Id="rId110" Type="http://schemas.openxmlformats.org/officeDocument/2006/relationships/image" Target="../media/image1306.png"/><Relationship Id="rId348" Type="http://schemas.openxmlformats.org/officeDocument/2006/relationships/image" Target="../media/image1425.png"/><Relationship Id="rId555" Type="http://schemas.openxmlformats.org/officeDocument/2006/relationships/customXml" Target="../ink/ink1581.xml"/><Relationship Id="rId194" Type="http://schemas.openxmlformats.org/officeDocument/2006/relationships/image" Target="../media/image1348.png"/><Relationship Id="rId208" Type="http://schemas.openxmlformats.org/officeDocument/2006/relationships/image" Target="../media/image1355.png"/><Relationship Id="rId415" Type="http://schemas.openxmlformats.org/officeDocument/2006/relationships/customXml" Target="../ink/ink1510.xml"/><Relationship Id="rId622" Type="http://schemas.openxmlformats.org/officeDocument/2006/relationships/image" Target="../media/image1559.png"/><Relationship Id="rId261" Type="http://schemas.openxmlformats.org/officeDocument/2006/relationships/customXml" Target="../ink/ink1433.xml"/><Relationship Id="rId499" Type="http://schemas.openxmlformats.org/officeDocument/2006/relationships/customXml" Target="../ink/ink1553.xml"/><Relationship Id="rId56" Type="http://schemas.openxmlformats.org/officeDocument/2006/relationships/image" Target="../media/image1279.png"/><Relationship Id="rId359" Type="http://schemas.openxmlformats.org/officeDocument/2006/relationships/customXml" Target="../ink/ink1482.xml"/><Relationship Id="rId566" Type="http://schemas.openxmlformats.org/officeDocument/2006/relationships/image" Target="../media/image1047.png"/><Relationship Id="rId121" Type="http://schemas.openxmlformats.org/officeDocument/2006/relationships/customXml" Target="../ink/ink1363.xml"/><Relationship Id="rId219" Type="http://schemas.openxmlformats.org/officeDocument/2006/relationships/customXml" Target="../ink/ink1412.xml"/><Relationship Id="rId426" Type="http://schemas.openxmlformats.org/officeDocument/2006/relationships/image" Target="../media/image1464.png"/><Relationship Id="rId633" Type="http://schemas.openxmlformats.org/officeDocument/2006/relationships/customXml" Target="../ink/ink1620.xml"/><Relationship Id="rId67" Type="http://schemas.openxmlformats.org/officeDocument/2006/relationships/customXml" Target="../ink/ink1336.xml"/><Relationship Id="rId272" Type="http://schemas.openxmlformats.org/officeDocument/2006/relationships/image" Target="../media/image1387.png"/><Relationship Id="rId577" Type="http://schemas.openxmlformats.org/officeDocument/2006/relationships/customXml" Target="../ink/ink1592.xml"/><Relationship Id="rId132" Type="http://schemas.openxmlformats.org/officeDocument/2006/relationships/image" Target="../media/image1317.png"/><Relationship Id="rId437" Type="http://schemas.openxmlformats.org/officeDocument/2006/relationships/image" Target="../media/image1469.png"/><Relationship Id="rId644" Type="http://schemas.openxmlformats.org/officeDocument/2006/relationships/image" Target="../media/image1570.png"/><Relationship Id="rId283" Type="http://schemas.openxmlformats.org/officeDocument/2006/relationships/customXml" Target="../ink/ink1444.xml"/><Relationship Id="rId490" Type="http://schemas.openxmlformats.org/officeDocument/2006/relationships/customXml" Target="../ink/ink1548.xml"/><Relationship Id="rId504" Type="http://schemas.openxmlformats.org/officeDocument/2006/relationships/image" Target="../media/image1501.png"/><Relationship Id="rId78" Type="http://schemas.openxmlformats.org/officeDocument/2006/relationships/image" Target="../media/image1290.png"/><Relationship Id="rId143" Type="http://schemas.openxmlformats.org/officeDocument/2006/relationships/customXml" Target="../ink/ink1374.xml"/><Relationship Id="rId350" Type="http://schemas.openxmlformats.org/officeDocument/2006/relationships/image" Target="../media/image1426.png"/><Relationship Id="rId588" Type="http://schemas.openxmlformats.org/officeDocument/2006/relationships/image" Target="../media/image1542.png"/><Relationship Id="rId9" Type="http://schemas.openxmlformats.org/officeDocument/2006/relationships/image" Target="../media/image1256.png"/><Relationship Id="rId210" Type="http://schemas.openxmlformats.org/officeDocument/2006/relationships/image" Target="../media/image1356.png"/><Relationship Id="rId448" Type="http://schemas.openxmlformats.org/officeDocument/2006/relationships/customXml" Target="../ink/ink1527.xml"/><Relationship Id="rId294" Type="http://schemas.openxmlformats.org/officeDocument/2006/relationships/image" Target="../media/image1398.png"/><Relationship Id="rId308" Type="http://schemas.openxmlformats.org/officeDocument/2006/relationships/image" Target="../media/image1405.png"/><Relationship Id="rId515" Type="http://schemas.openxmlformats.org/officeDocument/2006/relationships/customXml" Target="../ink/ink1561.xml"/><Relationship Id="rId89" Type="http://schemas.openxmlformats.org/officeDocument/2006/relationships/customXml" Target="../ink/ink1347.xml"/><Relationship Id="rId154" Type="http://schemas.openxmlformats.org/officeDocument/2006/relationships/image" Target="../media/image1328.png"/><Relationship Id="rId361" Type="http://schemas.openxmlformats.org/officeDocument/2006/relationships/customXml" Target="../ink/ink1483.xml"/><Relationship Id="rId599" Type="http://schemas.openxmlformats.org/officeDocument/2006/relationships/customXml" Target="../ink/ink160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4.xml"/><Relationship Id="rId299" Type="http://schemas.openxmlformats.org/officeDocument/2006/relationships/customXml" Target="../ink/ink1775.xml"/><Relationship Id="rId21" Type="http://schemas.openxmlformats.org/officeDocument/2006/relationships/customXml" Target="../ink/ink1636.xml"/><Relationship Id="rId63" Type="http://schemas.openxmlformats.org/officeDocument/2006/relationships/customXml" Target="../ink/ink1657.xml"/><Relationship Id="rId159" Type="http://schemas.openxmlformats.org/officeDocument/2006/relationships/customXml" Target="../ink/ink1705.xml"/><Relationship Id="rId324" Type="http://schemas.openxmlformats.org/officeDocument/2006/relationships/image" Target="../media/image1730.png"/><Relationship Id="rId366" Type="http://schemas.openxmlformats.org/officeDocument/2006/relationships/image" Target="../media/image1750.png"/><Relationship Id="rId170" Type="http://schemas.openxmlformats.org/officeDocument/2006/relationships/image" Target="../media/image1653.png"/><Relationship Id="rId226" Type="http://schemas.openxmlformats.org/officeDocument/2006/relationships/image" Target="../media/image1681.png"/><Relationship Id="rId433" Type="http://schemas.openxmlformats.org/officeDocument/2006/relationships/customXml" Target="../ink/ink1851.xml"/><Relationship Id="rId268" Type="http://schemas.openxmlformats.org/officeDocument/2006/relationships/image" Target="../media/image1702.png"/><Relationship Id="rId475" Type="http://schemas.openxmlformats.org/officeDocument/2006/relationships/customXml" Target="../ink/ink1887.xml"/><Relationship Id="rId32" Type="http://schemas.openxmlformats.org/officeDocument/2006/relationships/image" Target="../media/image1586.png"/><Relationship Id="rId74" Type="http://schemas.openxmlformats.org/officeDocument/2006/relationships/image" Target="../media/image1606.png"/><Relationship Id="rId128" Type="http://schemas.openxmlformats.org/officeDocument/2006/relationships/image" Target="../media/image1632.png"/><Relationship Id="rId335" Type="http://schemas.openxmlformats.org/officeDocument/2006/relationships/customXml" Target="../ink/ink1793.xml"/><Relationship Id="rId377" Type="http://schemas.openxmlformats.org/officeDocument/2006/relationships/customXml" Target="../ink/ink1814.xml"/><Relationship Id="rId500" Type="http://schemas.openxmlformats.org/officeDocument/2006/relationships/customXml" Target="../ink/ink1906.xml"/><Relationship Id="rId5" Type="http://schemas.openxmlformats.org/officeDocument/2006/relationships/customXml" Target="../ink/ink1628.xml"/><Relationship Id="rId181" Type="http://schemas.openxmlformats.org/officeDocument/2006/relationships/customXml" Target="../ink/ink1716.xml"/><Relationship Id="rId237" Type="http://schemas.openxmlformats.org/officeDocument/2006/relationships/customXml" Target="../ink/ink1744.xml"/><Relationship Id="rId402" Type="http://schemas.openxmlformats.org/officeDocument/2006/relationships/image" Target="../media/image1266.png"/><Relationship Id="rId279" Type="http://schemas.openxmlformats.org/officeDocument/2006/relationships/customXml" Target="../ink/ink1765.xml"/><Relationship Id="rId444" Type="http://schemas.openxmlformats.org/officeDocument/2006/relationships/customXml" Target="../ink/ink1862.xml"/><Relationship Id="rId486" Type="http://schemas.openxmlformats.org/officeDocument/2006/relationships/customXml" Target="../ink/ink1898.xml"/><Relationship Id="rId43" Type="http://schemas.openxmlformats.org/officeDocument/2006/relationships/customXml" Target="../ink/ink1647.xml"/><Relationship Id="rId139" Type="http://schemas.openxmlformats.org/officeDocument/2006/relationships/customXml" Target="../ink/ink1695.xml"/><Relationship Id="rId290" Type="http://schemas.openxmlformats.org/officeDocument/2006/relationships/image" Target="../media/image1713.png"/><Relationship Id="rId304" Type="http://schemas.openxmlformats.org/officeDocument/2006/relationships/image" Target="../media/image1720.png"/><Relationship Id="rId346" Type="http://schemas.openxmlformats.org/officeDocument/2006/relationships/image" Target="../media/image1740.png"/><Relationship Id="rId388" Type="http://schemas.openxmlformats.org/officeDocument/2006/relationships/image" Target="../media/image1761.png"/><Relationship Id="rId85" Type="http://schemas.openxmlformats.org/officeDocument/2006/relationships/customXml" Target="../ink/ink1668.xml"/><Relationship Id="rId150" Type="http://schemas.openxmlformats.org/officeDocument/2006/relationships/image" Target="../media/image1643.png"/><Relationship Id="rId192" Type="http://schemas.openxmlformats.org/officeDocument/2006/relationships/image" Target="../media/image1664.png"/><Relationship Id="rId206" Type="http://schemas.openxmlformats.org/officeDocument/2006/relationships/image" Target="../media/image1671.png"/><Relationship Id="rId413" Type="http://schemas.openxmlformats.org/officeDocument/2006/relationships/customXml" Target="../ink/ink1832.xml"/><Relationship Id="rId248" Type="http://schemas.openxmlformats.org/officeDocument/2006/relationships/image" Target="../media/image1692.png"/><Relationship Id="rId455" Type="http://schemas.openxmlformats.org/officeDocument/2006/relationships/customXml" Target="../ink/ink1870.xml"/><Relationship Id="rId497" Type="http://schemas.openxmlformats.org/officeDocument/2006/relationships/image" Target="../media/image1784.png"/><Relationship Id="rId12" Type="http://schemas.openxmlformats.org/officeDocument/2006/relationships/image" Target="../media/image1576.png"/><Relationship Id="rId108" Type="http://schemas.openxmlformats.org/officeDocument/2006/relationships/image" Target="../media/image1623.png"/><Relationship Id="rId315" Type="http://schemas.openxmlformats.org/officeDocument/2006/relationships/customXml" Target="../ink/ink1783.xml"/><Relationship Id="rId357" Type="http://schemas.openxmlformats.org/officeDocument/2006/relationships/customXml" Target="../ink/ink1804.xml"/><Relationship Id="rId54" Type="http://schemas.openxmlformats.org/officeDocument/2006/relationships/image" Target="../media/image1597.png"/><Relationship Id="rId96" Type="http://schemas.openxmlformats.org/officeDocument/2006/relationships/image" Target="../media/image1617.png"/><Relationship Id="rId161" Type="http://schemas.openxmlformats.org/officeDocument/2006/relationships/customXml" Target="../ink/ink1706.xml"/><Relationship Id="rId217" Type="http://schemas.openxmlformats.org/officeDocument/2006/relationships/customXml" Target="../ink/ink1734.xml"/><Relationship Id="rId399" Type="http://schemas.openxmlformats.org/officeDocument/2006/relationships/customXml" Target="../ink/ink1825.xml"/><Relationship Id="rId259" Type="http://schemas.openxmlformats.org/officeDocument/2006/relationships/customXml" Target="../ink/ink1755.xml"/><Relationship Id="rId424" Type="http://schemas.openxmlformats.org/officeDocument/2006/relationships/customXml" Target="../ink/ink1842.xml"/><Relationship Id="rId466" Type="http://schemas.openxmlformats.org/officeDocument/2006/relationships/customXml" Target="../ink/ink1878.xml"/><Relationship Id="rId23" Type="http://schemas.openxmlformats.org/officeDocument/2006/relationships/customXml" Target="../ink/ink1637.xml"/><Relationship Id="rId119" Type="http://schemas.openxmlformats.org/officeDocument/2006/relationships/customXml" Target="../ink/ink1685.xml"/><Relationship Id="rId270" Type="http://schemas.openxmlformats.org/officeDocument/2006/relationships/image" Target="../media/image1703.png"/><Relationship Id="rId326" Type="http://schemas.openxmlformats.org/officeDocument/2006/relationships/image" Target="../media/image1731.png"/><Relationship Id="rId65" Type="http://schemas.openxmlformats.org/officeDocument/2006/relationships/customXml" Target="../ink/ink1658.xml"/><Relationship Id="rId130" Type="http://schemas.openxmlformats.org/officeDocument/2006/relationships/image" Target="../media/image1633.png"/><Relationship Id="rId368" Type="http://schemas.openxmlformats.org/officeDocument/2006/relationships/image" Target="../media/image1751.png"/><Relationship Id="rId172" Type="http://schemas.openxmlformats.org/officeDocument/2006/relationships/image" Target="../media/image1654.png"/><Relationship Id="rId228" Type="http://schemas.openxmlformats.org/officeDocument/2006/relationships/image" Target="../media/image1682.png"/><Relationship Id="rId435" Type="http://schemas.openxmlformats.org/officeDocument/2006/relationships/customXml" Target="../ink/ink1853.xml"/><Relationship Id="rId477" Type="http://schemas.openxmlformats.org/officeDocument/2006/relationships/customXml" Target="../ink/ink1889.xml"/><Relationship Id="rId281" Type="http://schemas.openxmlformats.org/officeDocument/2006/relationships/customXml" Target="../ink/ink1766.xml"/><Relationship Id="rId337" Type="http://schemas.openxmlformats.org/officeDocument/2006/relationships/customXml" Target="../ink/ink1794.xml"/><Relationship Id="rId502" Type="http://schemas.openxmlformats.org/officeDocument/2006/relationships/customXml" Target="../ink/ink1907.xml"/><Relationship Id="rId34" Type="http://schemas.openxmlformats.org/officeDocument/2006/relationships/image" Target="../media/image1587.png"/><Relationship Id="rId76" Type="http://schemas.openxmlformats.org/officeDocument/2006/relationships/image" Target="../media/image1607.png"/><Relationship Id="rId141" Type="http://schemas.openxmlformats.org/officeDocument/2006/relationships/customXml" Target="../ink/ink1696.xml"/><Relationship Id="rId379" Type="http://schemas.openxmlformats.org/officeDocument/2006/relationships/customXml" Target="../ink/ink1815.xml"/><Relationship Id="rId7" Type="http://schemas.openxmlformats.org/officeDocument/2006/relationships/customXml" Target="../ink/ink1629.xml"/><Relationship Id="rId183" Type="http://schemas.openxmlformats.org/officeDocument/2006/relationships/customXml" Target="../ink/ink1717.xml"/><Relationship Id="rId239" Type="http://schemas.openxmlformats.org/officeDocument/2006/relationships/customXml" Target="../ink/ink1745.xml"/><Relationship Id="rId390" Type="http://schemas.openxmlformats.org/officeDocument/2006/relationships/image" Target="../media/image1762.png"/><Relationship Id="rId404" Type="http://schemas.openxmlformats.org/officeDocument/2006/relationships/image" Target="../media/image1768.png"/><Relationship Id="rId446" Type="http://schemas.openxmlformats.org/officeDocument/2006/relationships/customXml" Target="../ink/ink1864.xml"/><Relationship Id="rId250" Type="http://schemas.openxmlformats.org/officeDocument/2006/relationships/image" Target="../media/image1693.png"/><Relationship Id="rId292" Type="http://schemas.openxmlformats.org/officeDocument/2006/relationships/image" Target="../media/image1714.png"/><Relationship Id="rId306" Type="http://schemas.openxmlformats.org/officeDocument/2006/relationships/image" Target="../media/image1721.png"/><Relationship Id="rId488" Type="http://schemas.openxmlformats.org/officeDocument/2006/relationships/customXml" Target="../ink/ink1900.xml"/><Relationship Id="rId45" Type="http://schemas.openxmlformats.org/officeDocument/2006/relationships/customXml" Target="../ink/ink1648.xml"/><Relationship Id="rId87" Type="http://schemas.openxmlformats.org/officeDocument/2006/relationships/customXml" Target="../ink/ink1669.xml"/><Relationship Id="rId110" Type="http://schemas.openxmlformats.org/officeDocument/2006/relationships/image" Target="../media/image1624.png"/><Relationship Id="rId348" Type="http://schemas.openxmlformats.org/officeDocument/2006/relationships/image" Target="../media/image1741.png"/><Relationship Id="rId152" Type="http://schemas.openxmlformats.org/officeDocument/2006/relationships/image" Target="../media/image1644.png"/><Relationship Id="rId194" Type="http://schemas.openxmlformats.org/officeDocument/2006/relationships/image" Target="../media/image1665.png"/><Relationship Id="rId208" Type="http://schemas.openxmlformats.org/officeDocument/2006/relationships/image" Target="../media/image1672.png"/><Relationship Id="rId415" Type="http://schemas.openxmlformats.org/officeDocument/2006/relationships/customXml" Target="../ink/ink1833.xml"/><Relationship Id="rId457" Type="http://schemas.openxmlformats.org/officeDocument/2006/relationships/customXml" Target="../ink/ink1871.xml"/><Relationship Id="rId261" Type="http://schemas.openxmlformats.org/officeDocument/2006/relationships/customXml" Target="../ink/ink1756.xml"/><Relationship Id="rId499" Type="http://schemas.openxmlformats.org/officeDocument/2006/relationships/image" Target="../media/image1785.png"/><Relationship Id="rId14" Type="http://schemas.openxmlformats.org/officeDocument/2006/relationships/image" Target="../media/image1577.png"/><Relationship Id="rId56" Type="http://schemas.openxmlformats.org/officeDocument/2006/relationships/image" Target="../media/image1598.png"/><Relationship Id="rId317" Type="http://schemas.openxmlformats.org/officeDocument/2006/relationships/customXml" Target="../ink/ink1784.xml"/><Relationship Id="rId359" Type="http://schemas.openxmlformats.org/officeDocument/2006/relationships/customXml" Target="../ink/ink1805.xml"/><Relationship Id="rId98" Type="http://schemas.openxmlformats.org/officeDocument/2006/relationships/image" Target="../media/image1618.png"/><Relationship Id="rId121" Type="http://schemas.openxmlformats.org/officeDocument/2006/relationships/customXml" Target="../ink/ink1686.xml"/><Relationship Id="rId163" Type="http://schemas.openxmlformats.org/officeDocument/2006/relationships/customXml" Target="../ink/ink1707.xml"/><Relationship Id="rId219" Type="http://schemas.openxmlformats.org/officeDocument/2006/relationships/customXml" Target="../ink/ink1735.xml"/><Relationship Id="rId370" Type="http://schemas.openxmlformats.org/officeDocument/2006/relationships/image" Target="../media/image1752.png"/><Relationship Id="rId426" Type="http://schemas.openxmlformats.org/officeDocument/2006/relationships/customXml" Target="../ink/ink1844.xml"/><Relationship Id="rId230" Type="http://schemas.openxmlformats.org/officeDocument/2006/relationships/image" Target="../media/image1683.png"/><Relationship Id="rId468" Type="http://schemas.openxmlformats.org/officeDocument/2006/relationships/customXml" Target="../ink/ink1880.xml"/><Relationship Id="rId25" Type="http://schemas.openxmlformats.org/officeDocument/2006/relationships/customXml" Target="../ink/ink1638.xml"/><Relationship Id="rId67" Type="http://schemas.openxmlformats.org/officeDocument/2006/relationships/customXml" Target="../ink/ink1659.xml"/><Relationship Id="rId272" Type="http://schemas.openxmlformats.org/officeDocument/2006/relationships/image" Target="../media/image1704.png"/><Relationship Id="rId328" Type="http://schemas.openxmlformats.org/officeDocument/2006/relationships/image" Target="../media/image1174.png"/><Relationship Id="rId132" Type="http://schemas.openxmlformats.org/officeDocument/2006/relationships/image" Target="../media/image1634.png"/><Relationship Id="rId174" Type="http://schemas.openxmlformats.org/officeDocument/2006/relationships/image" Target="../media/image1655.png"/><Relationship Id="rId381" Type="http://schemas.openxmlformats.org/officeDocument/2006/relationships/customXml" Target="../ink/ink1816.xml"/><Relationship Id="rId241" Type="http://schemas.openxmlformats.org/officeDocument/2006/relationships/customXml" Target="../ink/ink1746.xml"/><Relationship Id="rId437" Type="http://schemas.openxmlformats.org/officeDocument/2006/relationships/customXml" Target="../ink/ink1855.xml"/><Relationship Id="rId479" Type="http://schemas.openxmlformats.org/officeDocument/2006/relationships/customXml" Target="../ink/ink1891.xml"/><Relationship Id="rId36" Type="http://schemas.openxmlformats.org/officeDocument/2006/relationships/image" Target="../media/image1588.png"/><Relationship Id="rId283" Type="http://schemas.openxmlformats.org/officeDocument/2006/relationships/customXml" Target="../ink/ink1767.xml"/><Relationship Id="rId339" Type="http://schemas.openxmlformats.org/officeDocument/2006/relationships/customXml" Target="../ink/ink1795.xml"/><Relationship Id="rId490" Type="http://schemas.openxmlformats.org/officeDocument/2006/relationships/customXml" Target="../ink/ink1901.xml"/><Relationship Id="rId504" Type="http://schemas.openxmlformats.org/officeDocument/2006/relationships/customXml" Target="../ink/ink1908.xml"/><Relationship Id="rId78" Type="http://schemas.openxmlformats.org/officeDocument/2006/relationships/image" Target="../media/image1608.png"/><Relationship Id="rId101" Type="http://schemas.openxmlformats.org/officeDocument/2006/relationships/customXml" Target="../ink/ink1676.xml"/><Relationship Id="rId143" Type="http://schemas.openxmlformats.org/officeDocument/2006/relationships/customXml" Target="../ink/ink1697.xml"/><Relationship Id="rId185" Type="http://schemas.openxmlformats.org/officeDocument/2006/relationships/customXml" Target="../ink/ink1718.xml"/><Relationship Id="rId350" Type="http://schemas.openxmlformats.org/officeDocument/2006/relationships/image" Target="../media/image1742.png"/><Relationship Id="rId406" Type="http://schemas.openxmlformats.org/officeDocument/2006/relationships/image" Target="../media/image1769.png"/><Relationship Id="rId9" Type="http://schemas.openxmlformats.org/officeDocument/2006/relationships/customXml" Target="../ink/ink1630.xml"/><Relationship Id="rId210" Type="http://schemas.openxmlformats.org/officeDocument/2006/relationships/image" Target="../media/image1673.png"/><Relationship Id="rId392" Type="http://schemas.openxmlformats.org/officeDocument/2006/relationships/image" Target="../media/image1763.png"/><Relationship Id="rId448" Type="http://schemas.openxmlformats.org/officeDocument/2006/relationships/customXml" Target="../ink/ink1866.xml"/><Relationship Id="rId252" Type="http://schemas.openxmlformats.org/officeDocument/2006/relationships/image" Target="../media/image1694.png"/><Relationship Id="rId294" Type="http://schemas.openxmlformats.org/officeDocument/2006/relationships/image" Target="../media/image1715.png"/><Relationship Id="rId308" Type="http://schemas.openxmlformats.org/officeDocument/2006/relationships/image" Target="../media/image1722.png"/><Relationship Id="rId47" Type="http://schemas.openxmlformats.org/officeDocument/2006/relationships/customXml" Target="../ink/ink1649.xml"/><Relationship Id="rId89" Type="http://schemas.openxmlformats.org/officeDocument/2006/relationships/customXml" Target="../ink/ink1670.xml"/><Relationship Id="rId112" Type="http://schemas.openxmlformats.org/officeDocument/2006/relationships/image" Target="../media/image1035.png"/><Relationship Id="rId154" Type="http://schemas.openxmlformats.org/officeDocument/2006/relationships/image" Target="../media/image1645.png"/><Relationship Id="rId361" Type="http://schemas.openxmlformats.org/officeDocument/2006/relationships/customXml" Target="../ink/ink1806.xml"/><Relationship Id="rId196" Type="http://schemas.openxmlformats.org/officeDocument/2006/relationships/image" Target="../media/image1666.png"/><Relationship Id="rId417" Type="http://schemas.openxmlformats.org/officeDocument/2006/relationships/customXml" Target="../ink/ink1835.xml"/><Relationship Id="rId459" Type="http://schemas.openxmlformats.org/officeDocument/2006/relationships/customXml" Target="../ink/ink1872.xml"/><Relationship Id="rId16" Type="http://schemas.openxmlformats.org/officeDocument/2006/relationships/image" Target="../media/image1578.png"/><Relationship Id="rId221" Type="http://schemas.openxmlformats.org/officeDocument/2006/relationships/customXml" Target="../ink/ink1736.xml"/><Relationship Id="rId263" Type="http://schemas.openxmlformats.org/officeDocument/2006/relationships/customXml" Target="../ink/ink1757.xml"/><Relationship Id="rId319" Type="http://schemas.openxmlformats.org/officeDocument/2006/relationships/customXml" Target="../ink/ink1785.xml"/><Relationship Id="rId470" Type="http://schemas.openxmlformats.org/officeDocument/2006/relationships/customXml" Target="../ink/ink1882.xml"/><Relationship Id="rId58" Type="http://schemas.openxmlformats.org/officeDocument/2006/relationships/image" Target="../media/image1599.png"/><Relationship Id="rId123" Type="http://schemas.openxmlformats.org/officeDocument/2006/relationships/customXml" Target="../ink/ink1687.xml"/><Relationship Id="rId330" Type="http://schemas.openxmlformats.org/officeDocument/2006/relationships/image" Target="../media/image1732.png"/><Relationship Id="rId165" Type="http://schemas.openxmlformats.org/officeDocument/2006/relationships/customXml" Target="../ink/ink1708.xml"/><Relationship Id="rId372" Type="http://schemas.openxmlformats.org/officeDocument/2006/relationships/image" Target="../media/image1753.png"/><Relationship Id="rId428" Type="http://schemas.openxmlformats.org/officeDocument/2006/relationships/customXml" Target="../ink/ink1846.xml"/><Relationship Id="rId232" Type="http://schemas.openxmlformats.org/officeDocument/2006/relationships/image" Target="../media/image1684.png"/><Relationship Id="rId274" Type="http://schemas.openxmlformats.org/officeDocument/2006/relationships/image" Target="../media/image1705.png"/><Relationship Id="rId481" Type="http://schemas.openxmlformats.org/officeDocument/2006/relationships/customXml" Target="../ink/ink1893.xml"/><Relationship Id="rId27" Type="http://schemas.openxmlformats.org/officeDocument/2006/relationships/customXml" Target="../ink/ink1639.xml"/><Relationship Id="rId69" Type="http://schemas.openxmlformats.org/officeDocument/2006/relationships/customXml" Target="../ink/ink1660.xml"/><Relationship Id="rId134" Type="http://schemas.openxmlformats.org/officeDocument/2006/relationships/image" Target="../media/image1635.png"/><Relationship Id="rId80" Type="http://schemas.openxmlformats.org/officeDocument/2006/relationships/image" Target="../media/image1609.png"/><Relationship Id="rId176" Type="http://schemas.openxmlformats.org/officeDocument/2006/relationships/image" Target="../media/image1656.png"/><Relationship Id="rId341" Type="http://schemas.openxmlformats.org/officeDocument/2006/relationships/customXml" Target="../ink/ink1796.xml"/><Relationship Id="rId383" Type="http://schemas.openxmlformats.org/officeDocument/2006/relationships/customXml" Target="../ink/ink1817.xml"/><Relationship Id="rId439" Type="http://schemas.openxmlformats.org/officeDocument/2006/relationships/customXml" Target="../ink/ink1857.xml"/><Relationship Id="rId201" Type="http://schemas.openxmlformats.org/officeDocument/2006/relationships/customXml" Target="../ink/ink1726.xml"/><Relationship Id="rId243" Type="http://schemas.openxmlformats.org/officeDocument/2006/relationships/customXml" Target="../ink/ink1747.xml"/><Relationship Id="rId285" Type="http://schemas.openxmlformats.org/officeDocument/2006/relationships/customXml" Target="../ink/ink1768.xml"/><Relationship Id="rId450" Type="http://schemas.openxmlformats.org/officeDocument/2006/relationships/image" Target="../media/image1774.png"/><Relationship Id="rId506" Type="http://schemas.openxmlformats.org/officeDocument/2006/relationships/customXml" Target="../ink/ink1909.xml"/><Relationship Id="rId38" Type="http://schemas.openxmlformats.org/officeDocument/2006/relationships/image" Target="../media/image1589.png"/><Relationship Id="rId103" Type="http://schemas.openxmlformats.org/officeDocument/2006/relationships/customXml" Target="../ink/ink1677.xml"/><Relationship Id="rId310" Type="http://schemas.openxmlformats.org/officeDocument/2006/relationships/image" Target="../media/image1723.png"/><Relationship Id="rId492" Type="http://schemas.openxmlformats.org/officeDocument/2006/relationships/customXml" Target="../ink/ink1902.xml"/><Relationship Id="rId91" Type="http://schemas.openxmlformats.org/officeDocument/2006/relationships/customXml" Target="../ink/ink1671.xml"/><Relationship Id="rId145" Type="http://schemas.openxmlformats.org/officeDocument/2006/relationships/customXml" Target="../ink/ink1698.xml"/><Relationship Id="rId187" Type="http://schemas.openxmlformats.org/officeDocument/2006/relationships/customXml" Target="../ink/ink1719.xml"/><Relationship Id="rId352" Type="http://schemas.openxmlformats.org/officeDocument/2006/relationships/image" Target="../media/image1743.png"/><Relationship Id="rId394" Type="http://schemas.openxmlformats.org/officeDocument/2006/relationships/image" Target="../media/image1764.png"/><Relationship Id="rId408" Type="http://schemas.openxmlformats.org/officeDocument/2006/relationships/image" Target="../media/image1770.png"/><Relationship Id="rId212" Type="http://schemas.openxmlformats.org/officeDocument/2006/relationships/image" Target="../media/image1674.png"/><Relationship Id="rId254" Type="http://schemas.openxmlformats.org/officeDocument/2006/relationships/image" Target="../media/image1695.png"/><Relationship Id="rId49" Type="http://schemas.openxmlformats.org/officeDocument/2006/relationships/customXml" Target="../ink/ink1650.xml"/><Relationship Id="rId114" Type="http://schemas.openxmlformats.org/officeDocument/2006/relationships/image" Target="../media/image1625.png"/><Relationship Id="rId296" Type="http://schemas.openxmlformats.org/officeDocument/2006/relationships/image" Target="../media/image1716.png"/><Relationship Id="rId461" Type="http://schemas.openxmlformats.org/officeDocument/2006/relationships/customXml" Target="../ink/ink1873.xml"/><Relationship Id="rId60" Type="http://schemas.openxmlformats.org/officeDocument/2006/relationships/image" Target="../media/image1600.png"/><Relationship Id="rId156" Type="http://schemas.openxmlformats.org/officeDocument/2006/relationships/image" Target="../media/image1646.png"/><Relationship Id="rId198" Type="http://schemas.openxmlformats.org/officeDocument/2006/relationships/image" Target="../media/image1667.png"/><Relationship Id="rId321" Type="http://schemas.openxmlformats.org/officeDocument/2006/relationships/customXml" Target="../ink/ink1786.xml"/><Relationship Id="rId363" Type="http://schemas.openxmlformats.org/officeDocument/2006/relationships/customXml" Target="../ink/ink1807.xml"/><Relationship Id="rId419" Type="http://schemas.openxmlformats.org/officeDocument/2006/relationships/customXml" Target="../ink/ink1837.xml"/><Relationship Id="rId223" Type="http://schemas.openxmlformats.org/officeDocument/2006/relationships/customXml" Target="../ink/ink1737.xml"/><Relationship Id="rId430" Type="http://schemas.openxmlformats.org/officeDocument/2006/relationships/customXml" Target="../ink/ink1848.xml"/><Relationship Id="rId18" Type="http://schemas.openxmlformats.org/officeDocument/2006/relationships/image" Target="../media/image1579.png"/><Relationship Id="rId265" Type="http://schemas.openxmlformats.org/officeDocument/2006/relationships/customXml" Target="../ink/ink1758.xml"/><Relationship Id="rId472" Type="http://schemas.openxmlformats.org/officeDocument/2006/relationships/customXml" Target="../ink/ink1884.xml"/><Relationship Id="rId125" Type="http://schemas.openxmlformats.org/officeDocument/2006/relationships/customXml" Target="../ink/ink1688.xml"/><Relationship Id="rId167" Type="http://schemas.openxmlformats.org/officeDocument/2006/relationships/customXml" Target="../ink/ink1709.xml"/><Relationship Id="rId332" Type="http://schemas.openxmlformats.org/officeDocument/2006/relationships/image" Target="../media/image1733.png"/><Relationship Id="rId374" Type="http://schemas.openxmlformats.org/officeDocument/2006/relationships/image" Target="../media/image1754.png"/><Relationship Id="rId71" Type="http://schemas.openxmlformats.org/officeDocument/2006/relationships/customXml" Target="../ink/ink1661.xml"/><Relationship Id="rId234" Type="http://schemas.openxmlformats.org/officeDocument/2006/relationships/image" Target="../media/image168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640.xml"/><Relationship Id="rId276" Type="http://schemas.openxmlformats.org/officeDocument/2006/relationships/image" Target="../media/image1706.png"/><Relationship Id="rId441" Type="http://schemas.openxmlformats.org/officeDocument/2006/relationships/customXml" Target="../ink/ink1859.xml"/><Relationship Id="rId483" Type="http://schemas.openxmlformats.org/officeDocument/2006/relationships/customXml" Target="../ink/ink1895.xml"/><Relationship Id="rId40" Type="http://schemas.openxmlformats.org/officeDocument/2006/relationships/image" Target="../media/image1590.png"/><Relationship Id="rId136" Type="http://schemas.openxmlformats.org/officeDocument/2006/relationships/image" Target="../media/image1636.png"/><Relationship Id="rId178" Type="http://schemas.openxmlformats.org/officeDocument/2006/relationships/image" Target="../media/image1657.png"/><Relationship Id="rId301" Type="http://schemas.openxmlformats.org/officeDocument/2006/relationships/customXml" Target="../ink/ink1776.xml"/><Relationship Id="rId343" Type="http://schemas.openxmlformats.org/officeDocument/2006/relationships/customXml" Target="../ink/ink1797.xml"/><Relationship Id="rId82" Type="http://schemas.openxmlformats.org/officeDocument/2006/relationships/image" Target="../media/image1610.png"/><Relationship Id="rId203" Type="http://schemas.openxmlformats.org/officeDocument/2006/relationships/customXml" Target="../ink/ink1727.xml"/><Relationship Id="rId385" Type="http://schemas.openxmlformats.org/officeDocument/2006/relationships/customXml" Target="../ink/ink1818.xml"/><Relationship Id="rId245" Type="http://schemas.openxmlformats.org/officeDocument/2006/relationships/customXml" Target="../ink/ink1748.xml"/><Relationship Id="rId287" Type="http://schemas.openxmlformats.org/officeDocument/2006/relationships/customXml" Target="../ink/ink1769.xml"/><Relationship Id="rId410" Type="http://schemas.openxmlformats.org/officeDocument/2006/relationships/image" Target="../media/image1771.png"/><Relationship Id="rId452" Type="http://schemas.openxmlformats.org/officeDocument/2006/relationships/image" Target="../media/image1775.png"/><Relationship Id="rId494" Type="http://schemas.openxmlformats.org/officeDocument/2006/relationships/customXml" Target="../ink/ink1903.xml"/><Relationship Id="rId508" Type="http://schemas.openxmlformats.org/officeDocument/2006/relationships/customXml" Target="../ink/ink1910.xml"/><Relationship Id="rId105" Type="http://schemas.openxmlformats.org/officeDocument/2006/relationships/customXml" Target="../ink/ink1678.xml"/><Relationship Id="rId147" Type="http://schemas.openxmlformats.org/officeDocument/2006/relationships/customXml" Target="../ink/ink1699.xml"/><Relationship Id="rId312" Type="http://schemas.openxmlformats.org/officeDocument/2006/relationships/image" Target="../media/image1724.png"/><Relationship Id="rId354" Type="http://schemas.openxmlformats.org/officeDocument/2006/relationships/image" Target="../media/image1744.png"/><Relationship Id="rId51" Type="http://schemas.openxmlformats.org/officeDocument/2006/relationships/customXml" Target="../ink/ink1651.xml"/><Relationship Id="rId93" Type="http://schemas.openxmlformats.org/officeDocument/2006/relationships/customXml" Target="../ink/ink1672.xml"/><Relationship Id="rId189" Type="http://schemas.openxmlformats.org/officeDocument/2006/relationships/customXml" Target="../ink/ink1720.xml"/><Relationship Id="rId396" Type="http://schemas.openxmlformats.org/officeDocument/2006/relationships/image" Target="../media/image1765.png"/><Relationship Id="rId214" Type="http://schemas.openxmlformats.org/officeDocument/2006/relationships/image" Target="../media/image1675.png"/><Relationship Id="rId256" Type="http://schemas.openxmlformats.org/officeDocument/2006/relationships/image" Target="../media/image1696.png"/><Relationship Id="rId298" Type="http://schemas.openxmlformats.org/officeDocument/2006/relationships/image" Target="../media/image1717.png"/><Relationship Id="rId421" Type="http://schemas.openxmlformats.org/officeDocument/2006/relationships/customXml" Target="../ink/ink1839.xml"/><Relationship Id="rId463" Type="http://schemas.openxmlformats.org/officeDocument/2006/relationships/customXml" Target="../ink/ink1875.xml"/><Relationship Id="rId116" Type="http://schemas.openxmlformats.org/officeDocument/2006/relationships/image" Target="../media/image1626.png"/><Relationship Id="rId158" Type="http://schemas.openxmlformats.org/officeDocument/2006/relationships/image" Target="../media/image1647.png"/><Relationship Id="rId323" Type="http://schemas.openxmlformats.org/officeDocument/2006/relationships/customXml" Target="../ink/ink1787.xml"/><Relationship Id="rId20" Type="http://schemas.openxmlformats.org/officeDocument/2006/relationships/image" Target="../media/image1580.png"/><Relationship Id="rId62" Type="http://schemas.openxmlformats.org/officeDocument/2006/relationships/image" Target="../media/image1554.png"/><Relationship Id="rId365" Type="http://schemas.openxmlformats.org/officeDocument/2006/relationships/customXml" Target="../ink/ink1808.xml"/><Relationship Id="rId225" Type="http://schemas.openxmlformats.org/officeDocument/2006/relationships/customXml" Target="../ink/ink1738.xml"/><Relationship Id="rId267" Type="http://schemas.openxmlformats.org/officeDocument/2006/relationships/customXml" Target="../ink/ink1759.xml"/><Relationship Id="rId432" Type="http://schemas.openxmlformats.org/officeDocument/2006/relationships/customXml" Target="../ink/ink1850.xml"/><Relationship Id="rId474" Type="http://schemas.openxmlformats.org/officeDocument/2006/relationships/customXml" Target="../ink/ink1886.xml"/><Relationship Id="rId127" Type="http://schemas.openxmlformats.org/officeDocument/2006/relationships/customXml" Target="../ink/ink1689.xml"/><Relationship Id="rId31" Type="http://schemas.openxmlformats.org/officeDocument/2006/relationships/customXml" Target="../ink/ink1641.xml"/><Relationship Id="rId73" Type="http://schemas.openxmlformats.org/officeDocument/2006/relationships/customXml" Target="../ink/ink1662.xml"/><Relationship Id="rId169" Type="http://schemas.openxmlformats.org/officeDocument/2006/relationships/customXml" Target="../ink/ink1710.xml"/><Relationship Id="rId334" Type="http://schemas.openxmlformats.org/officeDocument/2006/relationships/image" Target="../media/image1734.png"/><Relationship Id="rId376" Type="http://schemas.openxmlformats.org/officeDocument/2006/relationships/image" Target="../media/image1755.png"/><Relationship Id="rId4" Type="http://schemas.openxmlformats.org/officeDocument/2006/relationships/image" Target="../media/image1572.png"/><Relationship Id="rId180" Type="http://schemas.openxmlformats.org/officeDocument/2006/relationships/image" Target="../media/image1658.png"/><Relationship Id="rId236" Type="http://schemas.openxmlformats.org/officeDocument/2006/relationships/image" Target="../media/image1686.png"/><Relationship Id="rId278" Type="http://schemas.openxmlformats.org/officeDocument/2006/relationships/image" Target="../media/image1707.png"/><Relationship Id="rId401" Type="http://schemas.openxmlformats.org/officeDocument/2006/relationships/customXml" Target="../ink/ink1826.xml"/><Relationship Id="rId443" Type="http://schemas.openxmlformats.org/officeDocument/2006/relationships/customXml" Target="../ink/ink1861.xml"/><Relationship Id="rId303" Type="http://schemas.openxmlformats.org/officeDocument/2006/relationships/customXml" Target="../ink/ink1777.xml"/><Relationship Id="rId485" Type="http://schemas.openxmlformats.org/officeDocument/2006/relationships/customXml" Target="../ink/ink1897.xml"/><Relationship Id="rId42" Type="http://schemas.openxmlformats.org/officeDocument/2006/relationships/image" Target="../media/image1591.png"/><Relationship Id="rId84" Type="http://schemas.openxmlformats.org/officeDocument/2006/relationships/image" Target="../media/image1611.png"/><Relationship Id="rId138" Type="http://schemas.openxmlformats.org/officeDocument/2006/relationships/image" Target="../media/image1637.png"/><Relationship Id="rId345" Type="http://schemas.openxmlformats.org/officeDocument/2006/relationships/customXml" Target="../ink/ink1798.xml"/><Relationship Id="rId387" Type="http://schemas.openxmlformats.org/officeDocument/2006/relationships/customXml" Target="../ink/ink1819.xml"/><Relationship Id="rId191" Type="http://schemas.openxmlformats.org/officeDocument/2006/relationships/customXml" Target="../ink/ink1721.xml"/><Relationship Id="rId205" Type="http://schemas.openxmlformats.org/officeDocument/2006/relationships/customXml" Target="../ink/ink1728.xml"/><Relationship Id="rId247" Type="http://schemas.openxmlformats.org/officeDocument/2006/relationships/customXml" Target="../ink/ink1749.xml"/><Relationship Id="rId412" Type="http://schemas.openxmlformats.org/officeDocument/2006/relationships/image" Target="../media/image1772.png"/><Relationship Id="rId107" Type="http://schemas.openxmlformats.org/officeDocument/2006/relationships/customXml" Target="../ink/ink1679.xml"/><Relationship Id="rId289" Type="http://schemas.openxmlformats.org/officeDocument/2006/relationships/customXml" Target="../ink/ink1770.xml"/><Relationship Id="rId454" Type="http://schemas.openxmlformats.org/officeDocument/2006/relationships/image" Target="../media/image1776.png"/><Relationship Id="rId496" Type="http://schemas.openxmlformats.org/officeDocument/2006/relationships/customXml" Target="../ink/ink1904.xml"/><Relationship Id="rId11" Type="http://schemas.openxmlformats.org/officeDocument/2006/relationships/customXml" Target="../ink/ink1631.xml"/><Relationship Id="rId53" Type="http://schemas.openxmlformats.org/officeDocument/2006/relationships/customXml" Target="../ink/ink1652.xml"/><Relationship Id="rId149" Type="http://schemas.openxmlformats.org/officeDocument/2006/relationships/customXml" Target="../ink/ink1700.xml"/><Relationship Id="rId314" Type="http://schemas.openxmlformats.org/officeDocument/2006/relationships/image" Target="../media/image1725.png"/><Relationship Id="rId356" Type="http://schemas.openxmlformats.org/officeDocument/2006/relationships/image" Target="../media/image1745.png"/><Relationship Id="rId398" Type="http://schemas.openxmlformats.org/officeDocument/2006/relationships/image" Target="../media/image1766.png"/><Relationship Id="rId95" Type="http://schemas.openxmlformats.org/officeDocument/2006/relationships/customXml" Target="../ink/ink1673.xml"/><Relationship Id="rId160" Type="http://schemas.openxmlformats.org/officeDocument/2006/relationships/image" Target="../media/image1648.png"/><Relationship Id="rId216" Type="http://schemas.openxmlformats.org/officeDocument/2006/relationships/image" Target="../media/image1676.png"/><Relationship Id="rId423" Type="http://schemas.openxmlformats.org/officeDocument/2006/relationships/customXml" Target="../ink/ink1841.xml"/><Relationship Id="rId258" Type="http://schemas.openxmlformats.org/officeDocument/2006/relationships/image" Target="../media/image1697.png"/><Relationship Id="rId465" Type="http://schemas.openxmlformats.org/officeDocument/2006/relationships/customXml" Target="../ink/ink1877.xml"/><Relationship Id="rId22" Type="http://schemas.openxmlformats.org/officeDocument/2006/relationships/image" Target="../media/image1581.png"/><Relationship Id="rId64" Type="http://schemas.openxmlformats.org/officeDocument/2006/relationships/image" Target="../media/image1601.png"/><Relationship Id="rId118" Type="http://schemas.openxmlformats.org/officeDocument/2006/relationships/image" Target="../media/image1627.png"/><Relationship Id="rId325" Type="http://schemas.openxmlformats.org/officeDocument/2006/relationships/customXml" Target="../ink/ink1788.xml"/><Relationship Id="rId367" Type="http://schemas.openxmlformats.org/officeDocument/2006/relationships/customXml" Target="../ink/ink1809.xml"/><Relationship Id="rId171" Type="http://schemas.openxmlformats.org/officeDocument/2006/relationships/customXml" Target="../ink/ink1711.xml"/><Relationship Id="rId227" Type="http://schemas.openxmlformats.org/officeDocument/2006/relationships/customXml" Target="../ink/ink1739.xml"/><Relationship Id="rId269" Type="http://schemas.openxmlformats.org/officeDocument/2006/relationships/customXml" Target="../ink/ink1760.xml"/><Relationship Id="rId434" Type="http://schemas.openxmlformats.org/officeDocument/2006/relationships/customXml" Target="../ink/ink1852.xml"/><Relationship Id="rId476" Type="http://schemas.openxmlformats.org/officeDocument/2006/relationships/customXml" Target="../ink/ink1888.xml"/><Relationship Id="rId33" Type="http://schemas.openxmlformats.org/officeDocument/2006/relationships/customXml" Target="../ink/ink1642.xml"/><Relationship Id="rId129" Type="http://schemas.openxmlformats.org/officeDocument/2006/relationships/customXml" Target="../ink/ink1690.xml"/><Relationship Id="rId280" Type="http://schemas.openxmlformats.org/officeDocument/2006/relationships/image" Target="../media/image1708.png"/><Relationship Id="rId336" Type="http://schemas.openxmlformats.org/officeDocument/2006/relationships/image" Target="../media/image1735.png"/><Relationship Id="rId501" Type="http://schemas.openxmlformats.org/officeDocument/2006/relationships/image" Target="../media/image1786.png"/><Relationship Id="rId75" Type="http://schemas.openxmlformats.org/officeDocument/2006/relationships/customXml" Target="../ink/ink1663.xml"/><Relationship Id="rId140" Type="http://schemas.openxmlformats.org/officeDocument/2006/relationships/image" Target="../media/image1638.png"/><Relationship Id="rId182" Type="http://schemas.openxmlformats.org/officeDocument/2006/relationships/image" Target="../media/image1659.png"/><Relationship Id="rId378" Type="http://schemas.openxmlformats.org/officeDocument/2006/relationships/image" Target="../media/image1756.png"/><Relationship Id="rId403" Type="http://schemas.openxmlformats.org/officeDocument/2006/relationships/customXml" Target="../ink/ink1827.xml"/><Relationship Id="rId6" Type="http://schemas.openxmlformats.org/officeDocument/2006/relationships/image" Target="../media/image1573.png"/><Relationship Id="rId238" Type="http://schemas.openxmlformats.org/officeDocument/2006/relationships/image" Target="../media/image1687.png"/><Relationship Id="rId445" Type="http://schemas.openxmlformats.org/officeDocument/2006/relationships/customXml" Target="../ink/ink1863.xml"/><Relationship Id="rId487" Type="http://schemas.openxmlformats.org/officeDocument/2006/relationships/customXml" Target="../ink/ink1899.xml"/><Relationship Id="rId291" Type="http://schemas.openxmlformats.org/officeDocument/2006/relationships/customXml" Target="../ink/ink1771.xml"/><Relationship Id="rId305" Type="http://schemas.openxmlformats.org/officeDocument/2006/relationships/customXml" Target="../ink/ink1778.xml"/><Relationship Id="rId347" Type="http://schemas.openxmlformats.org/officeDocument/2006/relationships/customXml" Target="../ink/ink1799.xml"/><Relationship Id="rId44" Type="http://schemas.openxmlformats.org/officeDocument/2006/relationships/image" Target="../media/image1592.png"/><Relationship Id="rId86" Type="http://schemas.openxmlformats.org/officeDocument/2006/relationships/image" Target="../media/image1612.png"/><Relationship Id="rId151" Type="http://schemas.openxmlformats.org/officeDocument/2006/relationships/customXml" Target="../ink/ink1701.xml"/><Relationship Id="rId389" Type="http://schemas.openxmlformats.org/officeDocument/2006/relationships/customXml" Target="../ink/ink1820.xml"/><Relationship Id="rId193" Type="http://schemas.openxmlformats.org/officeDocument/2006/relationships/customXml" Target="../ink/ink1722.xml"/><Relationship Id="rId207" Type="http://schemas.openxmlformats.org/officeDocument/2006/relationships/customXml" Target="../ink/ink1729.xml"/><Relationship Id="rId249" Type="http://schemas.openxmlformats.org/officeDocument/2006/relationships/customXml" Target="../ink/ink1750.xml"/><Relationship Id="rId414" Type="http://schemas.openxmlformats.org/officeDocument/2006/relationships/image" Target="../media/image1773.png"/><Relationship Id="rId456" Type="http://schemas.openxmlformats.org/officeDocument/2006/relationships/image" Target="../media/image1777.png"/><Relationship Id="rId498" Type="http://schemas.openxmlformats.org/officeDocument/2006/relationships/customXml" Target="../ink/ink1905.xml"/><Relationship Id="rId13" Type="http://schemas.openxmlformats.org/officeDocument/2006/relationships/customXml" Target="../ink/ink1632.xml"/><Relationship Id="rId109" Type="http://schemas.openxmlformats.org/officeDocument/2006/relationships/customXml" Target="../ink/ink1680.xml"/><Relationship Id="rId260" Type="http://schemas.openxmlformats.org/officeDocument/2006/relationships/image" Target="../media/image1698.png"/><Relationship Id="rId316" Type="http://schemas.openxmlformats.org/officeDocument/2006/relationships/image" Target="../media/image1726.png"/><Relationship Id="rId55" Type="http://schemas.openxmlformats.org/officeDocument/2006/relationships/customXml" Target="../ink/ink1653.xml"/><Relationship Id="rId97" Type="http://schemas.openxmlformats.org/officeDocument/2006/relationships/customXml" Target="../ink/ink1674.xml"/><Relationship Id="rId120" Type="http://schemas.openxmlformats.org/officeDocument/2006/relationships/image" Target="../media/image1628.png"/><Relationship Id="rId358" Type="http://schemas.openxmlformats.org/officeDocument/2006/relationships/image" Target="../media/image1746.png"/><Relationship Id="rId162" Type="http://schemas.openxmlformats.org/officeDocument/2006/relationships/image" Target="../media/image1649.png"/><Relationship Id="rId218" Type="http://schemas.openxmlformats.org/officeDocument/2006/relationships/image" Target="../media/image1677.png"/><Relationship Id="rId425" Type="http://schemas.openxmlformats.org/officeDocument/2006/relationships/customXml" Target="../ink/ink1843.xml"/><Relationship Id="rId467" Type="http://schemas.openxmlformats.org/officeDocument/2006/relationships/customXml" Target="../ink/ink1879.xml"/><Relationship Id="rId271" Type="http://schemas.openxmlformats.org/officeDocument/2006/relationships/customXml" Target="../ink/ink1761.xml"/><Relationship Id="rId24" Type="http://schemas.openxmlformats.org/officeDocument/2006/relationships/image" Target="../media/image1582.png"/><Relationship Id="rId66" Type="http://schemas.openxmlformats.org/officeDocument/2006/relationships/image" Target="../media/image1602.png"/><Relationship Id="rId131" Type="http://schemas.openxmlformats.org/officeDocument/2006/relationships/customXml" Target="../ink/ink1691.xml"/><Relationship Id="rId327" Type="http://schemas.openxmlformats.org/officeDocument/2006/relationships/customXml" Target="../ink/ink1789.xml"/><Relationship Id="rId369" Type="http://schemas.openxmlformats.org/officeDocument/2006/relationships/customXml" Target="../ink/ink1810.xml"/><Relationship Id="rId173" Type="http://schemas.openxmlformats.org/officeDocument/2006/relationships/customXml" Target="../ink/ink1712.xml"/><Relationship Id="rId229" Type="http://schemas.openxmlformats.org/officeDocument/2006/relationships/customXml" Target="../ink/ink1740.xml"/><Relationship Id="rId380" Type="http://schemas.openxmlformats.org/officeDocument/2006/relationships/image" Target="../media/image1757.png"/><Relationship Id="rId436" Type="http://schemas.openxmlformats.org/officeDocument/2006/relationships/customXml" Target="../ink/ink1854.xml"/><Relationship Id="rId240" Type="http://schemas.openxmlformats.org/officeDocument/2006/relationships/image" Target="../media/image1688.png"/><Relationship Id="rId478" Type="http://schemas.openxmlformats.org/officeDocument/2006/relationships/customXml" Target="../ink/ink1890.xml"/><Relationship Id="rId35" Type="http://schemas.openxmlformats.org/officeDocument/2006/relationships/customXml" Target="../ink/ink1643.xml"/><Relationship Id="rId77" Type="http://schemas.openxmlformats.org/officeDocument/2006/relationships/customXml" Target="../ink/ink1664.xml"/><Relationship Id="rId100" Type="http://schemas.openxmlformats.org/officeDocument/2006/relationships/image" Target="../media/image1619.png"/><Relationship Id="rId282" Type="http://schemas.openxmlformats.org/officeDocument/2006/relationships/image" Target="../media/image1709.png"/><Relationship Id="rId338" Type="http://schemas.openxmlformats.org/officeDocument/2006/relationships/image" Target="../media/image1736.png"/><Relationship Id="rId503" Type="http://schemas.openxmlformats.org/officeDocument/2006/relationships/image" Target="../media/image1787.png"/><Relationship Id="rId8" Type="http://schemas.openxmlformats.org/officeDocument/2006/relationships/image" Target="../media/image1574.png"/><Relationship Id="rId142" Type="http://schemas.openxmlformats.org/officeDocument/2006/relationships/image" Target="../media/image1639.png"/><Relationship Id="rId184" Type="http://schemas.openxmlformats.org/officeDocument/2006/relationships/image" Target="../media/image1660.png"/><Relationship Id="rId391" Type="http://schemas.openxmlformats.org/officeDocument/2006/relationships/customXml" Target="../ink/ink1821.xml"/><Relationship Id="rId405" Type="http://schemas.openxmlformats.org/officeDocument/2006/relationships/customXml" Target="../ink/ink1828.xml"/><Relationship Id="rId447" Type="http://schemas.openxmlformats.org/officeDocument/2006/relationships/customXml" Target="../ink/ink1865.xml"/><Relationship Id="rId251" Type="http://schemas.openxmlformats.org/officeDocument/2006/relationships/customXml" Target="../ink/ink1751.xml"/><Relationship Id="rId489" Type="http://schemas.openxmlformats.org/officeDocument/2006/relationships/image" Target="../media/image1780.png"/><Relationship Id="rId46" Type="http://schemas.openxmlformats.org/officeDocument/2006/relationships/image" Target="../media/image1593.png"/><Relationship Id="rId293" Type="http://schemas.openxmlformats.org/officeDocument/2006/relationships/customXml" Target="../ink/ink1772.xml"/><Relationship Id="rId307" Type="http://schemas.openxmlformats.org/officeDocument/2006/relationships/customXml" Target="../ink/ink1779.xml"/><Relationship Id="rId349" Type="http://schemas.openxmlformats.org/officeDocument/2006/relationships/customXml" Target="../ink/ink1800.xml"/><Relationship Id="rId88" Type="http://schemas.openxmlformats.org/officeDocument/2006/relationships/image" Target="../media/image1613.png"/><Relationship Id="rId111" Type="http://schemas.openxmlformats.org/officeDocument/2006/relationships/customXml" Target="../ink/ink1681.xml"/><Relationship Id="rId153" Type="http://schemas.openxmlformats.org/officeDocument/2006/relationships/customXml" Target="../ink/ink1702.xml"/><Relationship Id="rId195" Type="http://schemas.openxmlformats.org/officeDocument/2006/relationships/customXml" Target="../ink/ink1723.xml"/><Relationship Id="rId209" Type="http://schemas.openxmlformats.org/officeDocument/2006/relationships/customXml" Target="../ink/ink1730.xml"/><Relationship Id="rId360" Type="http://schemas.openxmlformats.org/officeDocument/2006/relationships/image" Target="../media/image1747.png"/><Relationship Id="rId416" Type="http://schemas.openxmlformats.org/officeDocument/2006/relationships/customXml" Target="../ink/ink1834.xml"/><Relationship Id="rId220" Type="http://schemas.openxmlformats.org/officeDocument/2006/relationships/image" Target="../media/image1678.png"/><Relationship Id="rId458" Type="http://schemas.openxmlformats.org/officeDocument/2006/relationships/image" Target="../media/image1778.png"/><Relationship Id="rId15" Type="http://schemas.openxmlformats.org/officeDocument/2006/relationships/customXml" Target="../ink/ink1633.xml"/><Relationship Id="rId57" Type="http://schemas.openxmlformats.org/officeDocument/2006/relationships/customXml" Target="../ink/ink1654.xml"/><Relationship Id="rId262" Type="http://schemas.openxmlformats.org/officeDocument/2006/relationships/image" Target="../media/image1699.png"/><Relationship Id="rId318" Type="http://schemas.openxmlformats.org/officeDocument/2006/relationships/image" Target="../media/image1727.png"/><Relationship Id="rId99" Type="http://schemas.openxmlformats.org/officeDocument/2006/relationships/customXml" Target="../ink/ink1675.xml"/><Relationship Id="rId122" Type="http://schemas.openxmlformats.org/officeDocument/2006/relationships/image" Target="../media/image1629.png"/><Relationship Id="rId164" Type="http://schemas.openxmlformats.org/officeDocument/2006/relationships/image" Target="../media/image1650.png"/><Relationship Id="rId371" Type="http://schemas.openxmlformats.org/officeDocument/2006/relationships/customXml" Target="../ink/ink1811.xml"/><Relationship Id="rId427" Type="http://schemas.openxmlformats.org/officeDocument/2006/relationships/customXml" Target="../ink/ink1845.xml"/><Relationship Id="rId469" Type="http://schemas.openxmlformats.org/officeDocument/2006/relationships/customXml" Target="../ink/ink1881.xml"/><Relationship Id="rId26" Type="http://schemas.openxmlformats.org/officeDocument/2006/relationships/image" Target="../media/image1583.png"/><Relationship Id="rId231" Type="http://schemas.openxmlformats.org/officeDocument/2006/relationships/customXml" Target="../ink/ink1741.xml"/><Relationship Id="rId273" Type="http://schemas.openxmlformats.org/officeDocument/2006/relationships/customXml" Target="../ink/ink1762.xml"/><Relationship Id="rId329" Type="http://schemas.openxmlformats.org/officeDocument/2006/relationships/customXml" Target="../ink/ink1790.xml"/><Relationship Id="rId480" Type="http://schemas.openxmlformats.org/officeDocument/2006/relationships/customXml" Target="../ink/ink1892.xml"/><Relationship Id="rId68" Type="http://schemas.openxmlformats.org/officeDocument/2006/relationships/image" Target="../media/image1603.png"/><Relationship Id="rId133" Type="http://schemas.openxmlformats.org/officeDocument/2006/relationships/customXml" Target="../ink/ink1692.xml"/><Relationship Id="rId175" Type="http://schemas.openxmlformats.org/officeDocument/2006/relationships/customXml" Target="../ink/ink1713.xml"/><Relationship Id="rId340" Type="http://schemas.openxmlformats.org/officeDocument/2006/relationships/image" Target="../media/image1737.png"/><Relationship Id="rId200" Type="http://schemas.openxmlformats.org/officeDocument/2006/relationships/image" Target="../media/image1668.png"/><Relationship Id="rId382" Type="http://schemas.openxmlformats.org/officeDocument/2006/relationships/image" Target="../media/image1758.png"/><Relationship Id="rId438" Type="http://schemas.openxmlformats.org/officeDocument/2006/relationships/customXml" Target="../ink/ink1856.xml"/><Relationship Id="rId242" Type="http://schemas.openxmlformats.org/officeDocument/2006/relationships/image" Target="../media/image1689.png"/><Relationship Id="rId284" Type="http://schemas.openxmlformats.org/officeDocument/2006/relationships/image" Target="../media/image1710.png"/><Relationship Id="rId491" Type="http://schemas.openxmlformats.org/officeDocument/2006/relationships/image" Target="../media/image1781.png"/><Relationship Id="rId505" Type="http://schemas.openxmlformats.org/officeDocument/2006/relationships/image" Target="../media/image1788.png"/><Relationship Id="rId37" Type="http://schemas.openxmlformats.org/officeDocument/2006/relationships/customXml" Target="../ink/ink1644.xml"/><Relationship Id="rId79" Type="http://schemas.openxmlformats.org/officeDocument/2006/relationships/customXml" Target="../ink/ink1665.xml"/><Relationship Id="rId102" Type="http://schemas.openxmlformats.org/officeDocument/2006/relationships/image" Target="../media/image1620.png"/><Relationship Id="rId144" Type="http://schemas.openxmlformats.org/officeDocument/2006/relationships/image" Target="../media/image1640.png"/><Relationship Id="rId90" Type="http://schemas.openxmlformats.org/officeDocument/2006/relationships/image" Target="../media/image1614.png"/><Relationship Id="rId186" Type="http://schemas.openxmlformats.org/officeDocument/2006/relationships/image" Target="../media/image1661.png"/><Relationship Id="rId351" Type="http://schemas.openxmlformats.org/officeDocument/2006/relationships/customXml" Target="../ink/ink1801.xml"/><Relationship Id="rId393" Type="http://schemas.openxmlformats.org/officeDocument/2006/relationships/customXml" Target="../ink/ink1822.xml"/><Relationship Id="rId407" Type="http://schemas.openxmlformats.org/officeDocument/2006/relationships/customXml" Target="../ink/ink1829.xml"/><Relationship Id="rId449" Type="http://schemas.openxmlformats.org/officeDocument/2006/relationships/customXml" Target="../ink/ink1867.xml"/><Relationship Id="rId211" Type="http://schemas.openxmlformats.org/officeDocument/2006/relationships/customXml" Target="../ink/ink1731.xml"/><Relationship Id="rId253" Type="http://schemas.openxmlformats.org/officeDocument/2006/relationships/customXml" Target="../ink/ink1752.xml"/><Relationship Id="rId295" Type="http://schemas.openxmlformats.org/officeDocument/2006/relationships/customXml" Target="../ink/ink1773.xml"/><Relationship Id="rId309" Type="http://schemas.openxmlformats.org/officeDocument/2006/relationships/customXml" Target="../ink/ink1780.xml"/><Relationship Id="rId460" Type="http://schemas.openxmlformats.org/officeDocument/2006/relationships/image" Target="../media/image1779.png"/><Relationship Id="rId48" Type="http://schemas.openxmlformats.org/officeDocument/2006/relationships/image" Target="../media/image1594.png"/><Relationship Id="rId113" Type="http://schemas.openxmlformats.org/officeDocument/2006/relationships/customXml" Target="../ink/ink1682.xml"/><Relationship Id="rId320" Type="http://schemas.openxmlformats.org/officeDocument/2006/relationships/image" Target="../media/image1728.png"/><Relationship Id="rId155" Type="http://schemas.openxmlformats.org/officeDocument/2006/relationships/customXml" Target="../ink/ink1703.xml"/><Relationship Id="rId197" Type="http://schemas.openxmlformats.org/officeDocument/2006/relationships/customXml" Target="../ink/ink1724.xml"/><Relationship Id="rId362" Type="http://schemas.openxmlformats.org/officeDocument/2006/relationships/image" Target="../media/image1748.png"/><Relationship Id="rId418" Type="http://schemas.openxmlformats.org/officeDocument/2006/relationships/customXml" Target="../ink/ink1836.xml"/><Relationship Id="rId222" Type="http://schemas.openxmlformats.org/officeDocument/2006/relationships/image" Target="../media/image1679.png"/><Relationship Id="rId264" Type="http://schemas.openxmlformats.org/officeDocument/2006/relationships/image" Target="../media/image1700.png"/><Relationship Id="rId471" Type="http://schemas.openxmlformats.org/officeDocument/2006/relationships/customXml" Target="../ink/ink1883.xml"/><Relationship Id="rId17" Type="http://schemas.openxmlformats.org/officeDocument/2006/relationships/customXml" Target="../ink/ink1634.xml"/><Relationship Id="rId59" Type="http://schemas.openxmlformats.org/officeDocument/2006/relationships/customXml" Target="../ink/ink1655.xml"/><Relationship Id="rId124" Type="http://schemas.openxmlformats.org/officeDocument/2006/relationships/image" Target="../media/image1630.png"/><Relationship Id="rId70" Type="http://schemas.openxmlformats.org/officeDocument/2006/relationships/image" Target="../media/image1604.png"/><Relationship Id="rId166" Type="http://schemas.openxmlformats.org/officeDocument/2006/relationships/image" Target="../media/image1651.png"/><Relationship Id="rId331" Type="http://schemas.openxmlformats.org/officeDocument/2006/relationships/customXml" Target="../ink/ink1791.xml"/><Relationship Id="rId373" Type="http://schemas.openxmlformats.org/officeDocument/2006/relationships/customXml" Target="../ink/ink1812.xml"/><Relationship Id="rId429" Type="http://schemas.openxmlformats.org/officeDocument/2006/relationships/customXml" Target="../ink/ink1847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742.xml"/><Relationship Id="rId440" Type="http://schemas.openxmlformats.org/officeDocument/2006/relationships/customXml" Target="../ink/ink1858.xml"/><Relationship Id="rId28" Type="http://schemas.openxmlformats.org/officeDocument/2006/relationships/image" Target="../media/image1584.png"/><Relationship Id="rId275" Type="http://schemas.openxmlformats.org/officeDocument/2006/relationships/customXml" Target="../ink/ink1763.xml"/><Relationship Id="rId300" Type="http://schemas.openxmlformats.org/officeDocument/2006/relationships/image" Target="../media/image1718.png"/><Relationship Id="rId482" Type="http://schemas.openxmlformats.org/officeDocument/2006/relationships/customXml" Target="../ink/ink1894.xml"/><Relationship Id="rId81" Type="http://schemas.openxmlformats.org/officeDocument/2006/relationships/customXml" Target="../ink/ink1666.xml"/><Relationship Id="rId135" Type="http://schemas.openxmlformats.org/officeDocument/2006/relationships/customXml" Target="../ink/ink1693.xml"/><Relationship Id="rId177" Type="http://schemas.openxmlformats.org/officeDocument/2006/relationships/customXml" Target="../ink/ink1714.xml"/><Relationship Id="rId342" Type="http://schemas.openxmlformats.org/officeDocument/2006/relationships/image" Target="../media/image1738.png"/><Relationship Id="rId384" Type="http://schemas.openxmlformats.org/officeDocument/2006/relationships/image" Target="../media/image1759.png"/><Relationship Id="rId202" Type="http://schemas.openxmlformats.org/officeDocument/2006/relationships/image" Target="../media/image1669.png"/><Relationship Id="rId244" Type="http://schemas.openxmlformats.org/officeDocument/2006/relationships/image" Target="../media/image1690.png"/><Relationship Id="rId39" Type="http://schemas.openxmlformats.org/officeDocument/2006/relationships/customXml" Target="../ink/ink1645.xml"/><Relationship Id="rId286" Type="http://schemas.openxmlformats.org/officeDocument/2006/relationships/image" Target="../media/image1711.png"/><Relationship Id="rId451" Type="http://schemas.openxmlformats.org/officeDocument/2006/relationships/customXml" Target="../ink/ink1868.xml"/><Relationship Id="rId493" Type="http://schemas.openxmlformats.org/officeDocument/2006/relationships/image" Target="../media/image1782.png"/><Relationship Id="rId507" Type="http://schemas.openxmlformats.org/officeDocument/2006/relationships/image" Target="../media/image1789.png"/><Relationship Id="rId50" Type="http://schemas.openxmlformats.org/officeDocument/2006/relationships/image" Target="../media/image1595.png"/><Relationship Id="rId104" Type="http://schemas.openxmlformats.org/officeDocument/2006/relationships/image" Target="../media/image1621.png"/><Relationship Id="rId146" Type="http://schemas.openxmlformats.org/officeDocument/2006/relationships/image" Target="../media/image1641.png"/><Relationship Id="rId188" Type="http://schemas.openxmlformats.org/officeDocument/2006/relationships/image" Target="../media/image1662.png"/><Relationship Id="rId311" Type="http://schemas.openxmlformats.org/officeDocument/2006/relationships/customXml" Target="../ink/ink1781.xml"/><Relationship Id="rId353" Type="http://schemas.openxmlformats.org/officeDocument/2006/relationships/customXml" Target="../ink/ink1802.xml"/><Relationship Id="rId395" Type="http://schemas.openxmlformats.org/officeDocument/2006/relationships/customXml" Target="../ink/ink1823.xml"/><Relationship Id="rId409" Type="http://schemas.openxmlformats.org/officeDocument/2006/relationships/customXml" Target="../ink/ink1830.xml"/><Relationship Id="rId92" Type="http://schemas.openxmlformats.org/officeDocument/2006/relationships/image" Target="../media/image1615.png"/><Relationship Id="rId213" Type="http://schemas.openxmlformats.org/officeDocument/2006/relationships/customXml" Target="../ink/ink1732.xml"/><Relationship Id="rId420" Type="http://schemas.openxmlformats.org/officeDocument/2006/relationships/customXml" Target="../ink/ink1838.xml"/><Relationship Id="rId255" Type="http://schemas.openxmlformats.org/officeDocument/2006/relationships/customXml" Target="../ink/ink1753.xml"/><Relationship Id="rId297" Type="http://schemas.openxmlformats.org/officeDocument/2006/relationships/customXml" Target="../ink/ink1774.xml"/><Relationship Id="rId462" Type="http://schemas.openxmlformats.org/officeDocument/2006/relationships/customXml" Target="../ink/ink1874.xml"/><Relationship Id="rId115" Type="http://schemas.openxmlformats.org/officeDocument/2006/relationships/customXml" Target="../ink/ink1683.xml"/><Relationship Id="rId157" Type="http://schemas.openxmlformats.org/officeDocument/2006/relationships/customXml" Target="../ink/ink1704.xml"/><Relationship Id="rId322" Type="http://schemas.openxmlformats.org/officeDocument/2006/relationships/image" Target="../media/image1729.png"/><Relationship Id="rId364" Type="http://schemas.openxmlformats.org/officeDocument/2006/relationships/image" Target="../media/image1749.png"/><Relationship Id="rId61" Type="http://schemas.openxmlformats.org/officeDocument/2006/relationships/customXml" Target="../ink/ink1656.xml"/><Relationship Id="rId199" Type="http://schemas.openxmlformats.org/officeDocument/2006/relationships/customXml" Target="../ink/ink1725.xml"/><Relationship Id="rId19" Type="http://schemas.openxmlformats.org/officeDocument/2006/relationships/customXml" Target="../ink/ink1635.xml"/><Relationship Id="rId224" Type="http://schemas.openxmlformats.org/officeDocument/2006/relationships/image" Target="../media/image1680.png"/><Relationship Id="rId266" Type="http://schemas.openxmlformats.org/officeDocument/2006/relationships/image" Target="../media/image1701.png"/><Relationship Id="rId431" Type="http://schemas.openxmlformats.org/officeDocument/2006/relationships/customXml" Target="../ink/ink1849.xml"/><Relationship Id="rId473" Type="http://schemas.openxmlformats.org/officeDocument/2006/relationships/customXml" Target="../ink/ink1885.xml"/><Relationship Id="rId30" Type="http://schemas.openxmlformats.org/officeDocument/2006/relationships/image" Target="../media/image1585.png"/><Relationship Id="rId126" Type="http://schemas.openxmlformats.org/officeDocument/2006/relationships/image" Target="../media/image1631.png"/><Relationship Id="rId168" Type="http://schemas.openxmlformats.org/officeDocument/2006/relationships/image" Target="../media/image1652.png"/><Relationship Id="rId333" Type="http://schemas.openxmlformats.org/officeDocument/2006/relationships/customXml" Target="../ink/ink1792.xml"/><Relationship Id="rId72" Type="http://schemas.openxmlformats.org/officeDocument/2006/relationships/image" Target="../media/image1605.png"/><Relationship Id="rId375" Type="http://schemas.openxmlformats.org/officeDocument/2006/relationships/customXml" Target="../ink/ink1813.xml"/><Relationship Id="rId3" Type="http://schemas.openxmlformats.org/officeDocument/2006/relationships/customXml" Target="../ink/ink1627.xml"/><Relationship Id="rId235" Type="http://schemas.openxmlformats.org/officeDocument/2006/relationships/customXml" Target="../ink/ink1743.xml"/><Relationship Id="rId277" Type="http://schemas.openxmlformats.org/officeDocument/2006/relationships/customXml" Target="../ink/ink1764.xml"/><Relationship Id="rId400" Type="http://schemas.openxmlformats.org/officeDocument/2006/relationships/image" Target="../media/image1767.png"/><Relationship Id="rId442" Type="http://schemas.openxmlformats.org/officeDocument/2006/relationships/customXml" Target="../ink/ink1860.xml"/><Relationship Id="rId484" Type="http://schemas.openxmlformats.org/officeDocument/2006/relationships/customXml" Target="../ink/ink1896.xml"/><Relationship Id="rId137" Type="http://schemas.openxmlformats.org/officeDocument/2006/relationships/customXml" Target="../ink/ink1694.xml"/><Relationship Id="rId302" Type="http://schemas.openxmlformats.org/officeDocument/2006/relationships/image" Target="../media/image1719.png"/><Relationship Id="rId344" Type="http://schemas.openxmlformats.org/officeDocument/2006/relationships/image" Target="../media/image1739.png"/><Relationship Id="rId41" Type="http://schemas.openxmlformats.org/officeDocument/2006/relationships/customXml" Target="../ink/ink1646.xml"/><Relationship Id="rId83" Type="http://schemas.openxmlformats.org/officeDocument/2006/relationships/customXml" Target="../ink/ink1667.xml"/><Relationship Id="rId179" Type="http://schemas.openxmlformats.org/officeDocument/2006/relationships/customXml" Target="../ink/ink1715.xml"/><Relationship Id="rId386" Type="http://schemas.openxmlformats.org/officeDocument/2006/relationships/image" Target="../media/image1760.png"/><Relationship Id="rId190" Type="http://schemas.openxmlformats.org/officeDocument/2006/relationships/image" Target="../media/image1663.png"/><Relationship Id="rId204" Type="http://schemas.openxmlformats.org/officeDocument/2006/relationships/image" Target="../media/image1670.png"/><Relationship Id="rId246" Type="http://schemas.openxmlformats.org/officeDocument/2006/relationships/image" Target="../media/image1691.png"/><Relationship Id="rId288" Type="http://schemas.openxmlformats.org/officeDocument/2006/relationships/image" Target="../media/image1712.png"/><Relationship Id="rId411" Type="http://schemas.openxmlformats.org/officeDocument/2006/relationships/customXml" Target="../ink/ink1831.xml"/><Relationship Id="rId453" Type="http://schemas.openxmlformats.org/officeDocument/2006/relationships/customXml" Target="../ink/ink1869.xml"/><Relationship Id="rId509" Type="http://schemas.openxmlformats.org/officeDocument/2006/relationships/image" Target="../media/image1790.png"/><Relationship Id="rId106" Type="http://schemas.openxmlformats.org/officeDocument/2006/relationships/image" Target="../media/image1622.png"/><Relationship Id="rId313" Type="http://schemas.openxmlformats.org/officeDocument/2006/relationships/customXml" Target="../ink/ink1782.xml"/><Relationship Id="rId495" Type="http://schemas.openxmlformats.org/officeDocument/2006/relationships/image" Target="../media/image1783.png"/><Relationship Id="rId10" Type="http://schemas.openxmlformats.org/officeDocument/2006/relationships/image" Target="../media/image1575.png"/><Relationship Id="rId52" Type="http://schemas.openxmlformats.org/officeDocument/2006/relationships/image" Target="../media/image1596.png"/><Relationship Id="rId94" Type="http://schemas.openxmlformats.org/officeDocument/2006/relationships/image" Target="../media/image1616.png"/><Relationship Id="rId148" Type="http://schemas.openxmlformats.org/officeDocument/2006/relationships/image" Target="../media/image1642.png"/><Relationship Id="rId355" Type="http://schemas.openxmlformats.org/officeDocument/2006/relationships/customXml" Target="../ink/ink1803.xml"/><Relationship Id="rId397" Type="http://schemas.openxmlformats.org/officeDocument/2006/relationships/customXml" Target="../ink/ink1824.xml"/><Relationship Id="rId215" Type="http://schemas.openxmlformats.org/officeDocument/2006/relationships/customXml" Target="../ink/ink1733.xml"/><Relationship Id="rId257" Type="http://schemas.openxmlformats.org/officeDocument/2006/relationships/customXml" Target="../ink/ink1754.xml"/><Relationship Id="rId422" Type="http://schemas.openxmlformats.org/officeDocument/2006/relationships/customXml" Target="../ink/ink1840.xml"/><Relationship Id="rId464" Type="http://schemas.openxmlformats.org/officeDocument/2006/relationships/customXml" Target="../ink/ink187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9.xml"/><Relationship Id="rId299" Type="http://schemas.openxmlformats.org/officeDocument/2006/relationships/customXml" Target="../ink/ink2134.xml"/><Relationship Id="rId21" Type="http://schemas.openxmlformats.org/officeDocument/2006/relationships/customXml" Target="../ink/ink1920.xml"/><Relationship Id="rId63" Type="http://schemas.openxmlformats.org/officeDocument/2006/relationships/customXml" Target="../ink/ink1941.xml"/><Relationship Id="rId159" Type="http://schemas.openxmlformats.org/officeDocument/2006/relationships/customXml" Target="../ink/ink2015.xml"/><Relationship Id="rId324" Type="http://schemas.openxmlformats.org/officeDocument/2006/relationships/image" Target="../media/image1838.png"/><Relationship Id="rId366" Type="http://schemas.openxmlformats.org/officeDocument/2006/relationships/image" Target="../media/image1840.png"/><Relationship Id="rId170" Type="http://schemas.openxmlformats.org/officeDocument/2006/relationships/customXml" Target="../ink/ink2026.xml"/><Relationship Id="rId226" Type="http://schemas.openxmlformats.org/officeDocument/2006/relationships/customXml" Target="../ink/ink2071.xml"/><Relationship Id="rId433" Type="http://schemas.openxmlformats.org/officeDocument/2006/relationships/customXml" Target="../ink/ink2238.xml"/><Relationship Id="rId268" Type="http://schemas.openxmlformats.org/officeDocument/2006/relationships/customXml" Target="../ink/ink2108.xml"/><Relationship Id="rId32" Type="http://schemas.openxmlformats.org/officeDocument/2006/relationships/image" Target="../media/image1708.png"/><Relationship Id="rId74" Type="http://schemas.openxmlformats.org/officeDocument/2006/relationships/image" Target="../media/image1788.png"/><Relationship Id="rId128" Type="http://schemas.openxmlformats.org/officeDocument/2006/relationships/customXml" Target="../ink/ink1990.xml"/><Relationship Id="rId335" Type="http://schemas.openxmlformats.org/officeDocument/2006/relationships/customXml" Target="../ink/ink2156.xml"/><Relationship Id="rId377" Type="http://schemas.openxmlformats.org/officeDocument/2006/relationships/customXml" Target="../ink/ink2192.xml"/><Relationship Id="rId5" Type="http://schemas.openxmlformats.org/officeDocument/2006/relationships/customXml" Target="../ink/ink1912.xml"/><Relationship Id="rId181" Type="http://schemas.openxmlformats.org/officeDocument/2006/relationships/image" Target="../media/image1806.png"/><Relationship Id="rId237" Type="http://schemas.openxmlformats.org/officeDocument/2006/relationships/customXml" Target="../ink/ink2082.xml"/><Relationship Id="rId402" Type="http://schemas.openxmlformats.org/officeDocument/2006/relationships/customXml" Target="../ink/ink2208.xml"/><Relationship Id="rId279" Type="http://schemas.openxmlformats.org/officeDocument/2006/relationships/customXml" Target="../ink/ink2119.xml"/><Relationship Id="rId444" Type="http://schemas.openxmlformats.org/officeDocument/2006/relationships/image" Target="../media/image1861.png"/><Relationship Id="rId43" Type="http://schemas.openxmlformats.org/officeDocument/2006/relationships/customXml" Target="../ink/ink1931.xml"/><Relationship Id="rId139" Type="http://schemas.openxmlformats.org/officeDocument/2006/relationships/customXml" Target="../ink/ink1998.xml"/><Relationship Id="rId290" Type="http://schemas.openxmlformats.org/officeDocument/2006/relationships/image" Target="../media/image1821.png"/><Relationship Id="rId304" Type="http://schemas.openxmlformats.org/officeDocument/2006/relationships/image" Target="../media/image1828.png"/><Relationship Id="rId346" Type="http://schemas.openxmlformats.org/officeDocument/2006/relationships/customXml" Target="../ink/ink2167.xml"/><Relationship Id="rId388" Type="http://schemas.openxmlformats.org/officeDocument/2006/relationships/image" Target="../media/image1851.png"/><Relationship Id="rId85" Type="http://schemas.openxmlformats.org/officeDocument/2006/relationships/customXml" Target="../ink/ink1952.xml"/><Relationship Id="rId150" Type="http://schemas.openxmlformats.org/officeDocument/2006/relationships/customXml" Target="../ink/ink2006.xml"/><Relationship Id="rId192" Type="http://schemas.openxmlformats.org/officeDocument/2006/relationships/customXml" Target="../ink/ink2041.xml"/><Relationship Id="rId206" Type="http://schemas.openxmlformats.org/officeDocument/2006/relationships/customXml" Target="../ink/ink2051.xml"/><Relationship Id="rId413" Type="http://schemas.openxmlformats.org/officeDocument/2006/relationships/customXml" Target="../ink/ink2219.xml"/><Relationship Id="rId248" Type="http://schemas.openxmlformats.org/officeDocument/2006/relationships/customXml" Target="../ink/ink2088.xml"/><Relationship Id="rId12" Type="http://schemas.openxmlformats.org/officeDocument/2006/relationships/image" Target="../media/image1694.png"/><Relationship Id="rId108" Type="http://schemas.openxmlformats.org/officeDocument/2006/relationships/customXml" Target="../ink/ink1970.xml"/><Relationship Id="rId315" Type="http://schemas.openxmlformats.org/officeDocument/2006/relationships/customXml" Target="../ink/ink2142.xml"/><Relationship Id="rId357" Type="http://schemas.openxmlformats.org/officeDocument/2006/relationships/customXml" Target="../ink/ink2178.xml"/><Relationship Id="rId54" Type="http://schemas.openxmlformats.org/officeDocument/2006/relationships/image" Target="../media/image1719.png"/><Relationship Id="rId96" Type="http://schemas.openxmlformats.org/officeDocument/2006/relationships/customXml" Target="../ink/ink1958.xml"/><Relationship Id="rId161" Type="http://schemas.openxmlformats.org/officeDocument/2006/relationships/customXml" Target="../ink/ink2017.xml"/><Relationship Id="rId217" Type="http://schemas.openxmlformats.org/officeDocument/2006/relationships/customXml" Target="../ink/ink2062.xml"/><Relationship Id="rId399" Type="http://schemas.openxmlformats.org/officeDocument/2006/relationships/customXml" Target="../ink/ink2205.xml"/><Relationship Id="rId259" Type="http://schemas.openxmlformats.org/officeDocument/2006/relationships/customXml" Target="../ink/ink2099.xml"/><Relationship Id="rId424" Type="http://schemas.openxmlformats.org/officeDocument/2006/relationships/customXml" Target="../ink/ink2230.xml"/><Relationship Id="rId23" Type="http://schemas.openxmlformats.org/officeDocument/2006/relationships/customXml" Target="../ink/ink1921.xml"/><Relationship Id="rId119" Type="http://schemas.openxmlformats.org/officeDocument/2006/relationships/customXml" Target="../ink/ink1981.xml"/><Relationship Id="rId270" Type="http://schemas.openxmlformats.org/officeDocument/2006/relationships/customXml" Target="../ink/ink2110.xml"/><Relationship Id="rId326" Type="http://schemas.openxmlformats.org/officeDocument/2006/relationships/image" Target="../media/image1839.png"/><Relationship Id="rId65" Type="http://schemas.openxmlformats.org/officeDocument/2006/relationships/customXml" Target="../ink/ink1942.xml"/><Relationship Id="rId130" Type="http://schemas.openxmlformats.org/officeDocument/2006/relationships/customXml" Target="../ink/ink1992.xml"/><Relationship Id="rId368" Type="http://schemas.openxmlformats.org/officeDocument/2006/relationships/image" Target="../media/image1841.png"/><Relationship Id="rId172" Type="http://schemas.openxmlformats.org/officeDocument/2006/relationships/customXml" Target="../ink/ink2028.xml"/><Relationship Id="rId228" Type="http://schemas.openxmlformats.org/officeDocument/2006/relationships/customXml" Target="../ink/ink2073.xml"/><Relationship Id="rId435" Type="http://schemas.openxmlformats.org/officeDocument/2006/relationships/customXml" Target="../ink/ink2239.xml"/><Relationship Id="rId281" Type="http://schemas.openxmlformats.org/officeDocument/2006/relationships/customXml" Target="../ink/ink2121.xml"/><Relationship Id="rId337" Type="http://schemas.openxmlformats.org/officeDocument/2006/relationships/customXml" Target="../ink/ink2158.xml"/><Relationship Id="rId34" Type="http://schemas.openxmlformats.org/officeDocument/2006/relationships/image" Target="../media/image1709.png"/><Relationship Id="rId76" Type="http://schemas.openxmlformats.org/officeDocument/2006/relationships/image" Target="../media/image1789.png"/><Relationship Id="rId141" Type="http://schemas.openxmlformats.org/officeDocument/2006/relationships/customXml" Target="../ink/ink1999.xml"/><Relationship Id="rId379" Type="http://schemas.openxmlformats.org/officeDocument/2006/relationships/customXml" Target="../ink/ink2193.xml"/><Relationship Id="rId7" Type="http://schemas.openxmlformats.org/officeDocument/2006/relationships/customXml" Target="../ink/ink1913.xml"/><Relationship Id="rId183" Type="http://schemas.openxmlformats.org/officeDocument/2006/relationships/image" Target="../media/image1807.png"/><Relationship Id="rId239" Type="http://schemas.openxmlformats.org/officeDocument/2006/relationships/customXml" Target="../ink/ink2083.xml"/><Relationship Id="rId390" Type="http://schemas.openxmlformats.org/officeDocument/2006/relationships/image" Target="../media/image1852.png"/><Relationship Id="rId404" Type="http://schemas.openxmlformats.org/officeDocument/2006/relationships/customXml" Target="../ink/ink2210.xml"/><Relationship Id="rId446" Type="http://schemas.openxmlformats.org/officeDocument/2006/relationships/image" Target="../media/image1862.png"/><Relationship Id="rId250" Type="http://schemas.openxmlformats.org/officeDocument/2006/relationships/customXml" Target="../ink/ink2090.xml"/><Relationship Id="rId292" Type="http://schemas.openxmlformats.org/officeDocument/2006/relationships/image" Target="../media/image1822.png"/><Relationship Id="rId306" Type="http://schemas.openxmlformats.org/officeDocument/2006/relationships/image" Target="../media/image1829.png"/><Relationship Id="rId45" Type="http://schemas.openxmlformats.org/officeDocument/2006/relationships/customXml" Target="../ink/ink1932.xml"/><Relationship Id="rId87" Type="http://schemas.openxmlformats.org/officeDocument/2006/relationships/customXml" Target="../ink/ink1953.xml"/><Relationship Id="rId110" Type="http://schemas.openxmlformats.org/officeDocument/2006/relationships/customXml" Target="../ink/ink1972.xml"/><Relationship Id="rId348" Type="http://schemas.openxmlformats.org/officeDocument/2006/relationships/customXml" Target="../ink/ink2169.xml"/><Relationship Id="rId152" Type="http://schemas.openxmlformats.org/officeDocument/2006/relationships/customXml" Target="../ink/ink2008.xml"/><Relationship Id="rId194" Type="http://schemas.openxmlformats.org/officeDocument/2006/relationships/customXml" Target="../ink/ink2042.xml"/><Relationship Id="rId208" Type="http://schemas.openxmlformats.org/officeDocument/2006/relationships/customXml" Target="../ink/ink2053.xml"/><Relationship Id="rId415" Type="http://schemas.openxmlformats.org/officeDocument/2006/relationships/customXml" Target="../ink/ink2221.xml"/><Relationship Id="rId261" Type="http://schemas.openxmlformats.org/officeDocument/2006/relationships/customXml" Target="../ink/ink2101.xml"/><Relationship Id="rId14" Type="http://schemas.openxmlformats.org/officeDocument/2006/relationships/image" Target="../media/image1695.png"/><Relationship Id="rId56" Type="http://schemas.openxmlformats.org/officeDocument/2006/relationships/image" Target="../media/image1720.png"/><Relationship Id="rId317" Type="http://schemas.openxmlformats.org/officeDocument/2006/relationships/customXml" Target="../ink/ink2143.xml"/><Relationship Id="rId359" Type="http://schemas.openxmlformats.org/officeDocument/2006/relationships/customXml" Target="../ink/ink2180.xml"/><Relationship Id="rId98" Type="http://schemas.openxmlformats.org/officeDocument/2006/relationships/customXml" Target="../ink/ink1960.xml"/><Relationship Id="rId121" Type="http://schemas.openxmlformats.org/officeDocument/2006/relationships/customXml" Target="../ink/ink1983.xml"/><Relationship Id="rId163" Type="http://schemas.openxmlformats.org/officeDocument/2006/relationships/customXml" Target="../ink/ink2019.xml"/><Relationship Id="rId219" Type="http://schemas.openxmlformats.org/officeDocument/2006/relationships/customXml" Target="../ink/ink2064.xml"/><Relationship Id="rId370" Type="http://schemas.openxmlformats.org/officeDocument/2006/relationships/image" Target="../media/image1842.png"/><Relationship Id="rId426" Type="http://schemas.openxmlformats.org/officeDocument/2006/relationships/customXml" Target="../ink/ink2232.xml"/><Relationship Id="rId230" Type="http://schemas.openxmlformats.org/officeDocument/2006/relationships/customXml" Target="../ink/ink2075.xml"/><Relationship Id="rId25" Type="http://schemas.openxmlformats.org/officeDocument/2006/relationships/customXml" Target="../ink/ink1922.xml"/><Relationship Id="rId67" Type="http://schemas.openxmlformats.org/officeDocument/2006/relationships/customXml" Target="../ink/ink1943.xml"/><Relationship Id="rId272" Type="http://schemas.openxmlformats.org/officeDocument/2006/relationships/customXml" Target="../ink/ink2112.xml"/><Relationship Id="rId328" Type="http://schemas.openxmlformats.org/officeDocument/2006/relationships/customXml" Target="../ink/ink2149.xml"/><Relationship Id="rId132" Type="http://schemas.openxmlformats.org/officeDocument/2006/relationships/customXml" Target="../ink/ink1994.xml"/><Relationship Id="rId174" Type="http://schemas.openxmlformats.org/officeDocument/2006/relationships/customXml" Target="../ink/ink2030.xml"/><Relationship Id="rId381" Type="http://schemas.openxmlformats.org/officeDocument/2006/relationships/customXml" Target="../ink/ink2194.xml"/><Relationship Id="rId241" Type="http://schemas.openxmlformats.org/officeDocument/2006/relationships/customXml" Target="../ink/ink2084.xml"/><Relationship Id="rId437" Type="http://schemas.openxmlformats.org/officeDocument/2006/relationships/customXml" Target="../ink/ink2240.xml"/><Relationship Id="rId36" Type="http://schemas.openxmlformats.org/officeDocument/2006/relationships/image" Target="../media/image1710.png"/><Relationship Id="rId283" Type="http://schemas.openxmlformats.org/officeDocument/2006/relationships/customXml" Target="../ink/ink2123.xml"/><Relationship Id="rId339" Type="http://schemas.openxmlformats.org/officeDocument/2006/relationships/customXml" Target="../ink/ink2160.xml"/><Relationship Id="rId78" Type="http://schemas.openxmlformats.org/officeDocument/2006/relationships/image" Target="../media/image1790.png"/><Relationship Id="rId101" Type="http://schemas.openxmlformats.org/officeDocument/2006/relationships/customXml" Target="../ink/ink1963.xml"/><Relationship Id="rId143" Type="http://schemas.openxmlformats.org/officeDocument/2006/relationships/customXml" Target="../ink/ink2000.xml"/><Relationship Id="rId185" Type="http://schemas.openxmlformats.org/officeDocument/2006/relationships/image" Target="../media/image1808.png"/><Relationship Id="rId350" Type="http://schemas.openxmlformats.org/officeDocument/2006/relationships/customXml" Target="../ink/ink2171.xml"/><Relationship Id="rId406" Type="http://schemas.openxmlformats.org/officeDocument/2006/relationships/customXml" Target="../ink/ink2212.xml"/><Relationship Id="rId9" Type="http://schemas.openxmlformats.org/officeDocument/2006/relationships/customXml" Target="../ink/ink1914.xml"/><Relationship Id="rId210" Type="http://schemas.openxmlformats.org/officeDocument/2006/relationships/customXml" Target="../ink/ink2055.xml"/><Relationship Id="rId392" Type="http://schemas.openxmlformats.org/officeDocument/2006/relationships/image" Target="../media/image1853.png"/><Relationship Id="rId448" Type="http://schemas.openxmlformats.org/officeDocument/2006/relationships/image" Target="../media/image1863.png"/><Relationship Id="rId252" Type="http://schemas.openxmlformats.org/officeDocument/2006/relationships/customXml" Target="../ink/ink2092.xml"/><Relationship Id="rId294" Type="http://schemas.openxmlformats.org/officeDocument/2006/relationships/image" Target="../media/image1823.png"/><Relationship Id="rId308" Type="http://schemas.openxmlformats.org/officeDocument/2006/relationships/image" Target="../media/image1830.png"/><Relationship Id="rId47" Type="http://schemas.openxmlformats.org/officeDocument/2006/relationships/customXml" Target="../ink/ink1933.xml"/><Relationship Id="rId89" Type="http://schemas.openxmlformats.org/officeDocument/2006/relationships/customXml" Target="../ink/ink1954.xml"/><Relationship Id="rId112" Type="http://schemas.openxmlformats.org/officeDocument/2006/relationships/customXml" Target="../ink/ink1974.xml"/><Relationship Id="rId154" Type="http://schemas.openxmlformats.org/officeDocument/2006/relationships/customXml" Target="../ink/ink2010.xml"/><Relationship Id="rId361" Type="http://schemas.openxmlformats.org/officeDocument/2006/relationships/customXml" Target="../ink/ink2182.xml"/><Relationship Id="rId196" Type="http://schemas.openxmlformats.org/officeDocument/2006/relationships/customXml" Target="../ink/ink2043.xml"/><Relationship Id="rId417" Type="http://schemas.openxmlformats.org/officeDocument/2006/relationships/customXml" Target="../ink/ink2223.xml"/><Relationship Id="rId16" Type="http://schemas.openxmlformats.org/officeDocument/2006/relationships/image" Target="../media/image1696.png"/><Relationship Id="rId221" Type="http://schemas.openxmlformats.org/officeDocument/2006/relationships/customXml" Target="../ink/ink2066.xml"/><Relationship Id="rId263" Type="http://schemas.openxmlformats.org/officeDocument/2006/relationships/customXml" Target="../ink/ink2103.xml"/><Relationship Id="rId319" Type="http://schemas.openxmlformats.org/officeDocument/2006/relationships/customXml" Target="../ink/ink2144.xml"/><Relationship Id="rId58" Type="http://schemas.openxmlformats.org/officeDocument/2006/relationships/image" Target="../media/image1780.png"/><Relationship Id="rId123" Type="http://schemas.openxmlformats.org/officeDocument/2006/relationships/customXml" Target="../ink/ink1985.xml"/><Relationship Id="rId330" Type="http://schemas.openxmlformats.org/officeDocument/2006/relationships/customXml" Target="../ink/ink2151.xml"/><Relationship Id="rId165" Type="http://schemas.openxmlformats.org/officeDocument/2006/relationships/customXml" Target="../ink/ink2021.xml"/><Relationship Id="rId372" Type="http://schemas.openxmlformats.org/officeDocument/2006/relationships/image" Target="../media/image1843.png"/><Relationship Id="rId428" Type="http://schemas.openxmlformats.org/officeDocument/2006/relationships/customXml" Target="../ink/ink2234.xml"/><Relationship Id="rId232" Type="http://schemas.openxmlformats.org/officeDocument/2006/relationships/customXml" Target="../ink/ink2077.xml"/><Relationship Id="rId274" Type="http://schemas.openxmlformats.org/officeDocument/2006/relationships/customXml" Target="../ink/ink2114.xml"/><Relationship Id="rId27" Type="http://schemas.openxmlformats.org/officeDocument/2006/relationships/customXml" Target="../ink/ink1923.xml"/><Relationship Id="rId69" Type="http://schemas.openxmlformats.org/officeDocument/2006/relationships/customXml" Target="../ink/ink1944.xml"/><Relationship Id="rId134" Type="http://schemas.openxmlformats.org/officeDocument/2006/relationships/image" Target="../media/image1799.png"/><Relationship Id="rId80" Type="http://schemas.openxmlformats.org/officeDocument/2006/relationships/image" Target="../media/image1791.png"/><Relationship Id="rId176" Type="http://schemas.openxmlformats.org/officeDocument/2006/relationships/customXml" Target="../ink/ink2032.xml"/><Relationship Id="rId341" Type="http://schemas.openxmlformats.org/officeDocument/2006/relationships/customXml" Target="../ink/ink2162.xml"/><Relationship Id="rId383" Type="http://schemas.openxmlformats.org/officeDocument/2006/relationships/customXml" Target="../ink/ink2195.xml"/><Relationship Id="rId439" Type="http://schemas.openxmlformats.org/officeDocument/2006/relationships/customXml" Target="../ink/ink2241.xml"/><Relationship Id="rId201" Type="http://schemas.openxmlformats.org/officeDocument/2006/relationships/customXml" Target="../ink/ink2046.xml"/><Relationship Id="rId243" Type="http://schemas.openxmlformats.org/officeDocument/2006/relationships/customXml" Target="../ink/ink2085.xml"/><Relationship Id="rId285" Type="http://schemas.openxmlformats.org/officeDocument/2006/relationships/customXml" Target="../ink/ink2125.xml"/><Relationship Id="rId450" Type="http://schemas.openxmlformats.org/officeDocument/2006/relationships/image" Target="../media/image1864.png"/><Relationship Id="rId38" Type="http://schemas.openxmlformats.org/officeDocument/2006/relationships/image" Target="../media/image1711.png"/><Relationship Id="rId103" Type="http://schemas.openxmlformats.org/officeDocument/2006/relationships/customXml" Target="../ink/ink1965.xml"/><Relationship Id="rId310" Type="http://schemas.openxmlformats.org/officeDocument/2006/relationships/image" Target="../media/image1831.png"/><Relationship Id="rId91" Type="http://schemas.openxmlformats.org/officeDocument/2006/relationships/customXml" Target="../ink/ink1955.xml"/><Relationship Id="rId145" Type="http://schemas.openxmlformats.org/officeDocument/2006/relationships/customXml" Target="../ink/ink2001.xml"/><Relationship Id="rId187" Type="http://schemas.openxmlformats.org/officeDocument/2006/relationships/image" Target="../media/image1809.png"/><Relationship Id="rId352" Type="http://schemas.openxmlformats.org/officeDocument/2006/relationships/customXml" Target="../ink/ink2173.xml"/><Relationship Id="rId394" Type="http://schemas.openxmlformats.org/officeDocument/2006/relationships/image" Target="../media/image1854.png"/><Relationship Id="rId408" Type="http://schemas.openxmlformats.org/officeDocument/2006/relationships/customXml" Target="../ink/ink2214.xml"/><Relationship Id="rId212" Type="http://schemas.openxmlformats.org/officeDocument/2006/relationships/customXml" Target="../ink/ink2057.xml"/><Relationship Id="rId254" Type="http://schemas.openxmlformats.org/officeDocument/2006/relationships/customXml" Target="../ink/ink2094.xml"/><Relationship Id="rId49" Type="http://schemas.openxmlformats.org/officeDocument/2006/relationships/customXml" Target="../ink/ink1934.xml"/><Relationship Id="rId114" Type="http://schemas.openxmlformats.org/officeDocument/2006/relationships/customXml" Target="../ink/ink1976.xml"/><Relationship Id="rId296" Type="http://schemas.openxmlformats.org/officeDocument/2006/relationships/image" Target="../media/image1824.png"/><Relationship Id="rId60" Type="http://schemas.openxmlformats.org/officeDocument/2006/relationships/image" Target="../media/image1781.png"/><Relationship Id="rId156" Type="http://schemas.openxmlformats.org/officeDocument/2006/relationships/customXml" Target="../ink/ink2012.xml"/><Relationship Id="rId198" Type="http://schemas.openxmlformats.org/officeDocument/2006/relationships/customXml" Target="../ink/ink2044.xml"/><Relationship Id="rId321" Type="http://schemas.openxmlformats.org/officeDocument/2006/relationships/customXml" Target="../ink/ink2145.xml"/><Relationship Id="rId363" Type="http://schemas.openxmlformats.org/officeDocument/2006/relationships/customXml" Target="../ink/ink2184.xml"/><Relationship Id="rId419" Type="http://schemas.openxmlformats.org/officeDocument/2006/relationships/customXml" Target="../ink/ink2225.xml"/><Relationship Id="rId223" Type="http://schemas.openxmlformats.org/officeDocument/2006/relationships/customXml" Target="../ink/ink2068.xml"/><Relationship Id="rId430" Type="http://schemas.openxmlformats.org/officeDocument/2006/relationships/customXml" Target="../ink/ink2236.xml"/><Relationship Id="rId18" Type="http://schemas.openxmlformats.org/officeDocument/2006/relationships/image" Target="../media/image1697.png"/><Relationship Id="rId265" Type="http://schemas.openxmlformats.org/officeDocument/2006/relationships/customXml" Target="../ink/ink2105.xml"/><Relationship Id="rId50" Type="http://schemas.openxmlformats.org/officeDocument/2006/relationships/image" Target="../media/image1717.png"/><Relationship Id="rId104" Type="http://schemas.openxmlformats.org/officeDocument/2006/relationships/customXml" Target="../ink/ink1966.xml"/><Relationship Id="rId125" Type="http://schemas.openxmlformats.org/officeDocument/2006/relationships/customXml" Target="../ink/ink1987.xml"/><Relationship Id="rId146" Type="http://schemas.openxmlformats.org/officeDocument/2006/relationships/customXml" Target="../ink/ink2002.xml"/><Relationship Id="rId167" Type="http://schemas.openxmlformats.org/officeDocument/2006/relationships/customXml" Target="../ink/ink2023.xml"/><Relationship Id="rId188" Type="http://schemas.openxmlformats.org/officeDocument/2006/relationships/customXml" Target="../ink/ink2039.xml"/><Relationship Id="rId311" Type="http://schemas.openxmlformats.org/officeDocument/2006/relationships/customXml" Target="../ink/ink2140.xml"/><Relationship Id="rId332" Type="http://schemas.openxmlformats.org/officeDocument/2006/relationships/customXml" Target="../ink/ink2153.xml"/><Relationship Id="rId353" Type="http://schemas.openxmlformats.org/officeDocument/2006/relationships/customXml" Target="../ink/ink2174.xml"/><Relationship Id="rId374" Type="http://schemas.openxmlformats.org/officeDocument/2006/relationships/image" Target="../media/image1844.png"/><Relationship Id="rId395" Type="http://schemas.openxmlformats.org/officeDocument/2006/relationships/customXml" Target="../ink/ink2201.xml"/><Relationship Id="rId409" Type="http://schemas.openxmlformats.org/officeDocument/2006/relationships/customXml" Target="../ink/ink2215.xml"/><Relationship Id="rId71" Type="http://schemas.openxmlformats.org/officeDocument/2006/relationships/customXml" Target="../ink/ink1945.xml"/><Relationship Id="rId92" Type="http://schemas.openxmlformats.org/officeDocument/2006/relationships/image" Target="../media/image1797.png"/><Relationship Id="rId213" Type="http://schemas.openxmlformats.org/officeDocument/2006/relationships/customXml" Target="../ink/ink2058.xml"/><Relationship Id="rId234" Type="http://schemas.openxmlformats.org/officeDocument/2006/relationships/customXml" Target="../ink/ink2079.xml"/><Relationship Id="rId420" Type="http://schemas.openxmlformats.org/officeDocument/2006/relationships/customXml" Target="../ink/ink2226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924.xml"/><Relationship Id="rId255" Type="http://schemas.openxmlformats.org/officeDocument/2006/relationships/customXml" Target="../ink/ink2095.xml"/><Relationship Id="rId276" Type="http://schemas.openxmlformats.org/officeDocument/2006/relationships/customXml" Target="../ink/ink2116.xml"/><Relationship Id="rId297" Type="http://schemas.openxmlformats.org/officeDocument/2006/relationships/customXml" Target="../ink/ink2133.xml"/><Relationship Id="rId441" Type="http://schemas.openxmlformats.org/officeDocument/2006/relationships/customXml" Target="../ink/ink2242.xml"/><Relationship Id="rId40" Type="http://schemas.openxmlformats.org/officeDocument/2006/relationships/image" Target="../media/image1712.png"/><Relationship Id="rId115" Type="http://schemas.openxmlformats.org/officeDocument/2006/relationships/customXml" Target="../ink/ink1977.xml"/><Relationship Id="rId136" Type="http://schemas.openxmlformats.org/officeDocument/2006/relationships/image" Target="../media/image1800.png"/><Relationship Id="rId157" Type="http://schemas.openxmlformats.org/officeDocument/2006/relationships/customXml" Target="../ink/ink2013.xml"/><Relationship Id="rId178" Type="http://schemas.openxmlformats.org/officeDocument/2006/relationships/customXml" Target="../ink/ink2034.xml"/><Relationship Id="rId301" Type="http://schemas.openxmlformats.org/officeDocument/2006/relationships/customXml" Target="../ink/ink2135.xml"/><Relationship Id="rId322" Type="http://schemas.openxmlformats.org/officeDocument/2006/relationships/image" Target="../media/image1837.png"/><Relationship Id="rId343" Type="http://schemas.openxmlformats.org/officeDocument/2006/relationships/customXml" Target="../ink/ink2164.xml"/><Relationship Id="rId364" Type="http://schemas.openxmlformats.org/officeDocument/2006/relationships/customXml" Target="../ink/ink2185.xml"/><Relationship Id="rId61" Type="http://schemas.openxmlformats.org/officeDocument/2006/relationships/customXml" Target="../ink/ink1940.xml"/><Relationship Id="rId82" Type="http://schemas.openxmlformats.org/officeDocument/2006/relationships/image" Target="../media/image1792.png"/><Relationship Id="rId199" Type="http://schemas.openxmlformats.org/officeDocument/2006/relationships/image" Target="../media/image1815.png"/><Relationship Id="rId203" Type="http://schemas.openxmlformats.org/officeDocument/2006/relationships/customXml" Target="../ink/ink2048.xml"/><Relationship Id="rId385" Type="http://schemas.openxmlformats.org/officeDocument/2006/relationships/customXml" Target="../ink/ink2196.xml"/><Relationship Id="rId19" Type="http://schemas.openxmlformats.org/officeDocument/2006/relationships/customXml" Target="../ink/ink1919.xml"/><Relationship Id="rId224" Type="http://schemas.openxmlformats.org/officeDocument/2006/relationships/customXml" Target="../ink/ink2069.xml"/><Relationship Id="rId245" Type="http://schemas.openxmlformats.org/officeDocument/2006/relationships/customXml" Target="../ink/ink2086.xml"/><Relationship Id="rId266" Type="http://schemas.openxmlformats.org/officeDocument/2006/relationships/customXml" Target="../ink/ink2106.xml"/><Relationship Id="rId287" Type="http://schemas.openxmlformats.org/officeDocument/2006/relationships/customXml" Target="../ink/ink2127.xml"/><Relationship Id="rId410" Type="http://schemas.openxmlformats.org/officeDocument/2006/relationships/customXml" Target="../ink/ink2216.xml"/><Relationship Id="rId431" Type="http://schemas.openxmlformats.org/officeDocument/2006/relationships/customXml" Target="../ink/ink2237.xml"/><Relationship Id="rId30" Type="http://schemas.openxmlformats.org/officeDocument/2006/relationships/image" Target="../media/image1705.png"/><Relationship Id="rId105" Type="http://schemas.openxmlformats.org/officeDocument/2006/relationships/customXml" Target="../ink/ink1967.xml"/><Relationship Id="rId126" Type="http://schemas.openxmlformats.org/officeDocument/2006/relationships/customXml" Target="../ink/ink1988.xml"/><Relationship Id="rId147" Type="http://schemas.openxmlformats.org/officeDocument/2006/relationships/customXml" Target="../ink/ink2003.xml"/><Relationship Id="rId168" Type="http://schemas.openxmlformats.org/officeDocument/2006/relationships/customXml" Target="../ink/ink2024.xml"/><Relationship Id="rId312" Type="http://schemas.openxmlformats.org/officeDocument/2006/relationships/image" Target="../media/image1832.png"/><Relationship Id="rId333" Type="http://schemas.openxmlformats.org/officeDocument/2006/relationships/customXml" Target="../ink/ink2154.xml"/><Relationship Id="rId354" Type="http://schemas.openxmlformats.org/officeDocument/2006/relationships/customXml" Target="../ink/ink2175.xml"/><Relationship Id="rId51" Type="http://schemas.openxmlformats.org/officeDocument/2006/relationships/customXml" Target="../ink/ink1935.xml"/><Relationship Id="rId72" Type="http://schemas.openxmlformats.org/officeDocument/2006/relationships/image" Target="../media/image1787.png"/><Relationship Id="rId93" Type="http://schemas.openxmlformats.org/officeDocument/2006/relationships/customXml" Target="../ink/ink1956.xml"/><Relationship Id="rId189" Type="http://schemas.openxmlformats.org/officeDocument/2006/relationships/image" Target="../media/image1810.png"/><Relationship Id="rId375" Type="http://schemas.openxmlformats.org/officeDocument/2006/relationships/customXml" Target="../ink/ink2191.xml"/><Relationship Id="rId396" Type="http://schemas.openxmlformats.org/officeDocument/2006/relationships/customXml" Target="../ink/ink2202.xml"/><Relationship Id="rId3" Type="http://schemas.openxmlformats.org/officeDocument/2006/relationships/customXml" Target="../ink/ink1911.xml"/><Relationship Id="rId214" Type="http://schemas.openxmlformats.org/officeDocument/2006/relationships/customXml" Target="../ink/ink2059.xml"/><Relationship Id="rId235" Type="http://schemas.openxmlformats.org/officeDocument/2006/relationships/customXml" Target="../ink/ink2080.xml"/><Relationship Id="rId256" Type="http://schemas.openxmlformats.org/officeDocument/2006/relationships/customXml" Target="../ink/ink2096.xml"/><Relationship Id="rId277" Type="http://schemas.openxmlformats.org/officeDocument/2006/relationships/customXml" Target="../ink/ink2117.xml"/><Relationship Id="rId298" Type="http://schemas.openxmlformats.org/officeDocument/2006/relationships/image" Target="../media/image1825.png"/><Relationship Id="rId400" Type="http://schemas.openxmlformats.org/officeDocument/2006/relationships/customXml" Target="../ink/ink2206.xml"/><Relationship Id="rId421" Type="http://schemas.openxmlformats.org/officeDocument/2006/relationships/customXml" Target="../ink/ink2227.xml"/><Relationship Id="rId442" Type="http://schemas.openxmlformats.org/officeDocument/2006/relationships/image" Target="../media/image1860.png"/><Relationship Id="rId116" Type="http://schemas.openxmlformats.org/officeDocument/2006/relationships/customXml" Target="../ink/ink1978.xml"/><Relationship Id="rId137" Type="http://schemas.openxmlformats.org/officeDocument/2006/relationships/customXml" Target="../ink/ink1997.xml"/><Relationship Id="rId158" Type="http://schemas.openxmlformats.org/officeDocument/2006/relationships/customXml" Target="../ink/ink2014.xml"/><Relationship Id="rId302" Type="http://schemas.openxmlformats.org/officeDocument/2006/relationships/image" Target="../media/image1827.png"/><Relationship Id="rId323" Type="http://schemas.openxmlformats.org/officeDocument/2006/relationships/customXml" Target="../ink/ink2146.xml"/><Relationship Id="rId344" Type="http://schemas.openxmlformats.org/officeDocument/2006/relationships/customXml" Target="../ink/ink2165.xml"/><Relationship Id="rId20" Type="http://schemas.openxmlformats.org/officeDocument/2006/relationships/image" Target="../media/image1698.png"/><Relationship Id="rId41" Type="http://schemas.openxmlformats.org/officeDocument/2006/relationships/customXml" Target="../ink/ink1930.xml"/><Relationship Id="rId62" Type="http://schemas.openxmlformats.org/officeDocument/2006/relationships/image" Target="../media/image1782.png"/><Relationship Id="rId83" Type="http://schemas.openxmlformats.org/officeDocument/2006/relationships/customXml" Target="../ink/ink1951.xml"/><Relationship Id="rId179" Type="http://schemas.openxmlformats.org/officeDocument/2006/relationships/image" Target="../media/image1805.png"/><Relationship Id="rId365" Type="http://schemas.openxmlformats.org/officeDocument/2006/relationships/customXml" Target="../ink/ink2186.xml"/><Relationship Id="rId386" Type="http://schemas.openxmlformats.org/officeDocument/2006/relationships/image" Target="../media/image1850.png"/><Relationship Id="rId190" Type="http://schemas.openxmlformats.org/officeDocument/2006/relationships/customXml" Target="../ink/ink2040.xml"/><Relationship Id="rId204" Type="http://schemas.openxmlformats.org/officeDocument/2006/relationships/customXml" Target="../ink/ink2049.xml"/><Relationship Id="rId225" Type="http://schemas.openxmlformats.org/officeDocument/2006/relationships/customXml" Target="../ink/ink2070.xml"/><Relationship Id="rId246" Type="http://schemas.openxmlformats.org/officeDocument/2006/relationships/image" Target="../media/image1820.png"/><Relationship Id="rId267" Type="http://schemas.openxmlformats.org/officeDocument/2006/relationships/customXml" Target="../ink/ink2107.xml"/><Relationship Id="rId288" Type="http://schemas.openxmlformats.org/officeDocument/2006/relationships/customXml" Target="../ink/ink2128.xml"/><Relationship Id="rId411" Type="http://schemas.openxmlformats.org/officeDocument/2006/relationships/customXml" Target="../ink/ink2217.xml"/><Relationship Id="rId432" Type="http://schemas.openxmlformats.org/officeDocument/2006/relationships/image" Target="../media/image1855.png"/><Relationship Id="rId106" Type="http://schemas.openxmlformats.org/officeDocument/2006/relationships/customXml" Target="../ink/ink1968.xml"/><Relationship Id="rId127" Type="http://schemas.openxmlformats.org/officeDocument/2006/relationships/customXml" Target="../ink/ink1989.xml"/><Relationship Id="rId313" Type="http://schemas.openxmlformats.org/officeDocument/2006/relationships/customXml" Target="../ink/ink2141.xml"/><Relationship Id="rId10" Type="http://schemas.openxmlformats.org/officeDocument/2006/relationships/image" Target="../media/image1693.png"/><Relationship Id="rId31" Type="http://schemas.openxmlformats.org/officeDocument/2006/relationships/customXml" Target="../ink/ink1925.xml"/><Relationship Id="rId52" Type="http://schemas.openxmlformats.org/officeDocument/2006/relationships/image" Target="../media/image1718.png"/><Relationship Id="rId73" Type="http://schemas.openxmlformats.org/officeDocument/2006/relationships/customXml" Target="../ink/ink1946.xml"/><Relationship Id="rId94" Type="http://schemas.openxmlformats.org/officeDocument/2006/relationships/image" Target="../media/image1798.png"/><Relationship Id="rId148" Type="http://schemas.openxmlformats.org/officeDocument/2006/relationships/customXml" Target="../ink/ink2004.xml"/><Relationship Id="rId169" Type="http://schemas.openxmlformats.org/officeDocument/2006/relationships/customXml" Target="../ink/ink2025.xml"/><Relationship Id="rId334" Type="http://schemas.openxmlformats.org/officeDocument/2006/relationships/customXml" Target="../ink/ink2155.xml"/><Relationship Id="rId355" Type="http://schemas.openxmlformats.org/officeDocument/2006/relationships/customXml" Target="../ink/ink2176.xml"/><Relationship Id="rId376" Type="http://schemas.openxmlformats.org/officeDocument/2006/relationships/image" Target="../media/image1845.png"/><Relationship Id="rId397" Type="http://schemas.openxmlformats.org/officeDocument/2006/relationships/customXml" Target="../ink/ink2203.xml"/><Relationship Id="rId4" Type="http://schemas.openxmlformats.org/officeDocument/2006/relationships/image" Target="../media/image1690.png"/><Relationship Id="rId180" Type="http://schemas.openxmlformats.org/officeDocument/2006/relationships/customXml" Target="../ink/ink2035.xml"/><Relationship Id="rId215" Type="http://schemas.openxmlformats.org/officeDocument/2006/relationships/customXml" Target="../ink/ink2060.xml"/><Relationship Id="rId236" Type="http://schemas.openxmlformats.org/officeDocument/2006/relationships/customXml" Target="../ink/ink2081.xml"/><Relationship Id="rId257" Type="http://schemas.openxmlformats.org/officeDocument/2006/relationships/customXml" Target="../ink/ink2097.xml"/><Relationship Id="rId278" Type="http://schemas.openxmlformats.org/officeDocument/2006/relationships/customXml" Target="../ink/ink2118.xml"/><Relationship Id="rId401" Type="http://schemas.openxmlformats.org/officeDocument/2006/relationships/customXml" Target="../ink/ink2207.xml"/><Relationship Id="rId422" Type="http://schemas.openxmlformats.org/officeDocument/2006/relationships/customXml" Target="../ink/ink2228.xml"/><Relationship Id="rId443" Type="http://schemas.openxmlformats.org/officeDocument/2006/relationships/customXml" Target="../ink/ink2243.xml"/><Relationship Id="rId303" Type="http://schemas.openxmlformats.org/officeDocument/2006/relationships/customXml" Target="../ink/ink2136.xml"/><Relationship Id="rId42" Type="http://schemas.openxmlformats.org/officeDocument/2006/relationships/image" Target="../media/image1713.png"/><Relationship Id="rId84" Type="http://schemas.openxmlformats.org/officeDocument/2006/relationships/image" Target="../media/image1793.png"/><Relationship Id="rId138" Type="http://schemas.openxmlformats.org/officeDocument/2006/relationships/image" Target="../media/image1801.png"/><Relationship Id="rId345" Type="http://schemas.openxmlformats.org/officeDocument/2006/relationships/customXml" Target="../ink/ink2166.xml"/><Relationship Id="rId387" Type="http://schemas.openxmlformats.org/officeDocument/2006/relationships/customXml" Target="../ink/ink2197.xml"/><Relationship Id="rId191" Type="http://schemas.openxmlformats.org/officeDocument/2006/relationships/image" Target="../media/image1811.png"/><Relationship Id="rId205" Type="http://schemas.openxmlformats.org/officeDocument/2006/relationships/customXml" Target="../ink/ink2050.xml"/><Relationship Id="rId247" Type="http://schemas.openxmlformats.org/officeDocument/2006/relationships/customXml" Target="../ink/ink2087.xml"/><Relationship Id="rId412" Type="http://schemas.openxmlformats.org/officeDocument/2006/relationships/customXml" Target="../ink/ink2218.xml"/><Relationship Id="rId107" Type="http://schemas.openxmlformats.org/officeDocument/2006/relationships/customXml" Target="../ink/ink1969.xml"/><Relationship Id="rId289" Type="http://schemas.openxmlformats.org/officeDocument/2006/relationships/customXml" Target="../ink/ink2129.xml"/><Relationship Id="rId11" Type="http://schemas.openxmlformats.org/officeDocument/2006/relationships/customXml" Target="../ink/ink1915.xml"/><Relationship Id="rId53" Type="http://schemas.openxmlformats.org/officeDocument/2006/relationships/customXml" Target="../ink/ink1936.xml"/><Relationship Id="rId149" Type="http://schemas.openxmlformats.org/officeDocument/2006/relationships/customXml" Target="../ink/ink2005.xml"/><Relationship Id="rId314" Type="http://schemas.openxmlformats.org/officeDocument/2006/relationships/image" Target="../media/image1833.png"/><Relationship Id="rId356" Type="http://schemas.openxmlformats.org/officeDocument/2006/relationships/customXml" Target="../ink/ink2177.xml"/><Relationship Id="rId398" Type="http://schemas.openxmlformats.org/officeDocument/2006/relationships/customXml" Target="../ink/ink2204.xml"/><Relationship Id="rId95" Type="http://schemas.openxmlformats.org/officeDocument/2006/relationships/customXml" Target="../ink/ink1957.xml"/><Relationship Id="rId160" Type="http://schemas.openxmlformats.org/officeDocument/2006/relationships/customXml" Target="../ink/ink2016.xml"/><Relationship Id="rId216" Type="http://schemas.openxmlformats.org/officeDocument/2006/relationships/customXml" Target="../ink/ink2061.xml"/><Relationship Id="rId423" Type="http://schemas.openxmlformats.org/officeDocument/2006/relationships/customXml" Target="../ink/ink2229.xml"/><Relationship Id="rId258" Type="http://schemas.openxmlformats.org/officeDocument/2006/relationships/customXml" Target="../ink/ink2098.xml"/><Relationship Id="rId22" Type="http://schemas.openxmlformats.org/officeDocument/2006/relationships/image" Target="../media/image1699.png"/><Relationship Id="rId64" Type="http://schemas.openxmlformats.org/officeDocument/2006/relationships/image" Target="../media/image1783.png"/><Relationship Id="rId118" Type="http://schemas.openxmlformats.org/officeDocument/2006/relationships/customXml" Target="../ink/ink1980.xml"/><Relationship Id="rId325" Type="http://schemas.openxmlformats.org/officeDocument/2006/relationships/customXml" Target="../ink/ink2147.xml"/><Relationship Id="rId367" Type="http://schemas.openxmlformats.org/officeDocument/2006/relationships/customXml" Target="../ink/ink2187.xml"/><Relationship Id="rId171" Type="http://schemas.openxmlformats.org/officeDocument/2006/relationships/customXml" Target="../ink/ink2027.xml"/><Relationship Id="rId227" Type="http://schemas.openxmlformats.org/officeDocument/2006/relationships/customXml" Target="../ink/ink2072.xml"/><Relationship Id="rId269" Type="http://schemas.openxmlformats.org/officeDocument/2006/relationships/customXml" Target="../ink/ink2109.xml"/><Relationship Id="rId434" Type="http://schemas.openxmlformats.org/officeDocument/2006/relationships/image" Target="../media/image1856.png"/><Relationship Id="rId33" Type="http://schemas.openxmlformats.org/officeDocument/2006/relationships/customXml" Target="../ink/ink1926.xml"/><Relationship Id="rId129" Type="http://schemas.openxmlformats.org/officeDocument/2006/relationships/customXml" Target="../ink/ink1991.xml"/><Relationship Id="rId280" Type="http://schemas.openxmlformats.org/officeDocument/2006/relationships/customXml" Target="../ink/ink2120.xml"/><Relationship Id="rId336" Type="http://schemas.openxmlformats.org/officeDocument/2006/relationships/customXml" Target="../ink/ink2157.xml"/><Relationship Id="rId75" Type="http://schemas.openxmlformats.org/officeDocument/2006/relationships/customXml" Target="../ink/ink1947.xml"/><Relationship Id="rId140" Type="http://schemas.openxmlformats.org/officeDocument/2006/relationships/image" Target="../media/image1802.png"/><Relationship Id="rId182" Type="http://schemas.openxmlformats.org/officeDocument/2006/relationships/customXml" Target="../ink/ink2036.xml"/><Relationship Id="rId378" Type="http://schemas.openxmlformats.org/officeDocument/2006/relationships/image" Target="../media/image1846.png"/><Relationship Id="rId403" Type="http://schemas.openxmlformats.org/officeDocument/2006/relationships/customXml" Target="../ink/ink2209.xml"/><Relationship Id="rId6" Type="http://schemas.openxmlformats.org/officeDocument/2006/relationships/image" Target="../media/image1691.png"/><Relationship Id="rId238" Type="http://schemas.openxmlformats.org/officeDocument/2006/relationships/image" Target="../media/image1816.png"/><Relationship Id="rId445" Type="http://schemas.openxmlformats.org/officeDocument/2006/relationships/customXml" Target="../ink/ink2244.xml"/><Relationship Id="rId291" Type="http://schemas.openxmlformats.org/officeDocument/2006/relationships/customXml" Target="../ink/ink2130.xml"/><Relationship Id="rId305" Type="http://schemas.openxmlformats.org/officeDocument/2006/relationships/customXml" Target="../ink/ink2137.xml"/><Relationship Id="rId347" Type="http://schemas.openxmlformats.org/officeDocument/2006/relationships/customXml" Target="../ink/ink2168.xml"/><Relationship Id="rId44" Type="http://schemas.openxmlformats.org/officeDocument/2006/relationships/image" Target="../media/image1714.png"/><Relationship Id="rId86" Type="http://schemas.openxmlformats.org/officeDocument/2006/relationships/image" Target="../media/image1794.png"/><Relationship Id="rId151" Type="http://schemas.openxmlformats.org/officeDocument/2006/relationships/customXml" Target="../ink/ink2007.xml"/><Relationship Id="rId389" Type="http://schemas.openxmlformats.org/officeDocument/2006/relationships/customXml" Target="../ink/ink2198.xml"/><Relationship Id="rId193" Type="http://schemas.openxmlformats.org/officeDocument/2006/relationships/image" Target="../media/image1812.png"/><Relationship Id="rId207" Type="http://schemas.openxmlformats.org/officeDocument/2006/relationships/customXml" Target="../ink/ink2052.xml"/><Relationship Id="rId249" Type="http://schemas.openxmlformats.org/officeDocument/2006/relationships/customXml" Target="../ink/ink2089.xml"/><Relationship Id="rId414" Type="http://schemas.openxmlformats.org/officeDocument/2006/relationships/customXml" Target="../ink/ink2220.xml"/><Relationship Id="rId13" Type="http://schemas.openxmlformats.org/officeDocument/2006/relationships/customXml" Target="../ink/ink1916.xml"/><Relationship Id="rId109" Type="http://schemas.openxmlformats.org/officeDocument/2006/relationships/customXml" Target="../ink/ink1971.xml"/><Relationship Id="rId260" Type="http://schemas.openxmlformats.org/officeDocument/2006/relationships/customXml" Target="../ink/ink2100.xml"/><Relationship Id="rId316" Type="http://schemas.openxmlformats.org/officeDocument/2006/relationships/image" Target="../media/image1834.png"/><Relationship Id="rId55" Type="http://schemas.openxmlformats.org/officeDocument/2006/relationships/customXml" Target="../ink/ink1937.xml"/><Relationship Id="rId97" Type="http://schemas.openxmlformats.org/officeDocument/2006/relationships/customXml" Target="../ink/ink1959.xml"/><Relationship Id="rId120" Type="http://schemas.openxmlformats.org/officeDocument/2006/relationships/customXml" Target="../ink/ink1982.xml"/><Relationship Id="rId358" Type="http://schemas.openxmlformats.org/officeDocument/2006/relationships/customXml" Target="../ink/ink2179.xml"/><Relationship Id="rId162" Type="http://schemas.openxmlformats.org/officeDocument/2006/relationships/customXml" Target="../ink/ink2018.xml"/><Relationship Id="rId218" Type="http://schemas.openxmlformats.org/officeDocument/2006/relationships/customXml" Target="../ink/ink2063.xml"/><Relationship Id="rId425" Type="http://schemas.openxmlformats.org/officeDocument/2006/relationships/customXml" Target="../ink/ink2231.xml"/><Relationship Id="rId271" Type="http://schemas.openxmlformats.org/officeDocument/2006/relationships/customXml" Target="../ink/ink2111.xml"/><Relationship Id="rId24" Type="http://schemas.openxmlformats.org/officeDocument/2006/relationships/image" Target="../media/image1700.png"/><Relationship Id="rId66" Type="http://schemas.openxmlformats.org/officeDocument/2006/relationships/image" Target="../media/image1784.png"/><Relationship Id="rId131" Type="http://schemas.openxmlformats.org/officeDocument/2006/relationships/customXml" Target="../ink/ink1993.xml"/><Relationship Id="rId327" Type="http://schemas.openxmlformats.org/officeDocument/2006/relationships/customXml" Target="../ink/ink2148.xml"/><Relationship Id="rId369" Type="http://schemas.openxmlformats.org/officeDocument/2006/relationships/customXml" Target="../ink/ink2188.xml"/><Relationship Id="rId173" Type="http://schemas.openxmlformats.org/officeDocument/2006/relationships/customXml" Target="../ink/ink2029.xml"/><Relationship Id="rId229" Type="http://schemas.openxmlformats.org/officeDocument/2006/relationships/customXml" Target="../ink/ink2074.xml"/><Relationship Id="rId380" Type="http://schemas.openxmlformats.org/officeDocument/2006/relationships/image" Target="../media/image1847.png"/><Relationship Id="rId436" Type="http://schemas.openxmlformats.org/officeDocument/2006/relationships/image" Target="../media/image1857.png"/><Relationship Id="rId240" Type="http://schemas.openxmlformats.org/officeDocument/2006/relationships/image" Target="../media/image1817.png"/><Relationship Id="rId35" Type="http://schemas.openxmlformats.org/officeDocument/2006/relationships/customXml" Target="../ink/ink1927.xml"/><Relationship Id="rId77" Type="http://schemas.openxmlformats.org/officeDocument/2006/relationships/customXml" Target="../ink/ink1948.xml"/><Relationship Id="rId100" Type="http://schemas.openxmlformats.org/officeDocument/2006/relationships/customXml" Target="../ink/ink1962.xml"/><Relationship Id="rId282" Type="http://schemas.openxmlformats.org/officeDocument/2006/relationships/customXml" Target="../ink/ink2122.xml"/><Relationship Id="rId338" Type="http://schemas.openxmlformats.org/officeDocument/2006/relationships/customXml" Target="../ink/ink2159.xml"/><Relationship Id="rId8" Type="http://schemas.openxmlformats.org/officeDocument/2006/relationships/image" Target="../media/image1692.png"/><Relationship Id="rId142" Type="http://schemas.openxmlformats.org/officeDocument/2006/relationships/image" Target="../media/image1803.png"/><Relationship Id="rId184" Type="http://schemas.openxmlformats.org/officeDocument/2006/relationships/customXml" Target="../ink/ink2037.xml"/><Relationship Id="rId391" Type="http://schemas.openxmlformats.org/officeDocument/2006/relationships/customXml" Target="../ink/ink2199.xml"/><Relationship Id="rId405" Type="http://schemas.openxmlformats.org/officeDocument/2006/relationships/customXml" Target="../ink/ink2211.xml"/><Relationship Id="rId447" Type="http://schemas.openxmlformats.org/officeDocument/2006/relationships/customXml" Target="../ink/ink2245.xml"/><Relationship Id="rId251" Type="http://schemas.openxmlformats.org/officeDocument/2006/relationships/customXml" Target="../ink/ink2091.xml"/><Relationship Id="rId46" Type="http://schemas.openxmlformats.org/officeDocument/2006/relationships/image" Target="../media/image1715.png"/><Relationship Id="rId293" Type="http://schemas.openxmlformats.org/officeDocument/2006/relationships/customXml" Target="../ink/ink2131.xml"/><Relationship Id="rId307" Type="http://schemas.openxmlformats.org/officeDocument/2006/relationships/customXml" Target="../ink/ink2138.xml"/><Relationship Id="rId349" Type="http://schemas.openxmlformats.org/officeDocument/2006/relationships/customXml" Target="../ink/ink2170.xml"/><Relationship Id="rId88" Type="http://schemas.openxmlformats.org/officeDocument/2006/relationships/image" Target="../media/image1795.png"/><Relationship Id="rId111" Type="http://schemas.openxmlformats.org/officeDocument/2006/relationships/customXml" Target="../ink/ink1973.xml"/><Relationship Id="rId153" Type="http://schemas.openxmlformats.org/officeDocument/2006/relationships/customXml" Target="../ink/ink2009.xml"/><Relationship Id="rId195" Type="http://schemas.openxmlformats.org/officeDocument/2006/relationships/image" Target="../media/image1813.png"/><Relationship Id="rId209" Type="http://schemas.openxmlformats.org/officeDocument/2006/relationships/customXml" Target="../ink/ink2054.xml"/><Relationship Id="rId360" Type="http://schemas.openxmlformats.org/officeDocument/2006/relationships/customXml" Target="../ink/ink2181.xml"/><Relationship Id="rId416" Type="http://schemas.openxmlformats.org/officeDocument/2006/relationships/customXml" Target="../ink/ink2222.xml"/><Relationship Id="rId220" Type="http://schemas.openxmlformats.org/officeDocument/2006/relationships/customXml" Target="../ink/ink2065.xml"/><Relationship Id="rId15" Type="http://schemas.openxmlformats.org/officeDocument/2006/relationships/customXml" Target="../ink/ink1917.xml"/><Relationship Id="rId57" Type="http://schemas.openxmlformats.org/officeDocument/2006/relationships/customXml" Target="../ink/ink1938.xml"/><Relationship Id="rId262" Type="http://schemas.openxmlformats.org/officeDocument/2006/relationships/customXml" Target="../ink/ink2102.xml"/><Relationship Id="rId318" Type="http://schemas.openxmlformats.org/officeDocument/2006/relationships/image" Target="../media/image1835.png"/><Relationship Id="rId99" Type="http://schemas.openxmlformats.org/officeDocument/2006/relationships/customXml" Target="../ink/ink1961.xml"/><Relationship Id="rId122" Type="http://schemas.openxmlformats.org/officeDocument/2006/relationships/customXml" Target="../ink/ink1984.xml"/><Relationship Id="rId164" Type="http://schemas.openxmlformats.org/officeDocument/2006/relationships/customXml" Target="../ink/ink2020.xml"/><Relationship Id="rId371" Type="http://schemas.openxmlformats.org/officeDocument/2006/relationships/customXml" Target="../ink/ink2189.xml"/><Relationship Id="rId427" Type="http://schemas.openxmlformats.org/officeDocument/2006/relationships/customXml" Target="../ink/ink2233.xml"/><Relationship Id="rId26" Type="http://schemas.openxmlformats.org/officeDocument/2006/relationships/image" Target="../media/image1701.png"/><Relationship Id="rId231" Type="http://schemas.openxmlformats.org/officeDocument/2006/relationships/customXml" Target="../ink/ink2076.xml"/><Relationship Id="rId273" Type="http://schemas.openxmlformats.org/officeDocument/2006/relationships/customXml" Target="../ink/ink2113.xml"/><Relationship Id="rId329" Type="http://schemas.openxmlformats.org/officeDocument/2006/relationships/customXml" Target="../ink/ink2150.xml"/><Relationship Id="rId68" Type="http://schemas.openxmlformats.org/officeDocument/2006/relationships/image" Target="../media/image1785.png"/><Relationship Id="rId133" Type="http://schemas.openxmlformats.org/officeDocument/2006/relationships/customXml" Target="../ink/ink1995.xml"/><Relationship Id="rId175" Type="http://schemas.openxmlformats.org/officeDocument/2006/relationships/customXml" Target="../ink/ink2031.xml"/><Relationship Id="rId340" Type="http://schemas.openxmlformats.org/officeDocument/2006/relationships/customXml" Target="../ink/ink2161.xml"/><Relationship Id="rId200" Type="http://schemas.openxmlformats.org/officeDocument/2006/relationships/customXml" Target="../ink/ink2045.xml"/><Relationship Id="rId382" Type="http://schemas.openxmlformats.org/officeDocument/2006/relationships/image" Target="../media/image1848.png"/><Relationship Id="rId438" Type="http://schemas.openxmlformats.org/officeDocument/2006/relationships/image" Target="../media/image1858.png"/><Relationship Id="rId242" Type="http://schemas.openxmlformats.org/officeDocument/2006/relationships/image" Target="../media/image1818.png"/><Relationship Id="rId284" Type="http://schemas.openxmlformats.org/officeDocument/2006/relationships/customXml" Target="../ink/ink2124.xml"/><Relationship Id="rId37" Type="http://schemas.openxmlformats.org/officeDocument/2006/relationships/customXml" Target="../ink/ink1928.xml"/><Relationship Id="rId79" Type="http://schemas.openxmlformats.org/officeDocument/2006/relationships/customXml" Target="../ink/ink1949.xml"/><Relationship Id="rId102" Type="http://schemas.openxmlformats.org/officeDocument/2006/relationships/customXml" Target="../ink/ink1964.xml"/><Relationship Id="rId144" Type="http://schemas.openxmlformats.org/officeDocument/2006/relationships/image" Target="../media/image1804.png"/><Relationship Id="rId90" Type="http://schemas.openxmlformats.org/officeDocument/2006/relationships/image" Target="../media/image1796.png"/><Relationship Id="rId186" Type="http://schemas.openxmlformats.org/officeDocument/2006/relationships/customXml" Target="../ink/ink2038.xml"/><Relationship Id="rId351" Type="http://schemas.openxmlformats.org/officeDocument/2006/relationships/customXml" Target="../ink/ink2172.xml"/><Relationship Id="rId393" Type="http://schemas.openxmlformats.org/officeDocument/2006/relationships/customXml" Target="../ink/ink2200.xml"/><Relationship Id="rId407" Type="http://schemas.openxmlformats.org/officeDocument/2006/relationships/customXml" Target="../ink/ink2213.xml"/><Relationship Id="rId449" Type="http://schemas.openxmlformats.org/officeDocument/2006/relationships/customXml" Target="../ink/ink2246.xml"/><Relationship Id="rId211" Type="http://schemas.openxmlformats.org/officeDocument/2006/relationships/customXml" Target="../ink/ink2056.xml"/><Relationship Id="rId253" Type="http://schemas.openxmlformats.org/officeDocument/2006/relationships/customXml" Target="../ink/ink2093.xml"/><Relationship Id="rId295" Type="http://schemas.openxmlformats.org/officeDocument/2006/relationships/customXml" Target="../ink/ink2132.xml"/><Relationship Id="rId309" Type="http://schemas.openxmlformats.org/officeDocument/2006/relationships/customXml" Target="../ink/ink2139.xml"/><Relationship Id="rId48" Type="http://schemas.openxmlformats.org/officeDocument/2006/relationships/image" Target="../media/image1716.png"/><Relationship Id="rId113" Type="http://schemas.openxmlformats.org/officeDocument/2006/relationships/customXml" Target="../ink/ink1975.xml"/><Relationship Id="rId320" Type="http://schemas.openxmlformats.org/officeDocument/2006/relationships/image" Target="../media/image1836.png"/><Relationship Id="rId155" Type="http://schemas.openxmlformats.org/officeDocument/2006/relationships/customXml" Target="../ink/ink2011.xml"/><Relationship Id="rId197" Type="http://schemas.openxmlformats.org/officeDocument/2006/relationships/image" Target="../media/image1814.png"/><Relationship Id="rId362" Type="http://schemas.openxmlformats.org/officeDocument/2006/relationships/customXml" Target="../ink/ink2183.xml"/><Relationship Id="rId418" Type="http://schemas.openxmlformats.org/officeDocument/2006/relationships/customXml" Target="../ink/ink2224.xml"/><Relationship Id="rId222" Type="http://schemas.openxmlformats.org/officeDocument/2006/relationships/customXml" Target="../ink/ink2067.xml"/><Relationship Id="rId264" Type="http://schemas.openxmlformats.org/officeDocument/2006/relationships/customXml" Target="../ink/ink2104.xml"/><Relationship Id="rId17" Type="http://schemas.openxmlformats.org/officeDocument/2006/relationships/customXml" Target="../ink/ink1918.xml"/><Relationship Id="rId59" Type="http://schemas.openxmlformats.org/officeDocument/2006/relationships/customXml" Target="../ink/ink1939.xml"/><Relationship Id="rId124" Type="http://schemas.openxmlformats.org/officeDocument/2006/relationships/customXml" Target="../ink/ink1986.xml"/><Relationship Id="rId70" Type="http://schemas.openxmlformats.org/officeDocument/2006/relationships/image" Target="../media/image1786.png"/><Relationship Id="rId166" Type="http://schemas.openxmlformats.org/officeDocument/2006/relationships/customXml" Target="../ink/ink2022.xml"/><Relationship Id="rId331" Type="http://schemas.openxmlformats.org/officeDocument/2006/relationships/customXml" Target="../ink/ink2152.xml"/><Relationship Id="rId373" Type="http://schemas.openxmlformats.org/officeDocument/2006/relationships/customXml" Target="../ink/ink2190.xml"/><Relationship Id="rId429" Type="http://schemas.openxmlformats.org/officeDocument/2006/relationships/customXml" Target="../ink/ink223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078.xml"/><Relationship Id="rId440" Type="http://schemas.openxmlformats.org/officeDocument/2006/relationships/image" Target="../media/image1859.png"/><Relationship Id="rId28" Type="http://schemas.openxmlformats.org/officeDocument/2006/relationships/image" Target="../media/image1702.png"/><Relationship Id="rId275" Type="http://schemas.openxmlformats.org/officeDocument/2006/relationships/customXml" Target="../ink/ink2115.xml"/><Relationship Id="rId300" Type="http://schemas.openxmlformats.org/officeDocument/2006/relationships/image" Target="../media/image1826.png"/><Relationship Id="rId81" Type="http://schemas.openxmlformats.org/officeDocument/2006/relationships/customXml" Target="../ink/ink1950.xml"/><Relationship Id="rId135" Type="http://schemas.openxmlformats.org/officeDocument/2006/relationships/customXml" Target="../ink/ink1996.xml"/><Relationship Id="rId177" Type="http://schemas.openxmlformats.org/officeDocument/2006/relationships/customXml" Target="../ink/ink2033.xml"/><Relationship Id="rId342" Type="http://schemas.openxmlformats.org/officeDocument/2006/relationships/customXml" Target="../ink/ink2163.xml"/><Relationship Id="rId384" Type="http://schemas.openxmlformats.org/officeDocument/2006/relationships/image" Target="../media/image1849.png"/><Relationship Id="rId202" Type="http://schemas.openxmlformats.org/officeDocument/2006/relationships/customXml" Target="../ink/ink2047.xml"/><Relationship Id="rId244" Type="http://schemas.openxmlformats.org/officeDocument/2006/relationships/image" Target="../media/image1819.png"/><Relationship Id="rId39" Type="http://schemas.openxmlformats.org/officeDocument/2006/relationships/customXml" Target="../ink/ink1929.xml"/><Relationship Id="rId286" Type="http://schemas.openxmlformats.org/officeDocument/2006/relationships/customXml" Target="../ink/ink2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7.png"/><Relationship Id="rId21" Type="http://schemas.openxmlformats.org/officeDocument/2006/relationships/customXml" Target="../ink/ink2256.xml"/><Relationship Id="rId42" Type="http://schemas.openxmlformats.org/officeDocument/2006/relationships/image" Target="../media/image1885.png"/><Relationship Id="rId47" Type="http://schemas.openxmlformats.org/officeDocument/2006/relationships/customXml" Target="../ink/ink2269.xml"/><Relationship Id="rId63" Type="http://schemas.openxmlformats.org/officeDocument/2006/relationships/customXml" Target="../ink/ink2277.xml"/><Relationship Id="rId68" Type="http://schemas.openxmlformats.org/officeDocument/2006/relationships/image" Target="../media/image1898.png"/><Relationship Id="rId16" Type="http://schemas.openxmlformats.org/officeDocument/2006/relationships/image" Target="../media/image1872.png"/><Relationship Id="rId11" Type="http://schemas.openxmlformats.org/officeDocument/2006/relationships/customXml" Target="../ink/ink2251.xml"/><Relationship Id="rId32" Type="http://schemas.openxmlformats.org/officeDocument/2006/relationships/image" Target="../media/image1880.png"/><Relationship Id="rId37" Type="http://schemas.openxmlformats.org/officeDocument/2006/relationships/customXml" Target="../ink/ink2264.xml"/><Relationship Id="rId53" Type="http://schemas.openxmlformats.org/officeDocument/2006/relationships/customXml" Target="../ink/ink2272.xml"/><Relationship Id="rId58" Type="http://schemas.openxmlformats.org/officeDocument/2006/relationships/image" Target="../media/image1893.png"/><Relationship Id="rId74" Type="http://schemas.openxmlformats.org/officeDocument/2006/relationships/image" Target="../media/image1901.png"/><Relationship Id="rId79" Type="http://schemas.openxmlformats.org/officeDocument/2006/relationships/customXml" Target="../ink/ink2285.xml"/><Relationship Id="rId5" Type="http://schemas.openxmlformats.org/officeDocument/2006/relationships/customXml" Target="../ink/ink2248.xml"/><Relationship Id="rId61" Type="http://schemas.openxmlformats.org/officeDocument/2006/relationships/customXml" Target="../ink/ink2276.xml"/><Relationship Id="rId82" Type="http://schemas.openxmlformats.org/officeDocument/2006/relationships/image" Target="../media/image1905.png"/><Relationship Id="rId19" Type="http://schemas.openxmlformats.org/officeDocument/2006/relationships/customXml" Target="../ink/ink2255.xml"/><Relationship Id="rId14" Type="http://schemas.openxmlformats.org/officeDocument/2006/relationships/image" Target="../media/image1871.png"/><Relationship Id="rId22" Type="http://schemas.openxmlformats.org/officeDocument/2006/relationships/image" Target="../media/image1875.png"/><Relationship Id="rId27" Type="http://schemas.openxmlformats.org/officeDocument/2006/relationships/customXml" Target="../ink/ink2259.xml"/><Relationship Id="rId30" Type="http://schemas.openxmlformats.org/officeDocument/2006/relationships/image" Target="../media/image1879.png"/><Relationship Id="rId35" Type="http://schemas.openxmlformats.org/officeDocument/2006/relationships/customXml" Target="../ink/ink2263.xml"/><Relationship Id="rId43" Type="http://schemas.openxmlformats.org/officeDocument/2006/relationships/customXml" Target="../ink/ink2267.xml"/><Relationship Id="rId48" Type="http://schemas.openxmlformats.org/officeDocument/2006/relationships/image" Target="../media/image1888.png"/><Relationship Id="rId56" Type="http://schemas.openxmlformats.org/officeDocument/2006/relationships/image" Target="../media/image1892.png"/><Relationship Id="rId64" Type="http://schemas.openxmlformats.org/officeDocument/2006/relationships/image" Target="../media/image1896.png"/><Relationship Id="rId69" Type="http://schemas.openxmlformats.org/officeDocument/2006/relationships/customXml" Target="../ink/ink2280.xml"/><Relationship Id="rId77" Type="http://schemas.openxmlformats.org/officeDocument/2006/relationships/customXml" Target="../ink/ink2284.xml"/><Relationship Id="rId8" Type="http://schemas.openxmlformats.org/officeDocument/2006/relationships/image" Target="../media/image1868.png"/><Relationship Id="rId51" Type="http://schemas.openxmlformats.org/officeDocument/2006/relationships/customXml" Target="../ink/ink2271.xml"/><Relationship Id="rId72" Type="http://schemas.openxmlformats.org/officeDocument/2006/relationships/image" Target="../media/image1900.png"/><Relationship Id="rId80" Type="http://schemas.openxmlformats.org/officeDocument/2006/relationships/image" Target="../media/image1904.png"/><Relationship Id="rId3" Type="http://schemas.openxmlformats.org/officeDocument/2006/relationships/customXml" Target="../ink/ink2247.xml"/><Relationship Id="rId12" Type="http://schemas.openxmlformats.org/officeDocument/2006/relationships/image" Target="../media/image1870.png"/><Relationship Id="rId17" Type="http://schemas.openxmlformats.org/officeDocument/2006/relationships/customXml" Target="../ink/ink2254.xml"/><Relationship Id="rId25" Type="http://schemas.openxmlformats.org/officeDocument/2006/relationships/customXml" Target="../ink/ink2258.xml"/><Relationship Id="rId33" Type="http://schemas.openxmlformats.org/officeDocument/2006/relationships/customXml" Target="../ink/ink2262.xml"/><Relationship Id="rId38" Type="http://schemas.openxmlformats.org/officeDocument/2006/relationships/image" Target="../media/image1883.png"/><Relationship Id="rId46" Type="http://schemas.openxmlformats.org/officeDocument/2006/relationships/image" Target="../media/image1887.png"/><Relationship Id="rId59" Type="http://schemas.openxmlformats.org/officeDocument/2006/relationships/customXml" Target="../ink/ink2275.xml"/><Relationship Id="rId67" Type="http://schemas.openxmlformats.org/officeDocument/2006/relationships/customXml" Target="../ink/ink2279.xml"/><Relationship Id="rId20" Type="http://schemas.openxmlformats.org/officeDocument/2006/relationships/image" Target="../media/image1874.png"/><Relationship Id="rId41" Type="http://schemas.openxmlformats.org/officeDocument/2006/relationships/customXml" Target="../ink/ink2266.xml"/><Relationship Id="rId54" Type="http://schemas.openxmlformats.org/officeDocument/2006/relationships/image" Target="../media/image1891.png"/><Relationship Id="rId62" Type="http://schemas.openxmlformats.org/officeDocument/2006/relationships/image" Target="../media/image1895.png"/><Relationship Id="rId70" Type="http://schemas.openxmlformats.org/officeDocument/2006/relationships/image" Target="../media/image1899.png"/><Relationship Id="rId75" Type="http://schemas.openxmlformats.org/officeDocument/2006/relationships/customXml" Target="../ink/ink2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7.png"/><Relationship Id="rId15" Type="http://schemas.openxmlformats.org/officeDocument/2006/relationships/customXml" Target="../ink/ink2253.xml"/><Relationship Id="rId23" Type="http://schemas.openxmlformats.org/officeDocument/2006/relationships/customXml" Target="../ink/ink2257.xml"/><Relationship Id="rId28" Type="http://schemas.openxmlformats.org/officeDocument/2006/relationships/image" Target="../media/image1878.png"/><Relationship Id="rId36" Type="http://schemas.openxmlformats.org/officeDocument/2006/relationships/image" Target="../media/image1882.png"/><Relationship Id="rId49" Type="http://schemas.openxmlformats.org/officeDocument/2006/relationships/customXml" Target="../ink/ink2270.xml"/><Relationship Id="rId57" Type="http://schemas.openxmlformats.org/officeDocument/2006/relationships/customXml" Target="../ink/ink2274.xml"/><Relationship Id="rId10" Type="http://schemas.openxmlformats.org/officeDocument/2006/relationships/image" Target="../media/image1869.png"/><Relationship Id="rId31" Type="http://schemas.openxmlformats.org/officeDocument/2006/relationships/customXml" Target="../ink/ink2261.xml"/><Relationship Id="rId44" Type="http://schemas.openxmlformats.org/officeDocument/2006/relationships/image" Target="../media/image1886.png"/><Relationship Id="rId52" Type="http://schemas.openxmlformats.org/officeDocument/2006/relationships/image" Target="../media/image1890.png"/><Relationship Id="rId60" Type="http://schemas.openxmlformats.org/officeDocument/2006/relationships/image" Target="../media/image1894.png"/><Relationship Id="rId65" Type="http://schemas.openxmlformats.org/officeDocument/2006/relationships/customXml" Target="../ink/ink2278.xml"/><Relationship Id="rId73" Type="http://schemas.openxmlformats.org/officeDocument/2006/relationships/customXml" Target="../ink/ink2282.xml"/><Relationship Id="rId78" Type="http://schemas.openxmlformats.org/officeDocument/2006/relationships/image" Target="../media/image1903.png"/><Relationship Id="rId81" Type="http://schemas.openxmlformats.org/officeDocument/2006/relationships/customXml" Target="../ink/ink2286.xml"/><Relationship Id="rId4" Type="http://schemas.openxmlformats.org/officeDocument/2006/relationships/image" Target="../media/image1866.png"/><Relationship Id="rId9" Type="http://schemas.openxmlformats.org/officeDocument/2006/relationships/customXml" Target="../ink/ink2250.xml"/><Relationship Id="rId13" Type="http://schemas.openxmlformats.org/officeDocument/2006/relationships/customXml" Target="../ink/ink2252.xml"/><Relationship Id="rId18" Type="http://schemas.openxmlformats.org/officeDocument/2006/relationships/image" Target="../media/image1873.png"/><Relationship Id="rId39" Type="http://schemas.openxmlformats.org/officeDocument/2006/relationships/customXml" Target="../ink/ink2265.xml"/><Relationship Id="rId34" Type="http://schemas.openxmlformats.org/officeDocument/2006/relationships/image" Target="../media/image1881.png"/><Relationship Id="rId50" Type="http://schemas.openxmlformats.org/officeDocument/2006/relationships/image" Target="../media/image1889.png"/><Relationship Id="rId55" Type="http://schemas.openxmlformats.org/officeDocument/2006/relationships/customXml" Target="../ink/ink2273.xml"/><Relationship Id="rId76" Type="http://schemas.openxmlformats.org/officeDocument/2006/relationships/image" Target="../media/image1902.png"/><Relationship Id="rId7" Type="http://schemas.openxmlformats.org/officeDocument/2006/relationships/customXml" Target="../ink/ink2249.xml"/><Relationship Id="rId71" Type="http://schemas.openxmlformats.org/officeDocument/2006/relationships/customXml" Target="../ink/ink2281.xml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2260.xml"/><Relationship Id="rId24" Type="http://schemas.openxmlformats.org/officeDocument/2006/relationships/image" Target="../media/image1876.png"/><Relationship Id="rId40" Type="http://schemas.openxmlformats.org/officeDocument/2006/relationships/image" Target="../media/image1884.png"/><Relationship Id="rId45" Type="http://schemas.openxmlformats.org/officeDocument/2006/relationships/customXml" Target="../ink/ink2268.xml"/><Relationship Id="rId66" Type="http://schemas.openxmlformats.org/officeDocument/2006/relationships/image" Target="../media/image1897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17.png"/><Relationship Id="rId21" Type="http://schemas.openxmlformats.org/officeDocument/2006/relationships/customXml" Target="../ink/ink2296.xml"/><Relationship Id="rId42" Type="http://schemas.openxmlformats.org/officeDocument/2006/relationships/image" Target="../media/image1925.png"/><Relationship Id="rId47" Type="http://schemas.openxmlformats.org/officeDocument/2006/relationships/customXml" Target="../ink/ink2309.xml"/><Relationship Id="rId63" Type="http://schemas.openxmlformats.org/officeDocument/2006/relationships/customXml" Target="../ink/ink2317.xml"/><Relationship Id="rId68" Type="http://schemas.openxmlformats.org/officeDocument/2006/relationships/image" Target="../media/image1938.png"/><Relationship Id="rId16" Type="http://schemas.openxmlformats.org/officeDocument/2006/relationships/image" Target="../media/image1912.png"/><Relationship Id="rId11" Type="http://schemas.openxmlformats.org/officeDocument/2006/relationships/customXml" Target="../ink/ink2291.xml"/><Relationship Id="rId32" Type="http://schemas.openxmlformats.org/officeDocument/2006/relationships/image" Target="../media/image1920.png"/><Relationship Id="rId37" Type="http://schemas.openxmlformats.org/officeDocument/2006/relationships/customXml" Target="../ink/ink2304.xml"/><Relationship Id="rId53" Type="http://schemas.openxmlformats.org/officeDocument/2006/relationships/customXml" Target="../ink/ink2312.xml"/><Relationship Id="rId58" Type="http://schemas.openxmlformats.org/officeDocument/2006/relationships/image" Target="../media/image1933.png"/><Relationship Id="rId74" Type="http://schemas.openxmlformats.org/officeDocument/2006/relationships/image" Target="../media/image1941.png"/><Relationship Id="rId79" Type="http://schemas.openxmlformats.org/officeDocument/2006/relationships/customXml" Target="../ink/ink2325.xml"/><Relationship Id="rId5" Type="http://schemas.openxmlformats.org/officeDocument/2006/relationships/customXml" Target="../ink/ink2288.xml"/><Relationship Id="rId61" Type="http://schemas.openxmlformats.org/officeDocument/2006/relationships/customXml" Target="../ink/ink2316.xml"/><Relationship Id="rId82" Type="http://schemas.openxmlformats.org/officeDocument/2006/relationships/image" Target="../media/image1945.png"/><Relationship Id="rId19" Type="http://schemas.openxmlformats.org/officeDocument/2006/relationships/customXml" Target="../ink/ink2295.xml"/><Relationship Id="rId14" Type="http://schemas.openxmlformats.org/officeDocument/2006/relationships/image" Target="../media/image1911.png"/><Relationship Id="rId22" Type="http://schemas.openxmlformats.org/officeDocument/2006/relationships/image" Target="../media/image1915.png"/><Relationship Id="rId27" Type="http://schemas.openxmlformats.org/officeDocument/2006/relationships/customXml" Target="../ink/ink2299.xml"/><Relationship Id="rId30" Type="http://schemas.openxmlformats.org/officeDocument/2006/relationships/image" Target="../media/image1919.png"/><Relationship Id="rId35" Type="http://schemas.openxmlformats.org/officeDocument/2006/relationships/customXml" Target="../ink/ink2303.xml"/><Relationship Id="rId43" Type="http://schemas.openxmlformats.org/officeDocument/2006/relationships/customXml" Target="../ink/ink2307.xml"/><Relationship Id="rId48" Type="http://schemas.openxmlformats.org/officeDocument/2006/relationships/image" Target="../media/image1928.png"/><Relationship Id="rId56" Type="http://schemas.openxmlformats.org/officeDocument/2006/relationships/image" Target="../media/image1932.png"/><Relationship Id="rId64" Type="http://schemas.openxmlformats.org/officeDocument/2006/relationships/image" Target="../media/image1936.png"/><Relationship Id="rId69" Type="http://schemas.openxmlformats.org/officeDocument/2006/relationships/customXml" Target="../ink/ink2320.xml"/><Relationship Id="rId77" Type="http://schemas.openxmlformats.org/officeDocument/2006/relationships/customXml" Target="../ink/ink2324.xml"/><Relationship Id="rId8" Type="http://schemas.openxmlformats.org/officeDocument/2006/relationships/image" Target="../media/image1908.png"/><Relationship Id="rId51" Type="http://schemas.openxmlformats.org/officeDocument/2006/relationships/customXml" Target="../ink/ink2311.xml"/><Relationship Id="rId72" Type="http://schemas.openxmlformats.org/officeDocument/2006/relationships/image" Target="../media/image1940.png"/><Relationship Id="rId80" Type="http://schemas.openxmlformats.org/officeDocument/2006/relationships/image" Target="../media/image1944.png"/><Relationship Id="rId3" Type="http://schemas.openxmlformats.org/officeDocument/2006/relationships/customXml" Target="../ink/ink2287.xml"/><Relationship Id="rId12" Type="http://schemas.openxmlformats.org/officeDocument/2006/relationships/image" Target="../media/image1910.png"/><Relationship Id="rId17" Type="http://schemas.openxmlformats.org/officeDocument/2006/relationships/customXml" Target="../ink/ink2294.xml"/><Relationship Id="rId25" Type="http://schemas.openxmlformats.org/officeDocument/2006/relationships/customXml" Target="../ink/ink2298.xml"/><Relationship Id="rId33" Type="http://schemas.openxmlformats.org/officeDocument/2006/relationships/customXml" Target="../ink/ink2302.xml"/><Relationship Id="rId38" Type="http://schemas.openxmlformats.org/officeDocument/2006/relationships/image" Target="../media/image1923.png"/><Relationship Id="rId46" Type="http://schemas.openxmlformats.org/officeDocument/2006/relationships/image" Target="../media/image1927.png"/><Relationship Id="rId59" Type="http://schemas.openxmlformats.org/officeDocument/2006/relationships/customXml" Target="../ink/ink2315.xml"/><Relationship Id="rId67" Type="http://schemas.openxmlformats.org/officeDocument/2006/relationships/customXml" Target="../ink/ink2319.xml"/><Relationship Id="rId20" Type="http://schemas.openxmlformats.org/officeDocument/2006/relationships/image" Target="../media/image1914.png"/><Relationship Id="rId41" Type="http://schemas.openxmlformats.org/officeDocument/2006/relationships/customXml" Target="../ink/ink2306.xml"/><Relationship Id="rId54" Type="http://schemas.openxmlformats.org/officeDocument/2006/relationships/image" Target="../media/image1931.png"/><Relationship Id="rId62" Type="http://schemas.openxmlformats.org/officeDocument/2006/relationships/image" Target="../media/image1935.png"/><Relationship Id="rId70" Type="http://schemas.openxmlformats.org/officeDocument/2006/relationships/image" Target="../media/image1939.png"/><Relationship Id="rId75" Type="http://schemas.openxmlformats.org/officeDocument/2006/relationships/customXml" Target="../ink/ink2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7.png"/><Relationship Id="rId15" Type="http://schemas.openxmlformats.org/officeDocument/2006/relationships/customXml" Target="../ink/ink2293.xml"/><Relationship Id="rId23" Type="http://schemas.openxmlformats.org/officeDocument/2006/relationships/customXml" Target="../ink/ink2297.xml"/><Relationship Id="rId28" Type="http://schemas.openxmlformats.org/officeDocument/2006/relationships/image" Target="../media/image1918.png"/><Relationship Id="rId36" Type="http://schemas.openxmlformats.org/officeDocument/2006/relationships/image" Target="../media/image1922.png"/><Relationship Id="rId49" Type="http://schemas.openxmlformats.org/officeDocument/2006/relationships/customXml" Target="../ink/ink2310.xml"/><Relationship Id="rId57" Type="http://schemas.openxmlformats.org/officeDocument/2006/relationships/customXml" Target="../ink/ink2314.xml"/><Relationship Id="rId10" Type="http://schemas.openxmlformats.org/officeDocument/2006/relationships/image" Target="../media/image1909.png"/><Relationship Id="rId31" Type="http://schemas.openxmlformats.org/officeDocument/2006/relationships/customXml" Target="../ink/ink2301.xml"/><Relationship Id="rId44" Type="http://schemas.openxmlformats.org/officeDocument/2006/relationships/image" Target="../media/image1926.png"/><Relationship Id="rId52" Type="http://schemas.openxmlformats.org/officeDocument/2006/relationships/image" Target="../media/image1930.png"/><Relationship Id="rId60" Type="http://schemas.openxmlformats.org/officeDocument/2006/relationships/image" Target="../media/image1934.png"/><Relationship Id="rId65" Type="http://schemas.openxmlformats.org/officeDocument/2006/relationships/customXml" Target="../ink/ink2318.xml"/><Relationship Id="rId73" Type="http://schemas.openxmlformats.org/officeDocument/2006/relationships/customXml" Target="../ink/ink2322.xml"/><Relationship Id="rId78" Type="http://schemas.openxmlformats.org/officeDocument/2006/relationships/image" Target="../media/image1943.png"/><Relationship Id="rId81" Type="http://schemas.openxmlformats.org/officeDocument/2006/relationships/customXml" Target="../ink/ink2326.xml"/><Relationship Id="rId4" Type="http://schemas.openxmlformats.org/officeDocument/2006/relationships/image" Target="../media/image1906.png"/><Relationship Id="rId9" Type="http://schemas.openxmlformats.org/officeDocument/2006/relationships/customXml" Target="../ink/ink2290.xml"/><Relationship Id="rId13" Type="http://schemas.openxmlformats.org/officeDocument/2006/relationships/customXml" Target="../ink/ink2292.xml"/><Relationship Id="rId18" Type="http://schemas.openxmlformats.org/officeDocument/2006/relationships/image" Target="../media/image1913.png"/><Relationship Id="rId39" Type="http://schemas.openxmlformats.org/officeDocument/2006/relationships/customXml" Target="../ink/ink2305.xml"/><Relationship Id="rId34" Type="http://schemas.openxmlformats.org/officeDocument/2006/relationships/image" Target="../media/image1921.png"/><Relationship Id="rId50" Type="http://schemas.openxmlformats.org/officeDocument/2006/relationships/image" Target="../media/image1929.png"/><Relationship Id="rId55" Type="http://schemas.openxmlformats.org/officeDocument/2006/relationships/customXml" Target="../ink/ink2313.xml"/><Relationship Id="rId76" Type="http://schemas.openxmlformats.org/officeDocument/2006/relationships/image" Target="../media/image1942.png"/><Relationship Id="rId7" Type="http://schemas.openxmlformats.org/officeDocument/2006/relationships/customXml" Target="../ink/ink2289.xml"/><Relationship Id="rId71" Type="http://schemas.openxmlformats.org/officeDocument/2006/relationships/customXml" Target="../ink/ink2321.xml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2300.xml"/><Relationship Id="rId24" Type="http://schemas.openxmlformats.org/officeDocument/2006/relationships/image" Target="../media/image1916.png"/><Relationship Id="rId40" Type="http://schemas.openxmlformats.org/officeDocument/2006/relationships/image" Target="../media/image1924.png"/><Relationship Id="rId45" Type="http://schemas.openxmlformats.org/officeDocument/2006/relationships/customXml" Target="../ink/ink2308.xml"/><Relationship Id="rId66" Type="http://schemas.openxmlformats.org/officeDocument/2006/relationships/image" Target="../media/image19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4.xml"/><Relationship Id="rId21" Type="http://schemas.openxmlformats.org/officeDocument/2006/relationships/customXml" Target="../ink/ink2336.xml"/><Relationship Id="rId42" Type="http://schemas.openxmlformats.org/officeDocument/2006/relationships/image" Target="../media/image1965.png"/><Relationship Id="rId63" Type="http://schemas.openxmlformats.org/officeDocument/2006/relationships/customXml" Target="../ink/ink2357.xml"/><Relationship Id="rId84" Type="http://schemas.openxmlformats.org/officeDocument/2006/relationships/image" Target="../media/image1986.png"/><Relationship Id="rId138" Type="http://schemas.openxmlformats.org/officeDocument/2006/relationships/image" Target="../media/image2013.png"/><Relationship Id="rId159" Type="http://schemas.openxmlformats.org/officeDocument/2006/relationships/customXml" Target="../ink/ink2405.xml"/><Relationship Id="rId170" Type="http://schemas.openxmlformats.org/officeDocument/2006/relationships/image" Target="../media/image2029.png"/><Relationship Id="rId191" Type="http://schemas.openxmlformats.org/officeDocument/2006/relationships/customXml" Target="../ink/ink2421.xml"/><Relationship Id="rId107" Type="http://schemas.openxmlformats.org/officeDocument/2006/relationships/customXml" Target="../ink/ink2379.xml"/><Relationship Id="rId11" Type="http://schemas.openxmlformats.org/officeDocument/2006/relationships/customXml" Target="../ink/ink2331.xml"/><Relationship Id="rId32" Type="http://schemas.openxmlformats.org/officeDocument/2006/relationships/image" Target="../media/image1960.png"/><Relationship Id="rId53" Type="http://schemas.openxmlformats.org/officeDocument/2006/relationships/customXml" Target="../ink/ink2352.xml"/><Relationship Id="rId74" Type="http://schemas.openxmlformats.org/officeDocument/2006/relationships/image" Target="../media/image1981.png"/><Relationship Id="rId128" Type="http://schemas.openxmlformats.org/officeDocument/2006/relationships/image" Target="../media/image2008.png"/><Relationship Id="rId149" Type="http://schemas.openxmlformats.org/officeDocument/2006/relationships/customXml" Target="../ink/ink2400.xml"/><Relationship Id="rId5" Type="http://schemas.openxmlformats.org/officeDocument/2006/relationships/customXml" Target="../ink/ink2328.xml"/><Relationship Id="rId95" Type="http://schemas.openxmlformats.org/officeDocument/2006/relationships/customXml" Target="../ink/ink2373.xml"/><Relationship Id="rId160" Type="http://schemas.openxmlformats.org/officeDocument/2006/relationships/image" Target="../media/image2024.png"/><Relationship Id="rId181" Type="http://schemas.openxmlformats.org/officeDocument/2006/relationships/customXml" Target="../ink/ink2416.xml"/><Relationship Id="rId22" Type="http://schemas.openxmlformats.org/officeDocument/2006/relationships/image" Target="../media/image1955.png"/><Relationship Id="rId43" Type="http://schemas.openxmlformats.org/officeDocument/2006/relationships/customXml" Target="../ink/ink2347.xml"/><Relationship Id="rId64" Type="http://schemas.openxmlformats.org/officeDocument/2006/relationships/image" Target="../media/image1976.png"/><Relationship Id="rId118" Type="http://schemas.openxmlformats.org/officeDocument/2006/relationships/image" Target="../media/image2003.png"/><Relationship Id="rId139" Type="http://schemas.openxmlformats.org/officeDocument/2006/relationships/customXml" Target="../ink/ink2395.xml"/><Relationship Id="rId85" Type="http://schemas.openxmlformats.org/officeDocument/2006/relationships/customXml" Target="../ink/ink2368.xml"/><Relationship Id="rId150" Type="http://schemas.openxmlformats.org/officeDocument/2006/relationships/image" Target="../media/image2019.png"/><Relationship Id="rId171" Type="http://schemas.openxmlformats.org/officeDocument/2006/relationships/customXml" Target="../ink/ink2411.xml"/><Relationship Id="rId192" Type="http://schemas.openxmlformats.org/officeDocument/2006/relationships/image" Target="../media/image2040.png"/><Relationship Id="rId12" Type="http://schemas.openxmlformats.org/officeDocument/2006/relationships/image" Target="../media/image1950.png"/><Relationship Id="rId33" Type="http://schemas.openxmlformats.org/officeDocument/2006/relationships/customXml" Target="../ink/ink2342.xml"/><Relationship Id="rId108" Type="http://schemas.openxmlformats.org/officeDocument/2006/relationships/image" Target="../media/image1998.png"/><Relationship Id="rId129" Type="http://schemas.openxmlformats.org/officeDocument/2006/relationships/customXml" Target="../ink/ink2390.xml"/><Relationship Id="rId54" Type="http://schemas.openxmlformats.org/officeDocument/2006/relationships/image" Target="../media/image1971.png"/><Relationship Id="rId75" Type="http://schemas.openxmlformats.org/officeDocument/2006/relationships/customXml" Target="../ink/ink2363.xml"/><Relationship Id="rId96" Type="http://schemas.openxmlformats.org/officeDocument/2006/relationships/image" Target="../media/image1992.png"/><Relationship Id="rId140" Type="http://schemas.openxmlformats.org/officeDocument/2006/relationships/image" Target="../media/image2014.png"/><Relationship Id="rId161" Type="http://schemas.openxmlformats.org/officeDocument/2006/relationships/customXml" Target="../ink/ink2406.xml"/><Relationship Id="rId182" Type="http://schemas.openxmlformats.org/officeDocument/2006/relationships/image" Target="../media/image2035.png"/><Relationship Id="rId6" Type="http://schemas.openxmlformats.org/officeDocument/2006/relationships/image" Target="../media/image1947.png"/><Relationship Id="rId23" Type="http://schemas.openxmlformats.org/officeDocument/2006/relationships/customXml" Target="../ink/ink2337.xml"/><Relationship Id="rId119" Type="http://schemas.openxmlformats.org/officeDocument/2006/relationships/customXml" Target="../ink/ink2385.xml"/><Relationship Id="rId44" Type="http://schemas.openxmlformats.org/officeDocument/2006/relationships/image" Target="../media/image1966.png"/><Relationship Id="rId65" Type="http://schemas.openxmlformats.org/officeDocument/2006/relationships/customXml" Target="../ink/ink2358.xml"/><Relationship Id="rId86" Type="http://schemas.openxmlformats.org/officeDocument/2006/relationships/image" Target="../media/image1987.png"/><Relationship Id="rId130" Type="http://schemas.openxmlformats.org/officeDocument/2006/relationships/image" Target="../media/image2009.png"/><Relationship Id="rId151" Type="http://schemas.openxmlformats.org/officeDocument/2006/relationships/customXml" Target="../ink/ink2401.xml"/><Relationship Id="rId172" Type="http://schemas.openxmlformats.org/officeDocument/2006/relationships/image" Target="../media/image2030.png"/><Relationship Id="rId193" Type="http://schemas.openxmlformats.org/officeDocument/2006/relationships/customXml" Target="../ink/ink2422.xml"/><Relationship Id="rId13" Type="http://schemas.openxmlformats.org/officeDocument/2006/relationships/customXml" Target="../ink/ink2332.xml"/><Relationship Id="rId109" Type="http://schemas.openxmlformats.org/officeDocument/2006/relationships/customXml" Target="../ink/ink2380.xml"/><Relationship Id="rId34" Type="http://schemas.openxmlformats.org/officeDocument/2006/relationships/image" Target="../media/image1961.png"/><Relationship Id="rId50" Type="http://schemas.openxmlformats.org/officeDocument/2006/relationships/image" Target="../media/image1969.png"/><Relationship Id="rId55" Type="http://schemas.openxmlformats.org/officeDocument/2006/relationships/customXml" Target="../ink/ink2353.xml"/><Relationship Id="rId76" Type="http://schemas.openxmlformats.org/officeDocument/2006/relationships/image" Target="../media/image1982.png"/><Relationship Id="rId97" Type="http://schemas.openxmlformats.org/officeDocument/2006/relationships/customXml" Target="../ink/ink2374.xml"/><Relationship Id="rId104" Type="http://schemas.openxmlformats.org/officeDocument/2006/relationships/image" Target="../media/image1996.png"/><Relationship Id="rId120" Type="http://schemas.openxmlformats.org/officeDocument/2006/relationships/image" Target="../media/image2004.png"/><Relationship Id="rId125" Type="http://schemas.openxmlformats.org/officeDocument/2006/relationships/customXml" Target="../ink/ink2388.xml"/><Relationship Id="rId141" Type="http://schemas.openxmlformats.org/officeDocument/2006/relationships/customXml" Target="../ink/ink2396.xml"/><Relationship Id="rId146" Type="http://schemas.openxmlformats.org/officeDocument/2006/relationships/image" Target="../media/image2017.png"/><Relationship Id="rId167" Type="http://schemas.openxmlformats.org/officeDocument/2006/relationships/customXml" Target="../ink/ink2409.xml"/><Relationship Id="rId188" Type="http://schemas.openxmlformats.org/officeDocument/2006/relationships/image" Target="../media/image2038.png"/><Relationship Id="rId7" Type="http://schemas.openxmlformats.org/officeDocument/2006/relationships/customXml" Target="../ink/ink2329.xml"/><Relationship Id="rId71" Type="http://schemas.openxmlformats.org/officeDocument/2006/relationships/customXml" Target="../ink/ink2361.xml"/><Relationship Id="rId92" Type="http://schemas.openxmlformats.org/officeDocument/2006/relationships/image" Target="../media/image1990.png"/><Relationship Id="rId162" Type="http://schemas.openxmlformats.org/officeDocument/2006/relationships/image" Target="../media/image2025.png"/><Relationship Id="rId183" Type="http://schemas.openxmlformats.org/officeDocument/2006/relationships/customXml" Target="../ink/ink2417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2340.xml"/><Relationship Id="rId24" Type="http://schemas.openxmlformats.org/officeDocument/2006/relationships/image" Target="../media/image1956.png"/><Relationship Id="rId40" Type="http://schemas.openxmlformats.org/officeDocument/2006/relationships/image" Target="../media/image1964.png"/><Relationship Id="rId45" Type="http://schemas.openxmlformats.org/officeDocument/2006/relationships/customXml" Target="../ink/ink2348.xml"/><Relationship Id="rId66" Type="http://schemas.openxmlformats.org/officeDocument/2006/relationships/image" Target="../media/image1977.png"/><Relationship Id="rId87" Type="http://schemas.openxmlformats.org/officeDocument/2006/relationships/customXml" Target="../ink/ink2369.xml"/><Relationship Id="rId110" Type="http://schemas.openxmlformats.org/officeDocument/2006/relationships/image" Target="../media/image1999.png"/><Relationship Id="rId115" Type="http://schemas.openxmlformats.org/officeDocument/2006/relationships/customXml" Target="../ink/ink2383.xml"/><Relationship Id="rId131" Type="http://schemas.openxmlformats.org/officeDocument/2006/relationships/customXml" Target="../ink/ink2391.xml"/><Relationship Id="rId136" Type="http://schemas.openxmlformats.org/officeDocument/2006/relationships/image" Target="../media/image2012.png"/><Relationship Id="rId157" Type="http://schemas.openxmlformats.org/officeDocument/2006/relationships/customXml" Target="../ink/ink2404.xml"/><Relationship Id="rId178" Type="http://schemas.openxmlformats.org/officeDocument/2006/relationships/image" Target="../media/image2033.png"/><Relationship Id="rId61" Type="http://schemas.openxmlformats.org/officeDocument/2006/relationships/customXml" Target="../ink/ink2356.xml"/><Relationship Id="rId82" Type="http://schemas.openxmlformats.org/officeDocument/2006/relationships/image" Target="../media/image1985.png"/><Relationship Id="rId152" Type="http://schemas.openxmlformats.org/officeDocument/2006/relationships/image" Target="../media/image2020.png"/><Relationship Id="rId173" Type="http://schemas.openxmlformats.org/officeDocument/2006/relationships/customXml" Target="../ink/ink2412.xml"/><Relationship Id="rId194" Type="http://schemas.openxmlformats.org/officeDocument/2006/relationships/image" Target="../media/image2041.png"/><Relationship Id="rId19" Type="http://schemas.openxmlformats.org/officeDocument/2006/relationships/customXml" Target="../ink/ink2335.xml"/><Relationship Id="rId14" Type="http://schemas.openxmlformats.org/officeDocument/2006/relationships/image" Target="../media/image1951.png"/><Relationship Id="rId30" Type="http://schemas.openxmlformats.org/officeDocument/2006/relationships/image" Target="../media/image1959.png"/><Relationship Id="rId35" Type="http://schemas.openxmlformats.org/officeDocument/2006/relationships/customXml" Target="../ink/ink2343.xml"/><Relationship Id="rId56" Type="http://schemas.openxmlformats.org/officeDocument/2006/relationships/image" Target="../media/image1972.png"/><Relationship Id="rId77" Type="http://schemas.openxmlformats.org/officeDocument/2006/relationships/customXml" Target="../ink/ink2364.xml"/><Relationship Id="rId100" Type="http://schemas.openxmlformats.org/officeDocument/2006/relationships/image" Target="../media/image1994.png"/><Relationship Id="rId105" Type="http://schemas.openxmlformats.org/officeDocument/2006/relationships/customXml" Target="../ink/ink2378.xml"/><Relationship Id="rId126" Type="http://schemas.openxmlformats.org/officeDocument/2006/relationships/image" Target="../media/image2007.png"/><Relationship Id="rId147" Type="http://schemas.openxmlformats.org/officeDocument/2006/relationships/customXml" Target="../ink/ink2399.xml"/><Relationship Id="rId168" Type="http://schemas.openxmlformats.org/officeDocument/2006/relationships/image" Target="../media/image2028.png"/><Relationship Id="rId8" Type="http://schemas.openxmlformats.org/officeDocument/2006/relationships/image" Target="../media/image1948.png"/><Relationship Id="rId51" Type="http://schemas.openxmlformats.org/officeDocument/2006/relationships/customXml" Target="../ink/ink2351.xml"/><Relationship Id="rId72" Type="http://schemas.openxmlformats.org/officeDocument/2006/relationships/image" Target="../media/image1980.png"/><Relationship Id="rId93" Type="http://schemas.openxmlformats.org/officeDocument/2006/relationships/customXml" Target="../ink/ink2372.xml"/><Relationship Id="rId98" Type="http://schemas.openxmlformats.org/officeDocument/2006/relationships/image" Target="../media/image1993.png"/><Relationship Id="rId121" Type="http://schemas.openxmlformats.org/officeDocument/2006/relationships/customXml" Target="../ink/ink2386.xml"/><Relationship Id="rId142" Type="http://schemas.openxmlformats.org/officeDocument/2006/relationships/image" Target="../media/image2015.png"/><Relationship Id="rId163" Type="http://schemas.openxmlformats.org/officeDocument/2006/relationships/customXml" Target="../ink/ink2407.xml"/><Relationship Id="rId184" Type="http://schemas.openxmlformats.org/officeDocument/2006/relationships/image" Target="../media/image2036.png"/><Relationship Id="rId189" Type="http://schemas.openxmlformats.org/officeDocument/2006/relationships/customXml" Target="../ink/ink2420.xml"/><Relationship Id="rId3" Type="http://schemas.openxmlformats.org/officeDocument/2006/relationships/customXml" Target="../ink/ink2327.xml"/><Relationship Id="rId25" Type="http://schemas.openxmlformats.org/officeDocument/2006/relationships/customXml" Target="../ink/ink2338.xml"/><Relationship Id="rId46" Type="http://schemas.openxmlformats.org/officeDocument/2006/relationships/image" Target="../media/image1967.png"/><Relationship Id="rId67" Type="http://schemas.openxmlformats.org/officeDocument/2006/relationships/customXml" Target="../ink/ink2359.xml"/><Relationship Id="rId116" Type="http://schemas.openxmlformats.org/officeDocument/2006/relationships/image" Target="../media/image2002.png"/><Relationship Id="rId137" Type="http://schemas.openxmlformats.org/officeDocument/2006/relationships/customXml" Target="../ink/ink2394.xml"/><Relationship Id="rId158" Type="http://schemas.openxmlformats.org/officeDocument/2006/relationships/image" Target="../media/image2023.png"/><Relationship Id="rId20" Type="http://schemas.openxmlformats.org/officeDocument/2006/relationships/image" Target="../media/image1954.png"/><Relationship Id="rId41" Type="http://schemas.openxmlformats.org/officeDocument/2006/relationships/customXml" Target="../ink/ink2346.xml"/><Relationship Id="rId62" Type="http://schemas.openxmlformats.org/officeDocument/2006/relationships/image" Target="../media/image1975.png"/><Relationship Id="rId83" Type="http://schemas.openxmlformats.org/officeDocument/2006/relationships/customXml" Target="../ink/ink2367.xml"/><Relationship Id="rId88" Type="http://schemas.openxmlformats.org/officeDocument/2006/relationships/image" Target="../media/image1988.png"/><Relationship Id="rId111" Type="http://schemas.openxmlformats.org/officeDocument/2006/relationships/customXml" Target="../ink/ink2381.xml"/><Relationship Id="rId132" Type="http://schemas.openxmlformats.org/officeDocument/2006/relationships/image" Target="../media/image2010.png"/><Relationship Id="rId153" Type="http://schemas.openxmlformats.org/officeDocument/2006/relationships/customXml" Target="../ink/ink2402.xml"/><Relationship Id="rId174" Type="http://schemas.openxmlformats.org/officeDocument/2006/relationships/image" Target="../media/image2031.png"/><Relationship Id="rId179" Type="http://schemas.openxmlformats.org/officeDocument/2006/relationships/customXml" Target="../ink/ink2415.xml"/><Relationship Id="rId190" Type="http://schemas.openxmlformats.org/officeDocument/2006/relationships/image" Target="../media/image2039.png"/><Relationship Id="rId15" Type="http://schemas.openxmlformats.org/officeDocument/2006/relationships/customXml" Target="../ink/ink2333.xml"/><Relationship Id="rId36" Type="http://schemas.openxmlformats.org/officeDocument/2006/relationships/image" Target="../media/image1962.png"/><Relationship Id="rId57" Type="http://schemas.openxmlformats.org/officeDocument/2006/relationships/customXml" Target="../ink/ink2354.xml"/><Relationship Id="rId106" Type="http://schemas.openxmlformats.org/officeDocument/2006/relationships/image" Target="../media/image1997.png"/><Relationship Id="rId127" Type="http://schemas.openxmlformats.org/officeDocument/2006/relationships/customXml" Target="../ink/ink2389.xml"/><Relationship Id="rId10" Type="http://schemas.openxmlformats.org/officeDocument/2006/relationships/image" Target="../media/image1949.png"/><Relationship Id="rId31" Type="http://schemas.openxmlformats.org/officeDocument/2006/relationships/customXml" Target="../ink/ink2341.xml"/><Relationship Id="rId52" Type="http://schemas.openxmlformats.org/officeDocument/2006/relationships/image" Target="../media/image1970.png"/><Relationship Id="rId73" Type="http://schemas.openxmlformats.org/officeDocument/2006/relationships/customXml" Target="../ink/ink2362.xml"/><Relationship Id="rId78" Type="http://schemas.openxmlformats.org/officeDocument/2006/relationships/image" Target="../media/image1983.png"/><Relationship Id="rId94" Type="http://schemas.openxmlformats.org/officeDocument/2006/relationships/image" Target="../media/image1991.png"/><Relationship Id="rId99" Type="http://schemas.openxmlformats.org/officeDocument/2006/relationships/customXml" Target="../ink/ink2375.xml"/><Relationship Id="rId101" Type="http://schemas.openxmlformats.org/officeDocument/2006/relationships/customXml" Target="../ink/ink2376.xml"/><Relationship Id="rId122" Type="http://schemas.openxmlformats.org/officeDocument/2006/relationships/image" Target="../media/image2005.png"/><Relationship Id="rId143" Type="http://schemas.openxmlformats.org/officeDocument/2006/relationships/customXml" Target="../ink/ink2397.xml"/><Relationship Id="rId148" Type="http://schemas.openxmlformats.org/officeDocument/2006/relationships/image" Target="../media/image2018.png"/><Relationship Id="rId164" Type="http://schemas.openxmlformats.org/officeDocument/2006/relationships/image" Target="../media/image2026.png"/><Relationship Id="rId169" Type="http://schemas.openxmlformats.org/officeDocument/2006/relationships/customXml" Target="../ink/ink2410.xml"/><Relationship Id="rId185" Type="http://schemas.openxmlformats.org/officeDocument/2006/relationships/customXml" Target="../ink/ink2418.xml"/><Relationship Id="rId4" Type="http://schemas.openxmlformats.org/officeDocument/2006/relationships/image" Target="../media/image1946.png"/><Relationship Id="rId9" Type="http://schemas.openxmlformats.org/officeDocument/2006/relationships/customXml" Target="../ink/ink2330.xml"/><Relationship Id="rId180" Type="http://schemas.openxmlformats.org/officeDocument/2006/relationships/image" Target="../media/image2034.png"/><Relationship Id="rId26" Type="http://schemas.openxmlformats.org/officeDocument/2006/relationships/image" Target="../media/image1957.png"/><Relationship Id="rId47" Type="http://schemas.openxmlformats.org/officeDocument/2006/relationships/customXml" Target="../ink/ink2349.xml"/><Relationship Id="rId68" Type="http://schemas.openxmlformats.org/officeDocument/2006/relationships/image" Target="../media/image1978.png"/><Relationship Id="rId89" Type="http://schemas.openxmlformats.org/officeDocument/2006/relationships/customXml" Target="../ink/ink2370.xml"/><Relationship Id="rId112" Type="http://schemas.openxmlformats.org/officeDocument/2006/relationships/image" Target="../media/image2000.png"/><Relationship Id="rId133" Type="http://schemas.openxmlformats.org/officeDocument/2006/relationships/customXml" Target="../ink/ink2392.xml"/><Relationship Id="rId154" Type="http://schemas.openxmlformats.org/officeDocument/2006/relationships/image" Target="../media/image2021.png"/><Relationship Id="rId175" Type="http://schemas.openxmlformats.org/officeDocument/2006/relationships/customXml" Target="../ink/ink2413.xml"/><Relationship Id="rId16" Type="http://schemas.openxmlformats.org/officeDocument/2006/relationships/image" Target="../media/image1952.png"/><Relationship Id="rId37" Type="http://schemas.openxmlformats.org/officeDocument/2006/relationships/customXml" Target="../ink/ink2344.xml"/><Relationship Id="rId58" Type="http://schemas.openxmlformats.org/officeDocument/2006/relationships/image" Target="../media/image1973.png"/><Relationship Id="rId79" Type="http://schemas.openxmlformats.org/officeDocument/2006/relationships/customXml" Target="../ink/ink2365.xml"/><Relationship Id="rId102" Type="http://schemas.openxmlformats.org/officeDocument/2006/relationships/image" Target="../media/image1995.png"/><Relationship Id="rId123" Type="http://schemas.openxmlformats.org/officeDocument/2006/relationships/customXml" Target="../ink/ink2387.xml"/><Relationship Id="rId144" Type="http://schemas.openxmlformats.org/officeDocument/2006/relationships/image" Target="../media/image2016.png"/><Relationship Id="rId90" Type="http://schemas.openxmlformats.org/officeDocument/2006/relationships/image" Target="../media/image1989.png"/><Relationship Id="rId165" Type="http://schemas.openxmlformats.org/officeDocument/2006/relationships/customXml" Target="../ink/ink2408.xml"/><Relationship Id="rId186" Type="http://schemas.openxmlformats.org/officeDocument/2006/relationships/image" Target="../media/image2037.png"/><Relationship Id="rId27" Type="http://schemas.openxmlformats.org/officeDocument/2006/relationships/customXml" Target="../ink/ink2339.xml"/><Relationship Id="rId48" Type="http://schemas.openxmlformats.org/officeDocument/2006/relationships/image" Target="../media/image1968.png"/><Relationship Id="rId69" Type="http://schemas.openxmlformats.org/officeDocument/2006/relationships/customXml" Target="../ink/ink2360.xml"/><Relationship Id="rId113" Type="http://schemas.openxmlformats.org/officeDocument/2006/relationships/customXml" Target="../ink/ink2382.xml"/><Relationship Id="rId134" Type="http://schemas.openxmlformats.org/officeDocument/2006/relationships/image" Target="../media/image2011.png"/><Relationship Id="rId80" Type="http://schemas.openxmlformats.org/officeDocument/2006/relationships/image" Target="../media/image1984.png"/><Relationship Id="rId155" Type="http://schemas.openxmlformats.org/officeDocument/2006/relationships/customXml" Target="../ink/ink2403.xml"/><Relationship Id="rId176" Type="http://schemas.openxmlformats.org/officeDocument/2006/relationships/image" Target="../media/image2032.png"/><Relationship Id="rId17" Type="http://schemas.openxmlformats.org/officeDocument/2006/relationships/customXml" Target="../ink/ink2334.xml"/><Relationship Id="rId38" Type="http://schemas.openxmlformats.org/officeDocument/2006/relationships/image" Target="../media/image1963.png"/><Relationship Id="rId59" Type="http://schemas.openxmlformats.org/officeDocument/2006/relationships/customXml" Target="../ink/ink2355.xml"/><Relationship Id="rId103" Type="http://schemas.openxmlformats.org/officeDocument/2006/relationships/customXml" Target="../ink/ink2377.xml"/><Relationship Id="rId124" Type="http://schemas.openxmlformats.org/officeDocument/2006/relationships/image" Target="../media/image2006.png"/><Relationship Id="rId70" Type="http://schemas.openxmlformats.org/officeDocument/2006/relationships/image" Target="../media/image1979.png"/><Relationship Id="rId91" Type="http://schemas.openxmlformats.org/officeDocument/2006/relationships/customXml" Target="../ink/ink2371.xml"/><Relationship Id="rId145" Type="http://schemas.openxmlformats.org/officeDocument/2006/relationships/customXml" Target="../ink/ink2398.xml"/><Relationship Id="rId166" Type="http://schemas.openxmlformats.org/officeDocument/2006/relationships/image" Target="../media/image2027.png"/><Relationship Id="rId187" Type="http://schemas.openxmlformats.org/officeDocument/2006/relationships/customXml" Target="../ink/ink2419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1958.png"/><Relationship Id="rId49" Type="http://schemas.openxmlformats.org/officeDocument/2006/relationships/customXml" Target="../ink/ink2350.xml"/><Relationship Id="rId114" Type="http://schemas.openxmlformats.org/officeDocument/2006/relationships/image" Target="../media/image2001.png"/><Relationship Id="rId60" Type="http://schemas.openxmlformats.org/officeDocument/2006/relationships/image" Target="../media/image1974.png"/><Relationship Id="rId81" Type="http://schemas.openxmlformats.org/officeDocument/2006/relationships/customXml" Target="../ink/ink2366.xml"/><Relationship Id="rId135" Type="http://schemas.openxmlformats.org/officeDocument/2006/relationships/customXml" Target="../ink/ink2393.xml"/><Relationship Id="rId156" Type="http://schemas.openxmlformats.org/officeDocument/2006/relationships/image" Target="../media/image2022.png"/><Relationship Id="rId177" Type="http://schemas.openxmlformats.org/officeDocument/2006/relationships/customXml" Target="../ink/ink2414.xml"/><Relationship Id="rId18" Type="http://schemas.openxmlformats.org/officeDocument/2006/relationships/image" Target="../media/image1953.png"/><Relationship Id="rId39" Type="http://schemas.openxmlformats.org/officeDocument/2006/relationships/customXml" Target="../ink/ink234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53.png"/><Relationship Id="rId21" Type="http://schemas.openxmlformats.org/officeDocument/2006/relationships/customXml" Target="../ink/ink2432.xml"/><Relationship Id="rId42" Type="http://schemas.openxmlformats.org/officeDocument/2006/relationships/image" Target="../media/image2061.png"/><Relationship Id="rId63" Type="http://schemas.openxmlformats.org/officeDocument/2006/relationships/customXml" Target="../ink/ink2451.xml"/><Relationship Id="rId68" Type="http://schemas.openxmlformats.org/officeDocument/2006/relationships/image" Target="../media/image20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48.png"/><Relationship Id="rId29" Type="http://schemas.openxmlformats.org/officeDocument/2006/relationships/customXml" Target="../ink/ink2436.xml"/><Relationship Id="rId11" Type="http://schemas.openxmlformats.org/officeDocument/2006/relationships/customXml" Target="../ink/ink2427.xml"/><Relationship Id="rId24" Type="http://schemas.openxmlformats.org/officeDocument/2006/relationships/image" Target="../media/image2052.png"/><Relationship Id="rId32" Type="http://schemas.openxmlformats.org/officeDocument/2006/relationships/image" Target="../media/image2056.png"/><Relationship Id="rId37" Type="http://schemas.openxmlformats.org/officeDocument/2006/relationships/customXml" Target="../ink/ink2440.xml"/><Relationship Id="rId40" Type="http://schemas.openxmlformats.org/officeDocument/2006/relationships/image" Target="../media/image2060.png"/><Relationship Id="rId53" Type="http://schemas.openxmlformats.org/officeDocument/2006/relationships/customXml" Target="../ink/ink2446.xml"/><Relationship Id="rId58" Type="http://schemas.openxmlformats.org/officeDocument/2006/relationships/image" Target="../media/image2069.png"/><Relationship Id="rId66" Type="http://schemas.openxmlformats.org/officeDocument/2006/relationships/image" Target="../media/image2073.png"/><Relationship Id="rId74" Type="http://schemas.openxmlformats.org/officeDocument/2006/relationships/image" Target="../media/image2077.png"/><Relationship Id="rId79" Type="http://schemas.openxmlformats.org/officeDocument/2006/relationships/customXml" Target="../ink/ink2459.xml"/><Relationship Id="rId5" Type="http://schemas.openxmlformats.org/officeDocument/2006/relationships/customXml" Target="../ink/ink2424.xml"/><Relationship Id="rId61" Type="http://schemas.openxmlformats.org/officeDocument/2006/relationships/customXml" Target="../ink/ink2450.xml"/><Relationship Id="rId19" Type="http://schemas.openxmlformats.org/officeDocument/2006/relationships/customXml" Target="../ink/ink2431.xml"/><Relationship Id="rId14" Type="http://schemas.openxmlformats.org/officeDocument/2006/relationships/image" Target="../media/image2047.png"/><Relationship Id="rId22" Type="http://schemas.openxmlformats.org/officeDocument/2006/relationships/image" Target="../media/image2051.png"/><Relationship Id="rId27" Type="http://schemas.openxmlformats.org/officeDocument/2006/relationships/customXml" Target="../ink/ink2435.xml"/><Relationship Id="rId30" Type="http://schemas.openxmlformats.org/officeDocument/2006/relationships/image" Target="../media/image2055.png"/><Relationship Id="rId35" Type="http://schemas.openxmlformats.org/officeDocument/2006/relationships/customXml" Target="../ink/ink2439.xml"/><Relationship Id="rId43" Type="http://schemas.openxmlformats.org/officeDocument/2006/relationships/customXml" Target="../ink/ink2443.xml"/><Relationship Id="rId48" Type="http://schemas.openxmlformats.org/officeDocument/2006/relationships/image" Target="../media/image2064.png"/><Relationship Id="rId56" Type="http://schemas.openxmlformats.org/officeDocument/2006/relationships/image" Target="../media/image2068.png"/><Relationship Id="rId64" Type="http://schemas.openxmlformats.org/officeDocument/2006/relationships/image" Target="../media/image2072.png"/><Relationship Id="rId69" Type="http://schemas.openxmlformats.org/officeDocument/2006/relationships/customXml" Target="../ink/ink2454.xml"/><Relationship Id="rId77" Type="http://schemas.openxmlformats.org/officeDocument/2006/relationships/customXml" Target="../ink/ink2458.xml"/><Relationship Id="rId8" Type="http://schemas.openxmlformats.org/officeDocument/2006/relationships/image" Target="../media/image2044.png"/><Relationship Id="rId51" Type="http://schemas.openxmlformats.org/officeDocument/2006/relationships/customXml" Target="../ink/ink2445.xml"/><Relationship Id="rId72" Type="http://schemas.openxmlformats.org/officeDocument/2006/relationships/image" Target="../media/image2076.png"/><Relationship Id="rId80" Type="http://schemas.openxmlformats.org/officeDocument/2006/relationships/image" Target="../media/image2063.png"/><Relationship Id="rId3" Type="http://schemas.openxmlformats.org/officeDocument/2006/relationships/customXml" Target="../ink/ink2423.xml"/><Relationship Id="rId12" Type="http://schemas.openxmlformats.org/officeDocument/2006/relationships/image" Target="../media/image2046.png"/><Relationship Id="rId17" Type="http://schemas.openxmlformats.org/officeDocument/2006/relationships/customXml" Target="../ink/ink2430.xml"/><Relationship Id="rId25" Type="http://schemas.openxmlformats.org/officeDocument/2006/relationships/customXml" Target="../ink/ink2434.xml"/><Relationship Id="rId33" Type="http://schemas.openxmlformats.org/officeDocument/2006/relationships/customXml" Target="../ink/ink2438.xml"/><Relationship Id="rId38" Type="http://schemas.openxmlformats.org/officeDocument/2006/relationships/image" Target="../media/image2059.png"/><Relationship Id="rId59" Type="http://schemas.openxmlformats.org/officeDocument/2006/relationships/customXml" Target="../ink/ink2449.xml"/><Relationship Id="rId67" Type="http://schemas.openxmlformats.org/officeDocument/2006/relationships/customXml" Target="../ink/ink2453.xml"/><Relationship Id="rId20" Type="http://schemas.openxmlformats.org/officeDocument/2006/relationships/image" Target="../media/image2050.png"/><Relationship Id="rId41" Type="http://schemas.openxmlformats.org/officeDocument/2006/relationships/customXml" Target="../ink/ink2442.xml"/><Relationship Id="rId54" Type="http://schemas.openxmlformats.org/officeDocument/2006/relationships/image" Target="../media/image2067.png"/><Relationship Id="rId62" Type="http://schemas.openxmlformats.org/officeDocument/2006/relationships/image" Target="../media/image2071.png"/><Relationship Id="rId70" Type="http://schemas.openxmlformats.org/officeDocument/2006/relationships/image" Target="../media/image2075.png"/><Relationship Id="rId75" Type="http://schemas.openxmlformats.org/officeDocument/2006/relationships/customXml" Target="../ink/ink24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3.png"/><Relationship Id="rId15" Type="http://schemas.openxmlformats.org/officeDocument/2006/relationships/customXml" Target="../ink/ink2429.xml"/><Relationship Id="rId23" Type="http://schemas.openxmlformats.org/officeDocument/2006/relationships/customXml" Target="../ink/ink2433.xml"/><Relationship Id="rId28" Type="http://schemas.openxmlformats.org/officeDocument/2006/relationships/image" Target="../media/image2054.png"/><Relationship Id="rId36" Type="http://schemas.openxmlformats.org/officeDocument/2006/relationships/image" Target="../media/image2058.png"/><Relationship Id="rId49" Type="http://schemas.openxmlformats.org/officeDocument/2006/relationships/customXml" Target="../ink/ink2444.xml"/><Relationship Id="rId57" Type="http://schemas.openxmlformats.org/officeDocument/2006/relationships/customXml" Target="../ink/ink2448.xml"/><Relationship Id="rId10" Type="http://schemas.openxmlformats.org/officeDocument/2006/relationships/image" Target="../media/image2045.png"/><Relationship Id="rId31" Type="http://schemas.openxmlformats.org/officeDocument/2006/relationships/customXml" Target="../ink/ink2437.xml"/><Relationship Id="rId52" Type="http://schemas.openxmlformats.org/officeDocument/2006/relationships/image" Target="../media/image2066.png"/><Relationship Id="rId60" Type="http://schemas.openxmlformats.org/officeDocument/2006/relationships/image" Target="../media/image2070.png"/><Relationship Id="rId65" Type="http://schemas.openxmlformats.org/officeDocument/2006/relationships/customXml" Target="../ink/ink2452.xml"/><Relationship Id="rId73" Type="http://schemas.openxmlformats.org/officeDocument/2006/relationships/customXml" Target="../ink/ink2456.xml"/><Relationship Id="rId78" Type="http://schemas.openxmlformats.org/officeDocument/2006/relationships/image" Target="../media/image2062.png"/><Relationship Id="rId4" Type="http://schemas.openxmlformats.org/officeDocument/2006/relationships/image" Target="../media/image2042.png"/><Relationship Id="rId9" Type="http://schemas.openxmlformats.org/officeDocument/2006/relationships/customXml" Target="../ink/ink2426.xml"/><Relationship Id="rId13" Type="http://schemas.openxmlformats.org/officeDocument/2006/relationships/customXml" Target="../ink/ink2428.xml"/><Relationship Id="rId18" Type="http://schemas.openxmlformats.org/officeDocument/2006/relationships/image" Target="../media/image2049.png"/><Relationship Id="rId39" Type="http://schemas.openxmlformats.org/officeDocument/2006/relationships/customXml" Target="../ink/ink2441.xml"/><Relationship Id="rId34" Type="http://schemas.openxmlformats.org/officeDocument/2006/relationships/image" Target="../media/image2057.png"/><Relationship Id="rId50" Type="http://schemas.openxmlformats.org/officeDocument/2006/relationships/image" Target="../media/image2065.png"/><Relationship Id="rId55" Type="http://schemas.openxmlformats.org/officeDocument/2006/relationships/customXml" Target="../ink/ink2447.xml"/><Relationship Id="rId76" Type="http://schemas.openxmlformats.org/officeDocument/2006/relationships/image" Target="../media/image2078.png"/><Relationship Id="rId7" Type="http://schemas.openxmlformats.org/officeDocument/2006/relationships/customXml" Target="../ink/ink2425.xml"/><Relationship Id="rId71" Type="http://schemas.openxmlformats.org/officeDocument/2006/relationships/customXml" Target="../ink/ink245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0.png"/><Relationship Id="rId21" Type="http://schemas.openxmlformats.org/officeDocument/2006/relationships/customXml" Target="../ink/ink2469.xml"/><Relationship Id="rId42" Type="http://schemas.openxmlformats.org/officeDocument/2006/relationships/image" Target="../media/image2098.png"/><Relationship Id="rId47" Type="http://schemas.openxmlformats.org/officeDocument/2006/relationships/customXml" Target="../ink/ink2482.xml"/><Relationship Id="rId63" Type="http://schemas.openxmlformats.org/officeDocument/2006/relationships/customXml" Target="../ink/ink2490.xml"/><Relationship Id="rId68" Type="http://schemas.openxmlformats.org/officeDocument/2006/relationships/image" Target="../media/image2111.png"/><Relationship Id="rId84" Type="http://schemas.openxmlformats.org/officeDocument/2006/relationships/image" Target="../media/image2119.png"/><Relationship Id="rId89" Type="http://schemas.openxmlformats.org/officeDocument/2006/relationships/customXml" Target="../ink/ink2503.xml"/><Relationship Id="rId16" Type="http://schemas.openxmlformats.org/officeDocument/2006/relationships/image" Target="../media/image2085.png"/><Relationship Id="rId11" Type="http://schemas.openxmlformats.org/officeDocument/2006/relationships/customXml" Target="../ink/ink2464.xml"/><Relationship Id="rId32" Type="http://schemas.openxmlformats.org/officeDocument/2006/relationships/image" Target="../media/image2093.png"/><Relationship Id="rId37" Type="http://schemas.openxmlformats.org/officeDocument/2006/relationships/customXml" Target="../ink/ink2477.xml"/><Relationship Id="rId53" Type="http://schemas.openxmlformats.org/officeDocument/2006/relationships/customXml" Target="../ink/ink2485.xml"/><Relationship Id="rId58" Type="http://schemas.openxmlformats.org/officeDocument/2006/relationships/image" Target="../media/image2106.png"/><Relationship Id="rId74" Type="http://schemas.openxmlformats.org/officeDocument/2006/relationships/image" Target="../media/image2114.png"/><Relationship Id="rId79" Type="http://schemas.openxmlformats.org/officeDocument/2006/relationships/customXml" Target="../ink/ink2498.xml"/><Relationship Id="rId5" Type="http://schemas.openxmlformats.org/officeDocument/2006/relationships/customXml" Target="../ink/ink2461.xml"/><Relationship Id="rId90" Type="http://schemas.openxmlformats.org/officeDocument/2006/relationships/image" Target="../media/image2122.png"/><Relationship Id="rId14" Type="http://schemas.openxmlformats.org/officeDocument/2006/relationships/image" Target="../media/image2084.png"/><Relationship Id="rId22" Type="http://schemas.openxmlformats.org/officeDocument/2006/relationships/image" Target="../media/image2088.png"/><Relationship Id="rId27" Type="http://schemas.openxmlformats.org/officeDocument/2006/relationships/customXml" Target="../ink/ink2472.xml"/><Relationship Id="rId30" Type="http://schemas.openxmlformats.org/officeDocument/2006/relationships/image" Target="../media/image2092.png"/><Relationship Id="rId35" Type="http://schemas.openxmlformats.org/officeDocument/2006/relationships/customXml" Target="../ink/ink2476.xml"/><Relationship Id="rId43" Type="http://schemas.openxmlformats.org/officeDocument/2006/relationships/customXml" Target="../ink/ink2480.xml"/><Relationship Id="rId48" Type="http://schemas.openxmlformats.org/officeDocument/2006/relationships/image" Target="../media/image2101.png"/><Relationship Id="rId56" Type="http://schemas.openxmlformats.org/officeDocument/2006/relationships/image" Target="../media/image2105.png"/><Relationship Id="rId64" Type="http://schemas.openxmlformats.org/officeDocument/2006/relationships/image" Target="../media/image2109.png"/><Relationship Id="rId69" Type="http://schemas.openxmlformats.org/officeDocument/2006/relationships/customXml" Target="../ink/ink2493.xml"/><Relationship Id="rId77" Type="http://schemas.openxmlformats.org/officeDocument/2006/relationships/customXml" Target="../ink/ink2497.xml"/><Relationship Id="rId8" Type="http://schemas.openxmlformats.org/officeDocument/2006/relationships/image" Target="../media/image2081.png"/><Relationship Id="rId51" Type="http://schemas.openxmlformats.org/officeDocument/2006/relationships/customXml" Target="../ink/ink2484.xml"/><Relationship Id="rId72" Type="http://schemas.openxmlformats.org/officeDocument/2006/relationships/image" Target="../media/image2113.png"/><Relationship Id="rId80" Type="http://schemas.openxmlformats.org/officeDocument/2006/relationships/image" Target="../media/image2117.png"/><Relationship Id="rId85" Type="http://schemas.openxmlformats.org/officeDocument/2006/relationships/customXml" Target="../ink/ink2501.xml"/><Relationship Id="rId3" Type="http://schemas.openxmlformats.org/officeDocument/2006/relationships/customXml" Target="../ink/ink2460.xml"/><Relationship Id="rId12" Type="http://schemas.openxmlformats.org/officeDocument/2006/relationships/image" Target="../media/image2083.png"/><Relationship Id="rId17" Type="http://schemas.openxmlformats.org/officeDocument/2006/relationships/customXml" Target="../ink/ink2467.xml"/><Relationship Id="rId25" Type="http://schemas.openxmlformats.org/officeDocument/2006/relationships/customXml" Target="../ink/ink2471.xml"/><Relationship Id="rId33" Type="http://schemas.openxmlformats.org/officeDocument/2006/relationships/customXml" Target="../ink/ink2475.xml"/><Relationship Id="rId38" Type="http://schemas.openxmlformats.org/officeDocument/2006/relationships/image" Target="../media/image2096.png"/><Relationship Id="rId46" Type="http://schemas.openxmlformats.org/officeDocument/2006/relationships/image" Target="../media/image2100.png"/><Relationship Id="rId59" Type="http://schemas.openxmlformats.org/officeDocument/2006/relationships/customXml" Target="../ink/ink2488.xml"/><Relationship Id="rId67" Type="http://schemas.openxmlformats.org/officeDocument/2006/relationships/customXml" Target="../ink/ink2492.xml"/><Relationship Id="rId20" Type="http://schemas.openxmlformats.org/officeDocument/2006/relationships/image" Target="../media/image2087.png"/><Relationship Id="rId41" Type="http://schemas.openxmlformats.org/officeDocument/2006/relationships/customXml" Target="../ink/ink2479.xml"/><Relationship Id="rId54" Type="http://schemas.openxmlformats.org/officeDocument/2006/relationships/image" Target="../media/image2104.png"/><Relationship Id="rId62" Type="http://schemas.openxmlformats.org/officeDocument/2006/relationships/image" Target="../media/image2108.png"/><Relationship Id="rId70" Type="http://schemas.openxmlformats.org/officeDocument/2006/relationships/image" Target="../media/image2112.png"/><Relationship Id="rId75" Type="http://schemas.openxmlformats.org/officeDocument/2006/relationships/customXml" Target="../ink/ink2496.xml"/><Relationship Id="rId83" Type="http://schemas.openxmlformats.org/officeDocument/2006/relationships/customXml" Target="../ink/ink2500.xml"/><Relationship Id="rId88" Type="http://schemas.openxmlformats.org/officeDocument/2006/relationships/image" Target="../media/image2121.png"/><Relationship Id="rId91" Type="http://schemas.openxmlformats.org/officeDocument/2006/relationships/customXml" Target="../ink/ink25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0.png"/><Relationship Id="rId15" Type="http://schemas.openxmlformats.org/officeDocument/2006/relationships/customXml" Target="../ink/ink2466.xml"/><Relationship Id="rId23" Type="http://schemas.openxmlformats.org/officeDocument/2006/relationships/customXml" Target="../ink/ink2470.xml"/><Relationship Id="rId28" Type="http://schemas.openxmlformats.org/officeDocument/2006/relationships/image" Target="../media/image2091.png"/><Relationship Id="rId36" Type="http://schemas.openxmlformats.org/officeDocument/2006/relationships/image" Target="../media/image2095.png"/><Relationship Id="rId49" Type="http://schemas.openxmlformats.org/officeDocument/2006/relationships/customXml" Target="../ink/ink2483.xml"/><Relationship Id="rId57" Type="http://schemas.openxmlformats.org/officeDocument/2006/relationships/customXml" Target="../ink/ink2487.xml"/><Relationship Id="rId10" Type="http://schemas.openxmlformats.org/officeDocument/2006/relationships/image" Target="../media/image2082.png"/><Relationship Id="rId31" Type="http://schemas.openxmlformats.org/officeDocument/2006/relationships/customXml" Target="../ink/ink2474.xml"/><Relationship Id="rId44" Type="http://schemas.openxmlformats.org/officeDocument/2006/relationships/image" Target="../media/image2099.png"/><Relationship Id="rId52" Type="http://schemas.openxmlformats.org/officeDocument/2006/relationships/image" Target="../media/image2103.png"/><Relationship Id="rId60" Type="http://schemas.openxmlformats.org/officeDocument/2006/relationships/image" Target="../media/image2107.png"/><Relationship Id="rId65" Type="http://schemas.openxmlformats.org/officeDocument/2006/relationships/customXml" Target="../ink/ink2491.xml"/><Relationship Id="rId73" Type="http://schemas.openxmlformats.org/officeDocument/2006/relationships/customXml" Target="../ink/ink2495.xml"/><Relationship Id="rId78" Type="http://schemas.openxmlformats.org/officeDocument/2006/relationships/image" Target="../media/image2116.png"/><Relationship Id="rId81" Type="http://schemas.openxmlformats.org/officeDocument/2006/relationships/customXml" Target="../ink/ink2499.xml"/><Relationship Id="rId86" Type="http://schemas.openxmlformats.org/officeDocument/2006/relationships/image" Target="../media/image2120.png"/><Relationship Id="rId4" Type="http://schemas.openxmlformats.org/officeDocument/2006/relationships/image" Target="../media/image2079.png"/><Relationship Id="rId9" Type="http://schemas.openxmlformats.org/officeDocument/2006/relationships/customXml" Target="../ink/ink2463.xml"/><Relationship Id="rId13" Type="http://schemas.openxmlformats.org/officeDocument/2006/relationships/customXml" Target="../ink/ink2465.xml"/><Relationship Id="rId18" Type="http://schemas.openxmlformats.org/officeDocument/2006/relationships/image" Target="../media/image2086.png"/><Relationship Id="rId39" Type="http://schemas.openxmlformats.org/officeDocument/2006/relationships/customXml" Target="../ink/ink2478.xml"/><Relationship Id="rId34" Type="http://schemas.openxmlformats.org/officeDocument/2006/relationships/image" Target="../media/image2094.png"/><Relationship Id="rId50" Type="http://schemas.openxmlformats.org/officeDocument/2006/relationships/image" Target="../media/image2102.png"/><Relationship Id="rId55" Type="http://schemas.openxmlformats.org/officeDocument/2006/relationships/customXml" Target="../ink/ink2486.xml"/><Relationship Id="rId76" Type="http://schemas.openxmlformats.org/officeDocument/2006/relationships/image" Target="../media/image2115.png"/><Relationship Id="rId7" Type="http://schemas.openxmlformats.org/officeDocument/2006/relationships/customXml" Target="../ink/ink2462.xml"/><Relationship Id="rId71" Type="http://schemas.openxmlformats.org/officeDocument/2006/relationships/customXml" Target="../ink/ink2494.xml"/><Relationship Id="rId92" Type="http://schemas.openxmlformats.org/officeDocument/2006/relationships/image" Target="../media/image2123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2473.xml"/><Relationship Id="rId24" Type="http://schemas.openxmlformats.org/officeDocument/2006/relationships/image" Target="../media/image2089.png"/><Relationship Id="rId40" Type="http://schemas.openxmlformats.org/officeDocument/2006/relationships/image" Target="../media/image2097.png"/><Relationship Id="rId45" Type="http://schemas.openxmlformats.org/officeDocument/2006/relationships/customXml" Target="../ink/ink2481.xml"/><Relationship Id="rId66" Type="http://schemas.openxmlformats.org/officeDocument/2006/relationships/image" Target="../media/image2110.png"/><Relationship Id="rId87" Type="http://schemas.openxmlformats.org/officeDocument/2006/relationships/customXml" Target="../ink/ink2502.xml"/><Relationship Id="rId61" Type="http://schemas.openxmlformats.org/officeDocument/2006/relationships/customXml" Target="../ink/ink2489.xml"/><Relationship Id="rId82" Type="http://schemas.openxmlformats.org/officeDocument/2006/relationships/image" Target="../media/image2118.png"/><Relationship Id="rId19" Type="http://schemas.openxmlformats.org/officeDocument/2006/relationships/customXml" Target="../ink/ink246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35.png"/><Relationship Id="rId117" Type="http://schemas.openxmlformats.org/officeDocument/2006/relationships/customXml" Target="../ink/ink2562.xml"/><Relationship Id="rId21" Type="http://schemas.openxmlformats.org/officeDocument/2006/relationships/customXml" Target="../ink/ink2514.xml"/><Relationship Id="rId42" Type="http://schemas.openxmlformats.org/officeDocument/2006/relationships/image" Target="../media/image2143.png"/><Relationship Id="rId47" Type="http://schemas.openxmlformats.org/officeDocument/2006/relationships/customXml" Target="../ink/ink2527.xml"/><Relationship Id="rId63" Type="http://schemas.openxmlformats.org/officeDocument/2006/relationships/customXml" Target="../ink/ink2535.xml"/><Relationship Id="rId68" Type="http://schemas.openxmlformats.org/officeDocument/2006/relationships/image" Target="../media/image2156.png"/><Relationship Id="rId84" Type="http://schemas.openxmlformats.org/officeDocument/2006/relationships/image" Target="../media/image2164.png"/><Relationship Id="rId89" Type="http://schemas.openxmlformats.org/officeDocument/2006/relationships/customXml" Target="../ink/ink2548.xml"/><Relationship Id="rId112" Type="http://schemas.openxmlformats.org/officeDocument/2006/relationships/image" Target="../media/image2178.png"/><Relationship Id="rId16" Type="http://schemas.openxmlformats.org/officeDocument/2006/relationships/image" Target="../media/image2130.png"/><Relationship Id="rId107" Type="http://schemas.openxmlformats.org/officeDocument/2006/relationships/customXml" Target="../ink/ink2557.xml"/><Relationship Id="rId11" Type="http://schemas.openxmlformats.org/officeDocument/2006/relationships/customXml" Target="../ink/ink2509.xml"/><Relationship Id="rId32" Type="http://schemas.openxmlformats.org/officeDocument/2006/relationships/image" Target="../media/image2138.png"/><Relationship Id="rId37" Type="http://schemas.openxmlformats.org/officeDocument/2006/relationships/customXml" Target="../ink/ink2522.xml"/><Relationship Id="rId53" Type="http://schemas.openxmlformats.org/officeDocument/2006/relationships/customXml" Target="../ink/ink2530.xml"/><Relationship Id="rId58" Type="http://schemas.openxmlformats.org/officeDocument/2006/relationships/image" Target="../media/image2151.png"/><Relationship Id="rId74" Type="http://schemas.openxmlformats.org/officeDocument/2006/relationships/image" Target="../media/image2159.png"/><Relationship Id="rId79" Type="http://schemas.openxmlformats.org/officeDocument/2006/relationships/customXml" Target="../ink/ink2543.xml"/><Relationship Id="rId102" Type="http://schemas.openxmlformats.org/officeDocument/2006/relationships/image" Target="../media/image2173.png"/><Relationship Id="rId123" Type="http://schemas.openxmlformats.org/officeDocument/2006/relationships/customXml" Target="../ink/ink2565.xml"/><Relationship Id="rId5" Type="http://schemas.openxmlformats.org/officeDocument/2006/relationships/customXml" Target="../ink/ink2506.xml"/><Relationship Id="rId90" Type="http://schemas.openxmlformats.org/officeDocument/2006/relationships/image" Target="../media/image2167.png"/><Relationship Id="rId95" Type="http://schemas.openxmlformats.org/officeDocument/2006/relationships/customXml" Target="../ink/ink2551.xml"/><Relationship Id="rId22" Type="http://schemas.openxmlformats.org/officeDocument/2006/relationships/image" Target="../media/image2133.png"/><Relationship Id="rId27" Type="http://schemas.openxmlformats.org/officeDocument/2006/relationships/customXml" Target="../ink/ink2517.xml"/><Relationship Id="rId43" Type="http://schemas.openxmlformats.org/officeDocument/2006/relationships/customXml" Target="../ink/ink2525.xml"/><Relationship Id="rId48" Type="http://schemas.openxmlformats.org/officeDocument/2006/relationships/image" Target="../media/image2146.png"/><Relationship Id="rId64" Type="http://schemas.openxmlformats.org/officeDocument/2006/relationships/image" Target="../media/image2154.png"/><Relationship Id="rId69" Type="http://schemas.openxmlformats.org/officeDocument/2006/relationships/customXml" Target="../ink/ink2538.xml"/><Relationship Id="rId113" Type="http://schemas.openxmlformats.org/officeDocument/2006/relationships/customXml" Target="../ink/ink2560.xml"/><Relationship Id="rId118" Type="http://schemas.openxmlformats.org/officeDocument/2006/relationships/image" Target="../media/image2181.png"/><Relationship Id="rId80" Type="http://schemas.openxmlformats.org/officeDocument/2006/relationships/image" Target="../media/image2162.png"/><Relationship Id="rId85" Type="http://schemas.openxmlformats.org/officeDocument/2006/relationships/customXml" Target="../ink/ink2546.xml"/><Relationship Id="rId12" Type="http://schemas.openxmlformats.org/officeDocument/2006/relationships/image" Target="../media/image2128.png"/><Relationship Id="rId17" Type="http://schemas.openxmlformats.org/officeDocument/2006/relationships/customXml" Target="../ink/ink2512.xml"/><Relationship Id="rId33" Type="http://schemas.openxmlformats.org/officeDocument/2006/relationships/customXml" Target="../ink/ink2520.xml"/><Relationship Id="rId38" Type="http://schemas.openxmlformats.org/officeDocument/2006/relationships/image" Target="../media/image2141.png"/><Relationship Id="rId59" Type="http://schemas.openxmlformats.org/officeDocument/2006/relationships/customXml" Target="../ink/ink2533.xml"/><Relationship Id="rId103" Type="http://schemas.openxmlformats.org/officeDocument/2006/relationships/customXml" Target="../ink/ink2555.xml"/><Relationship Id="rId108" Type="http://schemas.openxmlformats.org/officeDocument/2006/relationships/image" Target="../media/image2176.png"/><Relationship Id="rId124" Type="http://schemas.openxmlformats.org/officeDocument/2006/relationships/image" Target="../media/image2184.png"/><Relationship Id="rId54" Type="http://schemas.openxmlformats.org/officeDocument/2006/relationships/image" Target="../media/image2149.png"/><Relationship Id="rId70" Type="http://schemas.openxmlformats.org/officeDocument/2006/relationships/image" Target="../media/image2157.png"/><Relationship Id="rId75" Type="http://schemas.openxmlformats.org/officeDocument/2006/relationships/customXml" Target="../ink/ink2541.xml"/><Relationship Id="rId91" Type="http://schemas.openxmlformats.org/officeDocument/2006/relationships/customXml" Target="../ink/ink2549.xml"/><Relationship Id="rId96" Type="http://schemas.openxmlformats.org/officeDocument/2006/relationships/image" Target="../media/image2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5.png"/><Relationship Id="rId23" Type="http://schemas.openxmlformats.org/officeDocument/2006/relationships/customXml" Target="../ink/ink2515.xml"/><Relationship Id="rId28" Type="http://schemas.openxmlformats.org/officeDocument/2006/relationships/image" Target="../media/image2136.png"/><Relationship Id="rId49" Type="http://schemas.openxmlformats.org/officeDocument/2006/relationships/customXml" Target="../ink/ink2528.xml"/><Relationship Id="rId114" Type="http://schemas.openxmlformats.org/officeDocument/2006/relationships/image" Target="../media/image2179.png"/><Relationship Id="rId119" Type="http://schemas.openxmlformats.org/officeDocument/2006/relationships/customXml" Target="../ink/ink2563.xml"/><Relationship Id="rId44" Type="http://schemas.openxmlformats.org/officeDocument/2006/relationships/image" Target="../media/image2144.png"/><Relationship Id="rId60" Type="http://schemas.openxmlformats.org/officeDocument/2006/relationships/image" Target="../media/image2152.png"/><Relationship Id="rId65" Type="http://schemas.openxmlformats.org/officeDocument/2006/relationships/customXml" Target="../ink/ink2536.xml"/><Relationship Id="rId81" Type="http://schemas.openxmlformats.org/officeDocument/2006/relationships/customXml" Target="../ink/ink2544.xml"/><Relationship Id="rId86" Type="http://schemas.openxmlformats.org/officeDocument/2006/relationships/image" Target="../media/image2165.png"/><Relationship Id="rId4" Type="http://schemas.openxmlformats.org/officeDocument/2006/relationships/image" Target="../media/image2124.png"/><Relationship Id="rId9" Type="http://schemas.openxmlformats.org/officeDocument/2006/relationships/customXml" Target="../ink/ink2508.xml"/><Relationship Id="rId13" Type="http://schemas.openxmlformats.org/officeDocument/2006/relationships/customXml" Target="../ink/ink2510.xml"/><Relationship Id="rId18" Type="http://schemas.openxmlformats.org/officeDocument/2006/relationships/image" Target="../media/image2131.png"/><Relationship Id="rId39" Type="http://schemas.openxmlformats.org/officeDocument/2006/relationships/customXml" Target="../ink/ink2523.xml"/><Relationship Id="rId109" Type="http://schemas.openxmlformats.org/officeDocument/2006/relationships/customXml" Target="../ink/ink2558.xml"/><Relationship Id="rId34" Type="http://schemas.openxmlformats.org/officeDocument/2006/relationships/image" Target="../media/image2139.png"/><Relationship Id="rId50" Type="http://schemas.openxmlformats.org/officeDocument/2006/relationships/image" Target="../media/image2147.png"/><Relationship Id="rId55" Type="http://schemas.openxmlformats.org/officeDocument/2006/relationships/customXml" Target="../ink/ink2531.xml"/><Relationship Id="rId76" Type="http://schemas.openxmlformats.org/officeDocument/2006/relationships/image" Target="../media/image2160.png"/><Relationship Id="rId97" Type="http://schemas.openxmlformats.org/officeDocument/2006/relationships/customXml" Target="../ink/ink2552.xml"/><Relationship Id="rId104" Type="http://schemas.openxmlformats.org/officeDocument/2006/relationships/image" Target="../media/image2174.png"/><Relationship Id="rId120" Type="http://schemas.openxmlformats.org/officeDocument/2006/relationships/image" Target="../media/image2182.png"/><Relationship Id="rId7" Type="http://schemas.openxmlformats.org/officeDocument/2006/relationships/customXml" Target="../ink/ink2507.xml"/><Relationship Id="rId71" Type="http://schemas.openxmlformats.org/officeDocument/2006/relationships/customXml" Target="../ink/ink2539.xml"/><Relationship Id="rId92" Type="http://schemas.openxmlformats.org/officeDocument/2006/relationships/image" Target="../media/image2168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2518.xml"/><Relationship Id="rId24" Type="http://schemas.openxmlformats.org/officeDocument/2006/relationships/image" Target="../media/image2134.png"/><Relationship Id="rId40" Type="http://schemas.openxmlformats.org/officeDocument/2006/relationships/image" Target="../media/image2142.png"/><Relationship Id="rId45" Type="http://schemas.openxmlformats.org/officeDocument/2006/relationships/customXml" Target="../ink/ink2526.xml"/><Relationship Id="rId66" Type="http://schemas.openxmlformats.org/officeDocument/2006/relationships/image" Target="../media/image2155.png"/><Relationship Id="rId87" Type="http://schemas.openxmlformats.org/officeDocument/2006/relationships/customXml" Target="../ink/ink2547.xml"/><Relationship Id="rId110" Type="http://schemas.openxmlformats.org/officeDocument/2006/relationships/image" Target="../media/image2177.png"/><Relationship Id="rId115" Type="http://schemas.openxmlformats.org/officeDocument/2006/relationships/customXml" Target="../ink/ink2561.xml"/><Relationship Id="rId61" Type="http://schemas.openxmlformats.org/officeDocument/2006/relationships/customXml" Target="../ink/ink2534.xml"/><Relationship Id="rId82" Type="http://schemas.openxmlformats.org/officeDocument/2006/relationships/image" Target="../media/image2163.png"/><Relationship Id="rId19" Type="http://schemas.openxmlformats.org/officeDocument/2006/relationships/customXml" Target="../ink/ink2513.xml"/><Relationship Id="rId14" Type="http://schemas.openxmlformats.org/officeDocument/2006/relationships/image" Target="../media/image2129.png"/><Relationship Id="rId30" Type="http://schemas.openxmlformats.org/officeDocument/2006/relationships/image" Target="../media/image2137.png"/><Relationship Id="rId35" Type="http://schemas.openxmlformats.org/officeDocument/2006/relationships/customXml" Target="../ink/ink2521.xml"/><Relationship Id="rId56" Type="http://schemas.openxmlformats.org/officeDocument/2006/relationships/image" Target="../media/image2150.png"/><Relationship Id="rId77" Type="http://schemas.openxmlformats.org/officeDocument/2006/relationships/customXml" Target="../ink/ink2542.xml"/><Relationship Id="rId100" Type="http://schemas.openxmlformats.org/officeDocument/2006/relationships/image" Target="../media/image2172.png"/><Relationship Id="rId105" Type="http://schemas.openxmlformats.org/officeDocument/2006/relationships/customXml" Target="../ink/ink2556.xml"/><Relationship Id="rId8" Type="http://schemas.openxmlformats.org/officeDocument/2006/relationships/image" Target="../media/image2126.png"/><Relationship Id="rId51" Type="http://schemas.openxmlformats.org/officeDocument/2006/relationships/customXml" Target="../ink/ink2529.xml"/><Relationship Id="rId72" Type="http://schemas.openxmlformats.org/officeDocument/2006/relationships/image" Target="../media/image2158.png"/><Relationship Id="rId93" Type="http://schemas.openxmlformats.org/officeDocument/2006/relationships/customXml" Target="../ink/ink2550.xml"/><Relationship Id="rId98" Type="http://schemas.openxmlformats.org/officeDocument/2006/relationships/image" Target="../media/image2171.png"/><Relationship Id="rId121" Type="http://schemas.openxmlformats.org/officeDocument/2006/relationships/customXml" Target="../ink/ink2564.xml"/><Relationship Id="rId3" Type="http://schemas.openxmlformats.org/officeDocument/2006/relationships/customXml" Target="../ink/ink2505.xml"/><Relationship Id="rId25" Type="http://schemas.openxmlformats.org/officeDocument/2006/relationships/customXml" Target="../ink/ink2516.xml"/><Relationship Id="rId46" Type="http://schemas.openxmlformats.org/officeDocument/2006/relationships/image" Target="../media/image2145.png"/><Relationship Id="rId67" Type="http://schemas.openxmlformats.org/officeDocument/2006/relationships/customXml" Target="../ink/ink2537.xml"/><Relationship Id="rId116" Type="http://schemas.openxmlformats.org/officeDocument/2006/relationships/image" Target="../media/image2180.png"/><Relationship Id="rId20" Type="http://schemas.openxmlformats.org/officeDocument/2006/relationships/image" Target="../media/image2132.png"/><Relationship Id="rId41" Type="http://schemas.openxmlformats.org/officeDocument/2006/relationships/customXml" Target="../ink/ink2524.xml"/><Relationship Id="rId62" Type="http://schemas.openxmlformats.org/officeDocument/2006/relationships/image" Target="../media/image2153.png"/><Relationship Id="rId83" Type="http://schemas.openxmlformats.org/officeDocument/2006/relationships/customXml" Target="../ink/ink2545.xml"/><Relationship Id="rId88" Type="http://schemas.openxmlformats.org/officeDocument/2006/relationships/image" Target="../media/image2166.png"/><Relationship Id="rId111" Type="http://schemas.openxmlformats.org/officeDocument/2006/relationships/customXml" Target="../ink/ink2559.xml"/><Relationship Id="rId15" Type="http://schemas.openxmlformats.org/officeDocument/2006/relationships/customXml" Target="../ink/ink2511.xml"/><Relationship Id="rId36" Type="http://schemas.openxmlformats.org/officeDocument/2006/relationships/image" Target="../media/image2140.png"/><Relationship Id="rId57" Type="http://schemas.openxmlformats.org/officeDocument/2006/relationships/customXml" Target="../ink/ink2532.xml"/><Relationship Id="rId106" Type="http://schemas.openxmlformats.org/officeDocument/2006/relationships/image" Target="../media/image2175.png"/><Relationship Id="rId10" Type="http://schemas.openxmlformats.org/officeDocument/2006/relationships/image" Target="../media/image2127.png"/><Relationship Id="rId31" Type="http://schemas.openxmlformats.org/officeDocument/2006/relationships/customXml" Target="../ink/ink2519.xml"/><Relationship Id="rId52" Type="http://schemas.openxmlformats.org/officeDocument/2006/relationships/image" Target="../media/image2148.png"/><Relationship Id="rId73" Type="http://schemas.openxmlformats.org/officeDocument/2006/relationships/customXml" Target="../ink/ink2540.xml"/><Relationship Id="rId78" Type="http://schemas.openxmlformats.org/officeDocument/2006/relationships/image" Target="../media/image2161.png"/><Relationship Id="rId94" Type="http://schemas.openxmlformats.org/officeDocument/2006/relationships/image" Target="../media/image2169.png"/><Relationship Id="rId99" Type="http://schemas.openxmlformats.org/officeDocument/2006/relationships/customXml" Target="../ink/ink2553.xml"/><Relationship Id="rId101" Type="http://schemas.openxmlformats.org/officeDocument/2006/relationships/customXml" Target="../ink/ink2554.xml"/><Relationship Id="rId122" Type="http://schemas.openxmlformats.org/officeDocument/2006/relationships/image" Target="../media/image218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7.xml"/><Relationship Id="rId299" Type="http://schemas.openxmlformats.org/officeDocument/2006/relationships/customXml" Target="../ink/ink2728.xml"/><Relationship Id="rId21" Type="http://schemas.openxmlformats.org/officeDocument/2006/relationships/image" Target="../media/image2194.png"/><Relationship Id="rId63" Type="http://schemas.openxmlformats.org/officeDocument/2006/relationships/image" Target="../media/image2215.png"/><Relationship Id="rId159" Type="http://schemas.openxmlformats.org/officeDocument/2006/relationships/customXml" Target="../ink/ink2658.xml"/><Relationship Id="rId324" Type="http://schemas.openxmlformats.org/officeDocument/2006/relationships/image" Target="../media/image2331.png"/><Relationship Id="rId170" Type="http://schemas.openxmlformats.org/officeDocument/2006/relationships/image" Target="../media/image2254.png"/><Relationship Id="rId226" Type="http://schemas.openxmlformats.org/officeDocument/2006/relationships/image" Target="../media/image2282.png"/><Relationship Id="rId268" Type="http://schemas.openxmlformats.org/officeDocument/2006/relationships/image" Target="../media/image2303.png"/><Relationship Id="rId32" Type="http://schemas.openxmlformats.org/officeDocument/2006/relationships/customXml" Target="../ink/ink2581.xml"/><Relationship Id="rId74" Type="http://schemas.openxmlformats.org/officeDocument/2006/relationships/customXml" Target="../ink/ink2603.xml"/><Relationship Id="rId128" Type="http://schemas.openxmlformats.org/officeDocument/2006/relationships/image" Target="../media/image2233.png"/><Relationship Id="rId5" Type="http://schemas.openxmlformats.org/officeDocument/2006/relationships/image" Target="../media/image2186.png"/><Relationship Id="rId181" Type="http://schemas.openxmlformats.org/officeDocument/2006/relationships/customXml" Target="../ink/ink2669.xml"/><Relationship Id="rId237" Type="http://schemas.openxmlformats.org/officeDocument/2006/relationships/customXml" Target="../ink/ink2697.xml"/><Relationship Id="rId279" Type="http://schemas.openxmlformats.org/officeDocument/2006/relationships/customXml" Target="../ink/ink2718.xml"/><Relationship Id="rId43" Type="http://schemas.openxmlformats.org/officeDocument/2006/relationships/image" Target="../media/image2205.png"/><Relationship Id="rId139" Type="http://schemas.openxmlformats.org/officeDocument/2006/relationships/customXml" Target="../ink/ink2648.xml"/><Relationship Id="rId290" Type="http://schemas.openxmlformats.org/officeDocument/2006/relationships/image" Target="../media/image2314.png"/><Relationship Id="rId304" Type="http://schemas.openxmlformats.org/officeDocument/2006/relationships/image" Target="../media/image2321.png"/><Relationship Id="rId85" Type="http://schemas.openxmlformats.org/officeDocument/2006/relationships/customXml" Target="../ink/ink2614.xml"/><Relationship Id="rId150" Type="http://schemas.openxmlformats.org/officeDocument/2006/relationships/image" Target="../media/image2244.png"/><Relationship Id="rId192" Type="http://schemas.openxmlformats.org/officeDocument/2006/relationships/image" Target="../media/image2265.png"/><Relationship Id="rId206" Type="http://schemas.openxmlformats.org/officeDocument/2006/relationships/image" Target="../media/image2272.png"/><Relationship Id="rId248" Type="http://schemas.openxmlformats.org/officeDocument/2006/relationships/image" Target="../media/image2293.png"/><Relationship Id="rId12" Type="http://schemas.openxmlformats.org/officeDocument/2006/relationships/customXml" Target="../ink/ink2571.xml"/><Relationship Id="rId108" Type="http://schemas.openxmlformats.org/officeDocument/2006/relationships/image" Target="../media/image2223.png"/><Relationship Id="rId315" Type="http://schemas.openxmlformats.org/officeDocument/2006/relationships/customXml" Target="../ink/ink2736.xml"/><Relationship Id="rId54" Type="http://schemas.openxmlformats.org/officeDocument/2006/relationships/customXml" Target="../ink/ink2592.xml"/><Relationship Id="rId96" Type="http://schemas.openxmlformats.org/officeDocument/2006/relationships/customXml" Target="../ink/ink2625.xml"/><Relationship Id="rId161" Type="http://schemas.openxmlformats.org/officeDocument/2006/relationships/customXml" Target="../ink/ink2659.xml"/><Relationship Id="rId217" Type="http://schemas.openxmlformats.org/officeDocument/2006/relationships/customXml" Target="../ink/ink2687.xml"/><Relationship Id="rId259" Type="http://schemas.openxmlformats.org/officeDocument/2006/relationships/customXml" Target="../ink/ink2708.xml"/><Relationship Id="rId23" Type="http://schemas.openxmlformats.org/officeDocument/2006/relationships/image" Target="../media/image2195.png"/><Relationship Id="rId119" Type="http://schemas.openxmlformats.org/officeDocument/2006/relationships/customXml" Target="../ink/ink2638.xml"/><Relationship Id="rId270" Type="http://schemas.openxmlformats.org/officeDocument/2006/relationships/image" Target="../media/image2304.png"/><Relationship Id="rId65" Type="http://schemas.openxmlformats.org/officeDocument/2006/relationships/image" Target="../media/image2216.png"/><Relationship Id="rId130" Type="http://schemas.openxmlformats.org/officeDocument/2006/relationships/image" Target="../media/image2234.png"/><Relationship Id="rId172" Type="http://schemas.openxmlformats.org/officeDocument/2006/relationships/image" Target="../media/image2255.png"/><Relationship Id="rId228" Type="http://schemas.openxmlformats.org/officeDocument/2006/relationships/image" Target="../media/image2283.png"/><Relationship Id="rId281" Type="http://schemas.openxmlformats.org/officeDocument/2006/relationships/customXml" Target="../ink/ink2719.xml"/><Relationship Id="rId34" Type="http://schemas.openxmlformats.org/officeDocument/2006/relationships/customXml" Target="../ink/ink2582.xml"/><Relationship Id="rId55" Type="http://schemas.openxmlformats.org/officeDocument/2006/relationships/image" Target="../media/image2211.png"/><Relationship Id="rId76" Type="http://schemas.openxmlformats.org/officeDocument/2006/relationships/customXml" Target="../ink/ink2605.xml"/><Relationship Id="rId97" Type="http://schemas.openxmlformats.org/officeDocument/2006/relationships/customXml" Target="../ink/ink2626.xml"/><Relationship Id="rId120" Type="http://schemas.openxmlformats.org/officeDocument/2006/relationships/image" Target="../media/image2229.png"/><Relationship Id="rId141" Type="http://schemas.openxmlformats.org/officeDocument/2006/relationships/customXml" Target="../ink/ink2649.xml"/><Relationship Id="rId7" Type="http://schemas.openxmlformats.org/officeDocument/2006/relationships/image" Target="../media/image2187.png"/><Relationship Id="rId162" Type="http://schemas.openxmlformats.org/officeDocument/2006/relationships/image" Target="../media/image2250.png"/><Relationship Id="rId183" Type="http://schemas.openxmlformats.org/officeDocument/2006/relationships/customXml" Target="../ink/ink2670.xml"/><Relationship Id="rId218" Type="http://schemas.openxmlformats.org/officeDocument/2006/relationships/image" Target="../media/image2278.png"/><Relationship Id="rId239" Type="http://schemas.openxmlformats.org/officeDocument/2006/relationships/customXml" Target="../ink/ink2698.xml"/><Relationship Id="rId250" Type="http://schemas.openxmlformats.org/officeDocument/2006/relationships/image" Target="../media/image2294.png"/><Relationship Id="rId271" Type="http://schemas.openxmlformats.org/officeDocument/2006/relationships/customXml" Target="../ink/ink2714.xml"/><Relationship Id="rId292" Type="http://schemas.openxmlformats.org/officeDocument/2006/relationships/image" Target="../media/image2315.png"/><Relationship Id="rId306" Type="http://schemas.openxmlformats.org/officeDocument/2006/relationships/image" Target="../media/image2322.png"/><Relationship Id="rId24" Type="http://schemas.openxmlformats.org/officeDocument/2006/relationships/customXml" Target="../ink/ink2577.xml"/><Relationship Id="rId45" Type="http://schemas.openxmlformats.org/officeDocument/2006/relationships/image" Target="../media/image2206.png"/><Relationship Id="rId66" Type="http://schemas.openxmlformats.org/officeDocument/2006/relationships/customXml" Target="../ink/ink2598.xml"/><Relationship Id="rId87" Type="http://schemas.openxmlformats.org/officeDocument/2006/relationships/customXml" Target="../ink/ink2616.xml"/><Relationship Id="rId110" Type="http://schemas.openxmlformats.org/officeDocument/2006/relationships/image" Target="../media/image2224.png"/><Relationship Id="rId131" Type="http://schemas.openxmlformats.org/officeDocument/2006/relationships/customXml" Target="../ink/ink2644.xml"/><Relationship Id="rId152" Type="http://schemas.openxmlformats.org/officeDocument/2006/relationships/image" Target="../media/image2245.png"/><Relationship Id="rId173" Type="http://schemas.openxmlformats.org/officeDocument/2006/relationships/customXml" Target="../ink/ink2665.xml"/><Relationship Id="rId194" Type="http://schemas.openxmlformats.org/officeDocument/2006/relationships/image" Target="../media/image2266.png"/><Relationship Id="rId208" Type="http://schemas.openxmlformats.org/officeDocument/2006/relationships/image" Target="../media/image2273.png"/><Relationship Id="rId229" Type="http://schemas.openxmlformats.org/officeDocument/2006/relationships/customXml" Target="../ink/ink2693.xml"/><Relationship Id="rId240" Type="http://schemas.openxmlformats.org/officeDocument/2006/relationships/image" Target="../media/image2289.png"/><Relationship Id="rId261" Type="http://schemas.openxmlformats.org/officeDocument/2006/relationships/customXml" Target="../ink/ink2709.xml"/><Relationship Id="rId14" Type="http://schemas.openxmlformats.org/officeDocument/2006/relationships/customXml" Target="../ink/ink2572.xml"/><Relationship Id="rId35" Type="http://schemas.openxmlformats.org/officeDocument/2006/relationships/image" Target="../media/image2201.png"/><Relationship Id="rId56" Type="http://schemas.openxmlformats.org/officeDocument/2006/relationships/customXml" Target="../ink/ink2593.xml"/><Relationship Id="rId77" Type="http://schemas.openxmlformats.org/officeDocument/2006/relationships/customXml" Target="../ink/ink2606.xml"/><Relationship Id="rId100" Type="http://schemas.openxmlformats.org/officeDocument/2006/relationships/image" Target="../media/image2021.png"/><Relationship Id="rId282" Type="http://schemas.openxmlformats.org/officeDocument/2006/relationships/image" Target="../media/image2310.png"/><Relationship Id="rId317" Type="http://schemas.openxmlformats.org/officeDocument/2006/relationships/customXml" Target="../ink/ink2737.xml"/><Relationship Id="rId8" Type="http://schemas.openxmlformats.org/officeDocument/2006/relationships/customXml" Target="../ink/ink2569.xml"/><Relationship Id="rId98" Type="http://schemas.openxmlformats.org/officeDocument/2006/relationships/customXml" Target="../ink/ink2627.xml"/><Relationship Id="rId121" Type="http://schemas.openxmlformats.org/officeDocument/2006/relationships/customXml" Target="../ink/ink2639.xml"/><Relationship Id="rId142" Type="http://schemas.openxmlformats.org/officeDocument/2006/relationships/image" Target="../media/image2240.png"/><Relationship Id="rId163" Type="http://schemas.openxmlformats.org/officeDocument/2006/relationships/customXml" Target="../ink/ink2660.xml"/><Relationship Id="rId184" Type="http://schemas.openxmlformats.org/officeDocument/2006/relationships/image" Target="../media/image2261.png"/><Relationship Id="rId219" Type="http://schemas.openxmlformats.org/officeDocument/2006/relationships/customXml" Target="../ink/ink2688.xml"/><Relationship Id="rId230" Type="http://schemas.openxmlformats.org/officeDocument/2006/relationships/image" Target="../media/image2284.png"/><Relationship Id="rId251" Type="http://schemas.openxmlformats.org/officeDocument/2006/relationships/customXml" Target="../ink/ink2704.xml"/><Relationship Id="rId25" Type="http://schemas.openxmlformats.org/officeDocument/2006/relationships/image" Target="../media/image2196.png"/><Relationship Id="rId46" Type="http://schemas.openxmlformats.org/officeDocument/2006/relationships/customXml" Target="../ink/ink2588.xml"/><Relationship Id="rId67" Type="http://schemas.openxmlformats.org/officeDocument/2006/relationships/image" Target="../media/image2217.png"/><Relationship Id="rId272" Type="http://schemas.openxmlformats.org/officeDocument/2006/relationships/image" Target="../media/image2305.png"/><Relationship Id="rId293" Type="http://schemas.openxmlformats.org/officeDocument/2006/relationships/customXml" Target="../ink/ink2725.xml"/><Relationship Id="rId307" Type="http://schemas.openxmlformats.org/officeDocument/2006/relationships/customXml" Target="../ink/ink2732.xml"/><Relationship Id="rId88" Type="http://schemas.openxmlformats.org/officeDocument/2006/relationships/customXml" Target="../ink/ink2617.xml"/><Relationship Id="rId111" Type="http://schemas.openxmlformats.org/officeDocument/2006/relationships/customXml" Target="../ink/ink2634.xml"/><Relationship Id="rId132" Type="http://schemas.openxmlformats.org/officeDocument/2006/relationships/image" Target="../media/image2235.png"/><Relationship Id="rId153" Type="http://schemas.openxmlformats.org/officeDocument/2006/relationships/customXml" Target="../ink/ink2655.xml"/><Relationship Id="rId174" Type="http://schemas.openxmlformats.org/officeDocument/2006/relationships/image" Target="../media/image2256.png"/><Relationship Id="rId195" Type="http://schemas.openxmlformats.org/officeDocument/2006/relationships/customXml" Target="../ink/ink2676.xml"/><Relationship Id="rId209" Type="http://schemas.openxmlformats.org/officeDocument/2006/relationships/customXml" Target="../ink/ink2683.xml"/><Relationship Id="rId220" Type="http://schemas.openxmlformats.org/officeDocument/2006/relationships/image" Target="../media/image2279.png"/><Relationship Id="rId241" Type="http://schemas.openxmlformats.org/officeDocument/2006/relationships/customXml" Target="../ink/ink2699.xml"/><Relationship Id="rId15" Type="http://schemas.openxmlformats.org/officeDocument/2006/relationships/image" Target="../media/image2191.png"/><Relationship Id="rId36" Type="http://schemas.openxmlformats.org/officeDocument/2006/relationships/customXml" Target="../ink/ink2583.xml"/><Relationship Id="rId57" Type="http://schemas.openxmlformats.org/officeDocument/2006/relationships/image" Target="../media/image2212.png"/><Relationship Id="rId262" Type="http://schemas.openxmlformats.org/officeDocument/2006/relationships/image" Target="../media/image2300.png"/><Relationship Id="rId283" Type="http://schemas.openxmlformats.org/officeDocument/2006/relationships/customXml" Target="../ink/ink2720.xml"/><Relationship Id="rId318" Type="http://schemas.openxmlformats.org/officeDocument/2006/relationships/image" Target="../media/image2328.png"/><Relationship Id="rId78" Type="http://schemas.openxmlformats.org/officeDocument/2006/relationships/customXml" Target="../ink/ink2607.xml"/><Relationship Id="rId99" Type="http://schemas.openxmlformats.org/officeDocument/2006/relationships/customXml" Target="../ink/ink2628.xml"/><Relationship Id="rId101" Type="http://schemas.openxmlformats.org/officeDocument/2006/relationships/customXml" Target="../ink/ink2629.xml"/><Relationship Id="rId122" Type="http://schemas.openxmlformats.org/officeDocument/2006/relationships/image" Target="../media/image2230.png"/><Relationship Id="rId143" Type="http://schemas.openxmlformats.org/officeDocument/2006/relationships/customXml" Target="../ink/ink2650.xml"/><Relationship Id="rId164" Type="http://schemas.openxmlformats.org/officeDocument/2006/relationships/image" Target="../media/image2251.png"/><Relationship Id="rId185" Type="http://schemas.openxmlformats.org/officeDocument/2006/relationships/customXml" Target="../ink/ink2671.xml"/><Relationship Id="rId9" Type="http://schemas.openxmlformats.org/officeDocument/2006/relationships/image" Target="../media/image2188.png"/><Relationship Id="rId210" Type="http://schemas.openxmlformats.org/officeDocument/2006/relationships/image" Target="../media/image2274.png"/><Relationship Id="rId26" Type="http://schemas.openxmlformats.org/officeDocument/2006/relationships/customXml" Target="../ink/ink2578.xml"/><Relationship Id="rId231" Type="http://schemas.openxmlformats.org/officeDocument/2006/relationships/customXml" Target="../ink/ink2694.xml"/><Relationship Id="rId252" Type="http://schemas.openxmlformats.org/officeDocument/2006/relationships/image" Target="../media/image2295.png"/><Relationship Id="rId273" Type="http://schemas.openxmlformats.org/officeDocument/2006/relationships/customXml" Target="../ink/ink2715.xml"/><Relationship Id="rId294" Type="http://schemas.openxmlformats.org/officeDocument/2006/relationships/image" Target="../media/image2316.png"/><Relationship Id="rId308" Type="http://schemas.openxmlformats.org/officeDocument/2006/relationships/image" Target="../media/image2323.png"/><Relationship Id="rId47" Type="http://schemas.openxmlformats.org/officeDocument/2006/relationships/image" Target="../media/image2207.png"/><Relationship Id="rId68" Type="http://schemas.openxmlformats.org/officeDocument/2006/relationships/customXml" Target="../ink/ink2599.xml"/><Relationship Id="rId89" Type="http://schemas.openxmlformats.org/officeDocument/2006/relationships/customXml" Target="../ink/ink2618.xml"/><Relationship Id="rId112" Type="http://schemas.openxmlformats.org/officeDocument/2006/relationships/image" Target="../media/image2225.png"/><Relationship Id="rId133" Type="http://schemas.openxmlformats.org/officeDocument/2006/relationships/customXml" Target="../ink/ink2645.xml"/><Relationship Id="rId154" Type="http://schemas.openxmlformats.org/officeDocument/2006/relationships/image" Target="../media/image2246.png"/><Relationship Id="rId175" Type="http://schemas.openxmlformats.org/officeDocument/2006/relationships/customXml" Target="../ink/ink2666.xml"/><Relationship Id="rId196" Type="http://schemas.openxmlformats.org/officeDocument/2006/relationships/image" Target="../media/image2267.png"/><Relationship Id="rId200" Type="http://schemas.openxmlformats.org/officeDocument/2006/relationships/image" Target="../media/image2269.png"/><Relationship Id="rId16" Type="http://schemas.openxmlformats.org/officeDocument/2006/relationships/customXml" Target="../ink/ink2573.xml"/><Relationship Id="rId221" Type="http://schemas.openxmlformats.org/officeDocument/2006/relationships/customXml" Target="../ink/ink2689.xml"/><Relationship Id="rId242" Type="http://schemas.openxmlformats.org/officeDocument/2006/relationships/image" Target="../media/image2290.png"/><Relationship Id="rId263" Type="http://schemas.openxmlformats.org/officeDocument/2006/relationships/customXml" Target="../ink/ink2710.xml"/><Relationship Id="rId284" Type="http://schemas.openxmlformats.org/officeDocument/2006/relationships/image" Target="../media/image2311.png"/><Relationship Id="rId319" Type="http://schemas.openxmlformats.org/officeDocument/2006/relationships/customXml" Target="../ink/ink2738.xml"/><Relationship Id="rId37" Type="http://schemas.openxmlformats.org/officeDocument/2006/relationships/image" Target="../media/image2202.png"/><Relationship Id="rId58" Type="http://schemas.openxmlformats.org/officeDocument/2006/relationships/customXml" Target="../ink/ink2594.xml"/><Relationship Id="rId79" Type="http://schemas.openxmlformats.org/officeDocument/2006/relationships/customXml" Target="../ink/ink2608.xml"/><Relationship Id="rId102" Type="http://schemas.openxmlformats.org/officeDocument/2006/relationships/image" Target="../media/image2220.png"/><Relationship Id="rId123" Type="http://schemas.openxmlformats.org/officeDocument/2006/relationships/customXml" Target="../ink/ink2640.xml"/><Relationship Id="rId144" Type="http://schemas.openxmlformats.org/officeDocument/2006/relationships/image" Target="../media/image2241.png"/><Relationship Id="rId90" Type="http://schemas.openxmlformats.org/officeDocument/2006/relationships/customXml" Target="../ink/ink2619.xml"/><Relationship Id="rId165" Type="http://schemas.openxmlformats.org/officeDocument/2006/relationships/customXml" Target="../ink/ink2661.xml"/><Relationship Id="rId186" Type="http://schemas.openxmlformats.org/officeDocument/2006/relationships/image" Target="../media/image2262.png"/><Relationship Id="rId211" Type="http://schemas.openxmlformats.org/officeDocument/2006/relationships/customXml" Target="../ink/ink2684.xml"/><Relationship Id="rId232" Type="http://schemas.openxmlformats.org/officeDocument/2006/relationships/image" Target="../media/image2285.png"/><Relationship Id="rId253" Type="http://schemas.openxmlformats.org/officeDocument/2006/relationships/customXml" Target="../ink/ink2705.xml"/><Relationship Id="rId274" Type="http://schemas.openxmlformats.org/officeDocument/2006/relationships/image" Target="../media/image2306.png"/><Relationship Id="rId295" Type="http://schemas.openxmlformats.org/officeDocument/2006/relationships/customXml" Target="../ink/ink2726.xml"/><Relationship Id="rId309" Type="http://schemas.openxmlformats.org/officeDocument/2006/relationships/customXml" Target="../ink/ink2733.xml"/><Relationship Id="rId27" Type="http://schemas.openxmlformats.org/officeDocument/2006/relationships/image" Target="../media/image2197.png"/><Relationship Id="rId48" Type="http://schemas.openxmlformats.org/officeDocument/2006/relationships/customXml" Target="../ink/ink2589.xml"/><Relationship Id="rId69" Type="http://schemas.openxmlformats.org/officeDocument/2006/relationships/image" Target="../media/image2218.png"/><Relationship Id="rId113" Type="http://schemas.openxmlformats.org/officeDocument/2006/relationships/customXml" Target="../ink/ink2635.xml"/><Relationship Id="rId134" Type="http://schemas.openxmlformats.org/officeDocument/2006/relationships/image" Target="../media/image2236.png"/><Relationship Id="rId320" Type="http://schemas.openxmlformats.org/officeDocument/2006/relationships/image" Target="../media/image2329.png"/><Relationship Id="rId80" Type="http://schemas.openxmlformats.org/officeDocument/2006/relationships/customXml" Target="../ink/ink2609.xml"/><Relationship Id="rId155" Type="http://schemas.openxmlformats.org/officeDocument/2006/relationships/customXml" Target="../ink/ink2656.xml"/><Relationship Id="rId176" Type="http://schemas.openxmlformats.org/officeDocument/2006/relationships/image" Target="../media/image2257.png"/><Relationship Id="rId197" Type="http://schemas.openxmlformats.org/officeDocument/2006/relationships/customXml" Target="../ink/ink2677.xml"/><Relationship Id="rId201" Type="http://schemas.openxmlformats.org/officeDocument/2006/relationships/customXml" Target="../ink/ink2679.xml"/><Relationship Id="rId222" Type="http://schemas.openxmlformats.org/officeDocument/2006/relationships/image" Target="../media/image2280.png"/><Relationship Id="rId243" Type="http://schemas.openxmlformats.org/officeDocument/2006/relationships/customXml" Target="../ink/ink2700.xml"/><Relationship Id="rId264" Type="http://schemas.openxmlformats.org/officeDocument/2006/relationships/image" Target="../media/image2301.png"/><Relationship Id="rId285" Type="http://schemas.openxmlformats.org/officeDocument/2006/relationships/customXml" Target="../ink/ink2721.xml"/><Relationship Id="rId17" Type="http://schemas.openxmlformats.org/officeDocument/2006/relationships/image" Target="../media/image2192.png"/><Relationship Id="rId38" Type="http://schemas.openxmlformats.org/officeDocument/2006/relationships/customXml" Target="../ink/ink2584.xml"/><Relationship Id="rId59" Type="http://schemas.openxmlformats.org/officeDocument/2006/relationships/image" Target="../media/image2213.png"/><Relationship Id="rId103" Type="http://schemas.openxmlformats.org/officeDocument/2006/relationships/customXml" Target="../ink/ink2630.xml"/><Relationship Id="rId124" Type="http://schemas.openxmlformats.org/officeDocument/2006/relationships/image" Target="../media/image2231.png"/><Relationship Id="rId310" Type="http://schemas.openxmlformats.org/officeDocument/2006/relationships/image" Target="../media/image2324.png"/><Relationship Id="rId70" Type="http://schemas.openxmlformats.org/officeDocument/2006/relationships/customXml" Target="../ink/ink2600.xml"/><Relationship Id="rId91" Type="http://schemas.openxmlformats.org/officeDocument/2006/relationships/customXml" Target="../ink/ink2620.xml"/><Relationship Id="rId145" Type="http://schemas.openxmlformats.org/officeDocument/2006/relationships/customXml" Target="../ink/ink2651.xml"/><Relationship Id="rId166" Type="http://schemas.openxmlformats.org/officeDocument/2006/relationships/image" Target="../media/image2252.png"/><Relationship Id="rId187" Type="http://schemas.openxmlformats.org/officeDocument/2006/relationships/customXml" Target="../ink/ink267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275.png"/><Relationship Id="rId233" Type="http://schemas.openxmlformats.org/officeDocument/2006/relationships/customXml" Target="../ink/ink2695.xml"/><Relationship Id="rId254" Type="http://schemas.openxmlformats.org/officeDocument/2006/relationships/image" Target="../media/image2296.png"/><Relationship Id="rId28" Type="http://schemas.openxmlformats.org/officeDocument/2006/relationships/customXml" Target="../ink/ink2579.xml"/><Relationship Id="rId49" Type="http://schemas.openxmlformats.org/officeDocument/2006/relationships/image" Target="../media/image2208.png"/><Relationship Id="rId114" Type="http://schemas.openxmlformats.org/officeDocument/2006/relationships/image" Target="../media/image2226.png"/><Relationship Id="rId275" Type="http://schemas.openxmlformats.org/officeDocument/2006/relationships/customXml" Target="../ink/ink2716.xml"/><Relationship Id="rId296" Type="http://schemas.openxmlformats.org/officeDocument/2006/relationships/image" Target="../media/image2317.png"/><Relationship Id="rId300" Type="http://schemas.openxmlformats.org/officeDocument/2006/relationships/image" Target="../media/image2319.png"/><Relationship Id="rId60" Type="http://schemas.openxmlformats.org/officeDocument/2006/relationships/customXml" Target="../ink/ink2595.xml"/><Relationship Id="rId81" Type="http://schemas.openxmlformats.org/officeDocument/2006/relationships/customXml" Target="../ink/ink2610.xml"/><Relationship Id="rId135" Type="http://schemas.openxmlformats.org/officeDocument/2006/relationships/customXml" Target="../ink/ink2646.xml"/><Relationship Id="rId156" Type="http://schemas.openxmlformats.org/officeDocument/2006/relationships/image" Target="../media/image2247.png"/><Relationship Id="rId177" Type="http://schemas.openxmlformats.org/officeDocument/2006/relationships/customXml" Target="../ink/ink2667.xml"/><Relationship Id="rId198" Type="http://schemas.openxmlformats.org/officeDocument/2006/relationships/image" Target="../media/image2268.png"/><Relationship Id="rId321" Type="http://schemas.openxmlformats.org/officeDocument/2006/relationships/customXml" Target="../ink/ink2739.xml"/><Relationship Id="rId202" Type="http://schemas.openxmlformats.org/officeDocument/2006/relationships/image" Target="../media/image2270.png"/><Relationship Id="rId223" Type="http://schemas.openxmlformats.org/officeDocument/2006/relationships/customXml" Target="../ink/ink2690.xml"/><Relationship Id="rId244" Type="http://schemas.openxmlformats.org/officeDocument/2006/relationships/image" Target="../media/image2291.png"/><Relationship Id="rId18" Type="http://schemas.openxmlformats.org/officeDocument/2006/relationships/customXml" Target="../ink/ink2574.xml"/><Relationship Id="rId39" Type="http://schemas.openxmlformats.org/officeDocument/2006/relationships/image" Target="../media/image2203.png"/><Relationship Id="rId265" Type="http://schemas.openxmlformats.org/officeDocument/2006/relationships/customXml" Target="../ink/ink2711.xml"/><Relationship Id="rId286" Type="http://schemas.openxmlformats.org/officeDocument/2006/relationships/image" Target="../media/image2312.png"/><Relationship Id="rId50" Type="http://schemas.openxmlformats.org/officeDocument/2006/relationships/customXml" Target="../ink/ink2590.xml"/><Relationship Id="rId104" Type="http://schemas.openxmlformats.org/officeDocument/2006/relationships/image" Target="../media/image2221.png"/><Relationship Id="rId125" Type="http://schemas.openxmlformats.org/officeDocument/2006/relationships/customXml" Target="../ink/ink2641.xml"/><Relationship Id="rId146" Type="http://schemas.openxmlformats.org/officeDocument/2006/relationships/image" Target="../media/image2242.png"/><Relationship Id="rId167" Type="http://schemas.openxmlformats.org/officeDocument/2006/relationships/customXml" Target="../ink/ink2662.xml"/><Relationship Id="rId188" Type="http://schemas.openxmlformats.org/officeDocument/2006/relationships/image" Target="../media/image2263.png"/><Relationship Id="rId311" Type="http://schemas.openxmlformats.org/officeDocument/2006/relationships/customXml" Target="../ink/ink2734.xml"/><Relationship Id="rId71" Type="http://schemas.openxmlformats.org/officeDocument/2006/relationships/image" Target="../media/image2219.png"/><Relationship Id="rId92" Type="http://schemas.openxmlformats.org/officeDocument/2006/relationships/customXml" Target="../ink/ink2621.xml"/><Relationship Id="rId213" Type="http://schemas.openxmlformats.org/officeDocument/2006/relationships/customXml" Target="../ink/ink2685.xml"/><Relationship Id="rId234" Type="http://schemas.openxmlformats.org/officeDocument/2006/relationships/image" Target="../media/image2286.png"/><Relationship Id="rId2" Type="http://schemas.openxmlformats.org/officeDocument/2006/relationships/customXml" Target="../ink/ink2566.xml"/><Relationship Id="rId29" Type="http://schemas.openxmlformats.org/officeDocument/2006/relationships/image" Target="../media/image2198.png"/><Relationship Id="rId255" Type="http://schemas.openxmlformats.org/officeDocument/2006/relationships/customXml" Target="../ink/ink2706.xml"/><Relationship Id="rId276" Type="http://schemas.openxmlformats.org/officeDocument/2006/relationships/image" Target="../media/image2307.png"/><Relationship Id="rId297" Type="http://schemas.openxmlformats.org/officeDocument/2006/relationships/customXml" Target="../ink/ink2727.xml"/><Relationship Id="rId40" Type="http://schemas.openxmlformats.org/officeDocument/2006/relationships/customXml" Target="../ink/ink2585.xml"/><Relationship Id="rId115" Type="http://schemas.openxmlformats.org/officeDocument/2006/relationships/customXml" Target="../ink/ink2636.xml"/><Relationship Id="rId136" Type="http://schemas.openxmlformats.org/officeDocument/2006/relationships/image" Target="../media/image2237.png"/><Relationship Id="rId157" Type="http://schemas.openxmlformats.org/officeDocument/2006/relationships/customXml" Target="../ink/ink2657.xml"/><Relationship Id="rId178" Type="http://schemas.openxmlformats.org/officeDocument/2006/relationships/image" Target="../media/image2258.png"/><Relationship Id="rId301" Type="http://schemas.openxmlformats.org/officeDocument/2006/relationships/customXml" Target="../ink/ink2729.xml"/><Relationship Id="rId322" Type="http://schemas.openxmlformats.org/officeDocument/2006/relationships/image" Target="../media/image2330.png"/><Relationship Id="rId61" Type="http://schemas.openxmlformats.org/officeDocument/2006/relationships/image" Target="../media/image2214.png"/><Relationship Id="rId82" Type="http://schemas.openxmlformats.org/officeDocument/2006/relationships/customXml" Target="../ink/ink2611.xml"/><Relationship Id="rId199" Type="http://schemas.openxmlformats.org/officeDocument/2006/relationships/customXml" Target="../ink/ink2678.xml"/><Relationship Id="rId203" Type="http://schemas.openxmlformats.org/officeDocument/2006/relationships/customXml" Target="../ink/ink2680.xml"/><Relationship Id="rId19" Type="http://schemas.openxmlformats.org/officeDocument/2006/relationships/image" Target="../media/image2193.png"/><Relationship Id="rId224" Type="http://schemas.openxmlformats.org/officeDocument/2006/relationships/image" Target="../media/image2281.png"/><Relationship Id="rId245" Type="http://schemas.openxmlformats.org/officeDocument/2006/relationships/customXml" Target="../ink/ink2701.xml"/><Relationship Id="rId266" Type="http://schemas.openxmlformats.org/officeDocument/2006/relationships/image" Target="../media/image2302.png"/><Relationship Id="rId287" Type="http://schemas.openxmlformats.org/officeDocument/2006/relationships/customXml" Target="../ink/ink2722.xml"/><Relationship Id="rId30" Type="http://schemas.openxmlformats.org/officeDocument/2006/relationships/customXml" Target="../ink/ink2580.xml"/><Relationship Id="rId105" Type="http://schemas.openxmlformats.org/officeDocument/2006/relationships/customXml" Target="../ink/ink2631.xml"/><Relationship Id="rId126" Type="http://schemas.openxmlformats.org/officeDocument/2006/relationships/image" Target="../media/image2232.png"/><Relationship Id="rId147" Type="http://schemas.openxmlformats.org/officeDocument/2006/relationships/customXml" Target="../ink/ink2652.xml"/><Relationship Id="rId168" Type="http://schemas.openxmlformats.org/officeDocument/2006/relationships/image" Target="../media/image2253.png"/><Relationship Id="rId312" Type="http://schemas.openxmlformats.org/officeDocument/2006/relationships/image" Target="../media/image2325.png"/><Relationship Id="rId51" Type="http://schemas.openxmlformats.org/officeDocument/2006/relationships/image" Target="../media/image2209.png"/><Relationship Id="rId72" Type="http://schemas.openxmlformats.org/officeDocument/2006/relationships/customXml" Target="../ink/ink2601.xml"/><Relationship Id="rId93" Type="http://schemas.openxmlformats.org/officeDocument/2006/relationships/customXml" Target="../ink/ink2622.xml"/><Relationship Id="rId189" Type="http://schemas.openxmlformats.org/officeDocument/2006/relationships/customXml" Target="../ink/ink2673.xml"/><Relationship Id="rId3" Type="http://schemas.openxmlformats.org/officeDocument/2006/relationships/image" Target="../media/image2185.png"/><Relationship Id="rId214" Type="http://schemas.openxmlformats.org/officeDocument/2006/relationships/image" Target="../media/image2276.png"/><Relationship Id="rId235" Type="http://schemas.openxmlformats.org/officeDocument/2006/relationships/customXml" Target="../ink/ink2696.xml"/><Relationship Id="rId256" Type="http://schemas.openxmlformats.org/officeDocument/2006/relationships/image" Target="../media/image2297.png"/><Relationship Id="rId277" Type="http://schemas.openxmlformats.org/officeDocument/2006/relationships/customXml" Target="../ink/ink2717.xml"/><Relationship Id="rId298" Type="http://schemas.openxmlformats.org/officeDocument/2006/relationships/image" Target="../media/image2318.png"/><Relationship Id="rId116" Type="http://schemas.openxmlformats.org/officeDocument/2006/relationships/image" Target="../media/image2227.png"/><Relationship Id="rId137" Type="http://schemas.openxmlformats.org/officeDocument/2006/relationships/customXml" Target="../ink/ink2647.xml"/><Relationship Id="rId158" Type="http://schemas.openxmlformats.org/officeDocument/2006/relationships/image" Target="../media/image2248.png"/><Relationship Id="rId302" Type="http://schemas.openxmlformats.org/officeDocument/2006/relationships/image" Target="../media/image2320.png"/><Relationship Id="rId323" Type="http://schemas.openxmlformats.org/officeDocument/2006/relationships/customXml" Target="../ink/ink2740.xml"/><Relationship Id="rId20" Type="http://schemas.openxmlformats.org/officeDocument/2006/relationships/customXml" Target="../ink/ink2575.xml"/><Relationship Id="rId41" Type="http://schemas.openxmlformats.org/officeDocument/2006/relationships/image" Target="../media/image2204.png"/><Relationship Id="rId62" Type="http://schemas.openxmlformats.org/officeDocument/2006/relationships/customXml" Target="../ink/ink2596.xml"/><Relationship Id="rId83" Type="http://schemas.openxmlformats.org/officeDocument/2006/relationships/customXml" Target="../ink/ink2612.xml"/><Relationship Id="rId179" Type="http://schemas.openxmlformats.org/officeDocument/2006/relationships/customXml" Target="../ink/ink2668.xml"/><Relationship Id="rId190" Type="http://schemas.openxmlformats.org/officeDocument/2006/relationships/image" Target="../media/image2264.png"/><Relationship Id="rId204" Type="http://schemas.openxmlformats.org/officeDocument/2006/relationships/image" Target="../media/image2271.png"/><Relationship Id="rId225" Type="http://schemas.openxmlformats.org/officeDocument/2006/relationships/customXml" Target="../ink/ink2691.xml"/><Relationship Id="rId246" Type="http://schemas.openxmlformats.org/officeDocument/2006/relationships/image" Target="../media/image2292.png"/><Relationship Id="rId267" Type="http://schemas.openxmlformats.org/officeDocument/2006/relationships/customXml" Target="../ink/ink2712.xml"/><Relationship Id="rId288" Type="http://schemas.openxmlformats.org/officeDocument/2006/relationships/image" Target="../media/image2313.png"/><Relationship Id="rId106" Type="http://schemas.openxmlformats.org/officeDocument/2006/relationships/image" Target="../media/image2222.png"/><Relationship Id="rId127" Type="http://schemas.openxmlformats.org/officeDocument/2006/relationships/customXml" Target="../ink/ink2642.xml"/><Relationship Id="rId313" Type="http://schemas.openxmlformats.org/officeDocument/2006/relationships/customXml" Target="../ink/ink2735.xml"/><Relationship Id="rId10" Type="http://schemas.openxmlformats.org/officeDocument/2006/relationships/customXml" Target="../ink/ink2570.xml"/><Relationship Id="rId31" Type="http://schemas.openxmlformats.org/officeDocument/2006/relationships/image" Target="../media/image2199.png"/><Relationship Id="rId52" Type="http://schemas.openxmlformats.org/officeDocument/2006/relationships/customXml" Target="../ink/ink2591.xml"/><Relationship Id="rId73" Type="http://schemas.openxmlformats.org/officeDocument/2006/relationships/customXml" Target="../ink/ink2602.xml"/><Relationship Id="rId94" Type="http://schemas.openxmlformats.org/officeDocument/2006/relationships/customXml" Target="../ink/ink2623.xml"/><Relationship Id="rId148" Type="http://schemas.openxmlformats.org/officeDocument/2006/relationships/image" Target="../media/image2243.png"/><Relationship Id="rId169" Type="http://schemas.openxmlformats.org/officeDocument/2006/relationships/customXml" Target="../ink/ink2663.xml"/><Relationship Id="rId4" Type="http://schemas.openxmlformats.org/officeDocument/2006/relationships/customXml" Target="../ink/ink2567.xml"/><Relationship Id="rId180" Type="http://schemas.openxmlformats.org/officeDocument/2006/relationships/image" Target="../media/image2259.png"/><Relationship Id="rId215" Type="http://schemas.openxmlformats.org/officeDocument/2006/relationships/customXml" Target="../ink/ink2686.xml"/><Relationship Id="rId236" Type="http://schemas.openxmlformats.org/officeDocument/2006/relationships/image" Target="../media/image2287.png"/><Relationship Id="rId257" Type="http://schemas.openxmlformats.org/officeDocument/2006/relationships/customXml" Target="../ink/ink2707.xml"/><Relationship Id="rId278" Type="http://schemas.openxmlformats.org/officeDocument/2006/relationships/image" Target="../media/image2308.png"/><Relationship Id="rId303" Type="http://schemas.openxmlformats.org/officeDocument/2006/relationships/customXml" Target="../ink/ink2730.xml"/><Relationship Id="rId42" Type="http://schemas.openxmlformats.org/officeDocument/2006/relationships/customXml" Target="../ink/ink2586.xml"/><Relationship Id="rId84" Type="http://schemas.openxmlformats.org/officeDocument/2006/relationships/customXml" Target="../ink/ink2613.xml"/><Relationship Id="rId138" Type="http://schemas.openxmlformats.org/officeDocument/2006/relationships/image" Target="../media/image2238.png"/><Relationship Id="rId191" Type="http://schemas.openxmlformats.org/officeDocument/2006/relationships/customXml" Target="../ink/ink2674.xml"/><Relationship Id="rId205" Type="http://schemas.openxmlformats.org/officeDocument/2006/relationships/customXml" Target="../ink/ink2681.xml"/><Relationship Id="rId247" Type="http://schemas.openxmlformats.org/officeDocument/2006/relationships/customXml" Target="../ink/ink2702.xml"/><Relationship Id="rId107" Type="http://schemas.openxmlformats.org/officeDocument/2006/relationships/customXml" Target="../ink/ink2632.xml"/><Relationship Id="rId289" Type="http://schemas.openxmlformats.org/officeDocument/2006/relationships/customXml" Target="../ink/ink2723.xml"/><Relationship Id="rId11" Type="http://schemas.openxmlformats.org/officeDocument/2006/relationships/image" Target="../media/image2189.png"/><Relationship Id="rId53" Type="http://schemas.openxmlformats.org/officeDocument/2006/relationships/image" Target="../media/image2210.png"/><Relationship Id="rId149" Type="http://schemas.openxmlformats.org/officeDocument/2006/relationships/customXml" Target="../ink/ink2653.xml"/><Relationship Id="rId314" Type="http://schemas.openxmlformats.org/officeDocument/2006/relationships/image" Target="../media/image2326.png"/><Relationship Id="rId95" Type="http://schemas.openxmlformats.org/officeDocument/2006/relationships/customXml" Target="../ink/ink2624.xml"/><Relationship Id="rId160" Type="http://schemas.openxmlformats.org/officeDocument/2006/relationships/image" Target="../media/image2249.png"/><Relationship Id="rId216" Type="http://schemas.openxmlformats.org/officeDocument/2006/relationships/image" Target="../media/image2277.png"/><Relationship Id="rId258" Type="http://schemas.openxmlformats.org/officeDocument/2006/relationships/image" Target="../media/image2298.png"/><Relationship Id="rId22" Type="http://schemas.openxmlformats.org/officeDocument/2006/relationships/customXml" Target="../ink/ink2576.xml"/><Relationship Id="rId64" Type="http://schemas.openxmlformats.org/officeDocument/2006/relationships/customXml" Target="../ink/ink2597.xml"/><Relationship Id="rId118" Type="http://schemas.openxmlformats.org/officeDocument/2006/relationships/image" Target="../media/image2228.png"/><Relationship Id="rId171" Type="http://schemas.openxmlformats.org/officeDocument/2006/relationships/customXml" Target="../ink/ink2664.xml"/><Relationship Id="rId227" Type="http://schemas.openxmlformats.org/officeDocument/2006/relationships/customXml" Target="../ink/ink2692.xml"/><Relationship Id="rId269" Type="http://schemas.openxmlformats.org/officeDocument/2006/relationships/customXml" Target="../ink/ink2713.xml"/><Relationship Id="rId33" Type="http://schemas.openxmlformats.org/officeDocument/2006/relationships/image" Target="../media/image2200.png"/><Relationship Id="rId129" Type="http://schemas.openxmlformats.org/officeDocument/2006/relationships/customXml" Target="../ink/ink2643.xml"/><Relationship Id="rId280" Type="http://schemas.openxmlformats.org/officeDocument/2006/relationships/image" Target="../media/image2309.png"/><Relationship Id="rId75" Type="http://schemas.openxmlformats.org/officeDocument/2006/relationships/customXml" Target="../ink/ink2604.xml"/><Relationship Id="rId140" Type="http://schemas.openxmlformats.org/officeDocument/2006/relationships/image" Target="../media/image2239.png"/><Relationship Id="rId182" Type="http://schemas.openxmlformats.org/officeDocument/2006/relationships/image" Target="../media/image2260.png"/><Relationship Id="rId6" Type="http://schemas.openxmlformats.org/officeDocument/2006/relationships/customXml" Target="../ink/ink2568.xml"/><Relationship Id="rId238" Type="http://schemas.openxmlformats.org/officeDocument/2006/relationships/image" Target="../media/image2288.png"/><Relationship Id="rId291" Type="http://schemas.openxmlformats.org/officeDocument/2006/relationships/customXml" Target="../ink/ink2724.xml"/><Relationship Id="rId305" Type="http://schemas.openxmlformats.org/officeDocument/2006/relationships/customXml" Target="../ink/ink2731.xml"/><Relationship Id="rId44" Type="http://schemas.openxmlformats.org/officeDocument/2006/relationships/customXml" Target="../ink/ink2587.xml"/><Relationship Id="rId86" Type="http://schemas.openxmlformats.org/officeDocument/2006/relationships/customXml" Target="../ink/ink2615.xml"/><Relationship Id="rId151" Type="http://schemas.openxmlformats.org/officeDocument/2006/relationships/customXml" Target="../ink/ink2654.xml"/><Relationship Id="rId193" Type="http://schemas.openxmlformats.org/officeDocument/2006/relationships/customXml" Target="../ink/ink2675.xml"/><Relationship Id="rId207" Type="http://schemas.openxmlformats.org/officeDocument/2006/relationships/customXml" Target="../ink/ink2682.xml"/><Relationship Id="rId249" Type="http://schemas.openxmlformats.org/officeDocument/2006/relationships/customXml" Target="../ink/ink2703.xml"/><Relationship Id="rId13" Type="http://schemas.openxmlformats.org/officeDocument/2006/relationships/image" Target="../media/image2190.png"/><Relationship Id="rId109" Type="http://schemas.openxmlformats.org/officeDocument/2006/relationships/customXml" Target="../ink/ink2633.xml"/><Relationship Id="rId260" Type="http://schemas.openxmlformats.org/officeDocument/2006/relationships/image" Target="../media/image2299.png"/><Relationship Id="rId316" Type="http://schemas.openxmlformats.org/officeDocument/2006/relationships/image" Target="../media/image232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9.png"/><Relationship Id="rId299" Type="http://schemas.openxmlformats.org/officeDocument/2006/relationships/image" Target="../media/image2480.png"/><Relationship Id="rId21" Type="http://schemas.openxmlformats.org/officeDocument/2006/relationships/image" Target="../media/image2341.png"/><Relationship Id="rId63" Type="http://schemas.openxmlformats.org/officeDocument/2006/relationships/image" Target="../media/image2362.png"/><Relationship Id="rId159" Type="http://schemas.openxmlformats.org/officeDocument/2006/relationships/image" Target="../media/image2410.png"/><Relationship Id="rId324" Type="http://schemas.openxmlformats.org/officeDocument/2006/relationships/customXml" Target="../ink/ink2902.xml"/><Relationship Id="rId366" Type="http://schemas.openxmlformats.org/officeDocument/2006/relationships/customXml" Target="../ink/ink2923.xml"/><Relationship Id="rId170" Type="http://schemas.openxmlformats.org/officeDocument/2006/relationships/customXml" Target="../ink/ink2825.xml"/><Relationship Id="rId226" Type="http://schemas.openxmlformats.org/officeDocument/2006/relationships/customXml" Target="../ink/ink2853.xml"/><Relationship Id="rId268" Type="http://schemas.openxmlformats.org/officeDocument/2006/relationships/customXml" Target="../ink/ink2874.xml"/><Relationship Id="rId32" Type="http://schemas.openxmlformats.org/officeDocument/2006/relationships/customXml" Target="../ink/ink2756.xml"/><Relationship Id="rId74" Type="http://schemas.openxmlformats.org/officeDocument/2006/relationships/customXml" Target="../ink/ink2777.xml"/><Relationship Id="rId128" Type="http://schemas.openxmlformats.org/officeDocument/2006/relationships/customXml" Target="../ink/ink2804.xml"/><Relationship Id="rId335" Type="http://schemas.openxmlformats.org/officeDocument/2006/relationships/image" Target="../media/image2498.png"/><Relationship Id="rId377" Type="http://schemas.openxmlformats.org/officeDocument/2006/relationships/image" Target="../media/image2519.png"/><Relationship Id="rId5" Type="http://schemas.openxmlformats.org/officeDocument/2006/relationships/image" Target="../media/image2333.png"/><Relationship Id="rId181" Type="http://schemas.openxmlformats.org/officeDocument/2006/relationships/image" Target="../media/image2421.png"/><Relationship Id="rId237" Type="http://schemas.openxmlformats.org/officeDocument/2006/relationships/image" Target="../media/image2449.png"/><Relationship Id="rId402" Type="http://schemas.openxmlformats.org/officeDocument/2006/relationships/customXml" Target="../ink/ink2941.xml"/><Relationship Id="rId279" Type="http://schemas.openxmlformats.org/officeDocument/2006/relationships/image" Target="../media/image2470.png"/><Relationship Id="rId43" Type="http://schemas.openxmlformats.org/officeDocument/2006/relationships/image" Target="../media/image2352.png"/><Relationship Id="rId139" Type="http://schemas.openxmlformats.org/officeDocument/2006/relationships/image" Target="../media/image2400.png"/><Relationship Id="rId290" Type="http://schemas.openxmlformats.org/officeDocument/2006/relationships/customXml" Target="../ink/ink2885.xml"/><Relationship Id="rId304" Type="http://schemas.openxmlformats.org/officeDocument/2006/relationships/customXml" Target="../ink/ink2892.xml"/><Relationship Id="rId346" Type="http://schemas.openxmlformats.org/officeDocument/2006/relationships/customXml" Target="../ink/ink2913.xml"/><Relationship Id="rId388" Type="http://schemas.openxmlformats.org/officeDocument/2006/relationships/customXml" Target="../ink/ink2934.xml"/><Relationship Id="rId85" Type="http://schemas.openxmlformats.org/officeDocument/2006/relationships/image" Target="../media/image2373.png"/><Relationship Id="rId150" Type="http://schemas.openxmlformats.org/officeDocument/2006/relationships/customXml" Target="../ink/ink2815.xml"/><Relationship Id="rId192" Type="http://schemas.openxmlformats.org/officeDocument/2006/relationships/customXml" Target="../ink/ink2836.xml"/><Relationship Id="rId206" Type="http://schemas.openxmlformats.org/officeDocument/2006/relationships/customXml" Target="../ink/ink2843.xml"/><Relationship Id="rId248" Type="http://schemas.openxmlformats.org/officeDocument/2006/relationships/customXml" Target="../ink/ink2864.xml"/><Relationship Id="rId12" Type="http://schemas.openxmlformats.org/officeDocument/2006/relationships/customXml" Target="../ink/ink2746.xml"/><Relationship Id="rId108" Type="http://schemas.openxmlformats.org/officeDocument/2006/relationships/customXml" Target="../ink/ink2794.xml"/><Relationship Id="rId315" Type="http://schemas.openxmlformats.org/officeDocument/2006/relationships/image" Target="../media/image2488.png"/><Relationship Id="rId357" Type="http://schemas.openxmlformats.org/officeDocument/2006/relationships/image" Target="../media/image2509.png"/><Relationship Id="rId54" Type="http://schemas.openxmlformats.org/officeDocument/2006/relationships/customXml" Target="../ink/ink2767.xml"/><Relationship Id="rId96" Type="http://schemas.openxmlformats.org/officeDocument/2006/relationships/customXml" Target="../ink/ink2788.xml"/><Relationship Id="rId161" Type="http://schemas.openxmlformats.org/officeDocument/2006/relationships/image" Target="../media/image2411.png"/><Relationship Id="rId217" Type="http://schemas.openxmlformats.org/officeDocument/2006/relationships/image" Target="../media/image2439.png"/><Relationship Id="rId399" Type="http://schemas.openxmlformats.org/officeDocument/2006/relationships/image" Target="../media/image2530.png"/><Relationship Id="rId259" Type="http://schemas.openxmlformats.org/officeDocument/2006/relationships/image" Target="../media/image2460.png"/><Relationship Id="rId23" Type="http://schemas.openxmlformats.org/officeDocument/2006/relationships/image" Target="../media/image2342.png"/><Relationship Id="rId119" Type="http://schemas.openxmlformats.org/officeDocument/2006/relationships/image" Target="../media/image2390.png"/><Relationship Id="rId270" Type="http://schemas.openxmlformats.org/officeDocument/2006/relationships/customXml" Target="../ink/ink2875.xml"/><Relationship Id="rId326" Type="http://schemas.openxmlformats.org/officeDocument/2006/relationships/customXml" Target="../ink/ink2903.xml"/><Relationship Id="rId65" Type="http://schemas.openxmlformats.org/officeDocument/2006/relationships/image" Target="../media/image2363.png"/><Relationship Id="rId130" Type="http://schemas.openxmlformats.org/officeDocument/2006/relationships/customXml" Target="../ink/ink2805.xml"/><Relationship Id="rId368" Type="http://schemas.openxmlformats.org/officeDocument/2006/relationships/customXml" Target="../ink/ink2924.xml"/><Relationship Id="rId172" Type="http://schemas.openxmlformats.org/officeDocument/2006/relationships/customXml" Target="../ink/ink2826.xml"/><Relationship Id="rId228" Type="http://schemas.openxmlformats.org/officeDocument/2006/relationships/customXml" Target="../ink/ink2854.xml"/><Relationship Id="rId281" Type="http://schemas.openxmlformats.org/officeDocument/2006/relationships/image" Target="../media/image2471.png"/><Relationship Id="rId337" Type="http://schemas.openxmlformats.org/officeDocument/2006/relationships/image" Target="../media/image2499.png"/><Relationship Id="rId34" Type="http://schemas.openxmlformats.org/officeDocument/2006/relationships/customXml" Target="../ink/ink2757.xml"/><Relationship Id="rId76" Type="http://schemas.openxmlformats.org/officeDocument/2006/relationships/customXml" Target="../ink/ink2778.xml"/><Relationship Id="rId141" Type="http://schemas.openxmlformats.org/officeDocument/2006/relationships/image" Target="../media/image2401.png"/><Relationship Id="rId379" Type="http://schemas.openxmlformats.org/officeDocument/2006/relationships/image" Target="../media/image2520.png"/><Relationship Id="rId7" Type="http://schemas.openxmlformats.org/officeDocument/2006/relationships/image" Target="../media/image2334.png"/><Relationship Id="rId183" Type="http://schemas.openxmlformats.org/officeDocument/2006/relationships/image" Target="../media/image2422.png"/><Relationship Id="rId239" Type="http://schemas.openxmlformats.org/officeDocument/2006/relationships/image" Target="../media/image2450.png"/><Relationship Id="rId390" Type="http://schemas.openxmlformats.org/officeDocument/2006/relationships/customXml" Target="../ink/ink2935.xml"/><Relationship Id="rId250" Type="http://schemas.openxmlformats.org/officeDocument/2006/relationships/customXml" Target="../ink/ink2865.xml"/><Relationship Id="rId292" Type="http://schemas.openxmlformats.org/officeDocument/2006/relationships/customXml" Target="../ink/ink2886.xml"/><Relationship Id="rId306" Type="http://schemas.openxmlformats.org/officeDocument/2006/relationships/customXml" Target="../ink/ink2893.xml"/><Relationship Id="rId45" Type="http://schemas.openxmlformats.org/officeDocument/2006/relationships/image" Target="../media/image2353.png"/><Relationship Id="rId87" Type="http://schemas.openxmlformats.org/officeDocument/2006/relationships/image" Target="../media/image2374.png"/><Relationship Id="rId110" Type="http://schemas.openxmlformats.org/officeDocument/2006/relationships/customXml" Target="../ink/ink2795.xml"/><Relationship Id="rId348" Type="http://schemas.openxmlformats.org/officeDocument/2006/relationships/customXml" Target="../ink/ink2914.xml"/><Relationship Id="rId152" Type="http://schemas.openxmlformats.org/officeDocument/2006/relationships/customXml" Target="../ink/ink2816.xml"/><Relationship Id="rId194" Type="http://schemas.openxmlformats.org/officeDocument/2006/relationships/customXml" Target="../ink/ink2837.xml"/><Relationship Id="rId208" Type="http://schemas.openxmlformats.org/officeDocument/2006/relationships/customXml" Target="../ink/ink2844.xml"/><Relationship Id="rId261" Type="http://schemas.openxmlformats.org/officeDocument/2006/relationships/image" Target="../media/image2461.png"/><Relationship Id="rId14" Type="http://schemas.openxmlformats.org/officeDocument/2006/relationships/customXml" Target="../ink/ink2747.xml"/><Relationship Id="rId56" Type="http://schemas.openxmlformats.org/officeDocument/2006/relationships/customXml" Target="../ink/ink2768.xml"/><Relationship Id="rId317" Type="http://schemas.openxmlformats.org/officeDocument/2006/relationships/image" Target="../media/image2489.png"/><Relationship Id="rId359" Type="http://schemas.openxmlformats.org/officeDocument/2006/relationships/image" Target="../media/image2510.png"/><Relationship Id="rId98" Type="http://schemas.openxmlformats.org/officeDocument/2006/relationships/customXml" Target="../ink/ink2789.xml"/><Relationship Id="rId121" Type="http://schemas.openxmlformats.org/officeDocument/2006/relationships/image" Target="../media/image2391.png"/><Relationship Id="rId163" Type="http://schemas.openxmlformats.org/officeDocument/2006/relationships/image" Target="../media/image2412.png"/><Relationship Id="rId219" Type="http://schemas.openxmlformats.org/officeDocument/2006/relationships/image" Target="../media/image2440.png"/><Relationship Id="rId370" Type="http://schemas.openxmlformats.org/officeDocument/2006/relationships/customXml" Target="../ink/ink2925.xml"/><Relationship Id="rId230" Type="http://schemas.openxmlformats.org/officeDocument/2006/relationships/customXml" Target="../ink/ink2855.xml"/><Relationship Id="rId25" Type="http://schemas.openxmlformats.org/officeDocument/2006/relationships/image" Target="../media/image2343.png"/><Relationship Id="rId67" Type="http://schemas.openxmlformats.org/officeDocument/2006/relationships/image" Target="../media/image2364.png"/><Relationship Id="rId272" Type="http://schemas.openxmlformats.org/officeDocument/2006/relationships/customXml" Target="../ink/ink2876.xml"/><Relationship Id="rId328" Type="http://schemas.openxmlformats.org/officeDocument/2006/relationships/customXml" Target="../ink/ink2904.xml"/><Relationship Id="rId132" Type="http://schemas.openxmlformats.org/officeDocument/2006/relationships/customXml" Target="../ink/ink2806.xml"/><Relationship Id="rId174" Type="http://schemas.openxmlformats.org/officeDocument/2006/relationships/customXml" Target="../ink/ink2827.xml"/><Relationship Id="rId381" Type="http://schemas.openxmlformats.org/officeDocument/2006/relationships/image" Target="../media/image2521.png"/><Relationship Id="rId241" Type="http://schemas.openxmlformats.org/officeDocument/2006/relationships/image" Target="../media/image2451.png"/><Relationship Id="rId36" Type="http://schemas.openxmlformats.org/officeDocument/2006/relationships/customXml" Target="../ink/ink2758.xml"/><Relationship Id="rId283" Type="http://schemas.openxmlformats.org/officeDocument/2006/relationships/image" Target="../media/image2472.png"/><Relationship Id="rId339" Type="http://schemas.openxmlformats.org/officeDocument/2006/relationships/image" Target="../media/image2500.png"/><Relationship Id="rId78" Type="http://schemas.openxmlformats.org/officeDocument/2006/relationships/customXml" Target="../ink/ink2779.xml"/><Relationship Id="rId101" Type="http://schemas.openxmlformats.org/officeDocument/2006/relationships/image" Target="../media/image2381.png"/><Relationship Id="rId143" Type="http://schemas.openxmlformats.org/officeDocument/2006/relationships/image" Target="../media/image2402.png"/><Relationship Id="rId185" Type="http://schemas.openxmlformats.org/officeDocument/2006/relationships/image" Target="../media/image2423.png"/><Relationship Id="rId350" Type="http://schemas.openxmlformats.org/officeDocument/2006/relationships/customXml" Target="../ink/ink2915.xml"/><Relationship Id="rId9" Type="http://schemas.openxmlformats.org/officeDocument/2006/relationships/image" Target="../media/image2335.png"/><Relationship Id="rId210" Type="http://schemas.openxmlformats.org/officeDocument/2006/relationships/customXml" Target="../ink/ink2845.xml"/><Relationship Id="rId392" Type="http://schemas.openxmlformats.org/officeDocument/2006/relationships/customXml" Target="../ink/ink2936.xml"/><Relationship Id="rId252" Type="http://schemas.openxmlformats.org/officeDocument/2006/relationships/customXml" Target="../ink/ink2866.xml"/><Relationship Id="rId294" Type="http://schemas.openxmlformats.org/officeDocument/2006/relationships/customXml" Target="../ink/ink2887.xml"/><Relationship Id="rId308" Type="http://schemas.openxmlformats.org/officeDocument/2006/relationships/customXml" Target="../ink/ink2894.xml"/><Relationship Id="rId47" Type="http://schemas.openxmlformats.org/officeDocument/2006/relationships/image" Target="../media/image2354.png"/><Relationship Id="rId89" Type="http://schemas.openxmlformats.org/officeDocument/2006/relationships/image" Target="../media/image2375.png"/><Relationship Id="rId112" Type="http://schemas.openxmlformats.org/officeDocument/2006/relationships/customXml" Target="../ink/ink2796.xml"/><Relationship Id="rId154" Type="http://schemas.openxmlformats.org/officeDocument/2006/relationships/customXml" Target="../ink/ink2817.xml"/><Relationship Id="rId361" Type="http://schemas.openxmlformats.org/officeDocument/2006/relationships/image" Target="../media/image2511.png"/><Relationship Id="rId196" Type="http://schemas.openxmlformats.org/officeDocument/2006/relationships/customXml" Target="../ink/ink2838.xml"/><Relationship Id="rId16" Type="http://schemas.openxmlformats.org/officeDocument/2006/relationships/customXml" Target="../ink/ink2748.xml"/><Relationship Id="rId221" Type="http://schemas.openxmlformats.org/officeDocument/2006/relationships/image" Target="../media/image2441.png"/><Relationship Id="rId263" Type="http://schemas.openxmlformats.org/officeDocument/2006/relationships/image" Target="../media/image2462.png"/><Relationship Id="rId319" Type="http://schemas.openxmlformats.org/officeDocument/2006/relationships/image" Target="../media/image2490.png"/><Relationship Id="rId58" Type="http://schemas.openxmlformats.org/officeDocument/2006/relationships/customXml" Target="../ink/ink2769.xml"/><Relationship Id="rId123" Type="http://schemas.openxmlformats.org/officeDocument/2006/relationships/image" Target="../media/image2392.png"/><Relationship Id="rId330" Type="http://schemas.openxmlformats.org/officeDocument/2006/relationships/customXml" Target="../ink/ink2905.xml"/><Relationship Id="rId90" Type="http://schemas.openxmlformats.org/officeDocument/2006/relationships/customXml" Target="../ink/ink2785.xml"/><Relationship Id="rId165" Type="http://schemas.openxmlformats.org/officeDocument/2006/relationships/image" Target="../media/image2413.png"/><Relationship Id="rId186" Type="http://schemas.openxmlformats.org/officeDocument/2006/relationships/customXml" Target="../ink/ink2833.xml"/><Relationship Id="rId351" Type="http://schemas.openxmlformats.org/officeDocument/2006/relationships/image" Target="../media/image2506.png"/><Relationship Id="rId372" Type="http://schemas.openxmlformats.org/officeDocument/2006/relationships/customXml" Target="../ink/ink2926.xml"/><Relationship Id="rId393" Type="http://schemas.openxmlformats.org/officeDocument/2006/relationships/image" Target="../media/image2527.png"/><Relationship Id="rId211" Type="http://schemas.openxmlformats.org/officeDocument/2006/relationships/image" Target="../media/image2436.png"/><Relationship Id="rId232" Type="http://schemas.openxmlformats.org/officeDocument/2006/relationships/customXml" Target="../ink/ink2856.xml"/><Relationship Id="rId253" Type="http://schemas.openxmlformats.org/officeDocument/2006/relationships/image" Target="../media/image2457.png"/><Relationship Id="rId274" Type="http://schemas.openxmlformats.org/officeDocument/2006/relationships/customXml" Target="../ink/ink2877.xml"/><Relationship Id="rId295" Type="http://schemas.openxmlformats.org/officeDocument/2006/relationships/image" Target="../media/image2478.png"/><Relationship Id="rId309" Type="http://schemas.openxmlformats.org/officeDocument/2006/relationships/image" Target="../media/image2485.png"/><Relationship Id="rId27" Type="http://schemas.openxmlformats.org/officeDocument/2006/relationships/image" Target="../media/image2344.png"/><Relationship Id="rId48" Type="http://schemas.openxmlformats.org/officeDocument/2006/relationships/customXml" Target="../ink/ink2764.xml"/><Relationship Id="rId69" Type="http://schemas.openxmlformats.org/officeDocument/2006/relationships/image" Target="../media/image2365.png"/><Relationship Id="rId113" Type="http://schemas.openxmlformats.org/officeDocument/2006/relationships/image" Target="../media/image2387.png"/><Relationship Id="rId134" Type="http://schemas.openxmlformats.org/officeDocument/2006/relationships/customXml" Target="../ink/ink2807.xml"/><Relationship Id="rId320" Type="http://schemas.openxmlformats.org/officeDocument/2006/relationships/customXml" Target="../ink/ink2900.xml"/><Relationship Id="rId80" Type="http://schemas.openxmlformats.org/officeDocument/2006/relationships/customXml" Target="../ink/ink2780.xml"/><Relationship Id="rId155" Type="http://schemas.openxmlformats.org/officeDocument/2006/relationships/image" Target="../media/image2408.png"/><Relationship Id="rId176" Type="http://schemas.openxmlformats.org/officeDocument/2006/relationships/customXml" Target="../ink/ink2828.xml"/><Relationship Id="rId197" Type="http://schemas.openxmlformats.org/officeDocument/2006/relationships/image" Target="../media/image2429.png"/><Relationship Id="rId341" Type="http://schemas.openxmlformats.org/officeDocument/2006/relationships/image" Target="../media/image2501.png"/><Relationship Id="rId362" Type="http://schemas.openxmlformats.org/officeDocument/2006/relationships/customXml" Target="../ink/ink2921.xml"/><Relationship Id="rId383" Type="http://schemas.openxmlformats.org/officeDocument/2006/relationships/image" Target="../media/image2522.png"/><Relationship Id="rId201" Type="http://schemas.openxmlformats.org/officeDocument/2006/relationships/image" Target="../media/image2431.png"/><Relationship Id="rId222" Type="http://schemas.openxmlformats.org/officeDocument/2006/relationships/customXml" Target="../ink/ink2851.xml"/><Relationship Id="rId243" Type="http://schemas.openxmlformats.org/officeDocument/2006/relationships/image" Target="../media/image2452.png"/><Relationship Id="rId264" Type="http://schemas.openxmlformats.org/officeDocument/2006/relationships/customXml" Target="../ink/ink2872.xml"/><Relationship Id="rId285" Type="http://schemas.openxmlformats.org/officeDocument/2006/relationships/image" Target="../media/image2473.png"/><Relationship Id="rId17" Type="http://schemas.openxmlformats.org/officeDocument/2006/relationships/image" Target="../media/image2339.png"/><Relationship Id="rId38" Type="http://schemas.openxmlformats.org/officeDocument/2006/relationships/customXml" Target="../ink/ink2759.xml"/><Relationship Id="rId59" Type="http://schemas.openxmlformats.org/officeDocument/2006/relationships/image" Target="../media/image2360.png"/><Relationship Id="rId103" Type="http://schemas.openxmlformats.org/officeDocument/2006/relationships/image" Target="../media/image2382.png"/><Relationship Id="rId124" Type="http://schemas.openxmlformats.org/officeDocument/2006/relationships/customXml" Target="../ink/ink2802.xml"/><Relationship Id="rId310" Type="http://schemas.openxmlformats.org/officeDocument/2006/relationships/customXml" Target="../ink/ink2895.xml"/><Relationship Id="rId70" Type="http://schemas.openxmlformats.org/officeDocument/2006/relationships/customXml" Target="../ink/ink2775.xml"/><Relationship Id="rId91" Type="http://schemas.openxmlformats.org/officeDocument/2006/relationships/image" Target="../media/image2376.png"/><Relationship Id="rId145" Type="http://schemas.openxmlformats.org/officeDocument/2006/relationships/image" Target="../media/image2403.png"/><Relationship Id="rId166" Type="http://schemas.openxmlformats.org/officeDocument/2006/relationships/customXml" Target="../ink/ink2823.xml"/><Relationship Id="rId187" Type="http://schemas.openxmlformats.org/officeDocument/2006/relationships/image" Target="../media/image2424.png"/><Relationship Id="rId331" Type="http://schemas.openxmlformats.org/officeDocument/2006/relationships/image" Target="../media/image2496.png"/><Relationship Id="rId352" Type="http://schemas.openxmlformats.org/officeDocument/2006/relationships/customXml" Target="../ink/ink2916.xml"/><Relationship Id="rId373" Type="http://schemas.openxmlformats.org/officeDocument/2006/relationships/image" Target="../media/image2517.png"/><Relationship Id="rId394" Type="http://schemas.openxmlformats.org/officeDocument/2006/relationships/customXml" Target="../ink/ink293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846.xml"/><Relationship Id="rId233" Type="http://schemas.openxmlformats.org/officeDocument/2006/relationships/image" Target="../media/image2447.png"/><Relationship Id="rId254" Type="http://schemas.openxmlformats.org/officeDocument/2006/relationships/customXml" Target="../ink/ink2867.xml"/><Relationship Id="rId28" Type="http://schemas.openxmlformats.org/officeDocument/2006/relationships/customXml" Target="../ink/ink2754.xml"/><Relationship Id="rId49" Type="http://schemas.openxmlformats.org/officeDocument/2006/relationships/image" Target="../media/image2355.png"/><Relationship Id="rId114" Type="http://schemas.openxmlformats.org/officeDocument/2006/relationships/customXml" Target="../ink/ink2797.xml"/><Relationship Id="rId275" Type="http://schemas.openxmlformats.org/officeDocument/2006/relationships/image" Target="../media/image2468.png"/><Relationship Id="rId296" Type="http://schemas.openxmlformats.org/officeDocument/2006/relationships/customXml" Target="../ink/ink2888.xml"/><Relationship Id="rId300" Type="http://schemas.openxmlformats.org/officeDocument/2006/relationships/customXml" Target="../ink/ink2890.xml"/><Relationship Id="rId60" Type="http://schemas.openxmlformats.org/officeDocument/2006/relationships/customXml" Target="../ink/ink2770.xml"/><Relationship Id="rId81" Type="http://schemas.openxmlformats.org/officeDocument/2006/relationships/image" Target="../media/image2371.png"/><Relationship Id="rId135" Type="http://schemas.openxmlformats.org/officeDocument/2006/relationships/image" Target="../media/image2398.png"/><Relationship Id="rId156" Type="http://schemas.openxmlformats.org/officeDocument/2006/relationships/customXml" Target="../ink/ink2818.xml"/><Relationship Id="rId177" Type="http://schemas.openxmlformats.org/officeDocument/2006/relationships/image" Target="../media/image2419.png"/><Relationship Id="rId198" Type="http://schemas.openxmlformats.org/officeDocument/2006/relationships/customXml" Target="../ink/ink2839.xml"/><Relationship Id="rId321" Type="http://schemas.openxmlformats.org/officeDocument/2006/relationships/image" Target="../media/image2491.png"/><Relationship Id="rId342" Type="http://schemas.openxmlformats.org/officeDocument/2006/relationships/customXml" Target="../ink/ink2911.xml"/><Relationship Id="rId363" Type="http://schemas.openxmlformats.org/officeDocument/2006/relationships/image" Target="../media/image2512.png"/><Relationship Id="rId384" Type="http://schemas.openxmlformats.org/officeDocument/2006/relationships/customXml" Target="../ink/ink2932.xml"/><Relationship Id="rId202" Type="http://schemas.openxmlformats.org/officeDocument/2006/relationships/customXml" Target="../ink/ink2841.xml"/><Relationship Id="rId223" Type="http://schemas.openxmlformats.org/officeDocument/2006/relationships/image" Target="../media/image2442.png"/><Relationship Id="rId244" Type="http://schemas.openxmlformats.org/officeDocument/2006/relationships/customXml" Target="../ink/ink2862.xml"/><Relationship Id="rId18" Type="http://schemas.openxmlformats.org/officeDocument/2006/relationships/customXml" Target="../ink/ink2749.xml"/><Relationship Id="rId39" Type="http://schemas.openxmlformats.org/officeDocument/2006/relationships/image" Target="../media/image2350.png"/><Relationship Id="rId265" Type="http://schemas.openxmlformats.org/officeDocument/2006/relationships/image" Target="../media/image2463.png"/><Relationship Id="rId286" Type="http://schemas.openxmlformats.org/officeDocument/2006/relationships/customXml" Target="../ink/ink2883.xml"/><Relationship Id="rId50" Type="http://schemas.openxmlformats.org/officeDocument/2006/relationships/customXml" Target="../ink/ink2765.xml"/><Relationship Id="rId104" Type="http://schemas.openxmlformats.org/officeDocument/2006/relationships/customXml" Target="../ink/ink2792.xml"/><Relationship Id="rId125" Type="http://schemas.openxmlformats.org/officeDocument/2006/relationships/image" Target="../media/image2393.png"/><Relationship Id="rId146" Type="http://schemas.openxmlformats.org/officeDocument/2006/relationships/customXml" Target="../ink/ink2813.xml"/><Relationship Id="rId167" Type="http://schemas.openxmlformats.org/officeDocument/2006/relationships/image" Target="../media/image2414.png"/><Relationship Id="rId188" Type="http://schemas.openxmlformats.org/officeDocument/2006/relationships/customXml" Target="../ink/ink2834.xml"/><Relationship Id="rId311" Type="http://schemas.openxmlformats.org/officeDocument/2006/relationships/image" Target="../media/image2486.png"/><Relationship Id="rId332" Type="http://schemas.openxmlformats.org/officeDocument/2006/relationships/customXml" Target="../ink/ink2906.xml"/><Relationship Id="rId353" Type="http://schemas.openxmlformats.org/officeDocument/2006/relationships/image" Target="../media/image2507.png"/><Relationship Id="rId374" Type="http://schemas.openxmlformats.org/officeDocument/2006/relationships/customXml" Target="../ink/ink2927.xml"/><Relationship Id="rId395" Type="http://schemas.openxmlformats.org/officeDocument/2006/relationships/image" Target="../media/image2528.png"/><Relationship Id="rId71" Type="http://schemas.openxmlformats.org/officeDocument/2006/relationships/image" Target="../media/image2366.png"/><Relationship Id="rId92" Type="http://schemas.openxmlformats.org/officeDocument/2006/relationships/customXml" Target="../ink/ink2786.xml"/><Relationship Id="rId213" Type="http://schemas.openxmlformats.org/officeDocument/2006/relationships/image" Target="../media/image2437.png"/><Relationship Id="rId234" Type="http://schemas.openxmlformats.org/officeDocument/2006/relationships/customXml" Target="../ink/ink2857.xml"/><Relationship Id="rId2" Type="http://schemas.openxmlformats.org/officeDocument/2006/relationships/customXml" Target="../ink/ink2741.xml"/><Relationship Id="rId29" Type="http://schemas.openxmlformats.org/officeDocument/2006/relationships/image" Target="../media/image2345.png"/><Relationship Id="rId255" Type="http://schemas.openxmlformats.org/officeDocument/2006/relationships/image" Target="../media/image2458.png"/><Relationship Id="rId276" Type="http://schemas.openxmlformats.org/officeDocument/2006/relationships/customXml" Target="../ink/ink2878.xml"/><Relationship Id="rId297" Type="http://schemas.openxmlformats.org/officeDocument/2006/relationships/image" Target="../media/image2479.png"/><Relationship Id="rId40" Type="http://schemas.openxmlformats.org/officeDocument/2006/relationships/customXml" Target="../ink/ink2760.xml"/><Relationship Id="rId115" Type="http://schemas.openxmlformats.org/officeDocument/2006/relationships/image" Target="../media/image2388.png"/><Relationship Id="rId136" Type="http://schemas.openxmlformats.org/officeDocument/2006/relationships/customXml" Target="../ink/ink2808.xml"/><Relationship Id="rId157" Type="http://schemas.openxmlformats.org/officeDocument/2006/relationships/image" Target="../media/image2409.png"/><Relationship Id="rId178" Type="http://schemas.openxmlformats.org/officeDocument/2006/relationships/customXml" Target="../ink/ink2829.xml"/><Relationship Id="rId301" Type="http://schemas.openxmlformats.org/officeDocument/2006/relationships/image" Target="../media/image2481.png"/><Relationship Id="rId322" Type="http://schemas.openxmlformats.org/officeDocument/2006/relationships/customXml" Target="../ink/ink2901.xml"/><Relationship Id="rId343" Type="http://schemas.openxmlformats.org/officeDocument/2006/relationships/image" Target="../media/image2502.png"/><Relationship Id="rId364" Type="http://schemas.openxmlformats.org/officeDocument/2006/relationships/customXml" Target="../ink/ink2922.xml"/><Relationship Id="rId61" Type="http://schemas.openxmlformats.org/officeDocument/2006/relationships/image" Target="../media/image2361.png"/><Relationship Id="rId82" Type="http://schemas.openxmlformats.org/officeDocument/2006/relationships/customXml" Target="../ink/ink2781.xml"/><Relationship Id="rId199" Type="http://schemas.openxmlformats.org/officeDocument/2006/relationships/image" Target="../media/image2430.png"/><Relationship Id="rId203" Type="http://schemas.openxmlformats.org/officeDocument/2006/relationships/image" Target="../media/image2432.png"/><Relationship Id="rId385" Type="http://schemas.openxmlformats.org/officeDocument/2006/relationships/image" Target="../media/image2523.png"/><Relationship Id="rId19" Type="http://schemas.openxmlformats.org/officeDocument/2006/relationships/image" Target="../media/image2340.png"/><Relationship Id="rId224" Type="http://schemas.openxmlformats.org/officeDocument/2006/relationships/customXml" Target="../ink/ink2852.xml"/><Relationship Id="rId245" Type="http://schemas.openxmlformats.org/officeDocument/2006/relationships/image" Target="../media/image2453.png"/><Relationship Id="rId266" Type="http://schemas.openxmlformats.org/officeDocument/2006/relationships/customXml" Target="../ink/ink2873.xml"/><Relationship Id="rId287" Type="http://schemas.openxmlformats.org/officeDocument/2006/relationships/image" Target="../media/image2474.png"/><Relationship Id="rId30" Type="http://schemas.openxmlformats.org/officeDocument/2006/relationships/customXml" Target="../ink/ink2755.xml"/><Relationship Id="rId105" Type="http://schemas.openxmlformats.org/officeDocument/2006/relationships/image" Target="../media/image2383.png"/><Relationship Id="rId126" Type="http://schemas.openxmlformats.org/officeDocument/2006/relationships/customXml" Target="../ink/ink2803.xml"/><Relationship Id="rId147" Type="http://schemas.openxmlformats.org/officeDocument/2006/relationships/image" Target="../media/image2404.png"/><Relationship Id="rId168" Type="http://schemas.openxmlformats.org/officeDocument/2006/relationships/customXml" Target="../ink/ink2824.xml"/><Relationship Id="rId312" Type="http://schemas.openxmlformats.org/officeDocument/2006/relationships/customXml" Target="../ink/ink2896.xml"/><Relationship Id="rId333" Type="http://schemas.openxmlformats.org/officeDocument/2006/relationships/image" Target="../media/image2497.png"/><Relationship Id="rId354" Type="http://schemas.openxmlformats.org/officeDocument/2006/relationships/customXml" Target="../ink/ink2917.xml"/><Relationship Id="rId51" Type="http://schemas.openxmlformats.org/officeDocument/2006/relationships/image" Target="../media/image2356.png"/><Relationship Id="rId72" Type="http://schemas.openxmlformats.org/officeDocument/2006/relationships/customXml" Target="../ink/ink2776.xml"/><Relationship Id="rId93" Type="http://schemas.openxmlformats.org/officeDocument/2006/relationships/image" Target="../media/image2377.png"/><Relationship Id="rId189" Type="http://schemas.openxmlformats.org/officeDocument/2006/relationships/image" Target="../media/image2425.png"/><Relationship Id="rId375" Type="http://schemas.openxmlformats.org/officeDocument/2006/relationships/image" Target="../media/image2518.png"/><Relationship Id="rId396" Type="http://schemas.openxmlformats.org/officeDocument/2006/relationships/customXml" Target="../ink/ink2938.xml"/><Relationship Id="rId3" Type="http://schemas.openxmlformats.org/officeDocument/2006/relationships/image" Target="../media/image2332.png"/><Relationship Id="rId214" Type="http://schemas.openxmlformats.org/officeDocument/2006/relationships/customXml" Target="../ink/ink2847.xml"/><Relationship Id="rId235" Type="http://schemas.openxmlformats.org/officeDocument/2006/relationships/image" Target="../media/image2448.png"/><Relationship Id="rId256" Type="http://schemas.openxmlformats.org/officeDocument/2006/relationships/customXml" Target="../ink/ink2868.xml"/><Relationship Id="rId277" Type="http://schemas.openxmlformats.org/officeDocument/2006/relationships/image" Target="../media/image2469.png"/><Relationship Id="rId298" Type="http://schemas.openxmlformats.org/officeDocument/2006/relationships/customXml" Target="../ink/ink2889.xml"/><Relationship Id="rId400" Type="http://schemas.openxmlformats.org/officeDocument/2006/relationships/customXml" Target="../ink/ink2940.xml"/><Relationship Id="rId116" Type="http://schemas.openxmlformats.org/officeDocument/2006/relationships/customXml" Target="../ink/ink2798.xml"/><Relationship Id="rId137" Type="http://schemas.openxmlformats.org/officeDocument/2006/relationships/image" Target="../media/image2399.png"/><Relationship Id="rId158" Type="http://schemas.openxmlformats.org/officeDocument/2006/relationships/customXml" Target="../ink/ink2819.xml"/><Relationship Id="rId302" Type="http://schemas.openxmlformats.org/officeDocument/2006/relationships/customXml" Target="../ink/ink2891.xml"/><Relationship Id="rId323" Type="http://schemas.openxmlformats.org/officeDocument/2006/relationships/image" Target="../media/image2492.png"/><Relationship Id="rId344" Type="http://schemas.openxmlformats.org/officeDocument/2006/relationships/customXml" Target="../ink/ink2912.xml"/><Relationship Id="rId20" Type="http://schemas.openxmlformats.org/officeDocument/2006/relationships/customXml" Target="../ink/ink2750.xml"/><Relationship Id="rId41" Type="http://schemas.openxmlformats.org/officeDocument/2006/relationships/image" Target="../media/image2351.png"/><Relationship Id="rId62" Type="http://schemas.openxmlformats.org/officeDocument/2006/relationships/customXml" Target="../ink/ink2771.xml"/><Relationship Id="rId83" Type="http://schemas.openxmlformats.org/officeDocument/2006/relationships/image" Target="../media/image2372.png"/><Relationship Id="rId179" Type="http://schemas.openxmlformats.org/officeDocument/2006/relationships/image" Target="../media/image2420.png"/><Relationship Id="rId365" Type="http://schemas.openxmlformats.org/officeDocument/2006/relationships/image" Target="../media/image2513.png"/><Relationship Id="rId386" Type="http://schemas.openxmlformats.org/officeDocument/2006/relationships/customXml" Target="../ink/ink2933.xml"/><Relationship Id="rId190" Type="http://schemas.openxmlformats.org/officeDocument/2006/relationships/customXml" Target="../ink/ink2835.xml"/><Relationship Id="rId204" Type="http://schemas.openxmlformats.org/officeDocument/2006/relationships/customXml" Target="../ink/ink2842.xml"/><Relationship Id="rId225" Type="http://schemas.openxmlformats.org/officeDocument/2006/relationships/image" Target="../media/image2443.png"/><Relationship Id="rId246" Type="http://schemas.openxmlformats.org/officeDocument/2006/relationships/customXml" Target="../ink/ink2863.xml"/><Relationship Id="rId267" Type="http://schemas.openxmlformats.org/officeDocument/2006/relationships/image" Target="../media/image2464.png"/><Relationship Id="rId288" Type="http://schemas.openxmlformats.org/officeDocument/2006/relationships/customXml" Target="../ink/ink2884.xml"/><Relationship Id="rId106" Type="http://schemas.openxmlformats.org/officeDocument/2006/relationships/customXml" Target="../ink/ink2793.xml"/><Relationship Id="rId127" Type="http://schemas.openxmlformats.org/officeDocument/2006/relationships/image" Target="../media/image2394.png"/><Relationship Id="rId313" Type="http://schemas.openxmlformats.org/officeDocument/2006/relationships/image" Target="../media/image2487.png"/><Relationship Id="rId10" Type="http://schemas.openxmlformats.org/officeDocument/2006/relationships/customXml" Target="../ink/ink2745.xml"/><Relationship Id="rId31" Type="http://schemas.openxmlformats.org/officeDocument/2006/relationships/image" Target="../media/image2346.png"/><Relationship Id="rId52" Type="http://schemas.openxmlformats.org/officeDocument/2006/relationships/customXml" Target="../ink/ink2766.xml"/><Relationship Id="rId73" Type="http://schemas.openxmlformats.org/officeDocument/2006/relationships/image" Target="../media/image2367.png"/><Relationship Id="rId94" Type="http://schemas.openxmlformats.org/officeDocument/2006/relationships/customXml" Target="../ink/ink2787.xml"/><Relationship Id="rId148" Type="http://schemas.openxmlformats.org/officeDocument/2006/relationships/customXml" Target="../ink/ink2814.xml"/><Relationship Id="rId169" Type="http://schemas.openxmlformats.org/officeDocument/2006/relationships/image" Target="../media/image2415.png"/><Relationship Id="rId334" Type="http://schemas.openxmlformats.org/officeDocument/2006/relationships/customXml" Target="../ink/ink2907.xml"/><Relationship Id="rId355" Type="http://schemas.openxmlformats.org/officeDocument/2006/relationships/image" Target="../media/image2508.png"/><Relationship Id="rId376" Type="http://schemas.openxmlformats.org/officeDocument/2006/relationships/customXml" Target="../ink/ink2928.xml"/><Relationship Id="rId397" Type="http://schemas.openxmlformats.org/officeDocument/2006/relationships/image" Target="../media/image2529.png"/><Relationship Id="rId4" Type="http://schemas.openxmlformats.org/officeDocument/2006/relationships/customXml" Target="../ink/ink2742.xml"/><Relationship Id="rId180" Type="http://schemas.openxmlformats.org/officeDocument/2006/relationships/customXml" Target="../ink/ink2830.xml"/><Relationship Id="rId215" Type="http://schemas.openxmlformats.org/officeDocument/2006/relationships/image" Target="../media/image2438.png"/><Relationship Id="rId236" Type="http://schemas.openxmlformats.org/officeDocument/2006/relationships/customXml" Target="../ink/ink2858.xml"/><Relationship Id="rId257" Type="http://schemas.openxmlformats.org/officeDocument/2006/relationships/image" Target="../media/image2459.png"/><Relationship Id="rId278" Type="http://schemas.openxmlformats.org/officeDocument/2006/relationships/customXml" Target="../ink/ink2879.xml"/><Relationship Id="rId401" Type="http://schemas.openxmlformats.org/officeDocument/2006/relationships/image" Target="../media/image2531.png"/><Relationship Id="rId303" Type="http://schemas.openxmlformats.org/officeDocument/2006/relationships/image" Target="../media/image2482.png"/><Relationship Id="rId42" Type="http://schemas.openxmlformats.org/officeDocument/2006/relationships/customXml" Target="../ink/ink2761.xml"/><Relationship Id="rId84" Type="http://schemas.openxmlformats.org/officeDocument/2006/relationships/customXml" Target="../ink/ink2782.xml"/><Relationship Id="rId138" Type="http://schemas.openxmlformats.org/officeDocument/2006/relationships/customXml" Target="../ink/ink2809.xml"/><Relationship Id="rId345" Type="http://schemas.openxmlformats.org/officeDocument/2006/relationships/image" Target="../media/image2503.png"/><Relationship Id="rId387" Type="http://schemas.openxmlformats.org/officeDocument/2006/relationships/image" Target="../media/image2524.png"/><Relationship Id="rId191" Type="http://schemas.openxmlformats.org/officeDocument/2006/relationships/image" Target="../media/image2426.png"/><Relationship Id="rId205" Type="http://schemas.openxmlformats.org/officeDocument/2006/relationships/image" Target="../media/image2433.png"/><Relationship Id="rId247" Type="http://schemas.openxmlformats.org/officeDocument/2006/relationships/image" Target="../media/image2454.png"/><Relationship Id="rId107" Type="http://schemas.openxmlformats.org/officeDocument/2006/relationships/image" Target="../media/image2384.png"/><Relationship Id="rId289" Type="http://schemas.openxmlformats.org/officeDocument/2006/relationships/image" Target="../media/image2475.png"/><Relationship Id="rId11" Type="http://schemas.openxmlformats.org/officeDocument/2006/relationships/image" Target="../media/image2336.png"/><Relationship Id="rId53" Type="http://schemas.openxmlformats.org/officeDocument/2006/relationships/image" Target="../media/image2357.png"/><Relationship Id="rId149" Type="http://schemas.openxmlformats.org/officeDocument/2006/relationships/image" Target="../media/image2405.png"/><Relationship Id="rId314" Type="http://schemas.openxmlformats.org/officeDocument/2006/relationships/customXml" Target="../ink/ink2897.xml"/><Relationship Id="rId356" Type="http://schemas.openxmlformats.org/officeDocument/2006/relationships/customXml" Target="../ink/ink2918.xml"/><Relationship Id="rId398" Type="http://schemas.openxmlformats.org/officeDocument/2006/relationships/customXml" Target="../ink/ink2939.xml"/><Relationship Id="rId95" Type="http://schemas.openxmlformats.org/officeDocument/2006/relationships/image" Target="../media/image2378.png"/><Relationship Id="rId160" Type="http://schemas.openxmlformats.org/officeDocument/2006/relationships/customXml" Target="../ink/ink2820.xml"/><Relationship Id="rId216" Type="http://schemas.openxmlformats.org/officeDocument/2006/relationships/customXml" Target="../ink/ink2848.xml"/><Relationship Id="rId258" Type="http://schemas.openxmlformats.org/officeDocument/2006/relationships/customXml" Target="../ink/ink2869.xml"/><Relationship Id="rId22" Type="http://schemas.openxmlformats.org/officeDocument/2006/relationships/customXml" Target="../ink/ink2751.xml"/><Relationship Id="rId64" Type="http://schemas.openxmlformats.org/officeDocument/2006/relationships/customXml" Target="../ink/ink2772.xml"/><Relationship Id="rId118" Type="http://schemas.openxmlformats.org/officeDocument/2006/relationships/customXml" Target="../ink/ink2799.xml"/><Relationship Id="rId325" Type="http://schemas.openxmlformats.org/officeDocument/2006/relationships/image" Target="../media/image2493.png"/><Relationship Id="rId367" Type="http://schemas.openxmlformats.org/officeDocument/2006/relationships/image" Target="../media/image2514.png"/><Relationship Id="rId171" Type="http://schemas.openxmlformats.org/officeDocument/2006/relationships/image" Target="../media/image2416.png"/><Relationship Id="rId227" Type="http://schemas.openxmlformats.org/officeDocument/2006/relationships/image" Target="../media/image2444.png"/><Relationship Id="rId269" Type="http://schemas.openxmlformats.org/officeDocument/2006/relationships/image" Target="../media/image2465.png"/><Relationship Id="rId33" Type="http://schemas.openxmlformats.org/officeDocument/2006/relationships/image" Target="../media/image2347.png"/><Relationship Id="rId129" Type="http://schemas.openxmlformats.org/officeDocument/2006/relationships/image" Target="../media/image2395.png"/><Relationship Id="rId280" Type="http://schemas.openxmlformats.org/officeDocument/2006/relationships/customXml" Target="../ink/ink2880.xml"/><Relationship Id="rId336" Type="http://schemas.openxmlformats.org/officeDocument/2006/relationships/customXml" Target="../ink/ink2908.xml"/><Relationship Id="rId75" Type="http://schemas.openxmlformats.org/officeDocument/2006/relationships/image" Target="../media/image2368.png"/><Relationship Id="rId140" Type="http://schemas.openxmlformats.org/officeDocument/2006/relationships/customXml" Target="../ink/ink2810.xml"/><Relationship Id="rId182" Type="http://schemas.openxmlformats.org/officeDocument/2006/relationships/customXml" Target="../ink/ink2831.xml"/><Relationship Id="rId378" Type="http://schemas.openxmlformats.org/officeDocument/2006/relationships/customXml" Target="../ink/ink2929.xml"/><Relationship Id="rId403" Type="http://schemas.openxmlformats.org/officeDocument/2006/relationships/image" Target="../media/image2532.png"/><Relationship Id="rId6" Type="http://schemas.openxmlformats.org/officeDocument/2006/relationships/customXml" Target="../ink/ink2743.xml"/><Relationship Id="rId238" Type="http://schemas.openxmlformats.org/officeDocument/2006/relationships/customXml" Target="../ink/ink2859.xml"/><Relationship Id="rId291" Type="http://schemas.openxmlformats.org/officeDocument/2006/relationships/image" Target="../media/image2476.png"/><Relationship Id="rId305" Type="http://schemas.openxmlformats.org/officeDocument/2006/relationships/image" Target="../media/image2483.png"/><Relationship Id="rId347" Type="http://schemas.openxmlformats.org/officeDocument/2006/relationships/image" Target="../media/image2504.png"/><Relationship Id="rId44" Type="http://schemas.openxmlformats.org/officeDocument/2006/relationships/customXml" Target="../ink/ink2762.xml"/><Relationship Id="rId86" Type="http://schemas.openxmlformats.org/officeDocument/2006/relationships/customXml" Target="../ink/ink2783.xml"/><Relationship Id="rId151" Type="http://schemas.openxmlformats.org/officeDocument/2006/relationships/image" Target="../media/image2406.png"/><Relationship Id="rId389" Type="http://schemas.openxmlformats.org/officeDocument/2006/relationships/image" Target="../media/image2525.png"/><Relationship Id="rId193" Type="http://schemas.openxmlformats.org/officeDocument/2006/relationships/image" Target="../media/image2427.png"/><Relationship Id="rId207" Type="http://schemas.openxmlformats.org/officeDocument/2006/relationships/image" Target="../media/image2434.png"/><Relationship Id="rId249" Type="http://schemas.openxmlformats.org/officeDocument/2006/relationships/image" Target="../media/image2455.png"/><Relationship Id="rId13" Type="http://schemas.openxmlformats.org/officeDocument/2006/relationships/image" Target="../media/image2337.png"/><Relationship Id="rId109" Type="http://schemas.openxmlformats.org/officeDocument/2006/relationships/image" Target="../media/image2385.png"/><Relationship Id="rId260" Type="http://schemas.openxmlformats.org/officeDocument/2006/relationships/customXml" Target="../ink/ink2870.xml"/><Relationship Id="rId316" Type="http://schemas.openxmlformats.org/officeDocument/2006/relationships/customXml" Target="../ink/ink2898.xml"/><Relationship Id="rId55" Type="http://schemas.openxmlformats.org/officeDocument/2006/relationships/image" Target="../media/image2358.png"/><Relationship Id="rId97" Type="http://schemas.openxmlformats.org/officeDocument/2006/relationships/image" Target="../media/image2379.png"/><Relationship Id="rId120" Type="http://schemas.openxmlformats.org/officeDocument/2006/relationships/customXml" Target="../ink/ink2800.xml"/><Relationship Id="rId358" Type="http://schemas.openxmlformats.org/officeDocument/2006/relationships/customXml" Target="../ink/ink2919.xml"/><Relationship Id="rId162" Type="http://schemas.openxmlformats.org/officeDocument/2006/relationships/customXml" Target="../ink/ink2821.xml"/><Relationship Id="rId218" Type="http://schemas.openxmlformats.org/officeDocument/2006/relationships/customXml" Target="../ink/ink2849.xml"/><Relationship Id="rId271" Type="http://schemas.openxmlformats.org/officeDocument/2006/relationships/image" Target="../media/image2466.png"/><Relationship Id="rId24" Type="http://schemas.openxmlformats.org/officeDocument/2006/relationships/customXml" Target="../ink/ink2752.xml"/><Relationship Id="rId66" Type="http://schemas.openxmlformats.org/officeDocument/2006/relationships/customXml" Target="../ink/ink2773.xml"/><Relationship Id="rId131" Type="http://schemas.openxmlformats.org/officeDocument/2006/relationships/image" Target="../media/image2396.png"/><Relationship Id="rId327" Type="http://schemas.openxmlformats.org/officeDocument/2006/relationships/image" Target="../media/image2494.png"/><Relationship Id="rId369" Type="http://schemas.openxmlformats.org/officeDocument/2006/relationships/image" Target="../media/image2515.png"/><Relationship Id="rId173" Type="http://schemas.openxmlformats.org/officeDocument/2006/relationships/image" Target="../media/image2417.png"/><Relationship Id="rId229" Type="http://schemas.openxmlformats.org/officeDocument/2006/relationships/image" Target="../media/image2445.png"/><Relationship Id="rId380" Type="http://schemas.openxmlformats.org/officeDocument/2006/relationships/customXml" Target="../ink/ink2930.xml"/><Relationship Id="rId240" Type="http://schemas.openxmlformats.org/officeDocument/2006/relationships/customXml" Target="../ink/ink2860.xml"/><Relationship Id="rId35" Type="http://schemas.openxmlformats.org/officeDocument/2006/relationships/image" Target="../media/image2348.png"/><Relationship Id="rId77" Type="http://schemas.openxmlformats.org/officeDocument/2006/relationships/image" Target="../media/image2369.png"/><Relationship Id="rId100" Type="http://schemas.openxmlformats.org/officeDocument/2006/relationships/customXml" Target="../ink/ink2790.xml"/><Relationship Id="rId282" Type="http://schemas.openxmlformats.org/officeDocument/2006/relationships/customXml" Target="../ink/ink2881.xml"/><Relationship Id="rId338" Type="http://schemas.openxmlformats.org/officeDocument/2006/relationships/customXml" Target="../ink/ink2909.xml"/><Relationship Id="rId8" Type="http://schemas.openxmlformats.org/officeDocument/2006/relationships/customXml" Target="../ink/ink2744.xml"/><Relationship Id="rId142" Type="http://schemas.openxmlformats.org/officeDocument/2006/relationships/customXml" Target="../ink/ink2811.xml"/><Relationship Id="rId184" Type="http://schemas.openxmlformats.org/officeDocument/2006/relationships/customXml" Target="../ink/ink2832.xml"/><Relationship Id="rId391" Type="http://schemas.openxmlformats.org/officeDocument/2006/relationships/image" Target="../media/image2526.png"/><Relationship Id="rId251" Type="http://schemas.openxmlformats.org/officeDocument/2006/relationships/image" Target="../media/image2456.png"/><Relationship Id="rId46" Type="http://schemas.openxmlformats.org/officeDocument/2006/relationships/customXml" Target="../ink/ink2763.xml"/><Relationship Id="rId293" Type="http://schemas.openxmlformats.org/officeDocument/2006/relationships/image" Target="../media/image2477.png"/><Relationship Id="rId307" Type="http://schemas.openxmlformats.org/officeDocument/2006/relationships/image" Target="../media/image2484.png"/><Relationship Id="rId349" Type="http://schemas.openxmlformats.org/officeDocument/2006/relationships/image" Target="../media/image2505.png"/><Relationship Id="rId88" Type="http://schemas.openxmlformats.org/officeDocument/2006/relationships/customXml" Target="../ink/ink2784.xml"/><Relationship Id="rId111" Type="http://schemas.openxmlformats.org/officeDocument/2006/relationships/image" Target="../media/image2386.png"/><Relationship Id="rId153" Type="http://schemas.openxmlformats.org/officeDocument/2006/relationships/image" Target="../media/image2407.png"/><Relationship Id="rId195" Type="http://schemas.openxmlformats.org/officeDocument/2006/relationships/image" Target="../media/image2428.png"/><Relationship Id="rId209" Type="http://schemas.openxmlformats.org/officeDocument/2006/relationships/image" Target="../media/image2435.png"/><Relationship Id="rId360" Type="http://schemas.openxmlformats.org/officeDocument/2006/relationships/customXml" Target="../ink/ink2920.xml"/><Relationship Id="rId220" Type="http://schemas.openxmlformats.org/officeDocument/2006/relationships/customXml" Target="../ink/ink2850.xml"/><Relationship Id="rId15" Type="http://schemas.openxmlformats.org/officeDocument/2006/relationships/image" Target="../media/image2338.png"/><Relationship Id="rId57" Type="http://schemas.openxmlformats.org/officeDocument/2006/relationships/image" Target="../media/image2359.png"/><Relationship Id="rId262" Type="http://schemas.openxmlformats.org/officeDocument/2006/relationships/customXml" Target="../ink/ink2871.xml"/><Relationship Id="rId318" Type="http://schemas.openxmlformats.org/officeDocument/2006/relationships/customXml" Target="../ink/ink2899.xml"/><Relationship Id="rId99" Type="http://schemas.openxmlformats.org/officeDocument/2006/relationships/image" Target="../media/image2380.png"/><Relationship Id="rId122" Type="http://schemas.openxmlformats.org/officeDocument/2006/relationships/customXml" Target="../ink/ink2801.xml"/><Relationship Id="rId164" Type="http://schemas.openxmlformats.org/officeDocument/2006/relationships/customXml" Target="../ink/ink2822.xml"/><Relationship Id="rId371" Type="http://schemas.openxmlformats.org/officeDocument/2006/relationships/image" Target="../media/image2516.png"/><Relationship Id="rId26" Type="http://schemas.openxmlformats.org/officeDocument/2006/relationships/customXml" Target="../ink/ink2753.xml"/><Relationship Id="rId231" Type="http://schemas.openxmlformats.org/officeDocument/2006/relationships/image" Target="../media/image2446.png"/><Relationship Id="rId273" Type="http://schemas.openxmlformats.org/officeDocument/2006/relationships/image" Target="../media/image2467.png"/><Relationship Id="rId329" Type="http://schemas.openxmlformats.org/officeDocument/2006/relationships/image" Target="../media/image2495.png"/><Relationship Id="rId68" Type="http://schemas.openxmlformats.org/officeDocument/2006/relationships/customXml" Target="../ink/ink2774.xml"/><Relationship Id="rId133" Type="http://schemas.openxmlformats.org/officeDocument/2006/relationships/image" Target="../media/image2397.png"/><Relationship Id="rId175" Type="http://schemas.openxmlformats.org/officeDocument/2006/relationships/image" Target="../media/image2418.png"/><Relationship Id="rId340" Type="http://schemas.openxmlformats.org/officeDocument/2006/relationships/customXml" Target="../ink/ink2910.xml"/><Relationship Id="rId200" Type="http://schemas.openxmlformats.org/officeDocument/2006/relationships/customXml" Target="../ink/ink2840.xml"/><Relationship Id="rId382" Type="http://schemas.openxmlformats.org/officeDocument/2006/relationships/customXml" Target="../ink/ink2931.xml"/><Relationship Id="rId242" Type="http://schemas.openxmlformats.org/officeDocument/2006/relationships/customXml" Target="../ink/ink2861.xml"/><Relationship Id="rId284" Type="http://schemas.openxmlformats.org/officeDocument/2006/relationships/customXml" Target="../ink/ink2882.xml"/><Relationship Id="rId37" Type="http://schemas.openxmlformats.org/officeDocument/2006/relationships/image" Target="../media/image2349.png"/><Relationship Id="rId79" Type="http://schemas.openxmlformats.org/officeDocument/2006/relationships/image" Target="../media/image2370.png"/><Relationship Id="rId102" Type="http://schemas.openxmlformats.org/officeDocument/2006/relationships/customXml" Target="../ink/ink2791.xml"/><Relationship Id="rId144" Type="http://schemas.openxmlformats.org/officeDocument/2006/relationships/customXml" Target="../ink/ink281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0.png"/><Relationship Id="rId299" Type="http://schemas.openxmlformats.org/officeDocument/2006/relationships/image" Target="../media/image2681.png"/><Relationship Id="rId21" Type="http://schemas.openxmlformats.org/officeDocument/2006/relationships/image" Target="../media/image2542.png"/><Relationship Id="rId63" Type="http://schemas.openxmlformats.org/officeDocument/2006/relationships/image" Target="../media/image2563.png"/><Relationship Id="rId159" Type="http://schemas.openxmlformats.org/officeDocument/2006/relationships/image" Target="../media/image2611.png"/><Relationship Id="rId324" Type="http://schemas.openxmlformats.org/officeDocument/2006/relationships/customXml" Target="../ink/ink3103.xml"/><Relationship Id="rId366" Type="http://schemas.openxmlformats.org/officeDocument/2006/relationships/image" Target="../media/image2714.png"/><Relationship Id="rId170" Type="http://schemas.openxmlformats.org/officeDocument/2006/relationships/customXml" Target="../ink/ink3026.xml"/><Relationship Id="rId226" Type="http://schemas.openxmlformats.org/officeDocument/2006/relationships/customXml" Target="../ink/ink3054.xml"/><Relationship Id="rId268" Type="http://schemas.openxmlformats.org/officeDocument/2006/relationships/customXml" Target="../ink/ink3075.xml"/><Relationship Id="rId32" Type="http://schemas.openxmlformats.org/officeDocument/2006/relationships/customXml" Target="../ink/ink2957.xml"/><Relationship Id="rId74" Type="http://schemas.openxmlformats.org/officeDocument/2006/relationships/customXml" Target="../ink/ink2978.xml"/><Relationship Id="rId128" Type="http://schemas.openxmlformats.org/officeDocument/2006/relationships/customXml" Target="../ink/ink3005.xml"/><Relationship Id="rId335" Type="http://schemas.openxmlformats.org/officeDocument/2006/relationships/image" Target="../media/image2699.png"/><Relationship Id="rId377" Type="http://schemas.openxmlformats.org/officeDocument/2006/relationships/customXml" Target="../ink/ink3130.xml"/><Relationship Id="rId5" Type="http://schemas.openxmlformats.org/officeDocument/2006/relationships/image" Target="../media/image2534.png"/><Relationship Id="rId181" Type="http://schemas.openxmlformats.org/officeDocument/2006/relationships/image" Target="../media/image2622.png"/><Relationship Id="rId237" Type="http://schemas.openxmlformats.org/officeDocument/2006/relationships/image" Target="../media/image2650.png"/><Relationship Id="rId402" Type="http://schemas.openxmlformats.org/officeDocument/2006/relationships/image" Target="../media/image2732.png"/><Relationship Id="rId279" Type="http://schemas.openxmlformats.org/officeDocument/2006/relationships/image" Target="../media/image2671.png"/><Relationship Id="rId43" Type="http://schemas.openxmlformats.org/officeDocument/2006/relationships/image" Target="../media/image2553.png"/><Relationship Id="rId139" Type="http://schemas.openxmlformats.org/officeDocument/2006/relationships/image" Target="../media/image2601.png"/><Relationship Id="rId290" Type="http://schemas.openxmlformats.org/officeDocument/2006/relationships/customXml" Target="../ink/ink3086.xml"/><Relationship Id="rId304" Type="http://schemas.openxmlformats.org/officeDocument/2006/relationships/customXml" Target="../ink/ink3093.xml"/><Relationship Id="rId346" Type="http://schemas.openxmlformats.org/officeDocument/2006/relationships/customXml" Target="../ink/ink3114.xml"/><Relationship Id="rId388" Type="http://schemas.openxmlformats.org/officeDocument/2006/relationships/image" Target="../media/image2725.png"/><Relationship Id="rId85" Type="http://schemas.openxmlformats.org/officeDocument/2006/relationships/image" Target="../media/image2574.png"/><Relationship Id="rId150" Type="http://schemas.openxmlformats.org/officeDocument/2006/relationships/customXml" Target="../ink/ink3016.xml"/><Relationship Id="rId192" Type="http://schemas.openxmlformats.org/officeDocument/2006/relationships/customXml" Target="../ink/ink3037.xml"/><Relationship Id="rId206" Type="http://schemas.openxmlformats.org/officeDocument/2006/relationships/customXml" Target="../ink/ink3044.xml"/><Relationship Id="rId413" Type="http://schemas.openxmlformats.org/officeDocument/2006/relationships/customXml" Target="../ink/ink3148.xml"/><Relationship Id="rId248" Type="http://schemas.openxmlformats.org/officeDocument/2006/relationships/customXml" Target="../ink/ink3065.xml"/><Relationship Id="rId12" Type="http://schemas.openxmlformats.org/officeDocument/2006/relationships/customXml" Target="../ink/ink2947.xml"/><Relationship Id="rId108" Type="http://schemas.openxmlformats.org/officeDocument/2006/relationships/customXml" Target="../ink/ink2995.xml"/><Relationship Id="rId315" Type="http://schemas.openxmlformats.org/officeDocument/2006/relationships/image" Target="../media/image2689.png"/><Relationship Id="rId357" Type="http://schemas.openxmlformats.org/officeDocument/2006/relationships/customXml" Target="../ink/ink3120.xml"/><Relationship Id="rId54" Type="http://schemas.openxmlformats.org/officeDocument/2006/relationships/customXml" Target="../ink/ink2968.xml"/><Relationship Id="rId96" Type="http://schemas.openxmlformats.org/officeDocument/2006/relationships/customXml" Target="../ink/ink2989.xml"/><Relationship Id="rId161" Type="http://schemas.openxmlformats.org/officeDocument/2006/relationships/image" Target="../media/image2612.png"/><Relationship Id="rId217" Type="http://schemas.openxmlformats.org/officeDocument/2006/relationships/image" Target="../media/image2640.png"/><Relationship Id="rId399" Type="http://schemas.openxmlformats.org/officeDocument/2006/relationships/customXml" Target="../ink/ink3141.xml"/><Relationship Id="rId259" Type="http://schemas.openxmlformats.org/officeDocument/2006/relationships/image" Target="../media/image2661.png"/><Relationship Id="rId424" Type="http://schemas.openxmlformats.org/officeDocument/2006/relationships/image" Target="../media/image2743.png"/><Relationship Id="rId23" Type="http://schemas.openxmlformats.org/officeDocument/2006/relationships/image" Target="../media/image2543.png"/><Relationship Id="rId119" Type="http://schemas.openxmlformats.org/officeDocument/2006/relationships/image" Target="../media/image2591.png"/><Relationship Id="rId270" Type="http://schemas.openxmlformats.org/officeDocument/2006/relationships/customXml" Target="../ink/ink3076.xml"/><Relationship Id="rId326" Type="http://schemas.openxmlformats.org/officeDocument/2006/relationships/customXml" Target="../ink/ink3104.xml"/><Relationship Id="rId65" Type="http://schemas.openxmlformats.org/officeDocument/2006/relationships/image" Target="../media/image2564.png"/><Relationship Id="rId130" Type="http://schemas.openxmlformats.org/officeDocument/2006/relationships/customXml" Target="../ink/ink3006.xml"/><Relationship Id="rId368" Type="http://schemas.openxmlformats.org/officeDocument/2006/relationships/image" Target="../media/image2715.png"/><Relationship Id="rId172" Type="http://schemas.openxmlformats.org/officeDocument/2006/relationships/customXml" Target="../ink/ink3027.xml"/><Relationship Id="rId228" Type="http://schemas.openxmlformats.org/officeDocument/2006/relationships/customXml" Target="../ink/ink3055.xml"/><Relationship Id="rId281" Type="http://schemas.openxmlformats.org/officeDocument/2006/relationships/image" Target="../media/image2672.png"/><Relationship Id="rId337" Type="http://schemas.openxmlformats.org/officeDocument/2006/relationships/image" Target="../media/image2700.png"/><Relationship Id="rId34" Type="http://schemas.openxmlformats.org/officeDocument/2006/relationships/customXml" Target="../ink/ink2958.xml"/><Relationship Id="rId76" Type="http://schemas.openxmlformats.org/officeDocument/2006/relationships/customXml" Target="../ink/ink2979.xml"/><Relationship Id="rId141" Type="http://schemas.openxmlformats.org/officeDocument/2006/relationships/image" Target="../media/image2602.png"/><Relationship Id="rId379" Type="http://schemas.openxmlformats.org/officeDocument/2006/relationships/customXml" Target="../ink/ink3131.xml"/><Relationship Id="rId7" Type="http://schemas.openxmlformats.org/officeDocument/2006/relationships/image" Target="../media/image2535.png"/><Relationship Id="rId183" Type="http://schemas.openxmlformats.org/officeDocument/2006/relationships/image" Target="../media/image2623.png"/><Relationship Id="rId239" Type="http://schemas.openxmlformats.org/officeDocument/2006/relationships/image" Target="../media/image2651.png"/><Relationship Id="rId390" Type="http://schemas.openxmlformats.org/officeDocument/2006/relationships/image" Target="../media/image2726.png"/><Relationship Id="rId404" Type="http://schemas.openxmlformats.org/officeDocument/2006/relationships/image" Target="../media/image2733.png"/><Relationship Id="rId250" Type="http://schemas.openxmlformats.org/officeDocument/2006/relationships/customXml" Target="../ink/ink3066.xml"/><Relationship Id="rId292" Type="http://schemas.openxmlformats.org/officeDocument/2006/relationships/customXml" Target="../ink/ink3087.xml"/><Relationship Id="rId306" Type="http://schemas.openxmlformats.org/officeDocument/2006/relationships/customXml" Target="../ink/ink3094.xml"/><Relationship Id="rId45" Type="http://schemas.openxmlformats.org/officeDocument/2006/relationships/image" Target="../media/image2554.png"/><Relationship Id="rId87" Type="http://schemas.openxmlformats.org/officeDocument/2006/relationships/image" Target="../media/image2575.png"/><Relationship Id="rId110" Type="http://schemas.openxmlformats.org/officeDocument/2006/relationships/customXml" Target="../ink/ink2996.xml"/><Relationship Id="rId348" Type="http://schemas.openxmlformats.org/officeDocument/2006/relationships/customXml" Target="../ink/ink3115.xml"/><Relationship Id="rId152" Type="http://schemas.openxmlformats.org/officeDocument/2006/relationships/customXml" Target="../ink/ink3017.xml"/><Relationship Id="rId194" Type="http://schemas.openxmlformats.org/officeDocument/2006/relationships/customXml" Target="../ink/ink3038.xml"/><Relationship Id="rId208" Type="http://schemas.openxmlformats.org/officeDocument/2006/relationships/customXml" Target="../ink/ink3045.xml"/><Relationship Id="rId415" Type="http://schemas.openxmlformats.org/officeDocument/2006/relationships/customXml" Target="../ink/ink3149.xml"/><Relationship Id="rId261" Type="http://schemas.openxmlformats.org/officeDocument/2006/relationships/image" Target="../media/image2662.png"/><Relationship Id="rId14" Type="http://schemas.openxmlformats.org/officeDocument/2006/relationships/customXml" Target="../ink/ink2948.xml"/><Relationship Id="rId56" Type="http://schemas.openxmlformats.org/officeDocument/2006/relationships/customXml" Target="../ink/ink2969.xml"/><Relationship Id="rId317" Type="http://schemas.openxmlformats.org/officeDocument/2006/relationships/image" Target="../media/image2690.png"/><Relationship Id="rId359" Type="http://schemas.openxmlformats.org/officeDocument/2006/relationships/customXml" Target="../ink/ink3121.xml"/><Relationship Id="rId98" Type="http://schemas.openxmlformats.org/officeDocument/2006/relationships/customXml" Target="../ink/ink2990.xml"/><Relationship Id="rId121" Type="http://schemas.openxmlformats.org/officeDocument/2006/relationships/image" Target="../media/image2592.png"/><Relationship Id="rId163" Type="http://schemas.openxmlformats.org/officeDocument/2006/relationships/image" Target="../media/image2613.png"/><Relationship Id="rId219" Type="http://schemas.openxmlformats.org/officeDocument/2006/relationships/image" Target="../media/image2641.png"/><Relationship Id="rId370" Type="http://schemas.openxmlformats.org/officeDocument/2006/relationships/image" Target="../media/image2716.png"/><Relationship Id="rId230" Type="http://schemas.openxmlformats.org/officeDocument/2006/relationships/customXml" Target="../ink/ink3056.xml"/><Relationship Id="rId25" Type="http://schemas.openxmlformats.org/officeDocument/2006/relationships/image" Target="../media/image2544.png"/><Relationship Id="rId67" Type="http://schemas.openxmlformats.org/officeDocument/2006/relationships/image" Target="../media/image2565.png"/><Relationship Id="rId272" Type="http://schemas.openxmlformats.org/officeDocument/2006/relationships/customXml" Target="../ink/ink3077.xml"/><Relationship Id="rId328" Type="http://schemas.openxmlformats.org/officeDocument/2006/relationships/customXml" Target="../ink/ink3105.xml"/><Relationship Id="rId132" Type="http://schemas.openxmlformats.org/officeDocument/2006/relationships/customXml" Target="../ink/ink3007.xml"/><Relationship Id="rId174" Type="http://schemas.openxmlformats.org/officeDocument/2006/relationships/customXml" Target="../ink/ink3028.xml"/><Relationship Id="rId381" Type="http://schemas.openxmlformats.org/officeDocument/2006/relationships/customXml" Target="../ink/ink3132.xml"/><Relationship Id="rId241" Type="http://schemas.openxmlformats.org/officeDocument/2006/relationships/image" Target="../media/image2652.png"/><Relationship Id="rId36" Type="http://schemas.openxmlformats.org/officeDocument/2006/relationships/customXml" Target="../ink/ink2959.xml"/><Relationship Id="rId283" Type="http://schemas.openxmlformats.org/officeDocument/2006/relationships/image" Target="../media/image2673.png"/><Relationship Id="rId339" Type="http://schemas.openxmlformats.org/officeDocument/2006/relationships/image" Target="../media/image2701.png"/><Relationship Id="rId78" Type="http://schemas.openxmlformats.org/officeDocument/2006/relationships/customXml" Target="../ink/ink2980.xml"/><Relationship Id="rId101" Type="http://schemas.openxmlformats.org/officeDocument/2006/relationships/image" Target="../media/image2582.png"/><Relationship Id="rId143" Type="http://schemas.openxmlformats.org/officeDocument/2006/relationships/image" Target="../media/image2603.png"/><Relationship Id="rId185" Type="http://schemas.openxmlformats.org/officeDocument/2006/relationships/image" Target="../media/image2624.png"/><Relationship Id="rId350" Type="http://schemas.openxmlformats.org/officeDocument/2006/relationships/customXml" Target="../ink/ink3116.xml"/><Relationship Id="rId406" Type="http://schemas.openxmlformats.org/officeDocument/2006/relationships/image" Target="../media/image2734.png"/><Relationship Id="rId9" Type="http://schemas.openxmlformats.org/officeDocument/2006/relationships/image" Target="../media/image2536.png"/><Relationship Id="rId210" Type="http://schemas.openxmlformats.org/officeDocument/2006/relationships/customXml" Target="../ink/ink3046.xml"/><Relationship Id="rId392" Type="http://schemas.openxmlformats.org/officeDocument/2006/relationships/image" Target="../media/image2727.png"/><Relationship Id="rId252" Type="http://schemas.openxmlformats.org/officeDocument/2006/relationships/customXml" Target="../ink/ink3067.xml"/><Relationship Id="rId294" Type="http://schemas.openxmlformats.org/officeDocument/2006/relationships/customXml" Target="../ink/ink3088.xml"/><Relationship Id="rId308" Type="http://schemas.openxmlformats.org/officeDocument/2006/relationships/customXml" Target="../ink/ink3095.xml"/><Relationship Id="rId47" Type="http://schemas.openxmlformats.org/officeDocument/2006/relationships/image" Target="../media/image2555.png"/><Relationship Id="rId89" Type="http://schemas.openxmlformats.org/officeDocument/2006/relationships/image" Target="../media/image2576.png"/><Relationship Id="rId112" Type="http://schemas.openxmlformats.org/officeDocument/2006/relationships/customXml" Target="../ink/ink2997.xml"/><Relationship Id="rId154" Type="http://schemas.openxmlformats.org/officeDocument/2006/relationships/customXml" Target="../ink/ink3018.xml"/><Relationship Id="rId361" Type="http://schemas.openxmlformats.org/officeDocument/2006/relationships/customXml" Target="../ink/ink3122.xml"/><Relationship Id="rId196" Type="http://schemas.openxmlformats.org/officeDocument/2006/relationships/customXml" Target="../ink/ink3039.xml"/><Relationship Id="rId417" Type="http://schemas.openxmlformats.org/officeDocument/2006/relationships/customXml" Target="../ink/ink3150.xml"/><Relationship Id="rId16" Type="http://schemas.openxmlformats.org/officeDocument/2006/relationships/customXml" Target="../ink/ink2949.xml"/><Relationship Id="rId221" Type="http://schemas.openxmlformats.org/officeDocument/2006/relationships/image" Target="../media/image2642.png"/><Relationship Id="rId263" Type="http://schemas.openxmlformats.org/officeDocument/2006/relationships/image" Target="../media/image2663.png"/><Relationship Id="rId319" Type="http://schemas.openxmlformats.org/officeDocument/2006/relationships/image" Target="../media/image2691.png"/><Relationship Id="rId58" Type="http://schemas.openxmlformats.org/officeDocument/2006/relationships/customXml" Target="../ink/ink2970.xml"/><Relationship Id="rId123" Type="http://schemas.openxmlformats.org/officeDocument/2006/relationships/image" Target="../media/image2593.png"/><Relationship Id="rId330" Type="http://schemas.openxmlformats.org/officeDocument/2006/relationships/customXml" Target="../ink/ink3106.xml"/><Relationship Id="rId165" Type="http://schemas.openxmlformats.org/officeDocument/2006/relationships/image" Target="../media/image2614.png"/><Relationship Id="rId372" Type="http://schemas.openxmlformats.org/officeDocument/2006/relationships/image" Target="../media/image2717.png"/><Relationship Id="rId232" Type="http://schemas.openxmlformats.org/officeDocument/2006/relationships/customXml" Target="../ink/ink3057.xml"/><Relationship Id="rId274" Type="http://schemas.openxmlformats.org/officeDocument/2006/relationships/customXml" Target="../ink/ink3078.xml"/><Relationship Id="rId27" Type="http://schemas.openxmlformats.org/officeDocument/2006/relationships/image" Target="../media/image2545.png"/><Relationship Id="rId69" Type="http://schemas.openxmlformats.org/officeDocument/2006/relationships/image" Target="../media/image2566.png"/><Relationship Id="rId134" Type="http://schemas.openxmlformats.org/officeDocument/2006/relationships/customXml" Target="../ink/ink3008.xml"/><Relationship Id="rId80" Type="http://schemas.openxmlformats.org/officeDocument/2006/relationships/customXml" Target="../ink/ink2981.xml"/><Relationship Id="rId176" Type="http://schemas.openxmlformats.org/officeDocument/2006/relationships/customXml" Target="../ink/ink3029.xml"/><Relationship Id="rId341" Type="http://schemas.openxmlformats.org/officeDocument/2006/relationships/image" Target="../media/image2702.png"/><Relationship Id="rId383" Type="http://schemas.openxmlformats.org/officeDocument/2006/relationships/customXml" Target="../ink/ink3133.xml"/><Relationship Id="rId201" Type="http://schemas.openxmlformats.org/officeDocument/2006/relationships/image" Target="../media/image2632.png"/><Relationship Id="rId243" Type="http://schemas.openxmlformats.org/officeDocument/2006/relationships/image" Target="../media/image2653.png"/><Relationship Id="rId285" Type="http://schemas.openxmlformats.org/officeDocument/2006/relationships/image" Target="../media/image2674.png"/><Relationship Id="rId17" Type="http://schemas.openxmlformats.org/officeDocument/2006/relationships/image" Target="../media/image2540.png"/><Relationship Id="rId38" Type="http://schemas.openxmlformats.org/officeDocument/2006/relationships/customXml" Target="../ink/ink2960.xml"/><Relationship Id="rId59" Type="http://schemas.openxmlformats.org/officeDocument/2006/relationships/image" Target="../media/image2561.png"/><Relationship Id="rId103" Type="http://schemas.openxmlformats.org/officeDocument/2006/relationships/image" Target="../media/image2583.png"/><Relationship Id="rId124" Type="http://schemas.openxmlformats.org/officeDocument/2006/relationships/customXml" Target="../ink/ink3003.xml"/><Relationship Id="rId310" Type="http://schemas.openxmlformats.org/officeDocument/2006/relationships/customXml" Target="../ink/ink3096.xml"/><Relationship Id="rId70" Type="http://schemas.openxmlformats.org/officeDocument/2006/relationships/customXml" Target="../ink/ink2976.xml"/><Relationship Id="rId91" Type="http://schemas.openxmlformats.org/officeDocument/2006/relationships/image" Target="../media/image2577.png"/><Relationship Id="rId145" Type="http://schemas.openxmlformats.org/officeDocument/2006/relationships/image" Target="../media/image2604.png"/><Relationship Id="rId166" Type="http://schemas.openxmlformats.org/officeDocument/2006/relationships/customXml" Target="../ink/ink3024.xml"/><Relationship Id="rId187" Type="http://schemas.openxmlformats.org/officeDocument/2006/relationships/image" Target="../media/image2625.png"/><Relationship Id="rId331" Type="http://schemas.openxmlformats.org/officeDocument/2006/relationships/image" Target="../media/image2697.png"/><Relationship Id="rId352" Type="http://schemas.openxmlformats.org/officeDocument/2006/relationships/image" Target="../media/image2707.png"/><Relationship Id="rId373" Type="http://schemas.openxmlformats.org/officeDocument/2006/relationships/customXml" Target="../ink/ink3128.xml"/><Relationship Id="rId394" Type="http://schemas.openxmlformats.org/officeDocument/2006/relationships/image" Target="../media/image2728.png"/><Relationship Id="rId408" Type="http://schemas.openxmlformats.org/officeDocument/2006/relationships/image" Target="../media/image273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047.xml"/><Relationship Id="rId233" Type="http://schemas.openxmlformats.org/officeDocument/2006/relationships/image" Target="../media/image2648.png"/><Relationship Id="rId254" Type="http://schemas.openxmlformats.org/officeDocument/2006/relationships/customXml" Target="../ink/ink3068.xml"/><Relationship Id="rId28" Type="http://schemas.openxmlformats.org/officeDocument/2006/relationships/customXml" Target="../ink/ink2955.xml"/><Relationship Id="rId49" Type="http://schemas.openxmlformats.org/officeDocument/2006/relationships/image" Target="../media/image2556.png"/><Relationship Id="rId114" Type="http://schemas.openxmlformats.org/officeDocument/2006/relationships/customXml" Target="../ink/ink2998.xml"/><Relationship Id="rId275" Type="http://schemas.openxmlformats.org/officeDocument/2006/relationships/image" Target="../media/image2669.png"/><Relationship Id="rId296" Type="http://schemas.openxmlformats.org/officeDocument/2006/relationships/customXml" Target="../ink/ink3089.xml"/><Relationship Id="rId300" Type="http://schemas.openxmlformats.org/officeDocument/2006/relationships/customXml" Target="../ink/ink3091.xml"/><Relationship Id="rId60" Type="http://schemas.openxmlformats.org/officeDocument/2006/relationships/customXml" Target="../ink/ink2971.xml"/><Relationship Id="rId81" Type="http://schemas.openxmlformats.org/officeDocument/2006/relationships/image" Target="../media/image2572.png"/><Relationship Id="rId135" Type="http://schemas.openxmlformats.org/officeDocument/2006/relationships/image" Target="../media/image2599.png"/><Relationship Id="rId156" Type="http://schemas.openxmlformats.org/officeDocument/2006/relationships/customXml" Target="../ink/ink3019.xml"/><Relationship Id="rId177" Type="http://schemas.openxmlformats.org/officeDocument/2006/relationships/image" Target="../media/image2620.png"/><Relationship Id="rId198" Type="http://schemas.openxmlformats.org/officeDocument/2006/relationships/customXml" Target="../ink/ink3040.xml"/><Relationship Id="rId321" Type="http://schemas.openxmlformats.org/officeDocument/2006/relationships/image" Target="../media/image2692.png"/><Relationship Id="rId342" Type="http://schemas.openxmlformats.org/officeDocument/2006/relationships/customXml" Target="../ink/ink3112.xml"/><Relationship Id="rId363" Type="http://schemas.openxmlformats.org/officeDocument/2006/relationships/customXml" Target="../ink/ink3123.xml"/><Relationship Id="rId384" Type="http://schemas.openxmlformats.org/officeDocument/2006/relationships/image" Target="../media/image2723.png"/><Relationship Id="rId419" Type="http://schemas.openxmlformats.org/officeDocument/2006/relationships/customXml" Target="../ink/ink3151.xml"/><Relationship Id="rId202" Type="http://schemas.openxmlformats.org/officeDocument/2006/relationships/customXml" Target="../ink/ink3042.xml"/><Relationship Id="rId223" Type="http://schemas.openxmlformats.org/officeDocument/2006/relationships/image" Target="../media/image2643.png"/><Relationship Id="rId244" Type="http://schemas.openxmlformats.org/officeDocument/2006/relationships/customXml" Target="../ink/ink3063.xml"/><Relationship Id="rId18" Type="http://schemas.openxmlformats.org/officeDocument/2006/relationships/customXml" Target="../ink/ink2950.xml"/><Relationship Id="rId39" Type="http://schemas.openxmlformats.org/officeDocument/2006/relationships/image" Target="../media/image2551.png"/><Relationship Id="rId265" Type="http://schemas.openxmlformats.org/officeDocument/2006/relationships/image" Target="../media/image2664.png"/><Relationship Id="rId286" Type="http://schemas.openxmlformats.org/officeDocument/2006/relationships/customXml" Target="../ink/ink3084.xml"/><Relationship Id="rId50" Type="http://schemas.openxmlformats.org/officeDocument/2006/relationships/customXml" Target="../ink/ink2966.xml"/><Relationship Id="rId104" Type="http://schemas.openxmlformats.org/officeDocument/2006/relationships/customXml" Target="../ink/ink2993.xml"/><Relationship Id="rId125" Type="http://schemas.openxmlformats.org/officeDocument/2006/relationships/image" Target="../media/image2594.png"/><Relationship Id="rId146" Type="http://schemas.openxmlformats.org/officeDocument/2006/relationships/customXml" Target="../ink/ink3014.xml"/><Relationship Id="rId167" Type="http://schemas.openxmlformats.org/officeDocument/2006/relationships/image" Target="../media/image2615.png"/><Relationship Id="rId188" Type="http://schemas.openxmlformats.org/officeDocument/2006/relationships/customXml" Target="../ink/ink3035.xml"/><Relationship Id="rId311" Type="http://schemas.openxmlformats.org/officeDocument/2006/relationships/image" Target="../media/image2687.png"/><Relationship Id="rId332" Type="http://schemas.openxmlformats.org/officeDocument/2006/relationships/customXml" Target="../ink/ink3107.xml"/><Relationship Id="rId353" Type="http://schemas.openxmlformats.org/officeDocument/2006/relationships/customXml" Target="../ink/ink3118.xml"/><Relationship Id="rId374" Type="http://schemas.openxmlformats.org/officeDocument/2006/relationships/image" Target="../media/image2718.png"/><Relationship Id="rId395" Type="http://schemas.openxmlformats.org/officeDocument/2006/relationships/customXml" Target="../ink/ink3139.xml"/><Relationship Id="rId409" Type="http://schemas.openxmlformats.org/officeDocument/2006/relationships/customXml" Target="../ink/ink3146.xml"/><Relationship Id="rId71" Type="http://schemas.openxmlformats.org/officeDocument/2006/relationships/image" Target="../media/image2567.png"/><Relationship Id="rId92" Type="http://schemas.openxmlformats.org/officeDocument/2006/relationships/customXml" Target="../ink/ink2987.xml"/><Relationship Id="rId213" Type="http://schemas.openxmlformats.org/officeDocument/2006/relationships/image" Target="../media/image2638.png"/><Relationship Id="rId234" Type="http://schemas.openxmlformats.org/officeDocument/2006/relationships/customXml" Target="../ink/ink3058.xml"/><Relationship Id="rId420" Type="http://schemas.openxmlformats.org/officeDocument/2006/relationships/image" Target="../media/image2741.png"/><Relationship Id="rId2" Type="http://schemas.openxmlformats.org/officeDocument/2006/relationships/customXml" Target="../ink/ink2942.xml"/><Relationship Id="rId29" Type="http://schemas.openxmlformats.org/officeDocument/2006/relationships/image" Target="../media/image2546.png"/><Relationship Id="rId255" Type="http://schemas.openxmlformats.org/officeDocument/2006/relationships/image" Target="../media/image2659.png"/><Relationship Id="rId276" Type="http://schemas.openxmlformats.org/officeDocument/2006/relationships/customXml" Target="../ink/ink3079.xml"/><Relationship Id="rId297" Type="http://schemas.openxmlformats.org/officeDocument/2006/relationships/image" Target="../media/image2680.png"/><Relationship Id="rId40" Type="http://schemas.openxmlformats.org/officeDocument/2006/relationships/customXml" Target="../ink/ink2961.xml"/><Relationship Id="rId115" Type="http://schemas.openxmlformats.org/officeDocument/2006/relationships/image" Target="../media/image2589.png"/><Relationship Id="rId136" Type="http://schemas.openxmlformats.org/officeDocument/2006/relationships/customXml" Target="../ink/ink3009.xml"/><Relationship Id="rId157" Type="http://schemas.openxmlformats.org/officeDocument/2006/relationships/image" Target="../media/image2610.png"/><Relationship Id="rId178" Type="http://schemas.openxmlformats.org/officeDocument/2006/relationships/customXml" Target="../ink/ink3030.xml"/><Relationship Id="rId301" Type="http://schemas.openxmlformats.org/officeDocument/2006/relationships/image" Target="../media/image2682.png"/><Relationship Id="rId322" Type="http://schemas.openxmlformats.org/officeDocument/2006/relationships/customXml" Target="../ink/ink3102.xml"/><Relationship Id="rId343" Type="http://schemas.openxmlformats.org/officeDocument/2006/relationships/image" Target="../media/image2703.png"/><Relationship Id="rId364" Type="http://schemas.openxmlformats.org/officeDocument/2006/relationships/image" Target="../media/image2713.png"/><Relationship Id="rId61" Type="http://schemas.openxmlformats.org/officeDocument/2006/relationships/image" Target="../media/image2562.png"/><Relationship Id="rId82" Type="http://schemas.openxmlformats.org/officeDocument/2006/relationships/customXml" Target="../ink/ink2982.xml"/><Relationship Id="rId199" Type="http://schemas.openxmlformats.org/officeDocument/2006/relationships/image" Target="../media/image2631.png"/><Relationship Id="rId203" Type="http://schemas.openxmlformats.org/officeDocument/2006/relationships/image" Target="../media/image2633.png"/><Relationship Id="rId385" Type="http://schemas.openxmlformats.org/officeDocument/2006/relationships/customXml" Target="../ink/ink3134.xml"/><Relationship Id="rId19" Type="http://schemas.openxmlformats.org/officeDocument/2006/relationships/image" Target="../media/image2541.png"/><Relationship Id="rId224" Type="http://schemas.openxmlformats.org/officeDocument/2006/relationships/customXml" Target="../ink/ink3053.xml"/><Relationship Id="rId245" Type="http://schemas.openxmlformats.org/officeDocument/2006/relationships/image" Target="../media/image2654.png"/><Relationship Id="rId266" Type="http://schemas.openxmlformats.org/officeDocument/2006/relationships/customXml" Target="../ink/ink3074.xml"/><Relationship Id="rId287" Type="http://schemas.openxmlformats.org/officeDocument/2006/relationships/image" Target="../media/image2675.png"/><Relationship Id="rId410" Type="http://schemas.openxmlformats.org/officeDocument/2006/relationships/image" Target="../media/image2736.png"/><Relationship Id="rId30" Type="http://schemas.openxmlformats.org/officeDocument/2006/relationships/customXml" Target="../ink/ink2956.xml"/><Relationship Id="rId105" Type="http://schemas.openxmlformats.org/officeDocument/2006/relationships/image" Target="../media/image2584.png"/><Relationship Id="rId126" Type="http://schemas.openxmlformats.org/officeDocument/2006/relationships/customXml" Target="../ink/ink3004.xml"/><Relationship Id="rId147" Type="http://schemas.openxmlformats.org/officeDocument/2006/relationships/image" Target="../media/image2605.png"/><Relationship Id="rId168" Type="http://schemas.openxmlformats.org/officeDocument/2006/relationships/customXml" Target="../ink/ink3025.xml"/><Relationship Id="rId312" Type="http://schemas.openxmlformats.org/officeDocument/2006/relationships/customXml" Target="../ink/ink3097.xml"/><Relationship Id="rId333" Type="http://schemas.openxmlformats.org/officeDocument/2006/relationships/image" Target="../media/image2698.png"/><Relationship Id="rId354" Type="http://schemas.openxmlformats.org/officeDocument/2006/relationships/image" Target="../media/image2708.png"/><Relationship Id="rId51" Type="http://schemas.openxmlformats.org/officeDocument/2006/relationships/image" Target="../media/image2557.png"/><Relationship Id="rId72" Type="http://schemas.openxmlformats.org/officeDocument/2006/relationships/customXml" Target="../ink/ink2977.xml"/><Relationship Id="rId93" Type="http://schemas.openxmlformats.org/officeDocument/2006/relationships/image" Target="../media/image2578.png"/><Relationship Id="rId189" Type="http://schemas.openxmlformats.org/officeDocument/2006/relationships/image" Target="../media/image2626.png"/><Relationship Id="rId375" Type="http://schemas.openxmlformats.org/officeDocument/2006/relationships/customXml" Target="../ink/ink3129.xml"/><Relationship Id="rId396" Type="http://schemas.openxmlformats.org/officeDocument/2006/relationships/image" Target="../media/image2729.png"/><Relationship Id="rId3" Type="http://schemas.openxmlformats.org/officeDocument/2006/relationships/image" Target="../media/image2533.png"/><Relationship Id="rId214" Type="http://schemas.openxmlformats.org/officeDocument/2006/relationships/customXml" Target="../ink/ink3048.xml"/><Relationship Id="rId235" Type="http://schemas.openxmlformats.org/officeDocument/2006/relationships/image" Target="../media/image2649.png"/><Relationship Id="rId256" Type="http://schemas.openxmlformats.org/officeDocument/2006/relationships/customXml" Target="../ink/ink3069.xml"/><Relationship Id="rId277" Type="http://schemas.openxmlformats.org/officeDocument/2006/relationships/image" Target="../media/image2670.png"/><Relationship Id="rId298" Type="http://schemas.openxmlformats.org/officeDocument/2006/relationships/customXml" Target="../ink/ink3090.xml"/><Relationship Id="rId400" Type="http://schemas.openxmlformats.org/officeDocument/2006/relationships/image" Target="../media/image2731.png"/><Relationship Id="rId421" Type="http://schemas.openxmlformats.org/officeDocument/2006/relationships/customXml" Target="../ink/ink3152.xml"/><Relationship Id="rId116" Type="http://schemas.openxmlformats.org/officeDocument/2006/relationships/customXml" Target="../ink/ink2999.xml"/><Relationship Id="rId137" Type="http://schemas.openxmlformats.org/officeDocument/2006/relationships/image" Target="../media/image2600.png"/><Relationship Id="rId158" Type="http://schemas.openxmlformats.org/officeDocument/2006/relationships/customXml" Target="../ink/ink3020.xml"/><Relationship Id="rId302" Type="http://schemas.openxmlformats.org/officeDocument/2006/relationships/customXml" Target="../ink/ink3092.xml"/><Relationship Id="rId323" Type="http://schemas.openxmlformats.org/officeDocument/2006/relationships/image" Target="../media/image2693.png"/><Relationship Id="rId344" Type="http://schemas.openxmlformats.org/officeDocument/2006/relationships/customXml" Target="../ink/ink3113.xml"/><Relationship Id="rId20" Type="http://schemas.openxmlformats.org/officeDocument/2006/relationships/customXml" Target="../ink/ink2951.xml"/><Relationship Id="rId41" Type="http://schemas.openxmlformats.org/officeDocument/2006/relationships/image" Target="../media/image2552.png"/><Relationship Id="rId62" Type="http://schemas.openxmlformats.org/officeDocument/2006/relationships/customXml" Target="../ink/ink2972.xml"/><Relationship Id="rId83" Type="http://schemas.openxmlformats.org/officeDocument/2006/relationships/image" Target="../media/image2573.png"/><Relationship Id="rId179" Type="http://schemas.openxmlformats.org/officeDocument/2006/relationships/image" Target="../media/image2621.png"/><Relationship Id="rId365" Type="http://schemas.openxmlformats.org/officeDocument/2006/relationships/customXml" Target="../ink/ink3124.xml"/><Relationship Id="rId386" Type="http://schemas.openxmlformats.org/officeDocument/2006/relationships/image" Target="../media/image2724.png"/><Relationship Id="rId190" Type="http://schemas.openxmlformats.org/officeDocument/2006/relationships/customXml" Target="../ink/ink3036.xml"/><Relationship Id="rId204" Type="http://schemas.openxmlformats.org/officeDocument/2006/relationships/customXml" Target="../ink/ink3043.xml"/><Relationship Id="rId225" Type="http://schemas.openxmlformats.org/officeDocument/2006/relationships/image" Target="../media/image2644.png"/><Relationship Id="rId246" Type="http://schemas.openxmlformats.org/officeDocument/2006/relationships/customXml" Target="../ink/ink3064.xml"/><Relationship Id="rId267" Type="http://schemas.openxmlformats.org/officeDocument/2006/relationships/image" Target="../media/image2665.png"/><Relationship Id="rId288" Type="http://schemas.openxmlformats.org/officeDocument/2006/relationships/customXml" Target="../ink/ink3085.xml"/><Relationship Id="rId411" Type="http://schemas.openxmlformats.org/officeDocument/2006/relationships/customXml" Target="../ink/ink3147.xml"/><Relationship Id="rId106" Type="http://schemas.openxmlformats.org/officeDocument/2006/relationships/customXml" Target="../ink/ink2994.xml"/><Relationship Id="rId127" Type="http://schemas.openxmlformats.org/officeDocument/2006/relationships/image" Target="../media/image2595.png"/><Relationship Id="rId313" Type="http://schemas.openxmlformats.org/officeDocument/2006/relationships/image" Target="../media/image2688.png"/><Relationship Id="rId10" Type="http://schemas.openxmlformats.org/officeDocument/2006/relationships/customXml" Target="../ink/ink2946.xml"/><Relationship Id="rId31" Type="http://schemas.openxmlformats.org/officeDocument/2006/relationships/image" Target="../media/image2547.png"/><Relationship Id="rId52" Type="http://schemas.openxmlformats.org/officeDocument/2006/relationships/customXml" Target="../ink/ink2967.xml"/><Relationship Id="rId73" Type="http://schemas.openxmlformats.org/officeDocument/2006/relationships/image" Target="../media/image2568.png"/><Relationship Id="rId94" Type="http://schemas.openxmlformats.org/officeDocument/2006/relationships/customXml" Target="../ink/ink2988.xml"/><Relationship Id="rId148" Type="http://schemas.openxmlformats.org/officeDocument/2006/relationships/customXml" Target="../ink/ink3015.xml"/><Relationship Id="rId169" Type="http://schemas.openxmlformats.org/officeDocument/2006/relationships/image" Target="../media/image2616.png"/><Relationship Id="rId334" Type="http://schemas.openxmlformats.org/officeDocument/2006/relationships/customXml" Target="../ink/ink3108.xml"/><Relationship Id="rId355" Type="http://schemas.openxmlformats.org/officeDocument/2006/relationships/customXml" Target="../ink/ink3119.xml"/><Relationship Id="rId376" Type="http://schemas.openxmlformats.org/officeDocument/2006/relationships/image" Target="../media/image2719.png"/><Relationship Id="rId397" Type="http://schemas.openxmlformats.org/officeDocument/2006/relationships/customXml" Target="../ink/ink3140.xml"/><Relationship Id="rId4" Type="http://schemas.openxmlformats.org/officeDocument/2006/relationships/customXml" Target="../ink/ink2943.xml"/><Relationship Id="rId180" Type="http://schemas.openxmlformats.org/officeDocument/2006/relationships/customXml" Target="../ink/ink3031.xml"/><Relationship Id="rId215" Type="http://schemas.openxmlformats.org/officeDocument/2006/relationships/image" Target="../media/image2639.png"/><Relationship Id="rId236" Type="http://schemas.openxmlformats.org/officeDocument/2006/relationships/customXml" Target="../ink/ink3059.xml"/><Relationship Id="rId257" Type="http://schemas.openxmlformats.org/officeDocument/2006/relationships/image" Target="../media/image2660.png"/><Relationship Id="rId278" Type="http://schemas.openxmlformats.org/officeDocument/2006/relationships/customXml" Target="../ink/ink3080.xml"/><Relationship Id="rId401" Type="http://schemas.openxmlformats.org/officeDocument/2006/relationships/customXml" Target="../ink/ink3142.xml"/><Relationship Id="rId422" Type="http://schemas.openxmlformats.org/officeDocument/2006/relationships/image" Target="../media/image2742.png"/><Relationship Id="rId303" Type="http://schemas.openxmlformats.org/officeDocument/2006/relationships/image" Target="../media/image2683.png"/><Relationship Id="rId42" Type="http://schemas.openxmlformats.org/officeDocument/2006/relationships/customXml" Target="../ink/ink2962.xml"/><Relationship Id="rId84" Type="http://schemas.openxmlformats.org/officeDocument/2006/relationships/customXml" Target="../ink/ink2983.xml"/><Relationship Id="rId138" Type="http://schemas.openxmlformats.org/officeDocument/2006/relationships/customXml" Target="../ink/ink3010.xml"/><Relationship Id="rId345" Type="http://schemas.openxmlformats.org/officeDocument/2006/relationships/image" Target="../media/image2704.png"/><Relationship Id="rId387" Type="http://schemas.openxmlformats.org/officeDocument/2006/relationships/customXml" Target="../ink/ink3135.xml"/><Relationship Id="rId191" Type="http://schemas.openxmlformats.org/officeDocument/2006/relationships/image" Target="../media/image2627.png"/><Relationship Id="rId205" Type="http://schemas.openxmlformats.org/officeDocument/2006/relationships/image" Target="../media/image2634.png"/><Relationship Id="rId247" Type="http://schemas.openxmlformats.org/officeDocument/2006/relationships/image" Target="../media/image2655.png"/><Relationship Id="rId412" Type="http://schemas.openxmlformats.org/officeDocument/2006/relationships/image" Target="../media/image2737.png"/><Relationship Id="rId107" Type="http://schemas.openxmlformats.org/officeDocument/2006/relationships/image" Target="../media/image2585.png"/><Relationship Id="rId289" Type="http://schemas.openxmlformats.org/officeDocument/2006/relationships/image" Target="../media/image2676.png"/><Relationship Id="rId11" Type="http://schemas.openxmlformats.org/officeDocument/2006/relationships/image" Target="../media/image2537.png"/><Relationship Id="rId53" Type="http://schemas.openxmlformats.org/officeDocument/2006/relationships/image" Target="../media/image2558.png"/><Relationship Id="rId149" Type="http://schemas.openxmlformats.org/officeDocument/2006/relationships/image" Target="../media/image2606.png"/><Relationship Id="rId314" Type="http://schemas.openxmlformats.org/officeDocument/2006/relationships/customXml" Target="../ink/ink3098.xml"/><Relationship Id="rId356" Type="http://schemas.openxmlformats.org/officeDocument/2006/relationships/image" Target="../media/image2709.png"/><Relationship Id="rId398" Type="http://schemas.openxmlformats.org/officeDocument/2006/relationships/image" Target="../media/image2730.png"/><Relationship Id="rId95" Type="http://schemas.openxmlformats.org/officeDocument/2006/relationships/image" Target="../media/image2579.png"/><Relationship Id="rId160" Type="http://schemas.openxmlformats.org/officeDocument/2006/relationships/customXml" Target="../ink/ink3021.xml"/><Relationship Id="rId216" Type="http://schemas.openxmlformats.org/officeDocument/2006/relationships/customXml" Target="../ink/ink3049.xml"/><Relationship Id="rId423" Type="http://schemas.openxmlformats.org/officeDocument/2006/relationships/customXml" Target="../ink/ink3153.xml"/><Relationship Id="rId258" Type="http://schemas.openxmlformats.org/officeDocument/2006/relationships/customXml" Target="../ink/ink3070.xml"/><Relationship Id="rId22" Type="http://schemas.openxmlformats.org/officeDocument/2006/relationships/customXml" Target="../ink/ink2952.xml"/><Relationship Id="rId64" Type="http://schemas.openxmlformats.org/officeDocument/2006/relationships/customXml" Target="../ink/ink2973.xml"/><Relationship Id="rId118" Type="http://schemas.openxmlformats.org/officeDocument/2006/relationships/customXml" Target="../ink/ink3000.xml"/><Relationship Id="rId325" Type="http://schemas.openxmlformats.org/officeDocument/2006/relationships/image" Target="../media/image2694.png"/><Relationship Id="rId367" Type="http://schemas.openxmlformats.org/officeDocument/2006/relationships/customXml" Target="../ink/ink3125.xml"/><Relationship Id="rId171" Type="http://schemas.openxmlformats.org/officeDocument/2006/relationships/image" Target="../media/image2617.png"/><Relationship Id="rId227" Type="http://schemas.openxmlformats.org/officeDocument/2006/relationships/image" Target="../media/image2645.png"/><Relationship Id="rId269" Type="http://schemas.openxmlformats.org/officeDocument/2006/relationships/image" Target="../media/image2666.png"/><Relationship Id="rId33" Type="http://schemas.openxmlformats.org/officeDocument/2006/relationships/image" Target="../media/image2548.png"/><Relationship Id="rId129" Type="http://schemas.openxmlformats.org/officeDocument/2006/relationships/image" Target="../media/image2596.png"/><Relationship Id="rId280" Type="http://schemas.openxmlformats.org/officeDocument/2006/relationships/customXml" Target="../ink/ink3081.xml"/><Relationship Id="rId336" Type="http://schemas.openxmlformats.org/officeDocument/2006/relationships/customXml" Target="../ink/ink3109.xml"/><Relationship Id="rId75" Type="http://schemas.openxmlformats.org/officeDocument/2006/relationships/image" Target="../media/image2569.png"/><Relationship Id="rId140" Type="http://schemas.openxmlformats.org/officeDocument/2006/relationships/customXml" Target="../ink/ink3011.xml"/><Relationship Id="rId182" Type="http://schemas.openxmlformats.org/officeDocument/2006/relationships/customXml" Target="../ink/ink3032.xml"/><Relationship Id="rId378" Type="http://schemas.openxmlformats.org/officeDocument/2006/relationships/image" Target="../media/image2720.png"/><Relationship Id="rId403" Type="http://schemas.openxmlformats.org/officeDocument/2006/relationships/customXml" Target="../ink/ink3143.xml"/><Relationship Id="rId6" Type="http://schemas.openxmlformats.org/officeDocument/2006/relationships/customXml" Target="../ink/ink2944.xml"/><Relationship Id="rId238" Type="http://schemas.openxmlformats.org/officeDocument/2006/relationships/customXml" Target="../ink/ink3060.xml"/><Relationship Id="rId291" Type="http://schemas.openxmlformats.org/officeDocument/2006/relationships/image" Target="../media/image2677.png"/><Relationship Id="rId305" Type="http://schemas.openxmlformats.org/officeDocument/2006/relationships/image" Target="../media/image2684.png"/><Relationship Id="rId347" Type="http://schemas.openxmlformats.org/officeDocument/2006/relationships/image" Target="../media/image2705.png"/><Relationship Id="rId44" Type="http://schemas.openxmlformats.org/officeDocument/2006/relationships/customXml" Target="../ink/ink2963.xml"/><Relationship Id="rId86" Type="http://schemas.openxmlformats.org/officeDocument/2006/relationships/customXml" Target="../ink/ink2984.xml"/><Relationship Id="rId151" Type="http://schemas.openxmlformats.org/officeDocument/2006/relationships/image" Target="../media/image2607.png"/><Relationship Id="rId389" Type="http://schemas.openxmlformats.org/officeDocument/2006/relationships/customXml" Target="../ink/ink3136.xml"/><Relationship Id="rId193" Type="http://schemas.openxmlformats.org/officeDocument/2006/relationships/image" Target="../media/image2628.png"/><Relationship Id="rId207" Type="http://schemas.openxmlformats.org/officeDocument/2006/relationships/image" Target="../media/image2635.png"/><Relationship Id="rId249" Type="http://schemas.openxmlformats.org/officeDocument/2006/relationships/image" Target="../media/image2656.png"/><Relationship Id="rId414" Type="http://schemas.openxmlformats.org/officeDocument/2006/relationships/image" Target="../media/image2738.png"/><Relationship Id="rId13" Type="http://schemas.openxmlformats.org/officeDocument/2006/relationships/image" Target="../media/image2538.png"/><Relationship Id="rId109" Type="http://schemas.openxmlformats.org/officeDocument/2006/relationships/image" Target="../media/image2586.png"/><Relationship Id="rId260" Type="http://schemas.openxmlformats.org/officeDocument/2006/relationships/customXml" Target="../ink/ink3071.xml"/><Relationship Id="rId316" Type="http://schemas.openxmlformats.org/officeDocument/2006/relationships/customXml" Target="../ink/ink3099.xml"/><Relationship Id="rId55" Type="http://schemas.openxmlformats.org/officeDocument/2006/relationships/image" Target="../media/image2559.png"/><Relationship Id="rId97" Type="http://schemas.openxmlformats.org/officeDocument/2006/relationships/image" Target="../media/image2580.png"/><Relationship Id="rId120" Type="http://schemas.openxmlformats.org/officeDocument/2006/relationships/customXml" Target="../ink/ink3001.xml"/><Relationship Id="rId358" Type="http://schemas.openxmlformats.org/officeDocument/2006/relationships/image" Target="../media/image2710.png"/><Relationship Id="rId162" Type="http://schemas.openxmlformats.org/officeDocument/2006/relationships/customXml" Target="../ink/ink3022.xml"/><Relationship Id="rId218" Type="http://schemas.openxmlformats.org/officeDocument/2006/relationships/customXml" Target="../ink/ink3050.xml"/><Relationship Id="rId271" Type="http://schemas.openxmlformats.org/officeDocument/2006/relationships/image" Target="../media/image2667.png"/><Relationship Id="rId24" Type="http://schemas.openxmlformats.org/officeDocument/2006/relationships/customXml" Target="../ink/ink2953.xml"/><Relationship Id="rId66" Type="http://schemas.openxmlformats.org/officeDocument/2006/relationships/customXml" Target="../ink/ink2974.xml"/><Relationship Id="rId131" Type="http://schemas.openxmlformats.org/officeDocument/2006/relationships/image" Target="../media/image2597.png"/><Relationship Id="rId327" Type="http://schemas.openxmlformats.org/officeDocument/2006/relationships/image" Target="../media/image2695.png"/><Relationship Id="rId369" Type="http://schemas.openxmlformats.org/officeDocument/2006/relationships/customXml" Target="../ink/ink3126.xml"/><Relationship Id="rId173" Type="http://schemas.openxmlformats.org/officeDocument/2006/relationships/image" Target="../media/image2618.png"/><Relationship Id="rId229" Type="http://schemas.openxmlformats.org/officeDocument/2006/relationships/image" Target="../media/image2646.png"/><Relationship Id="rId380" Type="http://schemas.openxmlformats.org/officeDocument/2006/relationships/image" Target="../media/image2721.png"/><Relationship Id="rId240" Type="http://schemas.openxmlformats.org/officeDocument/2006/relationships/customXml" Target="../ink/ink3061.xml"/><Relationship Id="rId35" Type="http://schemas.openxmlformats.org/officeDocument/2006/relationships/image" Target="../media/image2549.png"/><Relationship Id="rId77" Type="http://schemas.openxmlformats.org/officeDocument/2006/relationships/image" Target="../media/image2570.png"/><Relationship Id="rId100" Type="http://schemas.openxmlformats.org/officeDocument/2006/relationships/customXml" Target="../ink/ink2991.xml"/><Relationship Id="rId282" Type="http://schemas.openxmlformats.org/officeDocument/2006/relationships/customXml" Target="../ink/ink3082.xml"/><Relationship Id="rId338" Type="http://schemas.openxmlformats.org/officeDocument/2006/relationships/customXml" Target="../ink/ink3110.xml"/><Relationship Id="rId8" Type="http://schemas.openxmlformats.org/officeDocument/2006/relationships/customXml" Target="../ink/ink2945.xml"/><Relationship Id="rId142" Type="http://schemas.openxmlformats.org/officeDocument/2006/relationships/customXml" Target="../ink/ink3012.xml"/><Relationship Id="rId184" Type="http://schemas.openxmlformats.org/officeDocument/2006/relationships/customXml" Target="../ink/ink3033.xml"/><Relationship Id="rId391" Type="http://schemas.openxmlformats.org/officeDocument/2006/relationships/customXml" Target="../ink/ink3137.xml"/><Relationship Id="rId405" Type="http://schemas.openxmlformats.org/officeDocument/2006/relationships/customXml" Target="../ink/ink3144.xml"/><Relationship Id="rId251" Type="http://schemas.openxmlformats.org/officeDocument/2006/relationships/image" Target="../media/image2657.png"/><Relationship Id="rId46" Type="http://schemas.openxmlformats.org/officeDocument/2006/relationships/customXml" Target="../ink/ink2964.xml"/><Relationship Id="rId293" Type="http://schemas.openxmlformats.org/officeDocument/2006/relationships/image" Target="../media/image2678.png"/><Relationship Id="rId307" Type="http://schemas.openxmlformats.org/officeDocument/2006/relationships/image" Target="../media/image2685.png"/><Relationship Id="rId349" Type="http://schemas.openxmlformats.org/officeDocument/2006/relationships/image" Target="../media/image2706.png"/><Relationship Id="rId88" Type="http://schemas.openxmlformats.org/officeDocument/2006/relationships/customXml" Target="../ink/ink2985.xml"/><Relationship Id="rId111" Type="http://schemas.openxmlformats.org/officeDocument/2006/relationships/image" Target="../media/image2587.png"/><Relationship Id="rId153" Type="http://schemas.openxmlformats.org/officeDocument/2006/relationships/image" Target="../media/image2608.png"/><Relationship Id="rId195" Type="http://schemas.openxmlformats.org/officeDocument/2006/relationships/image" Target="../media/image2629.png"/><Relationship Id="rId209" Type="http://schemas.openxmlformats.org/officeDocument/2006/relationships/image" Target="../media/image2636.png"/><Relationship Id="rId360" Type="http://schemas.openxmlformats.org/officeDocument/2006/relationships/image" Target="../media/image2711.png"/><Relationship Id="rId416" Type="http://schemas.openxmlformats.org/officeDocument/2006/relationships/image" Target="../media/image2739.png"/><Relationship Id="rId220" Type="http://schemas.openxmlformats.org/officeDocument/2006/relationships/customXml" Target="../ink/ink3051.xml"/><Relationship Id="rId15" Type="http://schemas.openxmlformats.org/officeDocument/2006/relationships/image" Target="../media/image2539.png"/><Relationship Id="rId57" Type="http://schemas.openxmlformats.org/officeDocument/2006/relationships/image" Target="../media/image2560.png"/><Relationship Id="rId262" Type="http://schemas.openxmlformats.org/officeDocument/2006/relationships/customXml" Target="../ink/ink3072.xml"/><Relationship Id="rId318" Type="http://schemas.openxmlformats.org/officeDocument/2006/relationships/customXml" Target="../ink/ink3100.xml"/><Relationship Id="rId99" Type="http://schemas.openxmlformats.org/officeDocument/2006/relationships/image" Target="../media/image2581.png"/><Relationship Id="rId122" Type="http://schemas.openxmlformats.org/officeDocument/2006/relationships/customXml" Target="../ink/ink3002.xml"/><Relationship Id="rId164" Type="http://schemas.openxmlformats.org/officeDocument/2006/relationships/customXml" Target="../ink/ink3023.xml"/><Relationship Id="rId371" Type="http://schemas.openxmlformats.org/officeDocument/2006/relationships/customXml" Target="../ink/ink3127.xml"/><Relationship Id="rId26" Type="http://schemas.openxmlformats.org/officeDocument/2006/relationships/customXml" Target="../ink/ink2954.xml"/><Relationship Id="rId231" Type="http://schemas.openxmlformats.org/officeDocument/2006/relationships/image" Target="../media/image2647.png"/><Relationship Id="rId273" Type="http://schemas.openxmlformats.org/officeDocument/2006/relationships/image" Target="../media/image2668.png"/><Relationship Id="rId329" Type="http://schemas.openxmlformats.org/officeDocument/2006/relationships/image" Target="../media/image2696.png"/><Relationship Id="rId68" Type="http://schemas.openxmlformats.org/officeDocument/2006/relationships/customXml" Target="../ink/ink2975.xml"/><Relationship Id="rId133" Type="http://schemas.openxmlformats.org/officeDocument/2006/relationships/image" Target="../media/image2598.png"/><Relationship Id="rId175" Type="http://schemas.openxmlformats.org/officeDocument/2006/relationships/image" Target="../media/image2619.png"/><Relationship Id="rId340" Type="http://schemas.openxmlformats.org/officeDocument/2006/relationships/customXml" Target="../ink/ink3111.xml"/><Relationship Id="rId200" Type="http://schemas.openxmlformats.org/officeDocument/2006/relationships/customXml" Target="../ink/ink3041.xml"/><Relationship Id="rId382" Type="http://schemas.openxmlformats.org/officeDocument/2006/relationships/image" Target="../media/image2722.png"/><Relationship Id="rId242" Type="http://schemas.openxmlformats.org/officeDocument/2006/relationships/customXml" Target="../ink/ink3062.xml"/><Relationship Id="rId284" Type="http://schemas.openxmlformats.org/officeDocument/2006/relationships/customXml" Target="../ink/ink3083.xml"/><Relationship Id="rId37" Type="http://schemas.openxmlformats.org/officeDocument/2006/relationships/image" Target="../media/image2550.png"/><Relationship Id="rId79" Type="http://schemas.openxmlformats.org/officeDocument/2006/relationships/image" Target="../media/image2571.png"/><Relationship Id="rId102" Type="http://schemas.openxmlformats.org/officeDocument/2006/relationships/customXml" Target="../ink/ink2992.xml"/><Relationship Id="rId144" Type="http://schemas.openxmlformats.org/officeDocument/2006/relationships/customXml" Target="../ink/ink3013.xml"/><Relationship Id="rId90" Type="http://schemas.openxmlformats.org/officeDocument/2006/relationships/customXml" Target="../ink/ink2986.xml"/><Relationship Id="rId186" Type="http://schemas.openxmlformats.org/officeDocument/2006/relationships/customXml" Target="../ink/ink3034.xml"/><Relationship Id="rId351" Type="http://schemas.openxmlformats.org/officeDocument/2006/relationships/customXml" Target="../ink/ink3117.xml"/><Relationship Id="rId393" Type="http://schemas.openxmlformats.org/officeDocument/2006/relationships/customXml" Target="../ink/ink3138.xml"/><Relationship Id="rId407" Type="http://schemas.openxmlformats.org/officeDocument/2006/relationships/customXml" Target="../ink/ink3145.xml"/><Relationship Id="rId211" Type="http://schemas.openxmlformats.org/officeDocument/2006/relationships/image" Target="../media/image2637.png"/><Relationship Id="rId253" Type="http://schemas.openxmlformats.org/officeDocument/2006/relationships/image" Target="../media/image2658.png"/><Relationship Id="rId295" Type="http://schemas.openxmlformats.org/officeDocument/2006/relationships/image" Target="../media/image2679.png"/><Relationship Id="rId309" Type="http://schemas.openxmlformats.org/officeDocument/2006/relationships/image" Target="../media/image2686.png"/><Relationship Id="rId48" Type="http://schemas.openxmlformats.org/officeDocument/2006/relationships/customXml" Target="../ink/ink2965.xml"/><Relationship Id="rId113" Type="http://schemas.openxmlformats.org/officeDocument/2006/relationships/image" Target="../media/image2588.png"/><Relationship Id="rId320" Type="http://schemas.openxmlformats.org/officeDocument/2006/relationships/customXml" Target="../ink/ink3101.xml"/><Relationship Id="rId155" Type="http://schemas.openxmlformats.org/officeDocument/2006/relationships/image" Target="../media/image2609.png"/><Relationship Id="rId197" Type="http://schemas.openxmlformats.org/officeDocument/2006/relationships/image" Target="../media/image2630.png"/><Relationship Id="rId362" Type="http://schemas.openxmlformats.org/officeDocument/2006/relationships/image" Target="../media/image2712.png"/><Relationship Id="rId418" Type="http://schemas.openxmlformats.org/officeDocument/2006/relationships/image" Target="../media/image2740.png"/><Relationship Id="rId222" Type="http://schemas.openxmlformats.org/officeDocument/2006/relationships/customXml" Target="../ink/ink3052.xml"/><Relationship Id="rId264" Type="http://schemas.openxmlformats.org/officeDocument/2006/relationships/customXml" Target="../ink/ink307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1.png"/><Relationship Id="rId299" Type="http://schemas.openxmlformats.org/officeDocument/2006/relationships/image" Target="../media/image2892.png"/><Relationship Id="rId21" Type="http://schemas.openxmlformats.org/officeDocument/2006/relationships/image" Target="../media/image2753.png"/><Relationship Id="rId63" Type="http://schemas.openxmlformats.org/officeDocument/2006/relationships/image" Target="../media/image2774.png"/><Relationship Id="rId159" Type="http://schemas.openxmlformats.org/officeDocument/2006/relationships/image" Target="../media/image2822.png"/><Relationship Id="rId324" Type="http://schemas.openxmlformats.org/officeDocument/2006/relationships/customXml" Target="../ink/ink3315.xml"/><Relationship Id="rId366" Type="http://schemas.openxmlformats.org/officeDocument/2006/relationships/customXml" Target="../ink/ink3336.xml"/><Relationship Id="rId170" Type="http://schemas.openxmlformats.org/officeDocument/2006/relationships/customXml" Target="../ink/ink3238.xml"/><Relationship Id="rId226" Type="http://schemas.openxmlformats.org/officeDocument/2006/relationships/customXml" Target="../ink/ink3266.xml"/><Relationship Id="rId268" Type="http://schemas.openxmlformats.org/officeDocument/2006/relationships/customXml" Target="../ink/ink3287.xml"/><Relationship Id="rId32" Type="http://schemas.openxmlformats.org/officeDocument/2006/relationships/customXml" Target="../ink/ink3169.xml"/><Relationship Id="rId74" Type="http://schemas.openxmlformats.org/officeDocument/2006/relationships/customXml" Target="../ink/ink3190.xml"/><Relationship Id="rId128" Type="http://schemas.openxmlformats.org/officeDocument/2006/relationships/customXml" Target="../ink/ink3217.xml"/><Relationship Id="rId335" Type="http://schemas.openxmlformats.org/officeDocument/2006/relationships/image" Target="../media/image2910.png"/><Relationship Id="rId5" Type="http://schemas.openxmlformats.org/officeDocument/2006/relationships/image" Target="../media/image2745.png"/><Relationship Id="rId181" Type="http://schemas.openxmlformats.org/officeDocument/2006/relationships/image" Target="../media/image2833.png"/><Relationship Id="rId237" Type="http://schemas.openxmlformats.org/officeDocument/2006/relationships/image" Target="../media/image2861.png"/><Relationship Id="rId279" Type="http://schemas.openxmlformats.org/officeDocument/2006/relationships/image" Target="../media/image2882.png"/><Relationship Id="rId43" Type="http://schemas.openxmlformats.org/officeDocument/2006/relationships/image" Target="../media/image2764.png"/><Relationship Id="rId139" Type="http://schemas.openxmlformats.org/officeDocument/2006/relationships/image" Target="../media/image2812.png"/><Relationship Id="rId290" Type="http://schemas.openxmlformats.org/officeDocument/2006/relationships/customXml" Target="../ink/ink3298.xml"/><Relationship Id="rId304" Type="http://schemas.openxmlformats.org/officeDocument/2006/relationships/customXml" Target="../ink/ink3305.xml"/><Relationship Id="rId346" Type="http://schemas.openxmlformats.org/officeDocument/2006/relationships/customXml" Target="../ink/ink3326.xml"/><Relationship Id="rId85" Type="http://schemas.openxmlformats.org/officeDocument/2006/relationships/image" Target="../media/image2785.png"/><Relationship Id="rId150" Type="http://schemas.openxmlformats.org/officeDocument/2006/relationships/customXml" Target="../ink/ink3228.xml"/><Relationship Id="rId192" Type="http://schemas.openxmlformats.org/officeDocument/2006/relationships/customXml" Target="../ink/ink3249.xml"/><Relationship Id="rId206" Type="http://schemas.openxmlformats.org/officeDocument/2006/relationships/customXml" Target="../ink/ink3256.xml"/><Relationship Id="rId248" Type="http://schemas.openxmlformats.org/officeDocument/2006/relationships/customXml" Target="../ink/ink3277.xml"/><Relationship Id="rId12" Type="http://schemas.openxmlformats.org/officeDocument/2006/relationships/customXml" Target="../ink/ink3159.xml"/><Relationship Id="rId108" Type="http://schemas.openxmlformats.org/officeDocument/2006/relationships/customXml" Target="../ink/ink3207.xml"/><Relationship Id="rId315" Type="http://schemas.openxmlformats.org/officeDocument/2006/relationships/image" Target="../media/image2900.png"/><Relationship Id="rId357" Type="http://schemas.openxmlformats.org/officeDocument/2006/relationships/image" Target="../media/image2921.png"/><Relationship Id="rId54" Type="http://schemas.openxmlformats.org/officeDocument/2006/relationships/customXml" Target="../ink/ink3180.xml"/><Relationship Id="rId96" Type="http://schemas.openxmlformats.org/officeDocument/2006/relationships/customXml" Target="../ink/ink3201.xml"/><Relationship Id="rId161" Type="http://schemas.openxmlformats.org/officeDocument/2006/relationships/image" Target="../media/image2823.png"/><Relationship Id="rId217" Type="http://schemas.openxmlformats.org/officeDocument/2006/relationships/image" Target="../media/image2851.png"/><Relationship Id="rId259" Type="http://schemas.openxmlformats.org/officeDocument/2006/relationships/image" Target="../media/image2872.png"/><Relationship Id="rId23" Type="http://schemas.openxmlformats.org/officeDocument/2006/relationships/image" Target="../media/image2754.png"/><Relationship Id="rId119" Type="http://schemas.openxmlformats.org/officeDocument/2006/relationships/image" Target="../media/image2802.png"/><Relationship Id="rId270" Type="http://schemas.openxmlformats.org/officeDocument/2006/relationships/customXml" Target="../ink/ink3288.xml"/><Relationship Id="rId326" Type="http://schemas.openxmlformats.org/officeDocument/2006/relationships/customXml" Target="../ink/ink3316.xml"/><Relationship Id="rId65" Type="http://schemas.openxmlformats.org/officeDocument/2006/relationships/image" Target="../media/image2775.png"/><Relationship Id="rId130" Type="http://schemas.openxmlformats.org/officeDocument/2006/relationships/customXml" Target="../ink/ink3218.xml"/><Relationship Id="rId368" Type="http://schemas.openxmlformats.org/officeDocument/2006/relationships/customXml" Target="../ink/ink3337.xml"/><Relationship Id="rId172" Type="http://schemas.openxmlformats.org/officeDocument/2006/relationships/customXml" Target="../ink/ink3239.xml"/><Relationship Id="rId228" Type="http://schemas.openxmlformats.org/officeDocument/2006/relationships/customXml" Target="../ink/ink3267.xml"/><Relationship Id="rId281" Type="http://schemas.openxmlformats.org/officeDocument/2006/relationships/image" Target="../media/image2883.png"/><Relationship Id="rId337" Type="http://schemas.openxmlformats.org/officeDocument/2006/relationships/image" Target="../media/image2911.png"/><Relationship Id="rId34" Type="http://schemas.openxmlformats.org/officeDocument/2006/relationships/customXml" Target="../ink/ink3170.xml"/><Relationship Id="rId76" Type="http://schemas.openxmlformats.org/officeDocument/2006/relationships/customXml" Target="../ink/ink3191.xml"/><Relationship Id="rId141" Type="http://schemas.openxmlformats.org/officeDocument/2006/relationships/image" Target="../media/image2813.png"/><Relationship Id="rId7" Type="http://schemas.openxmlformats.org/officeDocument/2006/relationships/image" Target="../media/image2746.png"/><Relationship Id="rId183" Type="http://schemas.openxmlformats.org/officeDocument/2006/relationships/image" Target="../media/image2834.png"/><Relationship Id="rId239" Type="http://schemas.openxmlformats.org/officeDocument/2006/relationships/image" Target="../media/image2862.png"/><Relationship Id="rId250" Type="http://schemas.openxmlformats.org/officeDocument/2006/relationships/customXml" Target="../ink/ink3278.xml"/><Relationship Id="rId292" Type="http://schemas.openxmlformats.org/officeDocument/2006/relationships/customXml" Target="../ink/ink3299.xml"/><Relationship Id="rId306" Type="http://schemas.openxmlformats.org/officeDocument/2006/relationships/customXml" Target="../ink/ink3306.xml"/><Relationship Id="rId45" Type="http://schemas.openxmlformats.org/officeDocument/2006/relationships/image" Target="../media/image2765.png"/><Relationship Id="rId87" Type="http://schemas.openxmlformats.org/officeDocument/2006/relationships/image" Target="../media/image2786.png"/><Relationship Id="rId110" Type="http://schemas.openxmlformats.org/officeDocument/2006/relationships/customXml" Target="../ink/ink3208.xml"/><Relationship Id="rId348" Type="http://schemas.openxmlformats.org/officeDocument/2006/relationships/customXml" Target="../ink/ink3327.xml"/><Relationship Id="rId152" Type="http://schemas.openxmlformats.org/officeDocument/2006/relationships/customXml" Target="../ink/ink3229.xml"/><Relationship Id="rId194" Type="http://schemas.openxmlformats.org/officeDocument/2006/relationships/customXml" Target="../ink/ink3250.xml"/><Relationship Id="rId208" Type="http://schemas.openxmlformats.org/officeDocument/2006/relationships/customXml" Target="../ink/ink3257.xml"/><Relationship Id="rId261" Type="http://schemas.openxmlformats.org/officeDocument/2006/relationships/image" Target="../media/image2873.png"/><Relationship Id="rId14" Type="http://schemas.openxmlformats.org/officeDocument/2006/relationships/customXml" Target="../ink/ink3160.xml"/><Relationship Id="rId56" Type="http://schemas.openxmlformats.org/officeDocument/2006/relationships/customXml" Target="../ink/ink3181.xml"/><Relationship Id="rId317" Type="http://schemas.openxmlformats.org/officeDocument/2006/relationships/image" Target="../media/image2901.png"/><Relationship Id="rId359" Type="http://schemas.openxmlformats.org/officeDocument/2006/relationships/image" Target="../media/image2922.png"/><Relationship Id="rId98" Type="http://schemas.openxmlformats.org/officeDocument/2006/relationships/customXml" Target="../ink/ink3202.xml"/><Relationship Id="rId121" Type="http://schemas.openxmlformats.org/officeDocument/2006/relationships/image" Target="../media/image2803.png"/><Relationship Id="rId163" Type="http://schemas.openxmlformats.org/officeDocument/2006/relationships/image" Target="../media/image2824.png"/><Relationship Id="rId219" Type="http://schemas.openxmlformats.org/officeDocument/2006/relationships/image" Target="../media/image2852.png"/><Relationship Id="rId230" Type="http://schemas.openxmlformats.org/officeDocument/2006/relationships/customXml" Target="../ink/ink3268.xml"/><Relationship Id="rId25" Type="http://schemas.openxmlformats.org/officeDocument/2006/relationships/image" Target="../media/image2755.png"/><Relationship Id="rId67" Type="http://schemas.openxmlformats.org/officeDocument/2006/relationships/image" Target="../media/image2776.png"/><Relationship Id="rId272" Type="http://schemas.openxmlformats.org/officeDocument/2006/relationships/customXml" Target="../ink/ink3289.xml"/><Relationship Id="rId328" Type="http://schemas.openxmlformats.org/officeDocument/2006/relationships/customXml" Target="../ink/ink3317.xml"/><Relationship Id="rId132" Type="http://schemas.openxmlformats.org/officeDocument/2006/relationships/customXml" Target="../ink/ink3219.xml"/><Relationship Id="rId174" Type="http://schemas.openxmlformats.org/officeDocument/2006/relationships/customXml" Target="../ink/ink3240.xml"/><Relationship Id="rId241" Type="http://schemas.openxmlformats.org/officeDocument/2006/relationships/image" Target="../media/image2863.png"/><Relationship Id="rId15" Type="http://schemas.openxmlformats.org/officeDocument/2006/relationships/image" Target="../media/image2750.png"/><Relationship Id="rId36" Type="http://schemas.openxmlformats.org/officeDocument/2006/relationships/customXml" Target="../ink/ink3171.xml"/><Relationship Id="rId57" Type="http://schemas.openxmlformats.org/officeDocument/2006/relationships/image" Target="../media/image2771.png"/><Relationship Id="rId262" Type="http://schemas.openxmlformats.org/officeDocument/2006/relationships/customXml" Target="../ink/ink3284.xml"/><Relationship Id="rId283" Type="http://schemas.openxmlformats.org/officeDocument/2006/relationships/image" Target="../media/image2884.png"/><Relationship Id="rId318" Type="http://schemas.openxmlformats.org/officeDocument/2006/relationships/customXml" Target="../ink/ink3312.xml"/><Relationship Id="rId339" Type="http://schemas.openxmlformats.org/officeDocument/2006/relationships/image" Target="../media/image2912.png"/><Relationship Id="rId78" Type="http://schemas.openxmlformats.org/officeDocument/2006/relationships/customXml" Target="../ink/ink3192.xml"/><Relationship Id="rId99" Type="http://schemas.openxmlformats.org/officeDocument/2006/relationships/image" Target="../media/image2792.png"/><Relationship Id="rId101" Type="http://schemas.openxmlformats.org/officeDocument/2006/relationships/image" Target="../media/image2793.png"/><Relationship Id="rId122" Type="http://schemas.openxmlformats.org/officeDocument/2006/relationships/customXml" Target="../ink/ink3214.xml"/><Relationship Id="rId143" Type="http://schemas.openxmlformats.org/officeDocument/2006/relationships/image" Target="../media/image2814.png"/><Relationship Id="rId164" Type="http://schemas.openxmlformats.org/officeDocument/2006/relationships/customXml" Target="../ink/ink3235.xml"/><Relationship Id="rId185" Type="http://schemas.openxmlformats.org/officeDocument/2006/relationships/image" Target="../media/image2835.png"/><Relationship Id="rId350" Type="http://schemas.openxmlformats.org/officeDocument/2006/relationships/customXml" Target="../ink/ink3328.xml"/><Relationship Id="rId9" Type="http://schemas.openxmlformats.org/officeDocument/2006/relationships/image" Target="../media/image2747.png"/><Relationship Id="rId210" Type="http://schemas.openxmlformats.org/officeDocument/2006/relationships/customXml" Target="../ink/ink3258.xml"/><Relationship Id="rId26" Type="http://schemas.openxmlformats.org/officeDocument/2006/relationships/customXml" Target="../ink/ink3166.xml"/><Relationship Id="rId231" Type="http://schemas.openxmlformats.org/officeDocument/2006/relationships/image" Target="../media/image2858.png"/><Relationship Id="rId252" Type="http://schemas.openxmlformats.org/officeDocument/2006/relationships/customXml" Target="../ink/ink3279.xml"/><Relationship Id="rId273" Type="http://schemas.openxmlformats.org/officeDocument/2006/relationships/image" Target="../media/image2879.png"/><Relationship Id="rId294" Type="http://schemas.openxmlformats.org/officeDocument/2006/relationships/customXml" Target="../ink/ink3300.xml"/><Relationship Id="rId308" Type="http://schemas.openxmlformats.org/officeDocument/2006/relationships/customXml" Target="../ink/ink3307.xml"/><Relationship Id="rId329" Type="http://schemas.openxmlformats.org/officeDocument/2006/relationships/image" Target="../media/image2907.png"/><Relationship Id="rId47" Type="http://schemas.openxmlformats.org/officeDocument/2006/relationships/image" Target="../media/image2766.png"/><Relationship Id="rId68" Type="http://schemas.openxmlformats.org/officeDocument/2006/relationships/customXml" Target="../ink/ink3187.xml"/><Relationship Id="rId89" Type="http://schemas.openxmlformats.org/officeDocument/2006/relationships/image" Target="../media/image2787.png"/><Relationship Id="rId112" Type="http://schemas.openxmlformats.org/officeDocument/2006/relationships/customXml" Target="../ink/ink3209.xml"/><Relationship Id="rId133" Type="http://schemas.openxmlformats.org/officeDocument/2006/relationships/image" Target="../media/image2809.png"/><Relationship Id="rId154" Type="http://schemas.openxmlformats.org/officeDocument/2006/relationships/customXml" Target="../ink/ink3230.xml"/><Relationship Id="rId175" Type="http://schemas.openxmlformats.org/officeDocument/2006/relationships/image" Target="../media/image2830.png"/><Relationship Id="rId340" Type="http://schemas.openxmlformats.org/officeDocument/2006/relationships/customXml" Target="../ink/ink3323.xml"/><Relationship Id="rId361" Type="http://schemas.openxmlformats.org/officeDocument/2006/relationships/image" Target="../media/image2923.png"/><Relationship Id="rId196" Type="http://schemas.openxmlformats.org/officeDocument/2006/relationships/customXml" Target="../ink/ink3251.xml"/><Relationship Id="rId200" Type="http://schemas.openxmlformats.org/officeDocument/2006/relationships/customXml" Target="../ink/ink3253.xml"/><Relationship Id="rId16" Type="http://schemas.openxmlformats.org/officeDocument/2006/relationships/customXml" Target="../ink/ink3161.xml"/><Relationship Id="rId221" Type="http://schemas.openxmlformats.org/officeDocument/2006/relationships/image" Target="../media/image2853.png"/><Relationship Id="rId242" Type="http://schemas.openxmlformats.org/officeDocument/2006/relationships/customXml" Target="../ink/ink3274.xml"/><Relationship Id="rId263" Type="http://schemas.openxmlformats.org/officeDocument/2006/relationships/image" Target="../media/image2874.png"/><Relationship Id="rId284" Type="http://schemas.openxmlformats.org/officeDocument/2006/relationships/customXml" Target="../ink/ink3295.xml"/><Relationship Id="rId319" Type="http://schemas.openxmlformats.org/officeDocument/2006/relationships/image" Target="../media/image2902.png"/><Relationship Id="rId37" Type="http://schemas.openxmlformats.org/officeDocument/2006/relationships/image" Target="../media/image2761.png"/><Relationship Id="rId58" Type="http://schemas.openxmlformats.org/officeDocument/2006/relationships/customXml" Target="../ink/ink3182.xml"/><Relationship Id="rId79" Type="http://schemas.openxmlformats.org/officeDocument/2006/relationships/image" Target="../media/image2782.png"/><Relationship Id="rId102" Type="http://schemas.openxmlformats.org/officeDocument/2006/relationships/customXml" Target="../ink/ink3204.xml"/><Relationship Id="rId123" Type="http://schemas.openxmlformats.org/officeDocument/2006/relationships/image" Target="../media/image2804.png"/><Relationship Id="rId144" Type="http://schemas.openxmlformats.org/officeDocument/2006/relationships/customXml" Target="../ink/ink3225.xml"/><Relationship Id="rId330" Type="http://schemas.openxmlformats.org/officeDocument/2006/relationships/customXml" Target="../ink/ink3318.xml"/><Relationship Id="rId90" Type="http://schemas.openxmlformats.org/officeDocument/2006/relationships/customXml" Target="../ink/ink3198.xml"/><Relationship Id="rId165" Type="http://schemas.openxmlformats.org/officeDocument/2006/relationships/image" Target="../media/image2825.png"/><Relationship Id="rId186" Type="http://schemas.openxmlformats.org/officeDocument/2006/relationships/customXml" Target="../ink/ink3246.xml"/><Relationship Id="rId351" Type="http://schemas.openxmlformats.org/officeDocument/2006/relationships/image" Target="../media/image2918.png"/><Relationship Id="rId211" Type="http://schemas.openxmlformats.org/officeDocument/2006/relationships/image" Target="../media/image2848.png"/><Relationship Id="rId232" Type="http://schemas.openxmlformats.org/officeDocument/2006/relationships/customXml" Target="../ink/ink3269.xml"/><Relationship Id="rId253" Type="http://schemas.openxmlformats.org/officeDocument/2006/relationships/image" Target="../media/image2869.png"/><Relationship Id="rId274" Type="http://schemas.openxmlformats.org/officeDocument/2006/relationships/customXml" Target="../ink/ink3290.xml"/><Relationship Id="rId295" Type="http://schemas.openxmlformats.org/officeDocument/2006/relationships/image" Target="../media/image2890.png"/><Relationship Id="rId309" Type="http://schemas.openxmlformats.org/officeDocument/2006/relationships/image" Target="../media/image2897.png"/><Relationship Id="rId27" Type="http://schemas.openxmlformats.org/officeDocument/2006/relationships/image" Target="../media/image2756.png"/><Relationship Id="rId48" Type="http://schemas.openxmlformats.org/officeDocument/2006/relationships/customXml" Target="../ink/ink3177.xml"/><Relationship Id="rId69" Type="http://schemas.openxmlformats.org/officeDocument/2006/relationships/image" Target="../media/image2777.png"/><Relationship Id="rId113" Type="http://schemas.openxmlformats.org/officeDocument/2006/relationships/image" Target="../media/image2799.png"/><Relationship Id="rId134" Type="http://schemas.openxmlformats.org/officeDocument/2006/relationships/customXml" Target="../ink/ink3220.xml"/><Relationship Id="rId320" Type="http://schemas.openxmlformats.org/officeDocument/2006/relationships/customXml" Target="../ink/ink3313.xml"/><Relationship Id="rId80" Type="http://schemas.openxmlformats.org/officeDocument/2006/relationships/customXml" Target="../ink/ink3193.xml"/><Relationship Id="rId155" Type="http://schemas.openxmlformats.org/officeDocument/2006/relationships/image" Target="../media/image2820.png"/><Relationship Id="rId176" Type="http://schemas.openxmlformats.org/officeDocument/2006/relationships/customXml" Target="../ink/ink3241.xml"/><Relationship Id="rId197" Type="http://schemas.openxmlformats.org/officeDocument/2006/relationships/image" Target="../media/image2841.png"/><Relationship Id="rId341" Type="http://schemas.openxmlformats.org/officeDocument/2006/relationships/image" Target="../media/image2913.png"/><Relationship Id="rId362" Type="http://schemas.openxmlformats.org/officeDocument/2006/relationships/customXml" Target="../ink/ink3334.xml"/><Relationship Id="rId201" Type="http://schemas.openxmlformats.org/officeDocument/2006/relationships/image" Target="../media/image2843.png"/><Relationship Id="rId222" Type="http://schemas.openxmlformats.org/officeDocument/2006/relationships/customXml" Target="../ink/ink3264.xml"/><Relationship Id="rId243" Type="http://schemas.openxmlformats.org/officeDocument/2006/relationships/image" Target="../media/image2864.png"/><Relationship Id="rId264" Type="http://schemas.openxmlformats.org/officeDocument/2006/relationships/customXml" Target="../ink/ink3285.xml"/><Relationship Id="rId285" Type="http://schemas.openxmlformats.org/officeDocument/2006/relationships/image" Target="../media/image2885.png"/><Relationship Id="rId17" Type="http://schemas.openxmlformats.org/officeDocument/2006/relationships/image" Target="../media/image2751.png"/><Relationship Id="rId38" Type="http://schemas.openxmlformats.org/officeDocument/2006/relationships/customXml" Target="../ink/ink3172.xml"/><Relationship Id="rId59" Type="http://schemas.openxmlformats.org/officeDocument/2006/relationships/image" Target="../media/image2772.png"/><Relationship Id="rId103" Type="http://schemas.openxmlformats.org/officeDocument/2006/relationships/image" Target="../media/image2794.png"/><Relationship Id="rId124" Type="http://schemas.openxmlformats.org/officeDocument/2006/relationships/customXml" Target="../ink/ink3215.xml"/><Relationship Id="rId310" Type="http://schemas.openxmlformats.org/officeDocument/2006/relationships/customXml" Target="../ink/ink3308.xml"/><Relationship Id="rId70" Type="http://schemas.openxmlformats.org/officeDocument/2006/relationships/customXml" Target="../ink/ink3188.xml"/><Relationship Id="rId91" Type="http://schemas.openxmlformats.org/officeDocument/2006/relationships/image" Target="../media/image2788.png"/><Relationship Id="rId145" Type="http://schemas.openxmlformats.org/officeDocument/2006/relationships/image" Target="../media/image2815.png"/><Relationship Id="rId166" Type="http://schemas.openxmlformats.org/officeDocument/2006/relationships/customXml" Target="../ink/ink3236.xml"/><Relationship Id="rId187" Type="http://schemas.openxmlformats.org/officeDocument/2006/relationships/image" Target="../media/image2836.png"/><Relationship Id="rId331" Type="http://schemas.openxmlformats.org/officeDocument/2006/relationships/image" Target="../media/image2908.png"/><Relationship Id="rId352" Type="http://schemas.openxmlformats.org/officeDocument/2006/relationships/customXml" Target="../ink/ink3329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259.xml"/><Relationship Id="rId233" Type="http://schemas.openxmlformats.org/officeDocument/2006/relationships/image" Target="../media/image2859.png"/><Relationship Id="rId254" Type="http://schemas.openxmlformats.org/officeDocument/2006/relationships/customXml" Target="../ink/ink3280.xml"/><Relationship Id="rId28" Type="http://schemas.openxmlformats.org/officeDocument/2006/relationships/customXml" Target="../ink/ink3167.xml"/><Relationship Id="rId49" Type="http://schemas.openxmlformats.org/officeDocument/2006/relationships/image" Target="../media/image2767.png"/><Relationship Id="rId114" Type="http://schemas.openxmlformats.org/officeDocument/2006/relationships/customXml" Target="../ink/ink3210.xml"/><Relationship Id="rId275" Type="http://schemas.openxmlformats.org/officeDocument/2006/relationships/image" Target="../media/image2880.png"/><Relationship Id="rId296" Type="http://schemas.openxmlformats.org/officeDocument/2006/relationships/customXml" Target="../ink/ink3301.xml"/><Relationship Id="rId300" Type="http://schemas.openxmlformats.org/officeDocument/2006/relationships/customXml" Target="../ink/ink3303.xml"/><Relationship Id="rId60" Type="http://schemas.openxmlformats.org/officeDocument/2006/relationships/customXml" Target="../ink/ink3183.xml"/><Relationship Id="rId81" Type="http://schemas.openxmlformats.org/officeDocument/2006/relationships/image" Target="../media/image2783.png"/><Relationship Id="rId135" Type="http://schemas.openxmlformats.org/officeDocument/2006/relationships/image" Target="../media/image2810.png"/><Relationship Id="rId156" Type="http://schemas.openxmlformats.org/officeDocument/2006/relationships/customXml" Target="../ink/ink3231.xml"/><Relationship Id="rId177" Type="http://schemas.openxmlformats.org/officeDocument/2006/relationships/image" Target="../media/image2831.png"/><Relationship Id="rId198" Type="http://schemas.openxmlformats.org/officeDocument/2006/relationships/customXml" Target="../ink/ink3252.xml"/><Relationship Id="rId321" Type="http://schemas.openxmlformats.org/officeDocument/2006/relationships/image" Target="../media/image2903.png"/><Relationship Id="rId342" Type="http://schemas.openxmlformats.org/officeDocument/2006/relationships/customXml" Target="../ink/ink3324.xml"/><Relationship Id="rId363" Type="http://schemas.openxmlformats.org/officeDocument/2006/relationships/image" Target="../media/image2924.png"/><Relationship Id="rId202" Type="http://schemas.openxmlformats.org/officeDocument/2006/relationships/customXml" Target="../ink/ink3254.xml"/><Relationship Id="rId223" Type="http://schemas.openxmlformats.org/officeDocument/2006/relationships/image" Target="../media/image2854.png"/><Relationship Id="rId244" Type="http://schemas.openxmlformats.org/officeDocument/2006/relationships/customXml" Target="../ink/ink3275.xml"/><Relationship Id="rId18" Type="http://schemas.openxmlformats.org/officeDocument/2006/relationships/customXml" Target="../ink/ink3162.xml"/><Relationship Id="rId39" Type="http://schemas.openxmlformats.org/officeDocument/2006/relationships/image" Target="../media/image2762.png"/><Relationship Id="rId265" Type="http://schemas.openxmlformats.org/officeDocument/2006/relationships/image" Target="../media/image2875.png"/><Relationship Id="rId286" Type="http://schemas.openxmlformats.org/officeDocument/2006/relationships/customXml" Target="../ink/ink3296.xml"/><Relationship Id="rId50" Type="http://schemas.openxmlformats.org/officeDocument/2006/relationships/customXml" Target="../ink/ink3178.xml"/><Relationship Id="rId104" Type="http://schemas.openxmlformats.org/officeDocument/2006/relationships/customXml" Target="../ink/ink3205.xml"/><Relationship Id="rId125" Type="http://schemas.openxmlformats.org/officeDocument/2006/relationships/image" Target="../media/image2805.png"/><Relationship Id="rId146" Type="http://schemas.openxmlformats.org/officeDocument/2006/relationships/customXml" Target="../ink/ink3226.xml"/><Relationship Id="rId167" Type="http://schemas.openxmlformats.org/officeDocument/2006/relationships/image" Target="../media/image2826.png"/><Relationship Id="rId188" Type="http://schemas.openxmlformats.org/officeDocument/2006/relationships/customXml" Target="../ink/ink3247.xml"/><Relationship Id="rId311" Type="http://schemas.openxmlformats.org/officeDocument/2006/relationships/image" Target="../media/image2898.png"/><Relationship Id="rId332" Type="http://schemas.openxmlformats.org/officeDocument/2006/relationships/customXml" Target="../ink/ink3319.xml"/><Relationship Id="rId353" Type="http://schemas.openxmlformats.org/officeDocument/2006/relationships/image" Target="../media/image2919.png"/><Relationship Id="rId71" Type="http://schemas.openxmlformats.org/officeDocument/2006/relationships/image" Target="../media/image2778.png"/><Relationship Id="rId92" Type="http://schemas.openxmlformats.org/officeDocument/2006/relationships/customXml" Target="../ink/ink3199.xml"/><Relationship Id="rId213" Type="http://schemas.openxmlformats.org/officeDocument/2006/relationships/image" Target="../media/image2849.png"/><Relationship Id="rId234" Type="http://schemas.openxmlformats.org/officeDocument/2006/relationships/customXml" Target="../ink/ink3270.xml"/><Relationship Id="rId2" Type="http://schemas.openxmlformats.org/officeDocument/2006/relationships/customXml" Target="../ink/ink3154.xml"/><Relationship Id="rId29" Type="http://schemas.openxmlformats.org/officeDocument/2006/relationships/image" Target="../media/image2757.png"/><Relationship Id="rId255" Type="http://schemas.openxmlformats.org/officeDocument/2006/relationships/image" Target="../media/image2870.png"/><Relationship Id="rId276" Type="http://schemas.openxmlformats.org/officeDocument/2006/relationships/customXml" Target="../ink/ink3291.xml"/><Relationship Id="rId297" Type="http://schemas.openxmlformats.org/officeDocument/2006/relationships/image" Target="../media/image2891.png"/><Relationship Id="rId40" Type="http://schemas.openxmlformats.org/officeDocument/2006/relationships/customXml" Target="../ink/ink3173.xml"/><Relationship Id="rId115" Type="http://schemas.openxmlformats.org/officeDocument/2006/relationships/image" Target="../media/image2800.png"/><Relationship Id="rId136" Type="http://schemas.openxmlformats.org/officeDocument/2006/relationships/customXml" Target="../ink/ink3221.xml"/><Relationship Id="rId157" Type="http://schemas.openxmlformats.org/officeDocument/2006/relationships/image" Target="../media/image2821.png"/><Relationship Id="rId178" Type="http://schemas.openxmlformats.org/officeDocument/2006/relationships/customXml" Target="../ink/ink3242.xml"/><Relationship Id="rId301" Type="http://schemas.openxmlformats.org/officeDocument/2006/relationships/image" Target="../media/image2893.png"/><Relationship Id="rId322" Type="http://schemas.openxmlformats.org/officeDocument/2006/relationships/customXml" Target="../ink/ink3314.xml"/><Relationship Id="rId343" Type="http://schemas.openxmlformats.org/officeDocument/2006/relationships/image" Target="../media/image2914.png"/><Relationship Id="rId364" Type="http://schemas.openxmlformats.org/officeDocument/2006/relationships/customXml" Target="../ink/ink3335.xml"/><Relationship Id="rId61" Type="http://schemas.openxmlformats.org/officeDocument/2006/relationships/image" Target="../media/image2773.png"/><Relationship Id="rId82" Type="http://schemas.openxmlformats.org/officeDocument/2006/relationships/customXml" Target="../ink/ink3194.xml"/><Relationship Id="rId199" Type="http://schemas.openxmlformats.org/officeDocument/2006/relationships/image" Target="../media/image2842.png"/><Relationship Id="rId203" Type="http://schemas.openxmlformats.org/officeDocument/2006/relationships/image" Target="../media/image2844.png"/><Relationship Id="rId19" Type="http://schemas.openxmlformats.org/officeDocument/2006/relationships/image" Target="../media/image2752.png"/><Relationship Id="rId224" Type="http://schemas.openxmlformats.org/officeDocument/2006/relationships/customXml" Target="../ink/ink3265.xml"/><Relationship Id="rId245" Type="http://schemas.openxmlformats.org/officeDocument/2006/relationships/image" Target="../media/image2865.png"/><Relationship Id="rId266" Type="http://schemas.openxmlformats.org/officeDocument/2006/relationships/customXml" Target="../ink/ink3286.xml"/><Relationship Id="rId287" Type="http://schemas.openxmlformats.org/officeDocument/2006/relationships/image" Target="../media/image2886.png"/><Relationship Id="rId30" Type="http://schemas.openxmlformats.org/officeDocument/2006/relationships/customXml" Target="../ink/ink3168.xml"/><Relationship Id="rId105" Type="http://schemas.openxmlformats.org/officeDocument/2006/relationships/image" Target="../media/image2795.png"/><Relationship Id="rId126" Type="http://schemas.openxmlformats.org/officeDocument/2006/relationships/customXml" Target="../ink/ink3216.xml"/><Relationship Id="rId147" Type="http://schemas.openxmlformats.org/officeDocument/2006/relationships/image" Target="../media/image2816.png"/><Relationship Id="rId168" Type="http://schemas.openxmlformats.org/officeDocument/2006/relationships/customXml" Target="../ink/ink3237.xml"/><Relationship Id="rId312" Type="http://schemas.openxmlformats.org/officeDocument/2006/relationships/customXml" Target="../ink/ink3309.xml"/><Relationship Id="rId333" Type="http://schemas.openxmlformats.org/officeDocument/2006/relationships/image" Target="../media/image2909.png"/><Relationship Id="rId354" Type="http://schemas.openxmlformats.org/officeDocument/2006/relationships/customXml" Target="../ink/ink3330.xml"/><Relationship Id="rId51" Type="http://schemas.openxmlformats.org/officeDocument/2006/relationships/image" Target="../media/image2768.png"/><Relationship Id="rId72" Type="http://schemas.openxmlformats.org/officeDocument/2006/relationships/customXml" Target="../ink/ink3189.xml"/><Relationship Id="rId93" Type="http://schemas.openxmlformats.org/officeDocument/2006/relationships/image" Target="../media/image2789.png"/><Relationship Id="rId189" Type="http://schemas.openxmlformats.org/officeDocument/2006/relationships/image" Target="../media/image2837.png"/><Relationship Id="rId3" Type="http://schemas.openxmlformats.org/officeDocument/2006/relationships/image" Target="../media/image2744.png"/><Relationship Id="rId214" Type="http://schemas.openxmlformats.org/officeDocument/2006/relationships/customXml" Target="../ink/ink3260.xml"/><Relationship Id="rId235" Type="http://schemas.openxmlformats.org/officeDocument/2006/relationships/image" Target="../media/image2860.png"/><Relationship Id="rId256" Type="http://schemas.openxmlformats.org/officeDocument/2006/relationships/customXml" Target="../ink/ink3281.xml"/><Relationship Id="rId277" Type="http://schemas.openxmlformats.org/officeDocument/2006/relationships/image" Target="../media/image2881.png"/><Relationship Id="rId298" Type="http://schemas.openxmlformats.org/officeDocument/2006/relationships/customXml" Target="../ink/ink3302.xml"/><Relationship Id="rId116" Type="http://schemas.openxmlformats.org/officeDocument/2006/relationships/customXml" Target="../ink/ink3211.xml"/><Relationship Id="rId137" Type="http://schemas.openxmlformats.org/officeDocument/2006/relationships/image" Target="../media/image2811.png"/><Relationship Id="rId158" Type="http://schemas.openxmlformats.org/officeDocument/2006/relationships/customXml" Target="../ink/ink3232.xml"/><Relationship Id="rId302" Type="http://schemas.openxmlformats.org/officeDocument/2006/relationships/customXml" Target="../ink/ink3304.xml"/><Relationship Id="rId323" Type="http://schemas.openxmlformats.org/officeDocument/2006/relationships/image" Target="../media/image2904.png"/><Relationship Id="rId344" Type="http://schemas.openxmlformats.org/officeDocument/2006/relationships/customXml" Target="../ink/ink3325.xml"/><Relationship Id="rId20" Type="http://schemas.openxmlformats.org/officeDocument/2006/relationships/customXml" Target="../ink/ink3163.xml"/><Relationship Id="rId41" Type="http://schemas.openxmlformats.org/officeDocument/2006/relationships/image" Target="../media/image2763.png"/><Relationship Id="rId62" Type="http://schemas.openxmlformats.org/officeDocument/2006/relationships/customXml" Target="../ink/ink3184.xml"/><Relationship Id="rId83" Type="http://schemas.openxmlformats.org/officeDocument/2006/relationships/image" Target="../media/image2784.png"/><Relationship Id="rId179" Type="http://schemas.openxmlformats.org/officeDocument/2006/relationships/image" Target="../media/image2832.png"/><Relationship Id="rId365" Type="http://schemas.openxmlformats.org/officeDocument/2006/relationships/image" Target="../media/image2925.png"/><Relationship Id="rId190" Type="http://schemas.openxmlformats.org/officeDocument/2006/relationships/customXml" Target="../ink/ink3248.xml"/><Relationship Id="rId204" Type="http://schemas.openxmlformats.org/officeDocument/2006/relationships/customXml" Target="../ink/ink3255.xml"/><Relationship Id="rId225" Type="http://schemas.openxmlformats.org/officeDocument/2006/relationships/image" Target="../media/image2855.png"/><Relationship Id="rId246" Type="http://schemas.openxmlformats.org/officeDocument/2006/relationships/customXml" Target="../ink/ink3276.xml"/><Relationship Id="rId267" Type="http://schemas.openxmlformats.org/officeDocument/2006/relationships/image" Target="../media/image2876.png"/><Relationship Id="rId288" Type="http://schemas.openxmlformats.org/officeDocument/2006/relationships/customXml" Target="../ink/ink3297.xml"/><Relationship Id="rId106" Type="http://schemas.openxmlformats.org/officeDocument/2006/relationships/customXml" Target="../ink/ink3206.xml"/><Relationship Id="rId127" Type="http://schemas.openxmlformats.org/officeDocument/2006/relationships/image" Target="../media/image2806.png"/><Relationship Id="rId313" Type="http://schemas.openxmlformats.org/officeDocument/2006/relationships/image" Target="../media/image2899.png"/><Relationship Id="rId10" Type="http://schemas.openxmlformats.org/officeDocument/2006/relationships/customXml" Target="../ink/ink3158.xml"/><Relationship Id="rId31" Type="http://schemas.openxmlformats.org/officeDocument/2006/relationships/image" Target="../media/image2758.png"/><Relationship Id="rId52" Type="http://schemas.openxmlformats.org/officeDocument/2006/relationships/customXml" Target="../ink/ink3179.xml"/><Relationship Id="rId73" Type="http://schemas.openxmlformats.org/officeDocument/2006/relationships/image" Target="../media/image2779.png"/><Relationship Id="rId94" Type="http://schemas.openxmlformats.org/officeDocument/2006/relationships/customXml" Target="../ink/ink3200.xml"/><Relationship Id="rId148" Type="http://schemas.openxmlformats.org/officeDocument/2006/relationships/customXml" Target="../ink/ink3227.xml"/><Relationship Id="rId169" Type="http://schemas.openxmlformats.org/officeDocument/2006/relationships/image" Target="../media/image2827.png"/><Relationship Id="rId334" Type="http://schemas.openxmlformats.org/officeDocument/2006/relationships/customXml" Target="../ink/ink3320.xml"/><Relationship Id="rId355" Type="http://schemas.openxmlformats.org/officeDocument/2006/relationships/image" Target="../media/image2920.png"/><Relationship Id="rId4" Type="http://schemas.openxmlformats.org/officeDocument/2006/relationships/customXml" Target="../ink/ink3155.xml"/><Relationship Id="rId180" Type="http://schemas.openxmlformats.org/officeDocument/2006/relationships/customXml" Target="../ink/ink3243.xml"/><Relationship Id="rId215" Type="http://schemas.openxmlformats.org/officeDocument/2006/relationships/image" Target="../media/image2850.png"/><Relationship Id="rId236" Type="http://schemas.openxmlformats.org/officeDocument/2006/relationships/customXml" Target="../ink/ink3271.xml"/><Relationship Id="rId257" Type="http://schemas.openxmlformats.org/officeDocument/2006/relationships/image" Target="../media/image2871.png"/><Relationship Id="rId278" Type="http://schemas.openxmlformats.org/officeDocument/2006/relationships/customXml" Target="../ink/ink3292.xml"/><Relationship Id="rId303" Type="http://schemas.openxmlformats.org/officeDocument/2006/relationships/image" Target="../media/image2894.png"/><Relationship Id="rId42" Type="http://schemas.openxmlformats.org/officeDocument/2006/relationships/customXml" Target="../ink/ink3174.xml"/><Relationship Id="rId84" Type="http://schemas.openxmlformats.org/officeDocument/2006/relationships/customXml" Target="../ink/ink3195.xml"/><Relationship Id="rId138" Type="http://schemas.openxmlformats.org/officeDocument/2006/relationships/customXml" Target="../ink/ink3222.xml"/><Relationship Id="rId345" Type="http://schemas.openxmlformats.org/officeDocument/2006/relationships/image" Target="../media/image2915.png"/><Relationship Id="rId191" Type="http://schemas.openxmlformats.org/officeDocument/2006/relationships/image" Target="../media/image2838.png"/><Relationship Id="rId205" Type="http://schemas.openxmlformats.org/officeDocument/2006/relationships/image" Target="../media/image2845.png"/><Relationship Id="rId247" Type="http://schemas.openxmlformats.org/officeDocument/2006/relationships/image" Target="../media/image2866.png"/><Relationship Id="rId107" Type="http://schemas.openxmlformats.org/officeDocument/2006/relationships/image" Target="../media/image2796.png"/><Relationship Id="rId289" Type="http://schemas.openxmlformats.org/officeDocument/2006/relationships/image" Target="../media/image2887.png"/><Relationship Id="rId11" Type="http://schemas.openxmlformats.org/officeDocument/2006/relationships/image" Target="../media/image2748.png"/><Relationship Id="rId53" Type="http://schemas.openxmlformats.org/officeDocument/2006/relationships/image" Target="../media/image2769.png"/><Relationship Id="rId149" Type="http://schemas.openxmlformats.org/officeDocument/2006/relationships/image" Target="../media/image2817.png"/><Relationship Id="rId314" Type="http://schemas.openxmlformats.org/officeDocument/2006/relationships/customXml" Target="../ink/ink3310.xml"/><Relationship Id="rId356" Type="http://schemas.openxmlformats.org/officeDocument/2006/relationships/customXml" Target="../ink/ink3331.xml"/><Relationship Id="rId95" Type="http://schemas.openxmlformats.org/officeDocument/2006/relationships/image" Target="../media/image2790.png"/><Relationship Id="rId160" Type="http://schemas.openxmlformats.org/officeDocument/2006/relationships/customXml" Target="../ink/ink3233.xml"/><Relationship Id="rId216" Type="http://schemas.openxmlformats.org/officeDocument/2006/relationships/customXml" Target="../ink/ink3261.xml"/><Relationship Id="rId258" Type="http://schemas.openxmlformats.org/officeDocument/2006/relationships/customXml" Target="../ink/ink3282.xml"/><Relationship Id="rId22" Type="http://schemas.openxmlformats.org/officeDocument/2006/relationships/customXml" Target="../ink/ink3164.xml"/><Relationship Id="rId64" Type="http://schemas.openxmlformats.org/officeDocument/2006/relationships/customXml" Target="../ink/ink3185.xml"/><Relationship Id="rId118" Type="http://schemas.openxmlformats.org/officeDocument/2006/relationships/customXml" Target="../ink/ink3212.xml"/><Relationship Id="rId325" Type="http://schemas.openxmlformats.org/officeDocument/2006/relationships/image" Target="../media/image2905.png"/><Relationship Id="rId367" Type="http://schemas.openxmlformats.org/officeDocument/2006/relationships/image" Target="../media/image2926.png"/><Relationship Id="rId171" Type="http://schemas.openxmlformats.org/officeDocument/2006/relationships/image" Target="../media/image2828.png"/><Relationship Id="rId227" Type="http://schemas.openxmlformats.org/officeDocument/2006/relationships/image" Target="../media/image2856.png"/><Relationship Id="rId269" Type="http://schemas.openxmlformats.org/officeDocument/2006/relationships/image" Target="../media/image2877.png"/><Relationship Id="rId33" Type="http://schemas.openxmlformats.org/officeDocument/2006/relationships/image" Target="../media/image2759.png"/><Relationship Id="rId129" Type="http://schemas.openxmlformats.org/officeDocument/2006/relationships/image" Target="../media/image2807.png"/><Relationship Id="rId280" Type="http://schemas.openxmlformats.org/officeDocument/2006/relationships/customXml" Target="../ink/ink3293.xml"/><Relationship Id="rId336" Type="http://schemas.openxmlformats.org/officeDocument/2006/relationships/customXml" Target="../ink/ink3321.xml"/><Relationship Id="rId75" Type="http://schemas.openxmlformats.org/officeDocument/2006/relationships/image" Target="../media/image2780.png"/><Relationship Id="rId140" Type="http://schemas.openxmlformats.org/officeDocument/2006/relationships/customXml" Target="../ink/ink3223.xml"/><Relationship Id="rId182" Type="http://schemas.openxmlformats.org/officeDocument/2006/relationships/customXml" Target="../ink/ink3244.xml"/><Relationship Id="rId6" Type="http://schemas.openxmlformats.org/officeDocument/2006/relationships/customXml" Target="../ink/ink3156.xml"/><Relationship Id="rId238" Type="http://schemas.openxmlformats.org/officeDocument/2006/relationships/customXml" Target="../ink/ink3272.xml"/><Relationship Id="rId291" Type="http://schemas.openxmlformats.org/officeDocument/2006/relationships/image" Target="../media/image2888.png"/><Relationship Id="rId305" Type="http://schemas.openxmlformats.org/officeDocument/2006/relationships/image" Target="../media/image2895.png"/><Relationship Id="rId347" Type="http://schemas.openxmlformats.org/officeDocument/2006/relationships/image" Target="../media/image2916.png"/><Relationship Id="rId44" Type="http://schemas.openxmlformats.org/officeDocument/2006/relationships/customXml" Target="../ink/ink3175.xml"/><Relationship Id="rId86" Type="http://schemas.openxmlformats.org/officeDocument/2006/relationships/customXml" Target="../ink/ink3196.xml"/><Relationship Id="rId151" Type="http://schemas.openxmlformats.org/officeDocument/2006/relationships/image" Target="../media/image2818.png"/><Relationship Id="rId193" Type="http://schemas.openxmlformats.org/officeDocument/2006/relationships/image" Target="../media/image2839.png"/><Relationship Id="rId207" Type="http://schemas.openxmlformats.org/officeDocument/2006/relationships/image" Target="../media/image2846.png"/><Relationship Id="rId249" Type="http://schemas.openxmlformats.org/officeDocument/2006/relationships/image" Target="../media/image2867.png"/><Relationship Id="rId13" Type="http://schemas.openxmlformats.org/officeDocument/2006/relationships/image" Target="../media/image2749.png"/><Relationship Id="rId109" Type="http://schemas.openxmlformats.org/officeDocument/2006/relationships/image" Target="../media/image2797.png"/><Relationship Id="rId260" Type="http://schemas.openxmlformats.org/officeDocument/2006/relationships/customXml" Target="../ink/ink3283.xml"/><Relationship Id="rId316" Type="http://schemas.openxmlformats.org/officeDocument/2006/relationships/customXml" Target="../ink/ink3311.xml"/><Relationship Id="rId55" Type="http://schemas.openxmlformats.org/officeDocument/2006/relationships/image" Target="../media/image2770.png"/><Relationship Id="rId97" Type="http://schemas.openxmlformats.org/officeDocument/2006/relationships/image" Target="../media/image2791.png"/><Relationship Id="rId120" Type="http://schemas.openxmlformats.org/officeDocument/2006/relationships/customXml" Target="../ink/ink3213.xml"/><Relationship Id="rId358" Type="http://schemas.openxmlformats.org/officeDocument/2006/relationships/customXml" Target="../ink/ink3332.xml"/><Relationship Id="rId162" Type="http://schemas.openxmlformats.org/officeDocument/2006/relationships/customXml" Target="../ink/ink3234.xml"/><Relationship Id="rId218" Type="http://schemas.openxmlformats.org/officeDocument/2006/relationships/customXml" Target="../ink/ink3262.xml"/><Relationship Id="rId271" Type="http://schemas.openxmlformats.org/officeDocument/2006/relationships/image" Target="../media/image2878.png"/><Relationship Id="rId24" Type="http://schemas.openxmlformats.org/officeDocument/2006/relationships/customXml" Target="../ink/ink3165.xml"/><Relationship Id="rId66" Type="http://schemas.openxmlformats.org/officeDocument/2006/relationships/customXml" Target="../ink/ink3186.xml"/><Relationship Id="rId131" Type="http://schemas.openxmlformats.org/officeDocument/2006/relationships/image" Target="../media/image2808.png"/><Relationship Id="rId327" Type="http://schemas.openxmlformats.org/officeDocument/2006/relationships/image" Target="../media/image2906.png"/><Relationship Id="rId369" Type="http://schemas.openxmlformats.org/officeDocument/2006/relationships/image" Target="../media/image2927.png"/><Relationship Id="rId173" Type="http://schemas.openxmlformats.org/officeDocument/2006/relationships/image" Target="../media/image2829.png"/><Relationship Id="rId229" Type="http://schemas.openxmlformats.org/officeDocument/2006/relationships/image" Target="../media/image2857.png"/><Relationship Id="rId240" Type="http://schemas.openxmlformats.org/officeDocument/2006/relationships/customXml" Target="../ink/ink3273.xml"/><Relationship Id="rId35" Type="http://schemas.openxmlformats.org/officeDocument/2006/relationships/image" Target="../media/image2760.png"/><Relationship Id="rId77" Type="http://schemas.openxmlformats.org/officeDocument/2006/relationships/image" Target="../media/image2781.png"/><Relationship Id="rId100" Type="http://schemas.openxmlformats.org/officeDocument/2006/relationships/customXml" Target="../ink/ink3203.xml"/><Relationship Id="rId282" Type="http://schemas.openxmlformats.org/officeDocument/2006/relationships/customXml" Target="../ink/ink3294.xml"/><Relationship Id="rId338" Type="http://schemas.openxmlformats.org/officeDocument/2006/relationships/customXml" Target="../ink/ink3322.xml"/><Relationship Id="rId8" Type="http://schemas.openxmlformats.org/officeDocument/2006/relationships/customXml" Target="../ink/ink3157.xml"/><Relationship Id="rId142" Type="http://schemas.openxmlformats.org/officeDocument/2006/relationships/customXml" Target="../ink/ink3224.xml"/><Relationship Id="rId184" Type="http://schemas.openxmlformats.org/officeDocument/2006/relationships/customXml" Target="../ink/ink3245.xml"/><Relationship Id="rId251" Type="http://schemas.openxmlformats.org/officeDocument/2006/relationships/image" Target="../media/image2868.png"/><Relationship Id="rId46" Type="http://schemas.openxmlformats.org/officeDocument/2006/relationships/customXml" Target="../ink/ink3176.xml"/><Relationship Id="rId293" Type="http://schemas.openxmlformats.org/officeDocument/2006/relationships/image" Target="../media/image2889.png"/><Relationship Id="rId307" Type="http://schemas.openxmlformats.org/officeDocument/2006/relationships/image" Target="../media/image2896.png"/><Relationship Id="rId349" Type="http://schemas.openxmlformats.org/officeDocument/2006/relationships/image" Target="../media/image2917.png"/><Relationship Id="rId88" Type="http://schemas.openxmlformats.org/officeDocument/2006/relationships/customXml" Target="../ink/ink3197.xml"/><Relationship Id="rId111" Type="http://schemas.openxmlformats.org/officeDocument/2006/relationships/image" Target="../media/image2798.png"/><Relationship Id="rId153" Type="http://schemas.openxmlformats.org/officeDocument/2006/relationships/image" Target="../media/image2819.png"/><Relationship Id="rId195" Type="http://schemas.openxmlformats.org/officeDocument/2006/relationships/image" Target="../media/image2840.png"/><Relationship Id="rId209" Type="http://schemas.openxmlformats.org/officeDocument/2006/relationships/image" Target="../media/image2847.png"/><Relationship Id="rId360" Type="http://schemas.openxmlformats.org/officeDocument/2006/relationships/customXml" Target="../ink/ink3333.xml"/><Relationship Id="rId220" Type="http://schemas.openxmlformats.org/officeDocument/2006/relationships/customXml" Target="../ink/ink326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5.png"/><Relationship Id="rId299" Type="http://schemas.openxmlformats.org/officeDocument/2006/relationships/image" Target="../media/image3076.png"/><Relationship Id="rId21" Type="http://schemas.openxmlformats.org/officeDocument/2006/relationships/image" Target="../media/image2937.png"/><Relationship Id="rId63" Type="http://schemas.openxmlformats.org/officeDocument/2006/relationships/image" Target="../media/image2958.png"/><Relationship Id="rId159" Type="http://schemas.openxmlformats.org/officeDocument/2006/relationships/image" Target="../media/image3006.png"/><Relationship Id="rId324" Type="http://schemas.openxmlformats.org/officeDocument/2006/relationships/customXml" Target="../ink/ink3499.xml"/><Relationship Id="rId366" Type="http://schemas.openxmlformats.org/officeDocument/2006/relationships/customXml" Target="../ink/ink3520.xml"/><Relationship Id="rId170" Type="http://schemas.openxmlformats.org/officeDocument/2006/relationships/customXml" Target="../ink/ink3422.xml"/><Relationship Id="rId226" Type="http://schemas.openxmlformats.org/officeDocument/2006/relationships/customXml" Target="../ink/ink3450.xml"/><Relationship Id="rId268" Type="http://schemas.openxmlformats.org/officeDocument/2006/relationships/customXml" Target="../ink/ink3471.xml"/><Relationship Id="rId32" Type="http://schemas.openxmlformats.org/officeDocument/2006/relationships/customXml" Target="../ink/ink3353.xml"/><Relationship Id="rId74" Type="http://schemas.openxmlformats.org/officeDocument/2006/relationships/customXml" Target="../ink/ink3374.xml"/><Relationship Id="rId128" Type="http://schemas.openxmlformats.org/officeDocument/2006/relationships/customXml" Target="../ink/ink3401.xml"/><Relationship Id="rId335" Type="http://schemas.openxmlformats.org/officeDocument/2006/relationships/image" Target="../media/image3094.png"/><Relationship Id="rId377" Type="http://schemas.openxmlformats.org/officeDocument/2006/relationships/image" Target="../media/image3115.png"/><Relationship Id="rId5" Type="http://schemas.openxmlformats.org/officeDocument/2006/relationships/image" Target="../media/image2929.png"/><Relationship Id="rId181" Type="http://schemas.openxmlformats.org/officeDocument/2006/relationships/image" Target="../media/image3017.png"/><Relationship Id="rId237" Type="http://schemas.openxmlformats.org/officeDocument/2006/relationships/image" Target="../media/image3045.png"/><Relationship Id="rId402" Type="http://schemas.openxmlformats.org/officeDocument/2006/relationships/customXml" Target="../ink/ink3538.xml"/><Relationship Id="rId279" Type="http://schemas.openxmlformats.org/officeDocument/2006/relationships/image" Target="../media/image3066.png"/><Relationship Id="rId43" Type="http://schemas.openxmlformats.org/officeDocument/2006/relationships/image" Target="../media/image2948.png"/><Relationship Id="rId139" Type="http://schemas.openxmlformats.org/officeDocument/2006/relationships/image" Target="../media/image2996.png"/><Relationship Id="rId290" Type="http://schemas.openxmlformats.org/officeDocument/2006/relationships/customXml" Target="../ink/ink3482.xml"/><Relationship Id="rId304" Type="http://schemas.openxmlformats.org/officeDocument/2006/relationships/customXml" Target="../ink/ink3489.xml"/><Relationship Id="rId346" Type="http://schemas.openxmlformats.org/officeDocument/2006/relationships/customXml" Target="../ink/ink3510.xml"/><Relationship Id="rId388" Type="http://schemas.openxmlformats.org/officeDocument/2006/relationships/customXml" Target="../ink/ink3531.xml"/><Relationship Id="rId85" Type="http://schemas.openxmlformats.org/officeDocument/2006/relationships/image" Target="../media/image2969.png"/><Relationship Id="rId150" Type="http://schemas.openxmlformats.org/officeDocument/2006/relationships/customXml" Target="../ink/ink3412.xml"/><Relationship Id="rId192" Type="http://schemas.openxmlformats.org/officeDocument/2006/relationships/customXml" Target="../ink/ink3433.xml"/><Relationship Id="rId206" Type="http://schemas.openxmlformats.org/officeDocument/2006/relationships/customXml" Target="../ink/ink3440.xml"/><Relationship Id="rId248" Type="http://schemas.openxmlformats.org/officeDocument/2006/relationships/customXml" Target="../ink/ink3461.xml"/><Relationship Id="rId12" Type="http://schemas.openxmlformats.org/officeDocument/2006/relationships/customXml" Target="../ink/ink3343.xml"/><Relationship Id="rId108" Type="http://schemas.openxmlformats.org/officeDocument/2006/relationships/customXml" Target="../ink/ink3391.xml"/><Relationship Id="rId315" Type="http://schemas.openxmlformats.org/officeDocument/2006/relationships/image" Target="../media/image3084.png"/><Relationship Id="rId357" Type="http://schemas.openxmlformats.org/officeDocument/2006/relationships/image" Target="../media/image3105.png"/><Relationship Id="rId54" Type="http://schemas.openxmlformats.org/officeDocument/2006/relationships/customXml" Target="../ink/ink3364.xml"/><Relationship Id="rId96" Type="http://schemas.openxmlformats.org/officeDocument/2006/relationships/customXml" Target="../ink/ink3385.xml"/><Relationship Id="rId161" Type="http://schemas.openxmlformats.org/officeDocument/2006/relationships/image" Target="../media/image3007.png"/><Relationship Id="rId217" Type="http://schemas.openxmlformats.org/officeDocument/2006/relationships/image" Target="../media/image3035.png"/><Relationship Id="rId399" Type="http://schemas.openxmlformats.org/officeDocument/2006/relationships/image" Target="../media/image3126.png"/><Relationship Id="rId259" Type="http://schemas.openxmlformats.org/officeDocument/2006/relationships/image" Target="../media/image3056.png"/><Relationship Id="rId23" Type="http://schemas.openxmlformats.org/officeDocument/2006/relationships/image" Target="../media/image2938.png"/><Relationship Id="rId119" Type="http://schemas.openxmlformats.org/officeDocument/2006/relationships/image" Target="../media/image2986.png"/><Relationship Id="rId270" Type="http://schemas.openxmlformats.org/officeDocument/2006/relationships/customXml" Target="../ink/ink3472.xml"/><Relationship Id="rId326" Type="http://schemas.openxmlformats.org/officeDocument/2006/relationships/customXml" Target="../ink/ink3500.xml"/><Relationship Id="rId65" Type="http://schemas.openxmlformats.org/officeDocument/2006/relationships/image" Target="../media/image2959.png"/><Relationship Id="rId130" Type="http://schemas.openxmlformats.org/officeDocument/2006/relationships/customXml" Target="../ink/ink3402.xml"/><Relationship Id="rId368" Type="http://schemas.openxmlformats.org/officeDocument/2006/relationships/customXml" Target="../ink/ink3521.xml"/><Relationship Id="rId172" Type="http://schemas.openxmlformats.org/officeDocument/2006/relationships/customXml" Target="../ink/ink3423.xml"/><Relationship Id="rId228" Type="http://schemas.openxmlformats.org/officeDocument/2006/relationships/customXml" Target="../ink/ink3451.xml"/><Relationship Id="rId281" Type="http://schemas.openxmlformats.org/officeDocument/2006/relationships/image" Target="../media/image3067.png"/><Relationship Id="rId337" Type="http://schemas.openxmlformats.org/officeDocument/2006/relationships/image" Target="../media/image3095.png"/><Relationship Id="rId34" Type="http://schemas.openxmlformats.org/officeDocument/2006/relationships/customXml" Target="../ink/ink3354.xml"/><Relationship Id="rId76" Type="http://schemas.openxmlformats.org/officeDocument/2006/relationships/customXml" Target="../ink/ink3375.xml"/><Relationship Id="rId141" Type="http://schemas.openxmlformats.org/officeDocument/2006/relationships/image" Target="../media/image2997.png"/><Relationship Id="rId379" Type="http://schemas.openxmlformats.org/officeDocument/2006/relationships/image" Target="../media/image3116.png"/><Relationship Id="rId7" Type="http://schemas.openxmlformats.org/officeDocument/2006/relationships/image" Target="../media/image2930.png"/><Relationship Id="rId183" Type="http://schemas.openxmlformats.org/officeDocument/2006/relationships/image" Target="../media/image3018.png"/><Relationship Id="rId239" Type="http://schemas.openxmlformats.org/officeDocument/2006/relationships/image" Target="../media/image3046.png"/><Relationship Id="rId390" Type="http://schemas.openxmlformats.org/officeDocument/2006/relationships/customXml" Target="../ink/ink3532.xml"/><Relationship Id="rId404" Type="http://schemas.openxmlformats.org/officeDocument/2006/relationships/customXml" Target="../ink/ink3539.xml"/><Relationship Id="rId250" Type="http://schemas.openxmlformats.org/officeDocument/2006/relationships/customXml" Target="../ink/ink3462.xml"/><Relationship Id="rId292" Type="http://schemas.openxmlformats.org/officeDocument/2006/relationships/customXml" Target="../ink/ink3483.xml"/><Relationship Id="rId306" Type="http://schemas.openxmlformats.org/officeDocument/2006/relationships/customXml" Target="../ink/ink3490.xml"/><Relationship Id="rId45" Type="http://schemas.openxmlformats.org/officeDocument/2006/relationships/image" Target="../media/image2949.png"/><Relationship Id="rId87" Type="http://schemas.openxmlformats.org/officeDocument/2006/relationships/image" Target="../media/image2970.png"/><Relationship Id="rId110" Type="http://schemas.openxmlformats.org/officeDocument/2006/relationships/customXml" Target="../ink/ink3392.xml"/><Relationship Id="rId348" Type="http://schemas.openxmlformats.org/officeDocument/2006/relationships/customXml" Target="../ink/ink3511.xml"/><Relationship Id="rId152" Type="http://schemas.openxmlformats.org/officeDocument/2006/relationships/customXml" Target="../ink/ink3413.xml"/><Relationship Id="rId194" Type="http://schemas.openxmlformats.org/officeDocument/2006/relationships/customXml" Target="../ink/ink3434.xml"/><Relationship Id="rId208" Type="http://schemas.openxmlformats.org/officeDocument/2006/relationships/customXml" Target="../ink/ink3441.xml"/><Relationship Id="rId261" Type="http://schemas.openxmlformats.org/officeDocument/2006/relationships/image" Target="../media/image3057.png"/><Relationship Id="rId14" Type="http://schemas.openxmlformats.org/officeDocument/2006/relationships/customXml" Target="../ink/ink3344.xml"/><Relationship Id="rId56" Type="http://schemas.openxmlformats.org/officeDocument/2006/relationships/customXml" Target="../ink/ink3365.xml"/><Relationship Id="rId317" Type="http://schemas.openxmlformats.org/officeDocument/2006/relationships/image" Target="../media/image3085.png"/><Relationship Id="rId359" Type="http://schemas.openxmlformats.org/officeDocument/2006/relationships/image" Target="../media/image3106.png"/><Relationship Id="rId98" Type="http://schemas.openxmlformats.org/officeDocument/2006/relationships/customXml" Target="../ink/ink3386.xml"/><Relationship Id="rId121" Type="http://schemas.openxmlformats.org/officeDocument/2006/relationships/image" Target="../media/image2987.png"/><Relationship Id="rId163" Type="http://schemas.openxmlformats.org/officeDocument/2006/relationships/image" Target="../media/image3008.png"/><Relationship Id="rId219" Type="http://schemas.openxmlformats.org/officeDocument/2006/relationships/image" Target="../media/image3036.png"/><Relationship Id="rId370" Type="http://schemas.openxmlformats.org/officeDocument/2006/relationships/customXml" Target="../ink/ink3522.xml"/><Relationship Id="rId230" Type="http://schemas.openxmlformats.org/officeDocument/2006/relationships/customXml" Target="../ink/ink3452.xml"/><Relationship Id="rId25" Type="http://schemas.openxmlformats.org/officeDocument/2006/relationships/image" Target="../media/image2939.png"/><Relationship Id="rId67" Type="http://schemas.openxmlformats.org/officeDocument/2006/relationships/image" Target="../media/image2960.png"/><Relationship Id="rId272" Type="http://schemas.openxmlformats.org/officeDocument/2006/relationships/customXml" Target="../ink/ink3473.xml"/><Relationship Id="rId328" Type="http://schemas.openxmlformats.org/officeDocument/2006/relationships/customXml" Target="../ink/ink3501.xml"/><Relationship Id="rId132" Type="http://schemas.openxmlformats.org/officeDocument/2006/relationships/customXml" Target="../ink/ink3403.xml"/><Relationship Id="rId174" Type="http://schemas.openxmlformats.org/officeDocument/2006/relationships/customXml" Target="../ink/ink3424.xml"/><Relationship Id="rId381" Type="http://schemas.openxmlformats.org/officeDocument/2006/relationships/image" Target="../media/image3117.png"/><Relationship Id="rId241" Type="http://schemas.openxmlformats.org/officeDocument/2006/relationships/image" Target="../media/image3047.png"/><Relationship Id="rId36" Type="http://schemas.openxmlformats.org/officeDocument/2006/relationships/customXml" Target="../ink/ink3355.xml"/><Relationship Id="rId283" Type="http://schemas.openxmlformats.org/officeDocument/2006/relationships/image" Target="../media/image3068.png"/><Relationship Id="rId339" Type="http://schemas.openxmlformats.org/officeDocument/2006/relationships/image" Target="../media/image3096.png"/><Relationship Id="rId78" Type="http://schemas.openxmlformats.org/officeDocument/2006/relationships/customXml" Target="../ink/ink3376.xml"/><Relationship Id="rId101" Type="http://schemas.openxmlformats.org/officeDocument/2006/relationships/image" Target="../media/image2977.png"/><Relationship Id="rId143" Type="http://schemas.openxmlformats.org/officeDocument/2006/relationships/image" Target="../media/image2998.png"/><Relationship Id="rId185" Type="http://schemas.openxmlformats.org/officeDocument/2006/relationships/image" Target="../media/image3019.png"/><Relationship Id="rId350" Type="http://schemas.openxmlformats.org/officeDocument/2006/relationships/customXml" Target="../ink/ink3512.xml"/><Relationship Id="rId9" Type="http://schemas.openxmlformats.org/officeDocument/2006/relationships/image" Target="../media/image2931.png"/><Relationship Id="rId210" Type="http://schemas.openxmlformats.org/officeDocument/2006/relationships/customXml" Target="../ink/ink3442.xml"/><Relationship Id="rId392" Type="http://schemas.openxmlformats.org/officeDocument/2006/relationships/customXml" Target="../ink/ink3533.xml"/><Relationship Id="rId252" Type="http://schemas.openxmlformats.org/officeDocument/2006/relationships/customXml" Target="../ink/ink3463.xml"/><Relationship Id="rId294" Type="http://schemas.openxmlformats.org/officeDocument/2006/relationships/customXml" Target="../ink/ink3484.xml"/><Relationship Id="rId308" Type="http://schemas.openxmlformats.org/officeDocument/2006/relationships/customXml" Target="../ink/ink3491.xml"/><Relationship Id="rId47" Type="http://schemas.openxmlformats.org/officeDocument/2006/relationships/image" Target="../media/image2950.png"/><Relationship Id="rId89" Type="http://schemas.openxmlformats.org/officeDocument/2006/relationships/image" Target="../media/image2971.png"/><Relationship Id="rId112" Type="http://schemas.openxmlformats.org/officeDocument/2006/relationships/customXml" Target="../ink/ink3393.xml"/><Relationship Id="rId154" Type="http://schemas.openxmlformats.org/officeDocument/2006/relationships/customXml" Target="../ink/ink3414.xml"/><Relationship Id="rId361" Type="http://schemas.openxmlformats.org/officeDocument/2006/relationships/image" Target="../media/image3107.png"/><Relationship Id="rId196" Type="http://schemas.openxmlformats.org/officeDocument/2006/relationships/customXml" Target="../ink/ink3435.xml"/><Relationship Id="rId16" Type="http://schemas.openxmlformats.org/officeDocument/2006/relationships/customXml" Target="../ink/ink3345.xml"/><Relationship Id="rId221" Type="http://schemas.openxmlformats.org/officeDocument/2006/relationships/image" Target="../media/image3037.png"/><Relationship Id="rId263" Type="http://schemas.openxmlformats.org/officeDocument/2006/relationships/image" Target="../media/image3058.png"/><Relationship Id="rId319" Type="http://schemas.openxmlformats.org/officeDocument/2006/relationships/image" Target="../media/image3086.png"/><Relationship Id="rId58" Type="http://schemas.openxmlformats.org/officeDocument/2006/relationships/customXml" Target="../ink/ink3366.xml"/><Relationship Id="rId123" Type="http://schemas.openxmlformats.org/officeDocument/2006/relationships/image" Target="../media/image2988.png"/><Relationship Id="rId330" Type="http://schemas.openxmlformats.org/officeDocument/2006/relationships/customXml" Target="../ink/ink3502.xml"/><Relationship Id="rId165" Type="http://schemas.openxmlformats.org/officeDocument/2006/relationships/image" Target="../media/image3009.png"/><Relationship Id="rId372" Type="http://schemas.openxmlformats.org/officeDocument/2006/relationships/customXml" Target="../ink/ink3523.xml"/><Relationship Id="rId211" Type="http://schemas.openxmlformats.org/officeDocument/2006/relationships/image" Target="../media/image3032.png"/><Relationship Id="rId232" Type="http://schemas.openxmlformats.org/officeDocument/2006/relationships/customXml" Target="../ink/ink3453.xml"/><Relationship Id="rId253" Type="http://schemas.openxmlformats.org/officeDocument/2006/relationships/image" Target="../media/image3053.png"/><Relationship Id="rId274" Type="http://schemas.openxmlformats.org/officeDocument/2006/relationships/customXml" Target="../ink/ink3474.xml"/><Relationship Id="rId295" Type="http://schemas.openxmlformats.org/officeDocument/2006/relationships/image" Target="../media/image3074.png"/><Relationship Id="rId309" Type="http://schemas.openxmlformats.org/officeDocument/2006/relationships/image" Target="../media/image3081.png"/><Relationship Id="rId27" Type="http://schemas.openxmlformats.org/officeDocument/2006/relationships/image" Target="../media/image2940.png"/><Relationship Id="rId48" Type="http://schemas.openxmlformats.org/officeDocument/2006/relationships/customXml" Target="../ink/ink3361.xml"/><Relationship Id="rId69" Type="http://schemas.openxmlformats.org/officeDocument/2006/relationships/image" Target="../media/image2961.png"/><Relationship Id="rId113" Type="http://schemas.openxmlformats.org/officeDocument/2006/relationships/image" Target="../media/image2983.png"/><Relationship Id="rId134" Type="http://schemas.openxmlformats.org/officeDocument/2006/relationships/customXml" Target="../ink/ink3404.xml"/><Relationship Id="rId320" Type="http://schemas.openxmlformats.org/officeDocument/2006/relationships/customXml" Target="../ink/ink3497.xml"/><Relationship Id="rId80" Type="http://schemas.openxmlformats.org/officeDocument/2006/relationships/customXml" Target="../ink/ink3377.xml"/><Relationship Id="rId155" Type="http://schemas.openxmlformats.org/officeDocument/2006/relationships/image" Target="../media/image3004.png"/><Relationship Id="rId176" Type="http://schemas.openxmlformats.org/officeDocument/2006/relationships/customXml" Target="../ink/ink3425.xml"/><Relationship Id="rId197" Type="http://schemas.openxmlformats.org/officeDocument/2006/relationships/image" Target="../media/image3025.png"/><Relationship Id="rId341" Type="http://schemas.openxmlformats.org/officeDocument/2006/relationships/image" Target="../media/image3097.png"/><Relationship Id="rId362" Type="http://schemas.openxmlformats.org/officeDocument/2006/relationships/customXml" Target="../ink/ink3518.xml"/><Relationship Id="rId383" Type="http://schemas.openxmlformats.org/officeDocument/2006/relationships/image" Target="../media/image3118.png"/><Relationship Id="rId201" Type="http://schemas.openxmlformats.org/officeDocument/2006/relationships/image" Target="../media/image3027.png"/><Relationship Id="rId222" Type="http://schemas.openxmlformats.org/officeDocument/2006/relationships/customXml" Target="../ink/ink3448.xml"/><Relationship Id="rId243" Type="http://schemas.openxmlformats.org/officeDocument/2006/relationships/image" Target="../media/image3048.png"/><Relationship Id="rId264" Type="http://schemas.openxmlformats.org/officeDocument/2006/relationships/customXml" Target="../ink/ink3469.xml"/><Relationship Id="rId285" Type="http://schemas.openxmlformats.org/officeDocument/2006/relationships/image" Target="../media/image3069.png"/><Relationship Id="rId17" Type="http://schemas.openxmlformats.org/officeDocument/2006/relationships/image" Target="../media/image2935.png"/><Relationship Id="rId38" Type="http://schemas.openxmlformats.org/officeDocument/2006/relationships/customXml" Target="../ink/ink3356.xml"/><Relationship Id="rId59" Type="http://schemas.openxmlformats.org/officeDocument/2006/relationships/image" Target="../media/image2956.png"/><Relationship Id="rId103" Type="http://schemas.openxmlformats.org/officeDocument/2006/relationships/image" Target="../media/image2978.png"/><Relationship Id="rId124" Type="http://schemas.openxmlformats.org/officeDocument/2006/relationships/customXml" Target="../ink/ink3399.xml"/><Relationship Id="rId310" Type="http://schemas.openxmlformats.org/officeDocument/2006/relationships/customXml" Target="../ink/ink3492.xml"/><Relationship Id="rId70" Type="http://schemas.openxmlformats.org/officeDocument/2006/relationships/customXml" Target="../ink/ink3372.xml"/><Relationship Id="rId91" Type="http://schemas.openxmlformats.org/officeDocument/2006/relationships/image" Target="../media/image2972.png"/><Relationship Id="rId145" Type="http://schemas.openxmlformats.org/officeDocument/2006/relationships/image" Target="../media/image2999.png"/><Relationship Id="rId166" Type="http://schemas.openxmlformats.org/officeDocument/2006/relationships/customXml" Target="../ink/ink3420.xml"/><Relationship Id="rId187" Type="http://schemas.openxmlformats.org/officeDocument/2006/relationships/image" Target="../media/image3020.png"/><Relationship Id="rId331" Type="http://schemas.openxmlformats.org/officeDocument/2006/relationships/image" Target="../media/image3092.png"/><Relationship Id="rId352" Type="http://schemas.openxmlformats.org/officeDocument/2006/relationships/customXml" Target="../ink/ink3513.xml"/><Relationship Id="rId373" Type="http://schemas.openxmlformats.org/officeDocument/2006/relationships/image" Target="../media/image3113.png"/><Relationship Id="rId394" Type="http://schemas.openxmlformats.org/officeDocument/2006/relationships/customXml" Target="../ink/ink3534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443.xml"/><Relationship Id="rId233" Type="http://schemas.openxmlformats.org/officeDocument/2006/relationships/image" Target="../media/image3043.png"/><Relationship Id="rId254" Type="http://schemas.openxmlformats.org/officeDocument/2006/relationships/customXml" Target="../ink/ink3464.xml"/><Relationship Id="rId28" Type="http://schemas.openxmlformats.org/officeDocument/2006/relationships/customXml" Target="../ink/ink3351.xml"/><Relationship Id="rId49" Type="http://schemas.openxmlformats.org/officeDocument/2006/relationships/image" Target="../media/image2951.png"/><Relationship Id="rId114" Type="http://schemas.openxmlformats.org/officeDocument/2006/relationships/customXml" Target="../ink/ink3394.xml"/><Relationship Id="rId275" Type="http://schemas.openxmlformats.org/officeDocument/2006/relationships/image" Target="../media/image3064.png"/><Relationship Id="rId296" Type="http://schemas.openxmlformats.org/officeDocument/2006/relationships/customXml" Target="../ink/ink3485.xml"/><Relationship Id="rId300" Type="http://schemas.openxmlformats.org/officeDocument/2006/relationships/customXml" Target="../ink/ink3487.xml"/><Relationship Id="rId60" Type="http://schemas.openxmlformats.org/officeDocument/2006/relationships/customXml" Target="../ink/ink3367.xml"/><Relationship Id="rId81" Type="http://schemas.openxmlformats.org/officeDocument/2006/relationships/image" Target="../media/image2967.png"/><Relationship Id="rId135" Type="http://schemas.openxmlformats.org/officeDocument/2006/relationships/image" Target="../media/image2994.png"/><Relationship Id="rId156" Type="http://schemas.openxmlformats.org/officeDocument/2006/relationships/customXml" Target="../ink/ink3415.xml"/><Relationship Id="rId177" Type="http://schemas.openxmlformats.org/officeDocument/2006/relationships/image" Target="../media/image3015.png"/><Relationship Id="rId198" Type="http://schemas.openxmlformats.org/officeDocument/2006/relationships/customXml" Target="../ink/ink3436.xml"/><Relationship Id="rId321" Type="http://schemas.openxmlformats.org/officeDocument/2006/relationships/image" Target="../media/image3087.png"/><Relationship Id="rId342" Type="http://schemas.openxmlformats.org/officeDocument/2006/relationships/customXml" Target="../ink/ink3508.xml"/><Relationship Id="rId363" Type="http://schemas.openxmlformats.org/officeDocument/2006/relationships/image" Target="../media/image3108.png"/><Relationship Id="rId384" Type="http://schemas.openxmlformats.org/officeDocument/2006/relationships/customXml" Target="../ink/ink3529.xml"/><Relationship Id="rId202" Type="http://schemas.openxmlformats.org/officeDocument/2006/relationships/customXml" Target="../ink/ink3438.xml"/><Relationship Id="rId223" Type="http://schemas.openxmlformats.org/officeDocument/2006/relationships/image" Target="../media/image3038.png"/><Relationship Id="rId244" Type="http://schemas.openxmlformats.org/officeDocument/2006/relationships/customXml" Target="../ink/ink3459.xml"/><Relationship Id="rId18" Type="http://schemas.openxmlformats.org/officeDocument/2006/relationships/customXml" Target="../ink/ink3346.xml"/><Relationship Id="rId39" Type="http://schemas.openxmlformats.org/officeDocument/2006/relationships/image" Target="../media/image2946.png"/><Relationship Id="rId265" Type="http://schemas.openxmlformats.org/officeDocument/2006/relationships/image" Target="../media/image3059.png"/><Relationship Id="rId286" Type="http://schemas.openxmlformats.org/officeDocument/2006/relationships/customXml" Target="../ink/ink3480.xml"/><Relationship Id="rId50" Type="http://schemas.openxmlformats.org/officeDocument/2006/relationships/customXml" Target="../ink/ink3362.xml"/><Relationship Id="rId104" Type="http://schemas.openxmlformats.org/officeDocument/2006/relationships/customXml" Target="../ink/ink3389.xml"/><Relationship Id="rId125" Type="http://schemas.openxmlformats.org/officeDocument/2006/relationships/image" Target="../media/image2989.png"/><Relationship Id="rId146" Type="http://schemas.openxmlformats.org/officeDocument/2006/relationships/customXml" Target="../ink/ink3410.xml"/><Relationship Id="rId167" Type="http://schemas.openxmlformats.org/officeDocument/2006/relationships/image" Target="../media/image3010.png"/><Relationship Id="rId188" Type="http://schemas.openxmlformats.org/officeDocument/2006/relationships/customXml" Target="../ink/ink3431.xml"/><Relationship Id="rId311" Type="http://schemas.openxmlformats.org/officeDocument/2006/relationships/image" Target="../media/image3082.png"/><Relationship Id="rId332" Type="http://schemas.openxmlformats.org/officeDocument/2006/relationships/customXml" Target="../ink/ink3503.xml"/><Relationship Id="rId353" Type="http://schemas.openxmlformats.org/officeDocument/2006/relationships/image" Target="../media/image3103.png"/><Relationship Id="rId374" Type="http://schemas.openxmlformats.org/officeDocument/2006/relationships/customXml" Target="../ink/ink3524.xml"/><Relationship Id="rId395" Type="http://schemas.openxmlformats.org/officeDocument/2006/relationships/image" Target="../media/image3124.png"/><Relationship Id="rId71" Type="http://schemas.openxmlformats.org/officeDocument/2006/relationships/image" Target="../media/image2962.png"/><Relationship Id="rId92" Type="http://schemas.openxmlformats.org/officeDocument/2006/relationships/customXml" Target="../ink/ink3383.xml"/><Relationship Id="rId213" Type="http://schemas.openxmlformats.org/officeDocument/2006/relationships/image" Target="../media/image3033.png"/><Relationship Id="rId234" Type="http://schemas.openxmlformats.org/officeDocument/2006/relationships/customXml" Target="../ink/ink3454.xml"/><Relationship Id="rId2" Type="http://schemas.openxmlformats.org/officeDocument/2006/relationships/customXml" Target="../ink/ink3338.xml"/><Relationship Id="rId29" Type="http://schemas.openxmlformats.org/officeDocument/2006/relationships/image" Target="../media/image2941.png"/><Relationship Id="rId255" Type="http://schemas.openxmlformats.org/officeDocument/2006/relationships/image" Target="../media/image3054.png"/><Relationship Id="rId276" Type="http://schemas.openxmlformats.org/officeDocument/2006/relationships/customXml" Target="../ink/ink3475.xml"/><Relationship Id="rId297" Type="http://schemas.openxmlformats.org/officeDocument/2006/relationships/image" Target="../media/image3075.png"/><Relationship Id="rId40" Type="http://schemas.openxmlformats.org/officeDocument/2006/relationships/customXml" Target="../ink/ink3357.xml"/><Relationship Id="rId115" Type="http://schemas.openxmlformats.org/officeDocument/2006/relationships/image" Target="../media/image2984.png"/><Relationship Id="rId136" Type="http://schemas.openxmlformats.org/officeDocument/2006/relationships/customXml" Target="../ink/ink3405.xml"/><Relationship Id="rId157" Type="http://schemas.openxmlformats.org/officeDocument/2006/relationships/image" Target="../media/image3005.png"/><Relationship Id="rId178" Type="http://schemas.openxmlformats.org/officeDocument/2006/relationships/customXml" Target="../ink/ink3426.xml"/><Relationship Id="rId301" Type="http://schemas.openxmlformats.org/officeDocument/2006/relationships/image" Target="../media/image3077.png"/><Relationship Id="rId322" Type="http://schemas.openxmlformats.org/officeDocument/2006/relationships/customXml" Target="../ink/ink3498.xml"/><Relationship Id="rId343" Type="http://schemas.openxmlformats.org/officeDocument/2006/relationships/image" Target="../media/image3098.png"/><Relationship Id="rId364" Type="http://schemas.openxmlformats.org/officeDocument/2006/relationships/customXml" Target="../ink/ink3519.xml"/><Relationship Id="rId61" Type="http://schemas.openxmlformats.org/officeDocument/2006/relationships/image" Target="../media/image2957.png"/><Relationship Id="rId82" Type="http://schemas.openxmlformats.org/officeDocument/2006/relationships/customXml" Target="../ink/ink3378.xml"/><Relationship Id="rId199" Type="http://schemas.openxmlformats.org/officeDocument/2006/relationships/image" Target="../media/image3026.png"/><Relationship Id="rId203" Type="http://schemas.openxmlformats.org/officeDocument/2006/relationships/image" Target="../media/image3028.png"/><Relationship Id="rId385" Type="http://schemas.openxmlformats.org/officeDocument/2006/relationships/image" Target="../media/image3119.png"/><Relationship Id="rId19" Type="http://schemas.openxmlformats.org/officeDocument/2006/relationships/image" Target="../media/image2936.png"/><Relationship Id="rId224" Type="http://schemas.openxmlformats.org/officeDocument/2006/relationships/customXml" Target="../ink/ink3449.xml"/><Relationship Id="rId245" Type="http://schemas.openxmlformats.org/officeDocument/2006/relationships/image" Target="../media/image3049.png"/><Relationship Id="rId266" Type="http://schemas.openxmlformats.org/officeDocument/2006/relationships/customXml" Target="../ink/ink3470.xml"/><Relationship Id="rId287" Type="http://schemas.openxmlformats.org/officeDocument/2006/relationships/image" Target="../media/image3070.png"/><Relationship Id="rId30" Type="http://schemas.openxmlformats.org/officeDocument/2006/relationships/customXml" Target="../ink/ink3352.xml"/><Relationship Id="rId105" Type="http://schemas.openxmlformats.org/officeDocument/2006/relationships/image" Target="../media/image2979.png"/><Relationship Id="rId126" Type="http://schemas.openxmlformats.org/officeDocument/2006/relationships/customXml" Target="../ink/ink3400.xml"/><Relationship Id="rId147" Type="http://schemas.openxmlformats.org/officeDocument/2006/relationships/image" Target="../media/image3000.png"/><Relationship Id="rId168" Type="http://schemas.openxmlformats.org/officeDocument/2006/relationships/customXml" Target="../ink/ink3421.xml"/><Relationship Id="rId312" Type="http://schemas.openxmlformats.org/officeDocument/2006/relationships/customXml" Target="../ink/ink3493.xml"/><Relationship Id="rId333" Type="http://schemas.openxmlformats.org/officeDocument/2006/relationships/image" Target="../media/image3093.png"/><Relationship Id="rId354" Type="http://schemas.openxmlformats.org/officeDocument/2006/relationships/customXml" Target="../ink/ink3514.xml"/><Relationship Id="rId51" Type="http://schemas.openxmlformats.org/officeDocument/2006/relationships/image" Target="../media/image2952.png"/><Relationship Id="rId72" Type="http://schemas.openxmlformats.org/officeDocument/2006/relationships/customXml" Target="../ink/ink3373.xml"/><Relationship Id="rId93" Type="http://schemas.openxmlformats.org/officeDocument/2006/relationships/image" Target="../media/image2973.png"/><Relationship Id="rId189" Type="http://schemas.openxmlformats.org/officeDocument/2006/relationships/image" Target="../media/image3021.png"/><Relationship Id="rId375" Type="http://schemas.openxmlformats.org/officeDocument/2006/relationships/image" Target="../media/image3114.png"/><Relationship Id="rId396" Type="http://schemas.openxmlformats.org/officeDocument/2006/relationships/customXml" Target="../ink/ink3535.xml"/><Relationship Id="rId3" Type="http://schemas.openxmlformats.org/officeDocument/2006/relationships/image" Target="../media/image2928.png"/><Relationship Id="rId214" Type="http://schemas.openxmlformats.org/officeDocument/2006/relationships/customXml" Target="../ink/ink3444.xml"/><Relationship Id="rId235" Type="http://schemas.openxmlformats.org/officeDocument/2006/relationships/image" Target="../media/image3044.png"/><Relationship Id="rId256" Type="http://schemas.openxmlformats.org/officeDocument/2006/relationships/customXml" Target="../ink/ink3465.xml"/><Relationship Id="rId277" Type="http://schemas.openxmlformats.org/officeDocument/2006/relationships/image" Target="../media/image3065.png"/><Relationship Id="rId298" Type="http://schemas.openxmlformats.org/officeDocument/2006/relationships/customXml" Target="../ink/ink3486.xml"/><Relationship Id="rId400" Type="http://schemas.openxmlformats.org/officeDocument/2006/relationships/customXml" Target="../ink/ink3537.xml"/><Relationship Id="rId116" Type="http://schemas.openxmlformats.org/officeDocument/2006/relationships/customXml" Target="../ink/ink3395.xml"/><Relationship Id="rId137" Type="http://schemas.openxmlformats.org/officeDocument/2006/relationships/image" Target="../media/image2995.png"/><Relationship Id="rId158" Type="http://schemas.openxmlformats.org/officeDocument/2006/relationships/customXml" Target="../ink/ink3416.xml"/><Relationship Id="rId302" Type="http://schemas.openxmlformats.org/officeDocument/2006/relationships/customXml" Target="../ink/ink3488.xml"/><Relationship Id="rId323" Type="http://schemas.openxmlformats.org/officeDocument/2006/relationships/image" Target="../media/image3088.png"/><Relationship Id="rId344" Type="http://schemas.openxmlformats.org/officeDocument/2006/relationships/customXml" Target="../ink/ink3509.xml"/><Relationship Id="rId20" Type="http://schemas.openxmlformats.org/officeDocument/2006/relationships/customXml" Target="../ink/ink3347.xml"/><Relationship Id="rId41" Type="http://schemas.openxmlformats.org/officeDocument/2006/relationships/image" Target="../media/image2947.png"/><Relationship Id="rId62" Type="http://schemas.openxmlformats.org/officeDocument/2006/relationships/customXml" Target="../ink/ink3368.xml"/><Relationship Id="rId83" Type="http://schemas.openxmlformats.org/officeDocument/2006/relationships/image" Target="../media/image2968.png"/><Relationship Id="rId179" Type="http://schemas.openxmlformats.org/officeDocument/2006/relationships/image" Target="../media/image3016.png"/><Relationship Id="rId365" Type="http://schemas.openxmlformats.org/officeDocument/2006/relationships/image" Target="../media/image3109.png"/><Relationship Id="rId386" Type="http://schemas.openxmlformats.org/officeDocument/2006/relationships/customXml" Target="../ink/ink3530.xml"/><Relationship Id="rId190" Type="http://schemas.openxmlformats.org/officeDocument/2006/relationships/customXml" Target="../ink/ink3432.xml"/><Relationship Id="rId204" Type="http://schemas.openxmlformats.org/officeDocument/2006/relationships/customXml" Target="../ink/ink3439.xml"/><Relationship Id="rId225" Type="http://schemas.openxmlformats.org/officeDocument/2006/relationships/image" Target="../media/image3039.png"/><Relationship Id="rId246" Type="http://schemas.openxmlformats.org/officeDocument/2006/relationships/customXml" Target="../ink/ink3460.xml"/><Relationship Id="rId267" Type="http://schemas.openxmlformats.org/officeDocument/2006/relationships/image" Target="../media/image3060.png"/><Relationship Id="rId288" Type="http://schemas.openxmlformats.org/officeDocument/2006/relationships/customXml" Target="../ink/ink3481.xml"/><Relationship Id="rId106" Type="http://schemas.openxmlformats.org/officeDocument/2006/relationships/customXml" Target="../ink/ink3390.xml"/><Relationship Id="rId127" Type="http://schemas.openxmlformats.org/officeDocument/2006/relationships/image" Target="../media/image2990.png"/><Relationship Id="rId313" Type="http://schemas.openxmlformats.org/officeDocument/2006/relationships/image" Target="../media/image3083.png"/><Relationship Id="rId10" Type="http://schemas.openxmlformats.org/officeDocument/2006/relationships/customXml" Target="../ink/ink3342.xml"/><Relationship Id="rId31" Type="http://schemas.openxmlformats.org/officeDocument/2006/relationships/image" Target="../media/image2942.png"/><Relationship Id="rId52" Type="http://schemas.openxmlformats.org/officeDocument/2006/relationships/customXml" Target="../ink/ink3363.xml"/><Relationship Id="rId73" Type="http://schemas.openxmlformats.org/officeDocument/2006/relationships/image" Target="../media/image2963.png"/><Relationship Id="rId94" Type="http://schemas.openxmlformats.org/officeDocument/2006/relationships/customXml" Target="../ink/ink3384.xml"/><Relationship Id="rId148" Type="http://schemas.openxmlformats.org/officeDocument/2006/relationships/customXml" Target="../ink/ink3411.xml"/><Relationship Id="rId169" Type="http://schemas.openxmlformats.org/officeDocument/2006/relationships/image" Target="../media/image3011.png"/><Relationship Id="rId334" Type="http://schemas.openxmlformats.org/officeDocument/2006/relationships/customXml" Target="../ink/ink3504.xml"/><Relationship Id="rId355" Type="http://schemas.openxmlformats.org/officeDocument/2006/relationships/image" Target="../media/image3104.png"/><Relationship Id="rId376" Type="http://schemas.openxmlformats.org/officeDocument/2006/relationships/customXml" Target="../ink/ink3525.xml"/><Relationship Id="rId397" Type="http://schemas.openxmlformats.org/officeDocument/2006/relationships/image" Target="../media/image3125.png"/><Relationship Id="rId4" Type="http://schemas.openxmlformats.org/officeDocument/2006/relationships/customXml" Target="../ink/ink3339.xml"/><Relationship Id="rId180" Type="http://schemas.openxmlformats.org/officeDocument/2006/relationships/customXml" Target="../ink/ink3427.xml"/><Relationship Id="rId215" Type="http://schemas.openxmlformats.org/officeDocument/2006/relationships/image" Target="../media/image3034.png"/><Relationship Id="rId236" Type="http://schemas.openxmlformats.org/officeDocument/2006/relationships/customXml" Target="../ink/ink3455.xml"/><Relationship Id="rId257" Type="http://schemas.openxmlformats.org/officeDocument/2006/relationships/image" Target="../media/image3055.png"/><Relationship Id="rId278" Type="http://schemas.openxmlformats.org/officeDocument/2006/relationships/customXml" Target="../ink/ink3476.xml"/><Relationship Id="rId401" Type="http://schemas.openxmlformats.org/officeDocument/2006/relationships/image" Target="../media/image3127.png"/><Relationship Id="rId303" Type="http://schemas.openxmlformats.org/officeDocument/2006/relationships/image" Target="../media/image3078.png"/><Relationship Id="rId42" Type="http://schemas.openxmlformats.org/officeDocument/2006/relationships/customXml" Target="../ink/ink3358.xml"/><Relationship Id="rId84" Type="http://schemas.openxmlformats.org/officeDocument/2006/relationships/customXml" Target="../ink/ink3379.xml"/><Relationship Id="rId138" Type="http://schemas.openxmlformats.org/officeDocument/2006/relationships/customXml" Target="../ink/ink3406.xml"/><Relationship Id="rId345" Type="http://schemas.openxmlformats.org/officeDocument/2006/relationships/image" Target="../media/image3099.png"/><Relationship Id="rId387" Type="http://schemas.openxmlformats.org/officeDocument/2006/relationships/image" Target="../media/image3120.png"/><Relationship Id="rId191" Type="http://schemas.openxmlformats.org/officeDocument/2006/relationships/image" Target="../media/image3022.png"/><Relationship Id="rId205" Type="http://schemas.openxmlformats.org/officeDocument/2006/relationships/image" Target="../media/image3029.png"/><Relationship Id="rId247" Type="http://schemas.openxmlformats.org/officeDocument/2006/relationships/image" Target="../media/image3050.png"/><Relationship Id="rId107" Type="http://schemas.openxmlformats.org/officeDocument/2006/relationships/image" Target="../media/image2980.png"/><Relationship Id="rId289" Type="http://schemas.openxmlformats.org/officeDocument/2006/relationships/image" Target="../media/image3071.png"/><Relationship Id="rId11" Type="http://schemas.openxmlformats.org/officeDocument/2006/relationships/image" Target="../media/image2932.png"/><Relationship Id="rId53" Type="http://schemas.openxmlformats.org/officeDocument/2006/relationships/image" Target="../media/image2953.png"/><Relationship Id="rId149" Type="http://schemas.openxmlformats.org/officeDocument/2006/relationships/image" Target="../media/image3001.png"/><Relationship Id="rId314" Type="http://schemas.openxmlformats.org/officeDocument/2006/relationships/customXml" Target="../ink/ink3494.xml"/><Relationship Id="rId356" Type="http://schemas.openxmlformats.org/officeDocument/2006/relationships/customXml" Target="../ink/ink3515.xml"/><Relationship Id="rId398" Type="http://schemas.openxmlformats.org/officeDocument/2006/relationships/customXml" Target="../ink/ink3536.xml"/><Relationship Id="rId95" Type="http://schemas.openxmlformats.org/officeDocument/2006/relationships/image" Target="../media/image2974.png"/><Relationship Id="rId160" Type="http://schemas.openxmlformats.org/officeDocument/2006/relationships/customXml" Target="../ink/ink3417.xml"/><Relationship Id="rId216" Type="http://schemas.openxmlformats.org/officeDocument/2006/relationships/customXml" Target="../ink/ink3445.xml"/><Relationship Id="rId258" Type="http://schemas.openxmlformats.org/officeDocument/2006/relationships/customXml" Target="../ink/ink3466.xml"/><Relationship Id="rId22" Type="http://schemas.openxmlformats.org/officeDocument/2006/relationships/customXml" Target="../ink/ink3348.xml"/><Relationship Id="rId64" Type="http://schemas.openxmlformats.org/officeDocument/2006/relationships/customXml" Target="../ink/ink3369.xml"/><Relationship Id="rId118" Type="http://schemas.openxmlformats.org/officeDocument/2006/relationships/customXml" Target="../ink/ink3396.xml"/><Relationship Id="rId325" Type="http://schemas.openxmlformats.org/officeDocument/2006/relationships/image" Target="../media/image3089.png"/><Relationship Id="rId367" Type="http://schemas.openxmlformats.org/officeDocument/2006/relationships/image" Target="../media/image3110.png"/><Relationship Id="rId171" Type="http://schemas.openxmlformats.org/officeDocument/2006/relationships/image" Target="../media/image3012.png"/><Relationship Id="rId227" Type="http://schemas.openxmlformats.org/officeDocument/2006/relationships/image" Target="../media/image3040.png"/><Relationship Id="rId269" Type="http://schemas.openxmlformats.org/officeDocument/2006/relationships/image" Target="../media/image3061.png"/><Relationship Id="rId33" Type="http://schemas.openxmlformats.org/officeDocument/2006/relationships/image" Target="../media/image2943.png"/><Relationship Id="rId129" Type="http://schemas.openxmlformats.org/officeDocument/2006/relationships/image" Target="../media/image2991.png"/><Relationship Id="rId280" Type="http://schemas.openxmlformats.org/officeDocument/2006/relationships/customXml" Target="../ink/ink3477.xml"/><Relationship Id="rId336" Type="http://schemas.openxmlformats.org/officeDocument/2006/relationships/customXml" Target="../ink/ink3505.xml"/><Relationship Id="rId75" Type="http://schemas.openxmlformats.org/officeDocument/2006/relationships/image" Target="../media/image2964.png"/><Relationship Id="rId140" Type="http://schemas.openxmlformats.org/officeDocument/2006/relationships/customXml" Target="../ink/ink3407.xml"/><Relationship Id="rId182" Type="http://schemas.openxmlformats.org/officeDocument/2006/relationships/customXml" Target="../ink/ink3428.xml"/><Relationship Id="rId378" Type="http://schemas.openxmlformats.org/officeDocument/2006/relationships/customXml" Target="../ink/ink3526.xml"/><Relationship Id="rId403" Type="http://schemas.openxmlformats.org/officeDocument/2006/relationships/image" Target="../media/image3128.png"/><Relationship Id="rId6" Type="http://schemas.openxmlformats.org/officeDocument/2006/relationships/customXml" Target="../ink/ink3340.xml"/><Relationship Id="rId238" Type="http://schemas.openxmlformats.org/officeDocument/2006/relationships/customXml" Target="../ink/ink3456.xml"/><Relationship Id="rId291" Type="http://schemas.openxmlformats.org/officeDocument/2006/relationships/image" Target="../media/image3072.png"/><Relationship Id="rId305" Type="http://schemas.openxmlformats.org/officeDocument/2006/relationships/image" Target="../media/image3079.png"/><Relationship Id="rId347" Type="http://schemas.openxmlformats.org/officeDocument/2006/relationships/image" Target="../media/image3100.png"/><Relationship Id="rId44" Type="http://schemas.openxmlformats.org/officeDocument/2006/relationships/customXml" Target="../ink/ink3359.xml"/><Relationship Id="rId86" Type="http://schemas.openxmlformats.org/officeDocument/2006/relationships/customXml" Target="../ink/ink3380.xml"/><Relationship Id="rId151" Type="http://schemas.openxmlformats.org/officeDocument/2006/relationships/image" Target="../media/image3002.png"/><Relationship Id="rId389" Type="http://schemas.openxmlformats.org/officeDocument/2006/relationships/image" Target="../media/image3121.png"/><Relationship Id="rId193" Type="http://schemas.openxmlformats.org/officeDocument/2006/relationships/image" Target="../media/image3023.png"/><Relationship Id="rId207" Type="http://schemas.openxmlformats.org/officeDocument/2006/relationships/image" Target="../media/image3030.png"/><Relationship Id="rId249" Type="http://schemas.openxmlformats.org/officeDocument/2006/relationships/image" Target="../media/image3051.png"/><Relationship Id="rId13" Type="http://schemas.openxmlformats.org/officeDocument/2006/relationships/image" Target="../media/image2933.png"/><Relationship Id="rId109" Type="http://schemas.openxmlformats.org/officeDocument/2006/relationships/image" Target="../media/image2981.png"/><Relationship Id="rId260" Type="http://schemas.openxmlformats.org/officeDocument/2006/relationships/customXml" Target="../ink/ink3467.xml"/><Relationship Id="rId316" Type="http://schemas.openxmlformats.org/officeDocument/2006/relationships/customXml" Target="../ink/ink3495.xml"/><Relationship Id="rId55" Type="http://schemas.openxmlformats.org/officeDocument/2006/relationships/image" Target="../media/image2954.png"/><Relationship Id="rId97" Type="http://schemas.openxmlformats.org/officeDocument/2006/relationships/image" Target="../media/image2975.png"/><Relationship Id="rId120" Type="http://schemas.openxmlformats.org/officeDocument/2006/relationships/customXml" Target="../ink/ink3397.xml"/><Relationship Id="rId358" Type="http://schemas.openxmlformats.org/officeDocument/2006/relationships/customXml" Target="../ink/ink3516.xml"/><Relationship Id="rId162" Type="http://schemas.openxmlformats.org/officeDocument/2006/relationships/customXml" Target="../ink/ink3418.xml"/><Relationship Id="rId218" Type="http://schemas.openxmlformats.org/officeDocument/2006/relationships/customXml" Target="../ink/ink3446.xml"/><Relationship Id="rId271" Type="http://schemas.openxmlformats.org/officeDocument/2006/relationships/image" Target="../media/image3062.png"/><Relationship Id="rId24" Type="http://schemas.openxmlformats.org/officeDocument/2006/relationships/customXml" Target="../ink/ink3349.xml"/><Relationship Id="rId66" Type="http://schemas.openxmlformats.org/officeDocument/2006/relationships/customXml" Target="../ink/ink3370.xml"/><Relationship Id="rId131" Type="http://schemas.openxmlformats.org/officeDocument/2006/relationships/image" Target="../media/image2992.png"/><Relationship Id="rId327" Type="http://schemas.openxmlformats.org/officeDocument/2006/relationships/image" Target="../media/image3090.png"/><Relationship Id="rId369" Type="http://schemas.openxmlformats.org/officeDocument/2006/relationships/image" Target="../media/image3111.png"/><Relationship Id="rId173" Type="http://schemas.openxmlformats.org/officeDocument/2006/relationships/image" Target="../media/image3013.png"/><Relationship Id="rId229" Type="http://schemas.openxmlformats.org/officeDocument/2006/relationships/image" Target="../media/image3041.png"/><Relationship Id="rId380" Type="http://schemas.openxmlformats.org/officeDocument/2006/relationships/customXml" Target="../ink/ink3527.xml"/><Relationship Id="rId240" Type="http://schemas.openxmlformats.org/officeDocument/2006/relationships/customXml" Target="../ink/ink3457.xml"/><Relationship Id="rId35" Type="http://schemas.openxmlformats.org/officeDocument/2006/relationships/image" Target="../media/image2944.png"/><Relationship Id="rId77" Type="http://schemas.openxmlformats.org/officeDocument/2006/relationships/image" Target="../media/image2965.png"/><Relationship Id="rId100" Type="http://schemas.openxmlformats.org/officeDocument/2006/relationships/customXml" Target="../ink/ink3387.xml"/><Relationship Id="rId282" Type="http://schemas.openxmlformats.org/officeDocument/2006/relationships/customXml" Target="../ink/ink3478.xml"/><Relationship Id="rId338" Type="http://schemas.openxmlformats.org/officeDocument/2006/relationships/customXml" Target="../ink/ink3506.xml"/><Relationship Id="rId8" Type="http://schemas.openxmlformats.org/officeDocument/2006/relationships/customXml" Target="../ink/ink3341.xml"/><Relationship Id="rId142" Type="http://schemas.openxmlformats.org/officeDocument/2006/relationships/customXml" Target="../ink/ink3408.xml"/><Relationship Id="rId184" Type="http://schemas.openxmlformats.org/officeDocument/2006/relationships/customXml" Target="../ink/ink3429.xml"/><Relationship Id="rId391" Type="http://schemas.openxmlformats.org/officeDocument/2006/relationships/image" Target="../media/image3122.png"/><Relationship Id="rId405" Type="http://schemas.openxmlformats.org/officeDocument/2006/relationships/image" Target="../media/image3129.png"/><Relationship Id="rId251" Type="http://schemas.openxmlformats.org/officeDocument/2006/relationships/image" Target="../media/image3052.png"/><Relationship Id="rId46" Type="http://schemas.openxmlformats.org/officeDocument/2006/relationships/customXml" Target="../ink/ink3360.xml"/><Relationship Id="rId293" Type="http://schemas.openxmlformats.org/officeDocument/2006/relationships/image" Target="../media/image3073.png"/><Relationship Id="rId307" Type="http://schemas.openxmlformats.org/officeDocument/2006/relationships/image" Target="../media/image3080.png"/><Relationship Id="rId349" Type="http://schemas.openxmlformats.org/officeDocument/2006/relationships/image" Target="../media/image3101.png"/><Relationship Id="rId88" Type="http://schemas.openxmlformats.org/officeDocument/2006/relationships/customXml" Target="../ink/ink3381.xml"/><Relationship Id="rId111" Type="http://schemas.openxmlformats.org/officeDocument/2006/relationships/image" Target="../media/image2982.png"/><Relationship Id="rId153" Type="http://schemas.openxmlformats.org/officeDocument/2006/relationships/image" Target="../media/image3003.png"/><Relationship Id="rId195" Type="http://schemas.openxmlformats.org/officeDocument/2006/relationships/image" Target="../media/image3024.png"/><Relationship Id="rId209" Type="http://schemas.openxmlformats.org/officeDocument/2006/relationships/image" Target="../media/image3031.png"/><Relationship Id="rId360" Type="http://schemas.openxmlformats.org/officeDocument/2006/relationships/customXml" Target="../ink/ink3517.xml"/><Relationship Id="rId220" Type="http://schemas.openxmlformats.org/officeDocument/2006/relationships/customXml" Target="../ink/ink3447.xml"/><Relationship Id="rId15" Type="http://schemas.openxmlformats.org/officeDocument/2006/relationships/image" Target="../media/image2934.png"/><Relationship Id="rId57" Type="http://schemas.openxmlformats.org/officeDocument/2006/relationships/image" Target="../media/image2955.png"/><Relationship Id="rId262" Type="http://schemas.openxmlformats.org/officeDocument/2006/relationships/customXml" Target="../ink/ink3468.xml"/><Relationship Id="rId318" Type="http://schemas.openxmlformats.org/officeDocument/2006/relationships/customXml" Target="../ink/ink3496.xml"/><Relationship Id="rId99" Type="http://schemas.openxmlformats.org/officeDocument/2006/relationships/image" Target="../media/image2976.png"/><Relationship Id="rId122" Type="http://schemas.openxmlformats.org/officeDocument/2006/relationships/customXml" Target="../ink/ink3398.xml"/><Relationship Id="rId164" Type="http://schemas.openxmlformats.org/officeDocument/2006/relationships/customXml" Target="../ink/ink3419.xml"/><Relationship Id="rId371" Type="http://schemas.openxmlformats.org/officeDocument/2006/relationships/image" Target="../media/image3112.png"/><Relationship Id="rId26" Type="http://schemas.openxmlformats.org/officeDocument/2006/relationships/customXml" Target="../ink/ink3350.xml"/><Relationship Id="rId231" Type="http://schemas.openxmlformats.org/officeDocument/2006/relationships/image" Target="../media/image3042.png"/><Relationship Id="rId273" Type="http://schemas.openxmlformats.org/officeDocument/2006/relationships/image" Target="../media/image3063.png"/><Relationship Id="rId329" Type="http://schemas.openxmlformats.org/officeDocument/2006/relationships/image" Target="../media/image3091.png"/><Relationship Id="rId68" Type="http://schemas.openxmlformats.org/officeDocument/2006/relationships/customXml" Target="../ink/ink3371.xml"/><Relationship Id="rId133" Type="http://schemas.openxmlformats.org/officeDocument/2006/relationships/image" Target="../media/image2993.png"/><Relationship Id="rId175" Type="http://schemas.openxmlformats.org/officeDocument/2006/relationships/image" Target="../media/image3014.png"/><Relationship Id="rId340" Type="http://schemas.openxmlformats.org/officeDocument/2006/relationships/customXml" Target="../ink/ink3507.xml"/><Relationship Id="rId200" Type="http://schemas.openxmlformats.org/officeDocument/2006/relationships/customXml" Target="../ink/ink3437.xml"/><Relationship Id="rId382" Type="http://schemas.openxmlformats.org/officeDocument/2006/relationships/customXml" Target="../ink/ink3528.xml"/><Relationship Id="rId242" Type="http://schemas.openxmlformats.org/officeDocument/2006/relationships/customXml" Target="../ink/ink3458.xml"/><Relationship Id="rId284" Type="http://schemas.openxmlformats.org/officeDocument/2006/relationships/customXml" Target="../ink/ink3479.xml"/><Relationship Id="rId37" Type="http://schemas.openxmlformats.org/officeDocument/2006/relationships/image" Target="../media/image2945.png"/><Relationship Id="rId79" Type="http://schemas.openxmlformats.org/officeDocument/2006/relationships/image" Target="../media/image2966.png"/><Relationship Id="rId102" Type="http://schemas.openxmlformats.org/officeDocument/2006/relationships/customXml" Target="../ink/ink3388.xml"/><Relationship Id="rId144" Type="http://schemas.openxmlformats.org/officeDocument/2006/relationships/customXml" Target="../ink/ink3409.xml"/><Relationship Id="rId90" Type="http://schemas.openxmlformats.org/officeDocument/2006/relationships/customXml" Target="../ink/ink3382.xml"/><Relationship Id="rId186" Type="http://schemas.openxmlformats.org/officeDocument/2006/relationships/customXml" Target="../ink/ink3430.xml"/><Relationship Id="rId351" Type="http://schemas.openxmlformats.org/officeDocument/2006/relationships/image" Target="../media/image3102.png"/><Relationship Id="rId393" Type="http://schemas.openxmlformats.org/officeDocument/2006/relationships/image" Target="../media/image3123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8.png"/><Relationship Id="rId299" Type="http://schemas.openxmlformats.org/officeDocument/2006/relationships/image" Target="../media/image3249.png"/><Relationship Id="rId21" Type="http://schemas.openxmlformats.org/officeDocument/2006/relationships/image" Target="../media/image2937.png"/><Relationship Id="rId63" Type="http://schemas.openxmlformats.org/officeDocument/2006/relationships/image" Target="../media/image3131.png"/><Relationship Id="rId159" Type="http://schemas.openxmlformats.org/officeDocument/2006/relationships/image" Target="../media/image3179.png"/><Relationship Id="rId324" Type="http://schemas.openxmlformats.org/officeDocument/2006/relationships/customXml" Target="../ink/ink3701.xml"/><Relationship Id="rId366" Type="http://schemas.openxmlformats.org/officeDocument/2006/relationships/customXml" Target="../ink/ink3722.xml"/><Relationship Id="rId170" Type="http://schemas.openxmlformats.org/officeDocument/2006/relationships/customXml" Target="../ink/ink3624.xml"/><Relationship Id="rId226" Type="http://schemas.openxmlformats.org/officeDocument/2006/relationships/customXml" Target="../ink/ink3652.xml"/><Relationship Id="rId268" Type="http://schemas.openxmlformats.org/officeDocument/2006/relationships/customXml" Target="../ink/ink3673.xml"/><Relationship Id="rId32" Type="http://schemas.openxmlformats.org/officeDocument/2006/relationships/customXml" Target="../ink/ink3555.xml"/><Relationship Id="rId74" Type="http://schemas.openxmlformats.org/officeDocument/2006/relationships/customXml" Target="../ink/ink3576.xml"/><Relationship Id="rId128" Type="http://schemas.openxmlformats.org/officeDocument/2006/relationships/customXml" Target="../ink/ink3603.xml"/><Relationship Id="rId335" Type="http://schemas.openxmlformats.org/officeDocument/2006/relationships/image" Target="../media/image3267.png"/><Relationship Id="rId5" Type="http://schemas.openxmlformats.org/officeDocument/2006/relationships/image" Target="../media/image2929.png"/><Relationship Id="rId181" Type="http://schemas.openxmlformats.org/officeDocument/2006/relationships/image" Target="../media/image3190.png"/><Relationship Id="rId237" Type="http://schemas.openxmlformats.org/officeDocument/2006/relationships/image" Target="../media/image3218.png"/><Relationship Id="rId279" Type="http://schemas.openxmlformats.org/officeDocument/2006/relationships/image" Target="../media/image3239.png"/><Relationship Id="rId43" Type="http://schemas.openxmlformats.org/officeDocument/2006/relationships/image" Target="../media/image2948.png"/><Relationship Id="rId139" Type="http://schemas.openxmlformats.org/officeDocument/2006/relationships/image" Target="../media/image3169.png"/><Relationship Id="rId290" Type="http://schemas.openxmlformats.org/officeDocument/2006/relationships/customXml" Target="../ink/ink3684.xml"/><Relationship Id="rId304" Type="http://schemas.openxmlformats.org/officeDocument/2006/relationships/customXml" Target="../ink/ink3691.xml"/><Relationship Id="rId346" Type="http://schemas.openxmlformats.org/officeDocument/2006/relationships/customXml" Target="../ink/ink3712.xml"/><Relationship Id="rId85" Type="http://schemas.openxmlformats.org/officeDocument/2006/relationships/image" Target="../media/image3142.png"/><Relationship Id="rId150" Type="http://schemas.openxmlformats.org/officeDocument/2006/relationships/customXml" Target="../ink/ink3614.xml"/><Relationship Id="rId192" Type="http://schemas.openxmlformats.org/officeDocument/2006/relationships/customXml" Target="../ink/ink3635.xml"/><Relationship Id="rId206" Type="http://schemas.openxmlformats.org/officeDocument/2006/relationships/customXml" Target="../ink/ink3642.xml"/><Relationship Id="rId248" Type="http://schemas.openxmlformats.org/officeDocument/2006/relationships/customXml" Target="../ink/ink3663.xml"/><Relationship Id="rId12" Type="http://schemas.openxmlformats.org/officeDocument/2006/relationships/customXml" Target="../ink/ink3545.xml"/><Relationship Id="rId108" Type="http://schemas.openxmlformats.org/officeDocument/2006/relationships/customXml" Target="../ink/ink3593.xml"/><Relationship Id="rId315" Type="http://schemas.openxmlformats.org/officeDocument/2006/relationships/image" Target="../media/image3257.png"/><Relationship Id="rId357" Type="http://schemas.openxmlformats.org/officeDocument/2006/relationships/image" Target="../media/image3278.png"/><Relationship Id="rId54" Type="http://schemas.openxmlformats.org/officeDocument/2006/relationships/customXml" Target="../ink/ink3566.xml"/><Relationship Id="rId96" Type="http://schemas.openxmlformats.org/officeDocument/2006/relationships/customXml" Target="../ink/ink3587.xml"/><Relationship Id="rId161" Type="http://schemas.openxmlformats.org/officeDocument/2006/relationships/image" Target="../media/image3180.png"/><Relationship Id="rId217" Type="http://schemas.openxmlformats.org/officeDocument/2006/relationships/image" Target="../media/image3208.png"/><Relationship Id="rId259" Type="http://schemas.openxmlformats.org/officeDocument/2006/relationships/image" Target="../media/image3229.png"/><Relationship Id="rId23" Type="http://schemas.openxmlformats.org/officeDocument/2006/relationships/image" Target="../media/image2938.png"/><Relationship Id="rId119" Type="http://schemas.openxmlformats.org/officeDocument/2006/relationships/image" Target="../media/image3159.png"/><Relationship Id="rId270" Type="http://schemas.openxmlformats.org/officeDocument/2006/relationships/customXml" Target="../ink/ink3674.xml"/><Relationship Id="rId326" Type="http://schemas.openxmlformats.org/officeDocument/2006/relationships/customXml" Target="../ink/ink3702.xml"/><Relationship Id="rId65" Type="http://schemas.openxmlformats.org/officeDocument/2006/relationships/image" Target="../media/image3132.png"/><Relationship Id="rId130" Type="http://schemas.openxmlformats.org/officeDocument/2006/relationships/customXml" Target="../ink/ink3604.xml"/><Relationship Id="rId368" Type="http://schemas.openxmlformats.org/officeDocument/2006/relationships/customXml" Target="../ink/ink3723.xml"/><Relationship Id="rId172" Type="http://schemas.openxmlformats.org/officeDocument/2006/relationships/customXml" Target="../ink/ink3625.xml"/><Relationship Id="rId228" Type="http://schemas.openxmlformats.org/officeDocument/2006/relationships/customXml" Target="../ink/ink3653.xml"/><Relationship Id="rId281" Type="http://schemas.openxmlformats.org/officeDocument/2006/relationships/image" Target="../media/image3240.png"/><Relationship Id="rId337" Type="http://schemas.openxmlformats.org/officeDocument/2006/relationships/image" Target="../media/image3268.png"/><Relationship Id="rId34" Type="http://schemas.openxmlformats.org/officeDocument/2006/relationships/customXml" Target="../ink/ink3556.xml"/><Relationship Id="rId76" Type="http://schemas.openxmlformats.org/officeDocument/2006/relationships/customXml" Target="../ink/ink3577.xml"/><Relationship Id="rId141" Type="http://schemas.openxmlformats.org/officeDocument/2006/relationships/image" Target="../media/image3170.png"/><Relationship Id="rId7" Type="http://schemas.openxmlformats.org/officeDocument/2006/relationships/image" Target="../media/image2930.png"/><Relationship Id="rId183" Type="http://schemas.openxmlformats.org/officeDocument/2006/relationships/image" Target="../media/image3191.png"/><Relationship Id="rId239" Type="http://schemas.openxmlformats.org/officeDocument/2006/relationships/image" Target="../media/image3219.png"/><Relationship Id="rId250" Type="http://schemas.openxmlformats.org/officeDocument/2006/relationships/customXml" Target="../ink/ink3664.xml"/><Relationship Id="rId292" Type="http://schemas.openxmlformats.org/officeDocument/2006/relationships/customXml" Target="../ink/ink3685.xml"/><Relationship Id="rId306" Type="http://schemas.openxmlformats.org/officeDocument/2006/relationships/customXml" Target="../ink/ink3692.xml"/><Relationship Id="rId45" Type="http://schemas.openxmlformats.org/officeDocument/2006/relationships/image" Target="../media/image2949.png"/><Relationship Id="rId87" Type="http://schemas.openxmlformats.org/officeDocument/2006/relationships/image" Target="../media/image3143.png"/><Relationship Id="rId110" Type="http://schemas.openxmlformats.org/officeDocument/2006/relationships/customXml" Target="../ink/ink3594.xml"/><Relationship Id="rId348" Type="http://schemas.openxmlformats.org/officeDocument/2006/relationships/customXml" Target="../ink/ink3713.xml"/><Relationship Id="rId152" Type="http://schemas.openxmlformats.org/officeDocument/2006/relationships/customXml" Target="../ink/ink3615.xml"/><Relationship Id="rId194" Type="http://schemas.openxmlformats.org/officeDocument/2006/relationships/customXml" Target="../ink/ink3636.xml"/><Relationship Id="rId208" Type="http://schemas.openxmlformats.org/officeDocument/2006/relationships/customXml" Target="../ink/ink3643.xml"/><Relationship Id="rId261" Type="http://schemas.openxmlformats.org/officeDocument/2006/relationships/image" Target="../media/image3230.png"/><Relationship Id="rId14" Type="http://schemas.openxmlformats.org/officeDocument/2006/relationships/customXml" Target="../ink/ink3546.xml"/><Relationship Id="rId56" Type="http://schemas.openxmlformats.org/officeDocument/2006/relationships/customXml" Target="../ink/ink3567.xml"/><Relationship Id="rId317" Type="http://schemas.openxmlformats.org/officeDocument/2006/relationships/image" Target="../media/image3258.png"/><Relationship Id="rId359" Type="http://schemas.openxmlformats.org/officeDocument/2006/relationships/image" Target="../media/image3279.png"/><Relationship Id="rId98" Type="http://schemas.openxmlformats.org/officeDocument/2006/relationships/customXml" Target="../ink/ink3588.xml"/><Relationship Id="rId121" Type="http://schemas.openxmlformats.org/officeDocument/2006/relationships/image" Target="../media/image3160.png"/><Relationship Id="rId163" Type="http://schemas.openxmlformats.org/officeDocument/2006/relationships/image" Target="../media/image3181.png"/><Relationship Id="rId219" Type="http://schemas.openxmlformats.org/officeDocument/2006/relationships/image" Target="../media/image3209.png"/><Relationship Id="rId370" Type="http://schemas.openxmlformats.org/officeDocument/2006/relationships/customXml" Target="../ink/ink3724.xml"/><Relationship Id="rId230" Type="http://schemas.openxmlformats.org/officeDocument/2006/relationships/customXml" Target="../ink/ink3654.xml"/><Relationship Id="rId25" Type="http://schemas.openxmlformats.org/officeDocument/2006/relationships/image" Target="../media/image2939.png"/><Relationship Id="rId67" Type="http://schemas.openxmlformats.org/officeDocument/2006/relationships/image" Target="../media/image3133.png"/><Relationship Id="rId272" Type="http://schemas.openxmlformats.org/officeDocument/2006/relationships/customXml" Target="../ink/ink3675.xml"/><Relationship Id="rId328" Type="http://schemas.openxmlformats.org/officeDocument/2006/relationships/customXml" Target="../ink/ink3703.xml"/><Relationship Id="rId132" Type="http://schemas.openxmlformats.org/officeDocument/2006/relationships/customXml" Target="../ink/ink3605.xml"/><Relationship Id="rId174" Type="http://schemas.openxmlformats.org/officeDocument/2006/relationships/customXml" Target="../ink/ink3626.xml"/><Relationship Id="rId241" Type="http://schemas.openxmlformats.org/officeDocument/2006/relationships/image" Target="../media/image3220.png"/><Relationship Id="rId36" Type="http://schemas.openxmlformats.org/officeDocument/2006/relationships/customXml" Target="../ink/ink3557.xml"/><Relationship Id="rId283" Type="http://schemas.openxmlformats.org/officeDocument/2006/relationships/image" Target="../media/image3241.png"/><Relationship Id="rId339" Type="http://schemas.openxmlformats.org/officeDocument/2006/relationships/image" Target="../media/image3269.png"/><Relationship Id="rId78" Type="http://schemas.openxmlformats.org/officeDocument/2006/relationships/customXml" Target="../ink/ink3578.xml"/><Relationship Id="rId99" Type="http://schemas.openxmlformats.org/officeDocument/2006/relationships/image" Target="../media/image3149.png"/><Relationship Id="rId101" Type="http://schemas.openxmlformats.org/officeDocument/2006/relationships/image" Target="../media/image3150.png"/><Relationship Id="rId122" Type="http://schemas.openxmlformats.org/officeDocument/2006/relationships/customXml" Target="../ink/ink3600.xml"/><Relationship Id="rId143" Type="http://schemas.openxmlformats.org/officeDocument/2006/relationships/image" Target="../media/image3171.png"/><Relationship Id="rId164" Type="http://schemas.openxmlformats.org/officeDocument/2006/relationships/customXml" Target="../ink/ink3621.xml"/><Relationship Id="rId185" Type="http://schemas.openxmlformats.org/officeDocument/2006/relationships/image" Target="../media/image3192.png"/><Relationship Id="rId350" Type="http://schemas.openxmlformats.org/officeDocument/2006/relationships/customXml" Target="../ink/ink3714.xml"/><Relationship Id="rId371" Type="http://schemas.openxmlformats.org/officeDocument/2006/relationships/image" Target="../media/image3285.png"/><Relationship Id="rId9" Type="http://schemas.openxmlformats.org/officeDocument/2006/relationships/image" Target="../media/image2931.png"/><Relationship Id="rId210" Type="http://schemas.openxmlformats.org/officeDocument/2006/relationships/customXml" Target="../ink/ink3644.xml"/><Relationship Id="rId26" Type="http://schemas.openxmlformats.org/officeDocument/2006/relationships/customXml" Target="../ink/ink3552.xml"/><Relationship Id="rId231" Type="http://schemas.openxmlformats.org/officeDocument/2006/relationships/image" Target="../media/image3215.png"/><Relationship Id="rId252" Type="http://schemas.openxmlformats.org/officeDocument/2006/relationships/customXml" Target="../ink/ink3665.xml"/><Relationship Id="rId273" Type="http://schemas.openxmlformats.org/officeDocument/2006/relationships/image" Target="../media/image3236.png"/><Relationship Id="rId294" Type="http://schemas.openxmlformats.org/officeDocument/2006/relationships/customXml" Target="../ink/ink3686.xml"/><Relationship Id="rId308" Type="http://schemas.openxmlformats.org/officeDocument/2006/relationships/customXml" Target="../ink/ink3693.xml"/><Relationship Id="rId329" Type="http://schemas.openxmlformats.org/officeDocument/2006/relationships/image" Target="../media/image3264.png"/><Relationship Id="rId47" Type="http://schemas.openxmlformats.org/officeDocument/2006/relationships/image" Target="../media/image2950.png"/><Relationship Id="rId68" Type="http://schemas.openxmlformats.org/officeDocument/2006/relationships/customXml" Target="../ink/ink3573.xml"/><Relationship Id="rId89" Type="http://schemas.openxmlformats.org/officeDocument/2006/relationships/image" Target="../media/image3144.png"/><Relationship Id="rId112" Type="http://schemas.openxmlformats.org/officeDocument/2006/relationships/customXml" Target="../ink/ink3595.xml"/><Relationship Id="rId133" Type="http://schemas.openxmlformats.org/officeDocument/2006/relationships/image" Target="../media/image3166.png"/><Relationship Id="rId154" Type="http://schemas.openxmlformats.org/officeDocument/2006/relationships/customXml" Target="../ink/ink3616.xml"/><Relationship Id="rId175" Type="http://schemas.openxmlformats.org/officeDocument/2006/relationships/image" Target="../media/image3187.png"/><Relationship Id="rId340" Type="http://schemas.openxmlformats.org/officeDocument/2006/relationships/customXml" Target="../ink/ink3709.xml"/><Relationship Id="rId361" Type="http://schemas.openxmlformats.org/officeDocument/2006/relationships/image" Target="../media/image3280.png"/><Relationship Id="rId196" Type="http://schemas.openxmlformats.org/officeDocument/2006/relationships/customXml" Target="../ink/ink3637.xml"/><Relationship Id="rId200" Type="http://schemas.openxmlformats.org/officeDocument/2006/relationships/customXml" Target="../ink/ink3639.xml"/><Relationship Id="rId16" Type="http://schemas.openxmlformats.org/officeDocument/2006/relationships/customXml" Target="../ink/ink3547.xml"/><Relationship Id="rId221" Type="http://schemas.openxmlformats.org/officeDocument/2006/relationships/image" Target="../media/image3210.png"/><Relationship Id="rId242" Type="http://schemas.openxmlformats.org/officeDocument/2006/relationships/customXml" Target="../ink/ink3660.xml"/><Relationship Id="rId263" Type="http://schemas.openxmlformats.org/officeDocument/2006/relationships/image" Target="../media/image3231.png"/><Relationship Id="rId284" Type="http://schemas.openxmlformats.org/officeDocument/2006/relationships/customXml" Target="../ink/ink3681.xml"/><Relationship Id="rId319" Type="http://schemas.openxmlformats.org/officeDocument/2006/relationships/image" Target="../media/image3259.png"/><Relationship Id="rId37" Type="http://schemas.openxmlformats.org/officeDocument/2006/relationships/image" Target="../media/image2945.png"/><Relationship Id="rId58" Type="http://schemas.openxmlformats.org/officeDocument/2006/relationships/customXml" Target="../ink/ink3568.xml"/><Relationship Id="rId79" Type="http://schemas.openxmlformats.org/officeDocument/2006/relationships/image" Target="../media/image3139.png"/><Relationship Id="rId102" Type="http://schemas.openxmlformats.org/officeDocument/2006/relationships/customXml" Target="../ink/ink3590.xml"/><Relationship Id="rId123" Type="http://schemas.openxmlformats.org/officeDocument/2006/relationships/image" Target="../media/image3161.png"/><Relationship Id="rId144" Type="http://schemas.openxmlformats.org/officeDocument/2006/relationships/customXml" Target="../ink/ink3611.xml"/><Relationship Id="rId330" Type="http://schemas.openxmlformats.org/officeDocument/2006/relationships/customXml" Target="../ink/ink3704.xml"/><Relationship Id="rId90" Type="http://schemas.openxmlformats.org/officeDocument/2006/relationships/customXml" Target="../ink/ink3584.xml"/><Relationship Id="rId165" Type="http://schemas.openxmlformats.org/officeDocument/2006/relationships/image" Target="../media/image3182.png"/><Relationship Id="rId186" Type="http://schemas.openxmlformats.org/officeDocument/2006/relationships/customXml" Target="../ink/ink3632.xml"/><Relationship Id="rId351" Type="http://schemas.openxmlformats.org/officeDocument/2006/relationships/image" Target="../media/image3275.png"/><Relationship Id="rId372" Type="http://schemas.openxmlformats.org/officeDocument/2006/relationships/customXml" Target="../ink/ink3725.xml"/><Relationship Id="rId211" Type="http://schemas.openxmlformats.org/officeDocument/2006/relationships/image" Target="../media/image3205.png"/><Relationship Id="rId232" Type="http://schemas.openxmlformats.org/officeDocument/2006/relationships/customXml" Target="../ink/ink3655.xml"/><Relationship Id="rId253" Type="http://schemas.openxmlformats.org/officeDocument/2006/relationships/image" Target="../media/image3226.png"/><Relationship Id="rId274" Type="http://schemas.openxmlformats.org/officeDocument/2006/relationships/customXml" Target="../ink/ink3676.xml"/><Relationship Id="rId295" Type="http://schemas.openxmlformats.org/officeDocument/2006/relationships/image" Target="../media/image3247.png"/><Relationship Id="rId309" Type="http://schemas.openxmlformats.org/officeDocument/2006/relationships/image" Target="../media/image3254.png"/><Relationship Id="rId27" Type="http://schemas.openxmlformats.org/officeDocument/2006/relationships/image" Target="../media/image2940.png"/><Relationship Id="rId48" Type="http://schemas.openxmlformats.org/officeDocument/2006/relationships/customXml" Target="../ink/ink3563.xml"/><Relationship Id="rId69" Type="http://schemas.openxmlformats.org/officeDocument/2006/relationships/image" Target="../media/image3134.png"/><Relationship Id="rId113" Type="http://schemas.openxmlformats.org/officeDocument/2006/relationships/image" Target="../media/image3156.png"/><Relationship Id="rId134" Type="http://schemas.openxmlformats.org/officeDocument/2006/relationships/customXml" Target="../ink/ink3606.xml"/><Relationship Id="rId320" Type="http://schemas.openxmlformats.org/officeDocument/2006/relationships/customXml" Target="../ink/ink3699.xml"/><Relationship Id="rId80" Type="http://schemas.openxmlformats.org/officeDocument/2006/relationships/customXml" Target="../ink/ink3579.xml"/><Relationship Id="rId155" Type="http://schemas.openxmlformats.org/officeDocument/2006/relationships/image" Target="../media/image3177.png"/><Relationship Id="rId176" Type="http://schemas.openxmlformats.org/officeDocument/2006/relationships/customXml" Target="../ink/ink3627.xml"/><Relationship Id="rId197" Type="http://schemas.openxmlformats.org/officeDocument/2006/relationships/image" Target="../media/image3198.png"/><Relationship Id="rId341" Type="http://schemas.openxmlformats.org/officeDocument/2006/relationships/image" Target="../media/image3270.png"/><Relationship Id="rId362" Type="http://schemas.openxmlformats.org/officeDocument/2006/relationships/customXml" Target="../ink/ink3720.xml"/><Relationship Id="rId201" Type="http://schemas.openxmlformats.org/officeDocument/2006/relationships/image" Target="../media/image3200.png"/><Relationship Id="rId222" Type="http://schemas.openxmlformats.org/officeDocument/2006/relationships/customXml" Target="../ink/ink3650.xml"/><Relationship Id="rId243" Type="http://schemas.openxmlformats.org/officeDocument/2006/relationships/image" Target="../media/image3221.png"/><Relationship Id="rId264" Type="http://schemas.openxmlformats.org/officeDocument/2006/relationships/customXml" Target="../ink/ink3671.xml"/><Relationship Id="rId285" Type="http://schemas.openxmlformats.org/officeDocument/2006/relationships/image" Target="../media/image3242.png"/><Relationship Id="rId17" Type="http://schemas.openxmlformats.org/officeDocument/2006/relationships/image" Target="../media/image2935.png"/><Relationship Id="rId38" Type="http://schemas.openxmlformats.org/officeDocument/2006/relationships/customXml" Target="../ink/ink3558.xml"/><Relationship Id="rId59" Type="http://schemas.openxmlformats.org/officeDocument/2006/relationships/image" Target="../media/image2958.png"/><Relationship Id="rId103" Type="http://schemas.openxmlformats.org/officeDocument/2006/relationships/image" Target="../media/image3151.png"/><Relationship Id="rId124" Type="http://schemas.openxmlformats.org/officeDocument/2006/relationships/customXml" Target="../ink/ink3601.xml"/><Relationship Id="rId310" Type="http://schemas.openxmlformats.org/officeDocument/2006/relationships/customXml" Target="../ink/ink3694.xml"/><Relationship Id="rId70" Type="http://schemas.openxmlformats.org/officeDocument/2006/relationships/customXml" Target="../ink/ink3574.xml"/><Relationship Id="rId91" Type="http://schemas.openxmlformats.org/officeDocument/2006/relationships/image" Target="../media/image3145.png"/><Relationship Id="rId145" Type="http://schemas.openxmlformats.org/officeDocument/2006/relationships/image" Target="../media/image3172.png"/><Relationship Id="rId166" Type="http://schemas.openxmlformats.org/officeDocument/2006/relationships/customXml" Target="../ink/ink3622.xml"/><Relationship Id="rId187" Type="http://schemas.openxmlformats.org/officeDocument/2006/relationships/image" Target="../media/image3193.png"/><Relationship Id="rId331" Type="http://schemas.openxmlformats.org/officeDocument/2006/relationships/image" Target="../media/image3265.png"/><Relationship Id="rId352" Type="http://schemas.openxmlformats.org/officeDocument/2006/relationships/customXml" Target="../ink/ink3715.xml"/><Relationship Id="rId373" Type="http://schemas.openxmlformats.org/officeDocument/2006/relationships/image" Target="../media/image328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645.xml"/><Relationship Id="rId233" Type="http://schemas.openxmlformats.org/officeDocument/2006/relationships/image" Target="../media/image3216.png"/><Relationship Id="rId254" Type="http://schemas.openxmlformats.org/officeDocument/2006/relationships/customXml" Target="../ink/ink3666.xml"/><Relationship Id="rId28" Type="http://schemas.openxmlformats.org/officeDocument/2006/relationships/customXml" Target="../ink/ink3553.xml"/><Relationship Id="rId49" Type="http://schemas.openxmlformats.org/officeDocument/2006/relationships/image" Target="../media/image2951.png"/><Relationship Id="rId114" Type="http://schemas.openxmlformats.org/officeDocument/2006/relationships/customXml" Target="../ink/ink3596.xml"/><Relationship Id="rId275" Type="http://schemas.openxmlformats.org/officeDocument/2006/relationships/image" Target="../media/image3237.png"/><Relationship Id="rId296" Type="http://schemas.openxmlformats.org/officeDocument/2006/relationships/customXml" Target="../ink/ink3687.xml"/><Relationship Id="rId300" Type="http://schemas.openxmlformats.org/officeDocument/2006/relationships/customXml" Target="../ink/ink3689.xml"/><Relationship Id="rId60" Type="http://schemas.openxmlformats.org/officeDocument/2006/relationships/customXml" Target="../ink/ink3569.xml"/><Relationship Id="rId81" Type="http://schemas.openxmlformats.org/officeDocument/2006/relationships/image" Target="../media/image3140.png"/><Relationship Id="rId135" Type="http://schemas.openxmlformats.org/officeDocument/2006/relationships/image" Target="../media/image3167.png"/><Relationship Id="rId156" Type="http://schemas.openxmlformats.org/officeDocument/2006/relationships/customXml" Target="../ink/ink3617.xml"/><Relationship Id="rId177" Type="http://schemas.openxmlformats.org/officeDocument/2006/relationships/image" Target="../media/image3188.png"/><Relationship Id="rId198" Type="http://schemas.openxmlformats.org/officeDocument/2006/relationships/customXml" Target="../ink/ink3638.xml"/><Relationship Id="rId321" Type="http://schemas.openxmlformats.org/officeDocument/2006/relationships/image" Target="../media/image3260.png"/><Relationship Id="rId342" Type="http://schemas.openxmlformats.org/officeDocument/2006/relationships/customXml" Target="../ink/ink3710.xml"/><Relationship Id="rId363" Type="http://schemas.openxmlformats.org/officeDocument/2006/relationships/image" Target="../media/image3281.png"/><Relationship Id="rId202" Type="http://schemas.openxmlformats.org/officeDocument/2006/relationships/customXml" Target="../ink/ink3640.xml"/><Relationship Id="rId223" Type="http://schemas.openxmlformats.org/officeDocument/2006/relationships/image" Target="../media/image3211.png"/><Relationship Id="rId244" Type="http://schemas.openxmlformats.org/officeDocument/2006/relationships/customXml" Target="../ink/ink3661.xml"/><Relationship Id="rId18" Type="http://schemas.openxmlformats.org/officeDocument/2006/relationships/customXml" Target="../ink/ink3548.xml"/><Relationship Id="rId39" Type="http://schemas.openxmlformats.org/officeDocument/2006/relationships/image" Target="../media/image2946.png"/><Relationship Id="rId265" Type="http://schemas.openxmlformats.org/officeDocument/2006/relationships/image" Target="../media/image3232.png"/><Relationship Id="rId286" Type="http://schemas.openxmlformats.org/officeDocument/2006/relationships/customXml" Target="../ink/ink3682.xml"/><Relationship Id="rId50" Type="http://schemas.openxmlformats.org/officeDocument/2006/relationships/customXml" Target="../ink/ink3564.xml"/><Relationship Id="rId104" Type="http://schemas.openxmlformats.org/officeDocument/2006/relationships/customXml" Target="../ink/ink3591.xml"/><Relationship Id="rId125" Type="http://schemas.openxmlformats.org/officeDocument/2006/relationships/image" Target="../media/image3162.png"/><Relationship Id="rId146" Type="http://schemas.openxmlformats.org/officeDocument/2006/relationships/customXml" Target="../ink/ink3612.xml"/><Relationship Id="rId167" Type="http://schemas.openxmlformats.org/officeDocument/2006/relationships/image" Target="../media/image3183.png"/><Relationship Id="rId188" Type="http://schemas.openxmlformats.org/officeDocument/2006/relationships/customXml" Target="../ink/ink3633.xml"/><Relationship Id="rId311" Type="http://schemas.openxmlformats.org/officeDocument/2006/relationships/image" Target="../media/image3255.png"/><Relationship Id="rId332" Type="http://schemas.openxmlformats.org/officeDocument/2006/relationships/customXml" Target="../ink/ink3705.xml"/><Relationship Id="rId353" Type="http://schemas.openxmlformats.org/officeDocument/2006/relationships/image" Target="../media/image3276.png"/><Relationship Id="rId71" Type="http://schemas.openxmlformats.org/officeDocument/2006/relationships/image" Target="../media/image3135.png"/><Relationship Id="rId92" Type="http://schemas.openxmlformats.org/officeDocument/2006/relationships/customXml" Target="../ink/ink3585.xml"/><Relationship Id="rId213" Type="http://schemas.openxmlformats.org/officeDocument/2006/relationships/image" Target="../media/image3206.png"/><Relationship Id="rId234" Type="http://schemas.openxmlformats.org/officeDocument/2006/relationships/customXml" Target="../ink/ink3656.xml"/><Relationship Id="rId2" Type="http://schemas.openxmlformats.org/officeDocument/2006/relationships/customXml" Target="../ink/ink3540.xml"/><Relationship Id="rId29" Type="http://schemas.openxmlformats.org/officeDocument/2006/relationships/image" Target="../media/image2941.png"/><Relationship Id="rId255" Type="http://schemas.openxmlformats.org/officeDocument/2006/relationships/image" Target="../media/image3227.png"/><Relationship Id="rId276" Type="http://schemas.openxmlformats.org/officeDocument/2006/relationships/customXml" Target="../ink/ink3677.xml"/><Relationship Id="rId297" Type="http://schemas.openxmlformats.org/officeDocument/2006/relationships/image" Target="../media/image3248.png"/><Relationship Id="rId40" Type="http://schemas.openxmlformats.org/officeDocument/2006/relationships/customXml" Target="../ink/ink3559.xml"/><Relationship Id="rId115" Type="http://schemas.openxmlformats.org/officeDocument/2006/relationships/image" Target="../media/image3157.png"/><Relationship Id="rId136" Type="http://schemas.openxmlformats.org/officeDocument/2006/relationships/customXml" Target="../ink/ink3607.xml"/><Relationship Id="rId157" Type="http://schemas.openxmlformats.org/officeDocument/2006/relationships/image" Target="../media/image3178.png"/><Relationship Id="rId178" Type="http://schemas.openxmlformats.org/officeDocument/2006/relationships/customXml" Target="../ink/ink3628.xml"/><Relationship Id="rId301" Type="http://schemas.openxmlformats.org/officeDocument/2006/relationships/image" Target="../media/image3250.png"/><Relationship Id="rId322" Type="http://schemas.openxmlformats.org/officeDocument/2006/relationships/customXml" Target="../ink/ink3700.xml"/><Relationship Id="rId343" Type="http://schemas.openxmlformats.org/officeDocument/2006/relationships/image" Target="../media/image3271.png"/><Relationship Id="rId364" Type="http://schemas.openxmlformats.org/officeDocument/2006/relationships/customXml" Target="../ink/ink3721.xml"/><Relationship Id="rId61" Type="http://schemas.openxmlformats.org/officeDocument/2006/relationships/image" Target="../media/image3130.png"/><Relationship Id="rId82" Type="http://schemas.openxmlformats.org/officeDocument/2006/relationships/customXml" Target="../ink/ink3580.xml"/><Relationship Id="rId199" Type="http://schemas.openxmlformats.org/officeDocument/2006/relationships/image" Target="../media/image3199.png"/><Relationship Id="rId203" Type="http://schemas.openxmlformats.org/officeDocument/2006/relationships/image" Target="../media/image3201.png"/><Relationship Id="rId19" Type="http://schemas.openxmlformats.org/officeDocument/2006/relationships/image" Target="../media/image2936.png"/><Relationship Id="rId224" Type="http://schemas.openxmlformats.org/officeDocument/2006/relationships/customXml" Target="../ink/ink3651.xml"/><Relationship Id="rId245" Type="http://schemas.openxmlformats.org/officeDocument/2006/relationships/image" Target="../media/image3222.png"/><Relationship Id="rId266" Type="http://schemas.openxmlformats.org/officeDocument/2006/relationships/customXml" Target="../ink/ink3672.xml"/><Relationship Id="rId287" Type="http://schemas.openxmlformats.org/officeDocument/2006/relationships/image" Target="../media/image3243.png"/><Relationship Id="rId30" Type="http://schemas.openxmlformats.org/officeDocument/2006/relationships/customXml" Target="../ink/ink3554.xml"/><Relationship Id="rId105" Type="http://schemas.openxmlformats.org/officeDocument/2006/relationships/image" Target="../media/image3152.png"/><Relationship Id="rId126" Type="http://schemas.openxmlformats.org/officeDocument/2006/relationships/customXml" Target="../ink/ink3602.xml"/><Relationship Id="rId147" Type="http://schemas.openxmlformats.org/officeDocument/2006/relationships/image" Target="../media/image3173.png"/><Relationship Id="rId168" Type="http://schemas.openxmlformats.org/officeDocument/2006/relationships/customXml" Target="../ink/ink3623.xml"/><Relationship Id="rId312" Type="http://schemas.openxmlformats.org/officeDocument/2006/relationships/customXml" Target="../ink/ink3695.xml"/><Relationship Id="rId333" Type="http://schemas.openxmlformats.org/officeDocument/2006/relationships/image" Target="../media/image3266.png"/><Relationship Id="rId354" Type="http://schemas.openxmlformats.org/officeDocument/2006/relationships/customXml" Target="../ink/ink3716.xml"/><Relationship Id="rId51" Type="http://schemas.openxmlformats.org/officeDocument/2006/relationships/image" Target="../media/image2953.png"/><Relationship Id="rId72" Type="http://schemas.openxmlformats.org/officeDocument/2006/relationships/customXml" Target="../ink/ink3575.xml"/><Relationship Id="rId93" Type="http://schemas.openxmlformats.org/officeDocument/2006/relationships/image" Target="../media/image3146.png"/><Relationship Id="rId189" Type="http://schemas.openxmlformats.org/officeDocument/2006/relationships/image" Target="../media/image3194.png"/><Relationship Id="rId3" Type="http://schemas.openxmlformats.org/officeDocument/2006/relationships/image" Target="../media/image2928.png"/><Relationship Id="rId214" Type="http://schemas.openxmlformats.org/officeDocument/2006/relationships/customXml" Target="../ink/ink3646.xml"/><Relationship Id="rId235" Type="http://schemas.openxmlformats.org/officeDocument/2006/relationships/image" Target="../media/image3217.png"/><Relationship Id="rId256" Type="http://schemas.openxmlformats.org/officeDocument/2006/relationships/customXml" Target="../ink/ink3667.xml"/><Relationship Id="rId277" Type="http://schemas.openxmlformats.org/officeDocument/2006/relationships/image" Target="../media/image3238.png"/><Relationship Id="rId298" Type="http://schemas.openxmlformats.org/officeDocument/2006/relationships/customXml" Target="../ink/ink3688.xml"/><Relationship Id="rId116" Type="http://schemas.openxmlformats.org/officeDocument/2006/relationships/customXml" Target="../ink/ink3597.xml"/><Relationship Id="rId137" Type="http://schemas.openxmlformats.org/officeDocument/2006/relationships/image" Target="../media/image3168.png"/><Relationship Id="rId158" Type="http://schemas.openxmlformats.org/officeDocument/2006/relationships/customXml" Target="../ink/ink3618.xml"/><Relationship Id="rId302" Type="http://schemas.openxmlformats.org/officeDocument/2006/relationships/customXml" Target="../ink/ink3690.xml"/><Relationship Id="rId323" Type="http://schemas.openxmlformats.org/officeDocument/2006/relationships/image" Target="../media/image3261.png"/><Relationship Id="rId344" Type="http://schemas.openxmlformats.org/officeDocument/2006/relationships/customXml" Target="../ink/ink3711.xml"/><Relationship Id="rId20" Type="http://schemas.openxmlformats.org/officeDocument/2006/relationships/customXml" Target="../ink/ink3549.xml"/><Relationship Id="rId41" Type="http://schemas.openxmlformats.org/officeDocument/2006/relationships/image" Target="../media/image2947.png"/><Relationship Id="rId62" Type="http://schemas.openxmlformats.org/officeDocument/2006/relationships/customXml" Target="../ink/ink3570.xml"/><Relationship Id="rId83" Type="http://schemas.openxmlformats.org/officeDocument/2006/relationships/image" Target="../media/image3141.png"/><Relationship Id="rId179" Type="http://schemas.openxmlformats.org/officeDocument/2006/relationships/image" Target="../media/image3189.png"/><Relationship Id="rId365" Type="http://schemas.openxmlformats.org/officeDocument/2006/relationships/image" Target="../media/image3282.png"/><Relationship Id="rId190" Type="http://schemas.openxmlformats.org/officeDocument/2006/relationships/customXml" Target="../ink/ink3634.xml"/><Relationship Id="rId204" Type="http://schemas.openxmlformats.org/officeDocument/2006/relationships/customXml" Target="../ink/ink3641.xml"/><Relationship Id="rId225" Type="http://schemas.openxmlformats.org/officeDocument/2006/relationships/image" Target="../media/image3212.png"/><Relationship Id="rId246" Type="http://schemas.openxmlformats.org/officeDocument/2006/relationships/customXml" Target="../ink/ink3662.xml"/><Relationship Id="rId267" Type="http://schemas.openxmlformats.org/officeDocument/2006/relationships/image" Target="../media/image3233.png"/><Relationship Id="rId288" Type="http://schemas.openxmlformats.org/officeDocument/2006/relationships/customXml" Target="../ink/ink3683.xml"/><Relationship Id="rId106" Type="http://schemas.openxmlformats.org/officeDocument/2006/relationships/customXml" Target="../ink/ink3592.xml"/><Relationship Id="rId127" Type="http://schemas.openxmlformats.org/officeDocument/2006/relationships/image" Target="../media/image3163.png"/><Relationship Id="rId313" Type="http://schemas.openxmlformats.org/officeDocument/2006/relationships/image" Target="../media/image3256.png"/><Relationship Id="rId10" Type="http://schemas.openxmlformats.org/officeDocument/2006/relationships/customXml" Target="../ink/ink3544.xml"/><Relationship Id="rId31" Type="http://schemas.openxmlformats.org/officeDocument/2006/relationships/image" Target="../media/image2942.png"/><Relationship Id="rId52" Type="http://schemas.openxmlformats.org/officeDocument/2006/relationships/customXml" Target="../ink/ink3565.xml"/><Relationship Id="rId73" Type="http://schemas.openxmlformats.org/officeDocument/2006/relationships/image" Target="../media/image3136.png"/><Relationship Id="rId94" Type="http://schemas.openxmlformats.org/officeDocument/2006/relationships/customXml" Target="../ink/ink3586.xml"/><Relationship Id="rId148" Type="http://schemas.openxmlformats.org/officeDocument/2006/relationships/customXml" Target="../ink/ink3613.xml"/><Relationship Id="rId169" Type="http://schemas.openxmlformats.org/officeDocument/2006/relationships/image" Target="../media/image3184.png"/><Relationship Id="rId334" Type="http://schemas.openxmlformats.org/officeDocument/2006/relationships/customXml" Target="../ink/ink3706.xml"/><Relationship Id="rId355" Type="http://schemas.openxmlformats.org/officeDocument/2006/relationships/image" Target="../media/image3277.png"/><Relationship Id="rId4" Type="http://schemas.openxmlformats.org/officeDocument/2006/relationships/customXml" Target="../ink/ink3541.xml"/><Relationship Id="rId180" Type="http://schemas.openxmlformats.org/officeDocument/2006/relationships/customXml" Target="../ink/ink3629.xml"/><Relationship Id="rId215" Type="http://schemas.openxmlformats.org/officeDocument/2006/relationships/image" Target="../media/image3207.png"/><Relationship Id="rId236" Type="http://schemas.openxmlformats.org/officeDocument/2006/relationships/customXml" Target="../ink/ink3657.xml"/><Relationship Id="rId257" Type="http://schemas.openxmlformats.org/officeDocument/2006/relationships/image" Target="../media/image3228.png"/><Relationship Id="rId278" Type="http://schemas.openxmlformats.org/officeDocument/2006/relationships/customXml" Target="../ink/ink3678.xml"/><Relationship Id="rId303" Type="http://schemas.openxmlformats.org/officeDocument/2006/relationships/image" Target="../media/image3251.png"/><Relationship Id="rId42" Type="http://schemas.openxmlformats.org/officeDocument/2006/relationships/customXml" Target="../ink/ink3560.xml"/><Relationship Id="rId84" Type="http://schemas.openxmlformats.org/officeDocument/2006/relationships/customXml" Target="../ink/ink3581.xml"/><Relationship Id="rId138" Type="http://schemas.openxmlformats.org/officeDocument/2006/relationships/customXml" Target="../ink/ink3608.xml"/><Relationship Id="rId345" Type="http://schemas.openxmlformats.org/officeDocument/2006/relationships/image" Target="../media/image3272.png"/><Relationship Id="rId191" Type="http://schemas.openxmlformats.org/officeDocument/2006/relationships/image" Target="../media/image3195.png"/><Relationship Id="rId205" Type="http://schemas.openxmlformats.org/officeDocument/2006/relationships/image" Target="../media/image3202.png"/><Relationship Id="rId247" Type="http://schemas.openxmlformats.org/officeDocument/2006/relationships/image" Target="../media/image3223.png"/><Relationship Id="rId107" Type="http://schemas.openxmlformats.org/officeDocument/2006/relationships/image" Target="../media/image3153.png"/><Relationship Id="rId289" Type="http://schemas.openxmlformats.org/officeDocument/2006/relationships/image" Target="../media/image3244.png"/><Relationship Id="rId11" Type="http://schemas.openxmlformats.org/officeDocument/2006/relationships/image" Target="../media/image2932.png"/><Relationship Id="rId53" Type="http://schemas.openxmlformats.org/officeDocument/2006/relationships/image" Target="../media/image2954.png"/><Relationship Id="rId149" Type="http://schemas.openxmlformats.org/officeDocument/2006/relationships/image" Target="../media/image3174.png"/><Relationship Id="rId314" Type="http://schemas.openxmlformats.org/officeDocument/2006/relationships/customXml" Target="../ink/ink3696.xml"/><Relationship Id="rId356" Type="http://schemas.openxmlformats.org/officeDocument/2006/relationships/customXml" Target="../ink/ink3717.xml"/><Relationship Id="rId95" Type="http://schemas.openxmlformats.org/officeDocument/2006/relationships/image" Target="../media/image3147.png"/><Relationship Id="rId160" Type="http://schemas.openxmlformats.org/officeDocument/2006/relationships/customXml" Target="../ink/ink3619.xml"/><Relationship Id="rId216" Type="http://schemas.openxmlformats.org/officeDocument/2006/relationships/customXml" Target="../ink/ink3647.xml"/><Relationship Id="rId258" Type="http://schemas.openxmlformats.org/officeDocument/2006/relationships/customXml" Target="../ink/ink3668.xml"/><Relationship Id="rId22" Type="http://schemas.openxmlformats.org/officeDocument/2006/relationships/customXml" Target="../ink/ink3550.xml"/><Relationship Id="rId64" Type="http://schemas.openxmlformats.org/officeDocument/2006/relationships/customXml" Target="../ink/ink3571.xml"/><Relationship Id="rId118" Type="http://schemas.openxmlformats.org/officeDocument/2006/relationships/customXml" Target="../ink/ink3598.xml"/><Relationship Id="rId325" Type="http://schemas.openxmlformats.org/officeDocument/2006/relationships/image" Target="../media/image3262.png"/><Relationship Id="rId367" Type="http://schemas.openxmlformats.org/officeDocument/2006/relationships/image" Target="../media/image3283.png"/><Relationship Id="rId171" Type="http://schemas.openxmlformats.org/officeDocument/2006/relationships/image" Target="../media/image3185.png"/><Relationship Id="rId227" Type="http://schemas.openxmlformats.org/officeDocument/2006/relationships/image" Target="../media/image3213.png"/><Relationship Id="rId269" Type="http://schemas.openxmlformats.org/officeDocument/2006/relationships/image" Target="../media/image3234.png"/><Relationship Id="rId33" Type="http://schemas.openxmlformats.org/officeDocument/2006/relationships/image" Target="../media/image2943.png"/><Relationship Id="rId129" Type="http://schemas.openxmlformats.org/officeDocument/2006/relationships/image" Target="../media/image3164.png"/><Relationship Id="rId280" Type="http://schemas.openxmlformats.org/officeDocument/2006/relationships/customXml" Target="../ink/ink3679.xml"/><Relationship Id="rId336" Type="http://schemas.openxmlformats.org/officeDocument/2006/relationships/customXml" Target="../ink/ink3707.xml"/><Relationship Id="rId75" Type="http://schemas.openxmlformats.org/officeDocument/2006/relationships/image" Target="../media/image3137.png"/><Relationship Id="rId140" Type="http://schemas.openxmlformats.org/officeDocument/2006/relationships/customXml" Target="../ink/ink3609.xml"/><Relationship Id="rId182" Type="http://schemas.openxmlformats.org/officeDocument/2006/relationships/customXml" Target="../ink/ink3630.xml"/><Relationship Id="rId6" Type="http://schemas.openxmlformats.org/officeDocument/2006/relationships/customXml" Target="../ink/ink3542.xml"/><Relationship Id="rId238" Type="http://schemas.openxmlformats.org/officeDocument/2006/relationships/customXml" Target="../ink/ink3658.xml"/><Relationship Id="rId291" Type="http://schemas.openxmlformats.org/officeDocument/2006/relationships/image" Target="../media/image3245.png"/><Relationship Id="rId305" Type="http://schemas.openxmlformats.org/officeDocument/2006/relationships/image" Target="../media/image3252.png"/><Relationship Id="rId347" Type="http://schemas.openxmlformats.org/officeDocument/2006/relationships/image" Target="../media/image3273.png"/><Relationship Id="rId44" Type="http://schemas.openxmlformats.org/officeDocument/2006/relationships/customXml" Target="../ink/ink3561.xml"/><Relationship Id="rId86" Type="http://schemas.openxmlformats.org/officeDocument/2006/relationships/customXml" Target="../ink/ink3582.xml"/><Relationship Id="rId151" Type="http://schemas.openxmlformats.org/officeDocument/2006/relationships/image" Target="../media/image3175.png"/><Relationship Id="rId193" Type="http://schemas.openxmlformats.org/officeDocument/2006/relationships/image" Target="../media/image3196.png"/><Relationship Id="rId207" Type="http://schemas.openxmlformats.org/officeDocument/2006/relationships/image" Target="../media/image3203.png"/><Relationship Id="rId249" Type="http://schemas.openxmlformats.org/officeDocument/2006/relationships/image" Target="../media/image3224.png"/><Relationship Id="rId13" Type="http://schemas.openxmlformats.org/officeDocument/2006/relationships/image" Target="../media/image2933.png"/><Relationship Id="rId109" Type="http://schemas.openxmlformats.org/officeDocument/2006/relationships/image" Target="../media/image3154.png"/><Relationship Id="rId260" Type="http://schemas.openxmlformats.org/officeDocument/2006/relationships/customXml" Target="../ink/ink3669.xml"/><Relationship Id="rId316" Type="http://schemas.openxmlformats.org/officeDocument/2006/relationships/customXml" Target="../ink/ink3697.xml"/><Relationship Id="rId55" Type="http://schemas.openxmlformats.org/officeDocument/2006/relationships/image" Target="../media/image2956.png"/><Relationship Id="rId97" Type="http://schemas.openxmlformats.org/officeDocument/2006/relationships/image" Target="../media/image3148.png"/><Relationship Id="rId120" Type="http://schemas.openxmlformats.org/officeDocument/2006/relationships/customXml" Target="../ink/ink3599.xml"/><Relationship Id="rId358" Type="http://schemas.openxmlformats.org/officeDocument/2006/relationships/customXml" Target="../ink/ink3718.xml"/><Relationship Id="rId162" Type="http://schemas.openxmlformats.org/officeDocument/2006/relationships/customXml" Target="../ink/ink3620.xml"/><Relationship Id="rId218" Type="http://schemas.openxmlformats.org/officeDocument/2006/relationships/customXml" Target="../ink/ink3648.xml"/><Relationship Id="rId271" Type="http://schemas.openxmlformats.org/officeDocument/2006/relationships/image" Target="../media/image3235.png"/><Relationship Id="rId24" Type="http://schemas.openxmlformats.org/officeDocument/2006/relationships/customXml" Target="../ink/ink3551.xml"/><Relationship Id="rId66" Type="http://schemas.openxmlformats.org/officeDocument/2006/relationships/customXml" Target="../ink/ink3572.xml"/><Relationship Id="rId131" Type="http://schemas.openxmlformats.org/officeDocument/2006/relationships/image" Target="../media/image3165.png"/><Relationship Id="rId327" Type="http://schemas.openxmlformats.org/officeDocument/2006/relationships/image" Target="../media/image3263.png"/><Relationship Id="rId369" Type="http://schemas.openxmlformats.org/officeDocument/2006/relationships/image" Target="../media/image3284.png"/><Relationship Id="rId173" Type="http://schemas.openxmlformats.org/officeDocument/2006/relationships/image" Target="../media/image3186.png"/><Relationship Id="rId229" Type="http://schemas.openxmlformats.org/officeDocument/2006/relationships/image" Target="../media/image3214.png"/><Relationship Id="rId240" Type="http://schemas.openxmlformats.org/officeDocument/2006/relationships/customXml" Target="../ink/ink3659.xml"/><Relationship Id="rId35" Type="http://schemas.openxmlformats.org/officeDocument/2006/relationships/image" Target="../media/image2944.png"/><Relationship Id="rId77" Type="http://schemas.openxmlformats.org/officeDocument/2006/relationships/image" Target="../media/image3138.png"/><Relationship Id="rId100" Type="http://schemas.openxmlformats.org/officeDocument/2006/relationships/customXml" Target="../ink/ink3589.xml"/><Relationship Id="rId282" Type="http://schemas.openxmlformats.org/officeDocument/2006/relationships/customXml" Target="../ink/ink3680.xml"/><Relationship Id="rId338" Type="http://schemas.openxmlformats.org/officeDocument/2006/relationships/customXml" Target="../ink/ink3708.xml"/><Relationship Id="rId8" Type="http://schemas.openxmlformats.org/officeDocument/2006/relationships/customXml" Target="../ink/ink3543.xml"/><Relationship Id="rId142" Type="http://schemas.openxmlformats.org/officeDocument/2006/relationships/customXml" Target="../ink/ink3610.xml"/><Relationship Id="rId184" Type="http://schemas.openxmlformats.org/officeDocument/2006/relationships/customXml" Target="../ink/ink3631.xml"/><Relationship Id="rId251" Type="http://schemas.openxmlformats.org/officeDocument/2006/relationships/image" Target="../media/image3225.png"/><Relationship Id="rId46" Type="http://schemas.openxmlformats.org/officeDocument/2006/relationships/customXml" Target="../ink/ink3562.xml"/><Relationship Id="rId293" Type="http://schemas.openxmlformats.org/officeDocument/2006/relationships/image" Target="../media/image3246.png"/><Relationship Id="rId307" Type="http://schemas.openxmlformats.org/officeDocument/2006/relationships/image" Target="../media/image3253.png"/><Relationship Id="rId349" Type="http://schemas.openxmlformats.org/officeDocument/2006/relationships/image" Target="../media/image3274.png"/><Relationship Id="rId88" Type="http://schemas.openxmlformats.org/officeDocument/2006/relationships/customXml" Target="../ink/ink3583.xml"/><Relationship Id="rId111" Type="http://schemas.openxmlformats.org/officeDocument/2006/relationships/image" Target="../media/image3155.png"/><Relationship Id="rId153" Type="http://schemas.openxmlformats.org/officeDocument/2006/relationships/image" Target="../media/image3176.png"/><Relationship Id="rId195" Type="http://schemas.openxmlformats.org/officeDocument/2006/relationships/image" Target="../media/image3197.png"/><Relationship Id="rId209" Type="http://schemas.openxmlformats.org/officeDocument/2006/relationships/image" Target="../media/image3204.png"/><Relationship Id="rId360" Type="http://schemas.openxmlformats.org/officeDocument/2006/relationships/customXml" Target="../ink/ink3719.xml"/><Relationship Id="rId220" Type="http://schemas.openxmlformats.org/officeDocument/2006/relationships/customXml" Target="../ink/ink3649.xml"/><Relationship Id="rId15" Type="http://schemas.openxmlformats.org/officeDocument/2006/relationships/image" Target="../media/image2934.png"/><Relationship Id="rId57" Type="http://schemas.openxmlformats.org/officeDocument/2006/relationships/image" Target="../media/image2957.png"/><Relationship Id="rId262" Type="http://schemas.openxmlformats.org/officeDocument/2006/relationships/customXml" Target="../ink/ink3670.xml"/><Relationship Id="rId318" Type="http://schemas.openxmlformats.org/officeDocument/2006/relationships/customXml" Target="../ink/ink36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810.xml"/><Relationship Id="rId226" Type="http://schemas.openxmlformats.org/officeDocument/2006/relationships/customXml" Target="../ink/ink3838.xml"/><Relationship Id="rId268" Type="http://schemas.openxmlformats.org/officeDocument/2006/relationships/customXml" Target="../ink/ink3859.xml"/><Relationship Id="rId32" Type="http://schemas.openxmlformats.org/officeDocument/2006/relationships/customXml" Target="../ink/ink3741.xml"/><Relationship Id="rId74" Type="http://schemas.openxmlformats.org/officeDocument/2006/relationships/customXml" Target="../ink/ink3762.xml"/><Relationship Id="rId128" Type="http://schemas.openxmlformats.org/officeDocument/2006/relationships/customXml" Target="../ink/ink3789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3870.xml"/><Relationship Id="rId304" Type="http://schemas.openxmlformats.org/officeDocument/2006/relationships/customXml" Target="../ink/ink3877.xml"/><Relationship Id="rId85" Type="http://schemas.openxmlformats.org/officeDocument/2006/relationships/image" Target="../media/image3302.png"/><Relationship Id="rId150" Type="http://schemas.openxmlformats.org/officeDocument/2006/relationships/customXml" Target="../ink/ink3800.xml"/><Relationship Id="rId192" Type="http://schemas.openxmlformats.org/officeDocument/2006/relationships/customXml" Target="../ink/ink3821.xml"/><Relationship Id="rId206" Type="http://schemas.openxmlformats.org/officeDocument/2006/relationships/customXml" Target="../ink/ink3828.xml"/><Relationship Id="rId248" Type="http://schemas.openxmlformats.org/officeDocument/2006/relationships/customXml" Target="../ink/ink3849.xml"/><Relationship Id="rId12" Type="http://schemas.openxmlformats.org/officeDocument/2006/relationships/customXml" Target="../ink/ink3731.xml"/><Relationship Id="rId108" Type="http://schemas.openxmlformats.org/officeDocument/2006/relationships/customXml" Target="../ink/ink3779.xml"/><Relationship Id="rId54" Type="http://schemas.openxmlformats.org/officeDocument/2006/relationships/customXml" Target="../ink/ink3752.xml"/><Relationship Id="rId96" Type="http://schemas.openxmlformats.org/officeDocument/2006/relationships/customXml" Target="../ink/ink3773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3860.xml"/><Relationship Id="rId44" Type="http://schemas.openxmlformats.org/officeDocument/2006/relationships/customXml" Target="../ink/ink3747.xml"/><Relationship Id="rId65" Type="http://schemas.openxmlformats.org/officeDocument/2006/relationships/image" Target="../media/image3292.png"/><Relationship Id="rId86" Type="http://schemas.openxmlformats.org/officeDocument/2006/relationships/customXml" Target="../ink/ink3768.xml"/><Relationship Id="rId130" Type="http://schemas.openxmlformats.org/officeDocument/2006/relationships/customXml" Target="../ink/ink3790.xml"/><Relationship Id="rId151" Type="http://schemas.openxmlformats.org/officeDocument/2006/relationships/image" Target="../media/image3335.png"/><Relationship Id="rId172" Type="http://schemas.openxmlformats.org/officeDocument/2006/relationships/customXml" Target="../ink/ink3811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839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3855.xml"/><Relationship Id="rId281" Type="http://schemas.openxmlformats.org/officeDocument/2006/relationships/image" Target="../media/image3400.png"/><Relationship Id="rId34" Type="http://schemas.openxmlformats.org/officeDocument/2006/relationships/customXml" Target="../ink/ink3742.xml"/><Relationship Id="rId55" Type="http://schemas.openxmlformats.org/officeDocument/2006/relationships/image" Target="../media/image3287.png"/><Relationship Id="rId76" Type="http://schemas.openxmlformats.org/officeDocument/2006/relationships/customXml" Target="../ink/ink3763.xml"/><Relationship Id="rId97" Type="http://schemas.openxmlformats.org/officeDocument/2006/relationships/image" Target="../media/image3308.png"/><Relationship Id="rId120" Type="http://schemas.openxmlformats.org/officeDocument/2006/relationships/customXml" Target="../ink/ink3785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806.xml"/><Relationship Id="rId183" Type="http://schemas.openxmlformats.org/officeDocument/2006/relationships/image" Target="../media/image3351.png"/><Relationship Id="rId218" Type="http://schemas.openxmlformats.org/officeDocument/2006/relationships/customXml" Target="../ink/ink3834.xml"/><Relationship Id="rId239" Type="http://schemas.openxmlformats.org/officeDocument/2006/relationships/image" Target="../media/image3379.png"/><Relationship Id="rId250" Type="http://schemas.openxmlformats.org/officeDocument/2006/relationships/customXml" Target="../ink/ink3850.xml"/><Relationship Id="rId271" Type="http://schemas.openxmlformats.org/officeDocument/2006/relationships/image" Target="../media/image3395.png"/><Relationship Id="rId292" Type="http://schemas.openxmlformats.org/officeDocument/2006/relationships/customXml" Target="../ink/ink3871.xml"/><Relationship Id="rId306" Type="http://schemas.openxmlformats.org/officeDocument/2006/relationships/customXml" Target="../ink/ink3878.xml"/><Relationship Id="rId24" Type="http://schemas.openxmlformats.org/officeDocument/2006/relationships/customXml" Target="../ink/ink3737.xml"/><Relationship Id="rId45" Type="http://schemas.openxmlformats.org/officeDocument/2006/relationships/image" Target="../media/image3275.png"/><Relationship Id="rId66" Type="http://schemas.openxmlformats.org/officeDocument/2006/relationships/customXml" Target="../ink/ink3758.xml"/><Relationship Id="rId87" Type="http://schemas.openxmlformats.org/officeDocument/2006/relationships/image" Target="../media/image3303.png"/><Relationship Id="rId110" Type="http://schemas.openxmlformats.org/officeDocument/2006/relationships/customXml" Target="../ink/ink3780.xml"/><Relationship Id="rId131" Type="http://schemas.openxmlformats.org/officeDocument/2006/relationships/image" Target="../media/image3325.png"/><Relationship Id="rId152" Type="http://schemas.openxmlformats.org/officeDocument/2006/relationships/customXml" Target="../ink/ink3801.xml"/><Relationship Id="rId173" Type="http://schemas.openxmlformats.org/officeDocument/2006/relationships/image" Target="../media/image3346.png"/><Relationship Id="rId194" Type="http://schemas.openxmlformats.org/officeDocument/2006/relationships/customXml" Target="../ink/ink3822.xml"/><Relationship Id="rId208" Type="http://schemas.openxmlformats.org/officeDocument/2006/relationships/customXml" Target="../ink/ink3829.xml"/><Relationship Id="rId229" Type="http://schemas.openxmlformats.org/officeDocument/2006/relationships/image" Target="../media/image3374.png"/><Relationship Id="rId240" Type="http://schemas.openxmlformats.org/officeDocument/2006/relationships/customXml" Target="../ink/ink3845.xml"/><Relationship Id="rId261" Type="http://schemas.openxmlformats.org/officeDocument/2006/relationships/image" Target="../media/image3390.png"/><Relationship Id="rId14" Type="http://schemas.openxmlformats.org/officeDocument/2006/relationships/customXml" Target="../ink/ink3732.xml"/><Relationship Id="rId35" Type="http://schemas.openxmlformats.org/officeDocument/2006/relationships/image" Target="../media/image3269.png"/><Relationship Id="rId56" Type="http://schemas.openxmlformats.org/officeDocument/2006/relationships/customXml" Target="../ink/ink3753.xml"/><Relationship Id="rId77" Type="http://schemas.openxmlformats.org/officeDocument/2006/relationships/image" Target="../media/image3298.png"/><Relationship Id="rId100" Type="http://schemas.openxmlformats.org/officeDocument/2006/relationships/customXml" Target="../ink/ink3775.xml"/><Relationship Id="rId282" Type="http://schemas.openxmlformats.org/officeDocument/2006/relationships/customXml" Target="../ink/ink3866.xml"/><Relationship Id="rId8" Type="http://schemas.openxmlformats.org/officeDocument/2006/relationships/customXml" Target="../ink/ink3729.xml"/><Relationship Id="rId98" Type="http://schemas.openxmlformats.org/officeDocument/2006/relationships/customXml" Target="../ink/ink3774.xml"/><Relationship Id="rId121" Type="http://schemas.openxmlformats.org/officeDocument/2006/relationships/image" Target="../media/image3320.png"/><Relationship Id="rId142" Type="http://schemas.openxmlformats.org/officeDocument/2006/relationships/customXml" Target="../ink/ink3796.xml"/><Relationship Id="rId163" Type="http://schemas.openxmlformats.org/officeDocument/2006/relationships/image" Target="../media/image3341.png"/><Relationship Id="rId184" Type="http://schemas.openxmlformats.org/officeDocument/2006/relationships/customXml" Target="../ink/ink3817.xml"/><Relationship Id="rId219" Type="http://schemas.openxmlformats.org/officeDocument/2006/relationships/image" Target="../media/image3369.png"/><Relationship Id="rId230" Type="http://schemas.openxmlformats.org/officeDocument/2006/relationships/customXml" Target="../ink/ink3840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748.xml"/><Relationship Id="rId67" Type="http://schemas.openxmlformats.org/officeDocument/2006/relationships/image" Target="../media/image3293.png"/><Relationship Id="rId272" Type="http://schemas.openxmlformats.org/officeDocument/2006/relationships/customXml" Target="../ink/ink3861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769.xml"/><Relationship Id="rId111" Type="http://schemas.openxmlformats.org/officeDocument/2006/relationships/image" Target="../media/image3315.png"/><Relationship Id="rId132" Type="http://schemas.openxmlformats.org/officeDocument/2006/relationships/customXml" Target="../ink/ink3791.xml"/><Relationship Id="rId153" Type="http://schemas.openxmlformats.org/officeDocument/2006/relationships/image" Target="../media/image3336.png"/><Relationship Id="rId174" Type="http://schemas.openxmlformats.org/officeDocument/2006/relationships/customXml" Target="../ink/ink3812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835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743.xml"/><Relationship Id="rId57" Type="http://schemas.openxmlformats.org/officeDocument/2006/relationships/image" Target="../media/image3288.png"/><Relationship Id="rId262" Type="http://schemas.openxmlformats.org/officeDocument/2006/relationships/customXml" Target="../ink/ink3856.xml"/><Relationship Id="rId283" Type="http://schemas.openxmlformats.org/officeDocument/2006/relationships/image" Target="../media/image3401.png"/><Relationship Id="rId78" Type="http://schemas.openxmlformats.org/officeDocument/2006/relationships/customXml" Target="../ink/ink3764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786.xml"/><Relationship Id="rId143" Type="http://schemas.openxmlformats.org/officeDocument/2006/relationships/image" Target="../media/image3331.png"/><Relationship Id="rId164" Type="http://schemas.openxmlformats.org/officeDocument/2006/relationships/customXml" Target="../ink/ink3807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830.xml"/><Relationship Id="rId26" Type="http://schemas.openxmlformats.org/officeDocument/2006/relationships/customXml" Target="../ink/ink3738.xml"/><Relationship Id="rId231" Type="http://schemas.openxmlformats.org/officeDocument/2006/relationships/image" Target="../media/image3375.png"/><Relationship Id="rId252" Type="http://schemas.openxmlformats.org/officeDocument/2006/relationships/customXml" Target="../ink/ink3851.xml"/><Relationship Id="rId273" Type="http://schemas.openxmlformats.org/officeDocument/2006/relationships/image" Target="../media/image3396.png"/><Relationship Id="rId294" Type="http://schemas.openxmlformats.org/officeDocument/2006/relationships/customXml" Target="../ink/ink3872.xml"/><Relationship Id="rId308" Type="http://schemas.openxmlformats.org/officeDocument/2006/relationships/customXml" Target="../ink/ink3879.xml"/><Relationship Id="rId47" Type="http://schemas.openxmlformats.org/officeDocument/2006/relationships/image" Target="../media/image3276.png"/><Relationship Id="rId68" Type="http://schemas.openxmlformats.org/officeDocument/2006/relationships/customXml" Target="../ink/ink3759.xml"/><Relationship Id="rId89" Type="http://schemas.openxmlformats.org/officeDocument/2006/relationships/image" Target="../media/image3304.png"/><Relationship Id="rId112" Type="http://schemas.openxmlformats.org/officeDocument/2006/relationships/customXml" Target="../ink/ink3781.xml"/><Relationship Id="rId133" Type="http://schemas.openxmlformats.org/officeDocument/2006/relationships/image" Target="../media/image3326.png"/><Relationship Id="rId154" Type="http://schemas.openxmlformats.org/officeDocument/2006/relationships/customXml" Target="../ink/ink3802.xml"/><Relationship Id="rId175" Type="http://schemas.openxmlformats.org/officeDocument/2006/relationships/image" Target="../media/image3347.png"/><Relationship Id="rId196" Type="http://schemas.openxmlformats.org/officeDocument/2006/relationships/customXml" Target="../ink/ink3823.xml"/><Relationship Id="rId200" Type="http://schemas.openxmlformats.org/officeDocument/2006/relationships/customXml" Target="../ink/ink3825.xml"/><Relationship Id="rId16" Type="http://schemas.openxmlformats.org/officeDocument/2006/relationships/customXml" Target="../ink/ink3733.xml"/><Relationship Id="rId221" Type="http://schemas.openxmlformats.org/officeDocument/2006/relationships/image" Target="../media/image3370.png"/><Relationship Id="rId242" Type="http://schemas.openxmlformats.org/officeDocument/2006/relationships/customXml" Target="../ink/ink3846.xml"/><Relationship Id="rId263" Type="http://schemas.openxmlformats.org/officeDocument/2006/relationships/image" Target="../media/image3391.png"/><Relationship Id="rId284" Type="http://schemas.openxmlformats.org/officeDocument/2006/relationships/customXml" Target="../ink/ink3867.xml"/><Relationship Id="rId37" Type="http://schemas.openxmlformats.org/officeDocument/2006/relationships/image" Target="../media/image3270.png"/><Relationship Id="rId58" Type="http://schemas.openxmlformats.org/officeDocument/2006/relationships/customXml" Target="../ink/ink3754.xml"/><Relationship Id="rId79" Type="http://schemas.openxmlformats.org/officeDocument/2006/relationships/image" Target="../media/image3299.png"/><Relationship Id="rId102" Type="http://schemas.openxmlformats.org/officeDocument/2006/relationships/customXml" Target="../ink/ink3776.xml"/><Relationship Id="rId123" Type="http://schemas.openxmlformats.org/officeDocument/2006/relationships/image" Target="../media/image3321.png"/><Relationship Id="rId144" Type="http://schemas.openxmlformats.org/officeDocument/2006/relationships/customXml" Target="../ink/ink3797.xml"/><Relationship Id="rId90" Type="http://schemas.openxmlformats.org/officeDocument/2006/relationships/customXml" Target="../ink/ink3770.xml"/><Relationship Id="rId165" Type="http://schemas.openxmlformats.org/officeDocument/2006/relationships/image" Target="../media/image3342.png"/><Relationship Id="rId186" Type="http://schemas.openxmlformats.org/officeDocument/2006/relationships/customXml" Target="../ink/ink3818.xml"/><Relationship Id="rId211" Type="http://schemas.openxmlformats.org/officeDocument/2006/relationships/image" Target="../media/image3365.png"/><Relationship Id="rId232" Type="http://schemas.openxmlformats.org/officeDocument/2006/relationships/customXml" Target="../ink/ink3841.xml"/><Relationship Id="rId253" Type="http://schemas.openxmlformats.org/officeDocument/2006/relationships/image" Target="../media/image3386.png"/><Relationship Id="rId274" Type="http://schemas.openxmlformats.org/officeDocument/2006/relationships/customXml" Target="../ink/ink3862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749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792.xml"/><Relationship Id="rId80" Type="http://schemas.openxmlformats.org/officeDocument/2006/relationships/customXml" Target="../ink/ink3765.xml"/><Relationship Id="rId155" Type="http://schemas.openxmlformats.org/officeDocument/2006/relationships/image" Target="../media/image3337.png"/><Relationship Id="rId176" Type="http://schemas.openxmlformats.org/officeDocument/2006/relationships/customXml" Target="../ink/ink3813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836.xml"/><Relationship Id="rId243" Type="http://schemas.openxmlformats.org/officeDocument/2006/relationships/image" Target="../media/image3381.png"/><Relationship Id="rId264" Type="http://schemas.openxmlformats.org/officeDocument/2006/relationships/customXml" Target="../ink/ink3857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744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787.xml"/><Relationship Id="rId310" Type="http://schemas.openxmlformats.org/officeDocument/2006/relationships/customXml" Target="../ink/ink3880.xml"/><Relationship Id="rId70" Type="http://schemas.openxmlformats.org/officeDocument/2006/relationships/customXml" Target="../ink/ink3760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808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831.xml"/><Relationship Id="rId233" Type="http://schemas.openxmlformats.org/officeDocument/2006/relationships/image" Target="../media/image3376.png"/><Relationship Id="rId254" Type="http://schemas.openxmlformats.org/officeDocument/2006/relationships/customXml" Target="../ink/ink3852.xml"/><Relationship Id="rId28" Type="http://schemas.openxmlformats.org/officeDocument/2006/relationships/customXml" Target="../ink/ink3739.xml"/><Relationship Id="rId49" Type="http://schemas.openxmlformats.org/officeDocument/2006/relationships/image" Target="../media/image3277.png"/><Relationship Id="rId114" Type="http://schemas.openxmlformats.org/officeDocument/2006/relationships/customXml" Target="../ink/ink3782.xml"/><Relationship Id="rId275" Type="http://schemas.openxmlformats.org/officeDocument/2006/relationships/image" Target="../media/image3397.png"/><Relationship Id="rId296" Type="http://schemas.openxmlformats.org/officeDocument/2006/relationships/customXml" Target="../ink/ink3873.xml"/><Relationship Id="rId300" Type="http://schemas.openxmlformats.org/officeDocument/2006/relationships/customXml" Target="../ink/ink3875.xml"/><Relationship Id="rId60" Type="http://schemas.openxmlformats.org/officeDocument/2006/relationships/customXml" Target="../ink/ink3755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803.xml"/><Relationship Id="rId177" Type="http://schemas.openxmlformats.org/officeDocument/2006/relationships/image" Target="../media/image3348.png"/><Relationship Id="rId198" Type="http://schemas.openxmlformats.org/officeDocument/2006/relationships/customXml" Target="../ink/ink3824.xml"/><Relationship Id="rId202" Type="http://schemas.openxmlformats.org/officeDocument/2006/relationships/customXml" Target="../ink/ink3826.xml"/><Relationship Id="rId223" Type="http://schemas.openxmlformats.org/officeDocument/2006/relationships/image" Target="../media/image3371.png"/><Relationship Id="rId244" Type="http://schemas.openxmlformats.org/officeDocument/2006/relationships/customXml" Target="../ink/ink3847.xml"/><Relationship Id="rId18" Type="http://schemas.openxmlformats.org/officeDocument/2006/relationships/customXml" Target="../ink/ink3734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3868.xml"/><Relationship Id="rId50" Type="http://schemas.openxmlformats.org/officeDocument/2006/relationships/customXml" Target="../ink/ink3750.xml"/><Relationship Id="rId104" Type="http://schemas.openxmlformats.org/officeDocument/2006/relationships/customXml" Target="../ink/ink3777.xml"/><Relationship Id="rId125" Type="http://schemas.openxmlformats.org/officeDocument/2006/relationships/image" Target="../media/image3322.png"/><Relationship Id="rId146" Type="http://schemas.openxmlformats.org/officeDocument/2006/relationships/customXml" Target="../ink/ink3798.xml"/><Relationship Id="rId167" Type="http://schemas.openxmlformats.org/officeDocument/2006/relationships/image" Target="../media/image3343.png"/><Relationship Id="rId188" Type="http://schemas.openxmlformats.org/officeDocument/2006/relationships/customXml" Target="../ink/ink3819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771.xml"/><Relationship Id="rId213" Type="http://schemas.openxmlformats.org/officeDocument/2006/relationships/image" Target="../media/image3366.png"/><Relationship Id="rId234" Type="http://schemas.openxmlformats.org/officeDocument/2006/relationships/customXml" Target="../ink/ink3842.xml"/><Relationship Id="rId2" Type="http://schemas.openxmlformats.org/officeDocument/2006/relationships/customXml" Target="../ink/ink3726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3863.xml"/><Relationship Id="rId297" Type="http://schemas.openxmlformats.org/officeDocument/2006/relationships/image" Target="../media/image3408.png"/><Relationship Id="rId40" Type="http://schemas.openxmlformats.org/officeDocument/2006/relationships/customXml" Target="../ink/ink3745.xml"/><Relationship Id="rId115" Type="http://schemas.openxmlformats.org/officeDocument/2006/relationships/image" Target="../media/image3317.png"/><Relationship Id="rId136" Type="http://schemas.openxmlformats.org/officeDocument/2006/relationships/customXml" Target="../ink/ink3793.xml"/><Relationship Id="rId157" Type="http://schemas.openxmlformats.org/officeDocument/2006/relationships/image" Target="../media/image3338.png"/><Relationship Id="rId178" Type="http://schemas.openxmlformats.org/officeDocument/2006/relationships/customXml" Target="../ink/ink3814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766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837.xml"/><Relationship Id="rId245" Type="http://schemas.openxmlformats.org/officeDocument/2006/relationships/image" Target="../media/image3382.png"/><Relationship Id="rId266" Type="http://schemas.openxmlformats.org/officeDocument/2006/relationships/customXml" Target="../ink/ink3858.xml"/><Relationship Id="rId287" Type="http://schemas.openxmlformats.org/officeDocument/2006/relationships/image" Target="../media/image3403.png"/><Relationship Id="rId30" Type="http://schemas.openxmlformats.org/officeDocument/2006/relationships/customXml" Target="../ink/ink3740.xml"/><Relationship Id="rId105" Type="http://schemas.openxmlformats.org/officeDocument/2006/relationships/image" Target="../media/image3312.png"/><Relationship Id="rId126" Type="http://schemas.openxmlformats.org/officeDocument/2006/relationships/customXml" Target="../ink/ink3788.xml"/><Relationship Id="rId147" Type="http://schemas.openxmlformats.org/officeDocument/2006/relationships/image" Target="../media/image3333.png"/><Relationship Id="rId168" Type="http://schemas.openxmlformats.org/officeDocument/2006/relationships/customXml" Target="../ink/ink3809.xml"/><Relationship Id="rId51" Type="http://schemas.openxmlformats.org/officeDocument/2006/relationships/image" Target="../media/image3278.png"/><Relationship Id="rId72" Type="http://schemas.openxmlformats.org/officeDocument/2006/relationships/customXml" Target="../ink/ink3761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832.xml"/><Relationship Id="rId235" Type="http://schemas.openxmlformats.org/officeDocument/2006/relationships/image" Target="../media/image3377.png"/><Relationship Id="rId256" Type="http://schemas.openxmlformats.org/officeDocument/2006/relationships/customXml" Target="../ink/ink3853.xml"/><Relationship Id="rId277" Type="http://schemas.openxmlformats.org/officeDocument/2006/relationships/image" Target="../media/image3398.png"/><Relationship Id="rId298" Type="http://schemas.openxmlformats.org/officeDocument/2006/relationships/customXml" Target="../ink/ink3874.xml"/><Relationship Id="rId116" Type="http://schemas.openxmlformats.org/officeDocument/2006/relationships/customXml" Target="../ink/ink3783.xml"/><Relationship Id="rId137" Type="http://schemas.openxmlformats.org/officeDocument/2006/relationships/image" Target="../media/image3328.png"/><Relationship Id="rId158" Type="http://schemas.openxmlformats.org/officeDocument/2006/relationships/customXml" Target="../ink/ink3804.xml"/><Relationship Id="rId302" Type="http://schemas.openxmlformats.org/officeDocument/2006/relationships/customXml" Target="../ink/ink3876.xml"/><Relationship Id="rId20" Type="http://schemas.openxmlformats.org/officeDocument/2006/relationships/customXml" Target="../ink/ink3735.xml"/><Relationship Id="rId41" Type="http://schemas.openxmlformats.org/officeDocument/2006/relationships/image" Target="../media/image3273.png"/><Relationship Id="rId62" Type="http://schemas.openxmlformats.org/officeDocument/2006/relationships/customXml" Target="../ink/ink3756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820.xml"/><Relationship Id="rId204" Type="http://schemas.openxmlformats.org/officeDocument/2006/relationships/customXml" Target="../ink/ink3827.xml"/><Relationship Id="rId225" Type="http://schemas.openxmlformats.org/officeDocument/2006/relationships/image" Target="../media/image3372.png"/><Relationship Id="rId246" Type="http://schemas.openxmlformats.org/officeDocument/2006/relationships/customXml" Target="../ink/ink3848.xml"/><Relationship Id="rId267" Type="http://schemas.openxmlformats.org/officeDocument/2006/relationships/image" Target="../media/image3393.png"/><Relationship Id="rId288" Type="http://schemas.openxmlformats.org/officeDocument/2006/relationships/customXml" Target="../ink/ink3869.xml"/><Relationship Id="rId106" Type="http://schemas.openxmlformats.org/officeDocument/2006/relationships/customXml" Target="../ink/ink3778.xml"/><Relationship Id="rId127" Type="http://schemas.openxmlformats.org/officeDocument/2006/relationships/image" Target="../media/image3323.png"/><Relationship Id="rId10" Type="http://schemas.openxmlformats.org/officeDocument/2006/relationships/customXml" Target="../ink/ink3730.xml"/><Relationship Id="rId31" Type="http://schemas.openxmlformats.org/officeDocument/2006/relationships/image" Target="../media/image3267.png"/><Relationship Id="rId52" Type="http://schemas.openxmlformats.org/officeDocument/2006/relationships/customXml" Target="../ink/ink3751.xml"/><Relationship Id="rId73" Type="http://schemas.openxmlformats.org/officeDocument/2006/relationships/image" Target="../media/image3296.png"/><Relationship Id="rId94" Type="http://schemas.openxmlformats.org/officeDocument/2006/relationships/customXml" Target="../ink/ink3772.xml"/><Relationship Id="rId148" Type="http://schemas.openxmlformats.org/officeDocument/2006/relationships/customXml" Target="../ink/ink3799.xml"/><Relationship Id="rId169" Type="http://schemas.openxmlformats.org/officeDocument/2006/relationships/image" Target="../media/image3344.png"/><Relationship Id="rId4" Type="http://schemas.openxmlformats.org/officeDocument/2006/relationships/customXml" Target="../ink/ink3727.xml"/><Relationship Id="rId180" Type="http://schemas.openxmlformats.org/officeDocument/2006/relationships/customXml" Target="../ink/ink3815.xml"/><Relationship Id="rId215" Type="http://schemas.openxmlformats.org/officeDocument/2006/relationships/image" Target="../media/image3367.png"/><Relationship Id="rId236" Type="http://schemas.openxmlformats.org/officeDocument/2006/relationships/customXml" Target="../ink/ink3843.xml"/><Relationship Id="rId257" Type="http://schemas.openxmlformats.org/officeDocument/2006/relationships/image" Target="../media/image3388.png"/><Relationship Id="rId278" Type="http://schemas.openxmlformats.org/officeDocument/2006/relationships/customXml" Target="../ink/ink3864.xml"/><Relationship Id="rId303" Type="http://schemas.openxmlformats.org/officeDocument/2006/relationships/image" Target="../media/image3411.png"/><Relationship Id="rId42" Type="http://schemas.openxmlformats.org/officeDocument/2006/relationships/customXml" Target="../ink/ink3746.xml"/><Relationship Id="rId84" Type="http://schemas.openxmlformats.org/officeDocument/2006/relationships/customXml" Target="../ink/ink3767.xml"/><Relationship Id="rId138" Type="http://schemas.openxmlformats.org/officeDocument/2006/relationships/customXml" Target="../ink/ink3794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805.xml"/><Relationship Id="rId216" Type="http://schemas.openxmlformats.org/officeDocument/2006/relationships/customXml" Target="../ink/ink3833.xml"/><Relationship Id="rId258" Type="http://schemas.openxmlformats.org/officeDocument/2006/relationships/customXml" Target="../ink/ink3854.xml"/><Relationship Id="rId22" Type="http://schemas.openxmlformats.org/officeDocument/2006/relationships/customXml" Target="../ink/ink3736.xml"/><Relationship Id="rId64" Type="http://schemas.openxmlformats.org/officeDocument/2006/relationships/customXml" Target="../ink/ink3757.xml"/><Relationship Id="rId118" Type="http://schemas.openxmlformats.org/officeDocument/2006/relationships/customXml" Target="../ink/ink3784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3865.xml"/><Relationship Id="rId75" Type="http://schemas.openxmlformats.org/officeDocument/2006/relationships/image" Target="../media/image3297.png"/><Relationship Id="rId140" Type="http://schemas.openxmlformats.org/officeDocument/2006/relationships/customXml" Target="../ink/ink3795.xml"/><Relationship Id="rId182" Type="http://schemas.openxmlformats.org/officeDocument/2006/relationships/customXml" Target="../ink/ink3816.xml"/><Relationship Id="rId6" Type="http://schemas.openxmlformats.org/officeDocument/2006/relationships/customXml" Target="../ink/ink3728.xml"/><Relationship Id="rId238" Type="http://schemas.openxmlformats.org/officeDocument/2006/relationships/customXml" Target="../ink/ink3844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965.xml"/><Relationship Id="rId226" Type="http://schemas.openxmlformats.org/officeDocument/2006/relationships/customXml" Target="../ink/ink3993.xml"/><Relationship Id="rId268" Type="http://schemas.openxmlformats.org/officeDocument/2006/relationships/customXml" Target="../ink/ink4014.xml"/><Relationship Id="rId32" Type="http://schemas.openxmlformats.org/officeDocument/2006/relationships/customXml" Target="../ink/ink3896.xml"/><Relationship Id="rId74" Type="http://schemas.openxmlformats.org/officeDocument/2006/relationships/customXml" Target="../ink/ink3917.xml"/><Relationship Id="rId128" Type="http://schemas.openxmlformats.org/officeDocument/2006/relationships/customXml" Target="../ink/ink3944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4025.xml"/><Relationship Id="rId304" Type="http://schemas.openxmlformats.org/officeDocument/2006/relationships/customXml" Target="../ink/ink4032.xml"/><Relationship Id="rId85" Type="http://schemas.openxmlformats.org/officeDocument/2006/relationships/image" Target="../media/image3302.png"/><Relationship Id="rId150" Type="http://schemas.openxmlformats.org/officeDocument/2006/relationships/customXml" Target="../ink/ink3955.xml"/><Relationship Id="rId192" Type="http://schemas.openxmlformats.org/officeDocument/2006/relationships/customXml" Target="../ink/ink3976.xml"/><Relationship Id="rId206" Type="http://schemas.openxmlformats.org/officeDocument/2006/relationships/customXml" Target="../ink/ink3983.xml"/><Relationship Id="rId248" Type="http://schemas.openxmlformats.org/officeDocument/2006/relationships/customXml" Target="../ink/ink4004.xml"/><Relationship Id="rId12" Type="http://schemas.openxmlformats.org/officeDocument/2006/relationships/customXml" Target="../ink/ink3886.xml"/><Relationship Id="rId108" Type="http://schemas.openxmlformats.org/officeDocument/2006/relationships/customXml" Target="../ink/ink3934.xml"/><Relationship Id="rId54" Type="http://schemas.openxmlformats.org/officeDocument/2006/relationships/customXml" Target="../ink/ink3907.xml"/><Relationship Id="rId96" Type="http://schemas.openxmlformats.org/officeDocument/2006/relationships/customXml" Target="../ink/ink3928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4015.xml"/><Relationship Id="rId44" Type="http://schemas.openxmlformats.org/officeDocument/2006/relationships/customXml" Target="../ink/ink3902.xml"/><Relationship Id="rId65" Type="http://schemas.openxmlformats.org/officeDocument/2006/relationships/image" Target="../media/image3292.png"/><Relationship Id="rId86" Type="http://schemas.openxmlformats.org/officeDocument/2006/relationships/customXml" Target="../ink/ink3923.xml"/><Relationship Id="rId130" Type="http://schemas.openxmlformats.org/officeDocument/2006/relationships/customXml" Target="../ink/ink3945.xml"/><Relationship Id="rId151" Type="http://schemas.openxmlformats.org/officeDocument/2006/relationships/image" Target="../media/image3335.png"/><Relationship Id="rId172" Type="http://schemas.openxmlformats.org/officeDocument/2006/relationships/customXml" Target="../ink/ink3966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994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4010.xml"/><Relationship Id="rId281" Type="http://schemas.openxmlformats.org/officeDocument/2006/relationships/image" Target="../media/image3400.png"/><Relationship Id="rId34" Type="http://schemas.openxmlformats.org/officeDocument/2006/relationships/customXml" Target="../ink/ink3897.xml"/><Relationship Id="rId55" Type="http://schemas.openxmlformats.org/officeDocument/2006/relationships/image" Target="../media/image3287.png"/><Relationship Id="rId76" Type="http://schemas.openxmlformats.org/officeDocument/2006/relationships/customXml" Target="../ink/ink3918.xml"/><Relationship Id="rId97" Type="http://schemas.openxmlformats.org/officeDocument/2006/relationships/image" Target="../media/image3308.png"/><Relationship Id="rId120" Type="http://schemas.openxmlformats.org/officeDocument/2006/relationships/customXml" Target="../ink/ink3940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961.xml"/><Relationship Id="rId183" Type="http://schemas.openxmlformats.org/officeDocument/2006/relationships/image" Target="../media/image3351.png"/><Relationship Id="rId218" Type="http://schemas.openxmlformats.org/officeDocument/2006/relationships/customXml" Target="../ink/ink3989.xml"/><Relationship Id="rId239" Type="http://schemas.openxmlformats.org/officeDocument/2006/relationships/image" Target="../media/image3379.png"/><Relationship Id="rId250" Type="http://schemas.openxmlformats.org/officeDocument/2006/relationships/customXml" Target="../ink/ink4005.xml"/><Relationship Id="rId271" Type="http://schemas.openxmlformats.org/officeDocument/2006/relationships/image" Target="../media/image3395.png"/><Relationship Id="rId292" Type="http://schemas.openxmlformats.org/officeDocument/2006/relationships/customXml" Target="../ink/ink4026.xml"/><Relationship Id="rId306" Type="http://schemas.openxmlformats.org/officeDocument/2006/relationships/customXml" Target="../ink/ink4033.xml"/><Relationship Id="rId24" Type="http://schemas.openxmlformats.org/officeDocument/2006/relationships/customXml" Target="../ink/ink3892.xml"/><Relationship Id="rId45" Type="http://schemas.openxmlformats.org/officeDocument/2006/relationships/image" Target="../media/image3275.png"/><Relationship Id="rId66" Type="http://schemas.openxmlformats.org/officeDocument/2006/relationships/customXml" Target="../ink/ink3913.xml"/><Relationship Id="rId87" Type="http://schemas.openxmlformats.org/officeDocument/2006/relationships/image" Target="../media/image3303.png"/><Relationship Id="rId110" Type="http://schemas.openxmlformats.org/officeDocument/2006/relationships/customXml" Target="../ink/ink3935.xml"/><Relationship Id="rId131" Type="http://schemas.openxmlformats.org/officeDocument/2006/relationships/image" Target="../media/image3325.png"/><Relationship Id="rId152" Type="http://schemas.openxmlformats.org/officeDocument/2006/relationships/customXml" Target="../ink/ink3956.xml"/><Relationship Id="rId173" Type="http://schemas.openxmlformats.org/officeDocument/2006/relationships/image" Target="../media/image3346.png"/><Relationship Id="rId194" Type="http://schemas.openxmlformats.org/officeDocument/2006/relationships/customXml" Target="../ink/ink3977.xml"/><Relationship Id="rId208" Type="http://schemas.openxmlformats.org/officeDocument/2006/relationships/customXml" Target="../ink/ink3984.xml"/><Relationship Id="rId229" Type="http://schemas.openxmlformats.org/officeDocument/2006/relationships/image" Target="../media/image3374.png"/><Relationship Id="rId240" Type="http://schemas.openxmlformats.org/officeDocument/2006/relationships/customXml" Target="../ink/ink4000.xml"/><Relationship Id="rId261" Type="http://schemas.openxmlformats.org/officeDocument/2006/relationships/image" Target="../media/image3390.png"/><Relationship Id="rId14" Type="http://schemas.openxmlformats.org/officeDocument/2006/relationships/customXml" Target="../ink/ink3887.xml"/><Relationship Id="rId35" Type="http://schemas.openxmlformats.org/officeDocument/2006/relationships/image" Target="../media/image3269.png"/><Relationship Id="rId56" Type="http://schemas.openxmlformats.org/officeDocument/2006/relationships/customXml" Target="../ink/ink3908.xml"/><Relationship Id="rId77" Type="http://schemas.openxmlformats.org/officeDocument/2006/relationships/image" Target="../media/image3298.png"/><Relationship Id="rId100" Type="http://schemas.openxmlformats.org/officeDocument/2006/relationships/customXml" Target="../ink/ink3930.xml"/><Relationship Id="rId282" Type="http://schemas.openxmlformats.org/officeDocument/2006/relationships/customXml" Target="../ink/ink4021.xml"/><Relationship Id="rId8" Type="http://schemas.openxmlformats.org/officeDocument/2006/relationships/customXml" Target="../ink/ink3884.xml"/><Relationship Id="rId98" Type="http://schemas.openxmlformats.org/officeDocument/2006/relationships/customXml" Target="../ink/ink3929.xml"/><Relationship Id="rId121" Type="http://schemas.openxmlformats.org/officeDocument/2006/relationships/image" Target="../media/image3320.png"/><Relationship Id="rId142" Type="http://schemas.openxmlformats.org/officeDocument/2006/relationships/customXml" Target="../ink/ink3951.xml"/><Relationship Id="rId163" Type="http://schemas.openxmlformats.org/officeDocument/2006/relationships/image" Target="../media/image3341.png"/><Relationship Id="rId184" Type="http://schemas.openxmlformats.org/officeDocument/2006/relationships/customXml" Target="../ink/ink3972.xml"/><Relationship Id="rId219" Type="http://schemas.openxmlformats.org/officeDocument/2006/relationships/image" Target="../media/image3369.png"/><Relationship Id="rId230" Type="http://schemas.openxmlformats.org/officeDocument/2006/relationships/customXml" Target="../ink/ink3995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903.xml"/><Relationship Id="rId67" Type="http://schemas.openxmlformats.org/officeDocument/2006/relationships/image" Target="../media/image3293.png"/><Relationship Id="rId272" Type="http://schemas.openxmlformats.org/officeDocument/2006/relationships/customXml" Target="../ink/ink4016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924.xml"/><Relationship Id="rId111" Type="http://schemas.openxmlformats.org/officeDocument/2006/relationships/image" Target="../media/image3315.png"/><Relationship Id="rId132" Type="http://schemas.openxmlformats.org/officeDocument/2006/relationships/customXml" Target="../ink/ink3946.xml"/><Relationship Id="rId153" Type="http://schemas.openxmlformats.org/officeDocument/2006/relationships/image" Target="../media/image3336.png"/><Relationship Id="rId174" Type="http://schemas.openxmlformats.org/officeDocument/2006/relationships/customXml" Target="../ink/ink3967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990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898.xml"/><Relationship Id="rId57" Type="http://schemas.openxmlformats.org/officeDocument/2006/relationships/image" Target="../media/image3288.png"/><Relationship Id="rId262" Type="http://schemas.openxmlformats.org/officeDocument/2006/relationships/customXml" Target="../ink/ink4011.xml"/><Relationship Id="rId283" Type="http://schemas.openxmlformats.org/officeDocument/2006/relationships/image" Target="../media/image3401.png"/><Relationship Id="rId78" Type="http://schemas.openxmlformats.org/officeDocument/2006/relationships/customXml" Target="../ink/ink3919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941.xml"/><Relationship Id="rId143" Type="http://schemas.openxmlformats.org/officeDocument/2006/relationships/image" Target="../media/image3331.png"/><Relationship Id="rId164" Type="http://schemas.openxmlformats.org/officeDocument/2006/relationships/customXml" Target="../ink/ink3962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985.xml"/><Relationship Id="rId26" Type="http://schemas.openxmlformats.org/officeDocument/2006/relationships/customXml" Target="../ink/ink3893.xml"/><Relationship Id="rId231" Type="http://schemas.openxmlformats.org/officeDocument/2006/relationships/image" Target="../media/image3375.png"/><Relationship Id="rId252" Type="http://schemas.openxmlformats.org/officeDocument/2006/relationships/customXml" Target="../ink/ink4006.xml"/><Relationship Id="rId273" Type="http://schemas.openxmlformats.org/officeDocument/2006/relationships/image" Target="../media/image3396.png"/><Relationship Id="rId294" Type="http://schemas.openxmlformats.org/officeDocument/2006/relationships/customXml" Target="../ink/ink4027.xml"/><Relationship Id="rId308" Type="http://schemas.openxmlformats.org/officeDocument/2006/relationships/customXml" Target="../ink/ink4034.xml"/><Relationship Id="rId47" Type="http://schemas.openxmlformats.org/officeDocument/2006/relationships/image" Target="../media/image3276.png"/><Relationship Id="rId68" Type="http://schemas.openxmlformats.org/officeDocument/2006/relationships/customXml" Target="../ink/ink3914.xml"/><Relationship Id="rId89" Type="http://schemas.openxmlformats.org/officeDocument/2006/relationships/image" Target="../media/image3304.png"/><Relationship Id="rId112" Type="http://schemas.openxmlformats.org/officeDocument/2006/relationships/customXml" Target="../ink/ink3936.xml"/><Relationship Id="rId133" Type="http://schemas.openxmlformats.org/officeDocument/2006/relationships/image" Target="../media/image3326.png"/><Relationship Id="rId154" Type="http://schemas.openxmlformats.org/officeDocument/2006/relationships/customXml" Target="../ink/ink3957.xml"/><Relationship Id="rId175" Type="http://schemas.openxmlformats.org/officeDocument/2006/relationships/image" Target="../media/image3347.png"/><Relationship Id="rId196" Type="http://schemas.openxmlformats.org/officeDocument/2006/relationships/customXml" Target="../ink/ink3978.xml"/><Relationship Id="rId200" Type="http://schemas.openxmlformats.org/officeDocument/2006/relationships/customXml" Target="../ink/ink3980.xml"/><Relationship Id="rId16" Type="http://schemas.openxmlformats.org/officeDocument/2006/relationships/customXml" Target="../ink/ink3888.xml"/><Relationship Id="rId221" Type="http://schemas.openxmlformats.org/officeDocument/2006/relationships/image" Target="../media/image3370.png"/><Relationship Id="rId242" Type="http://schemas.openxmlformats.org/officeDocument/2006/relationships/customXml" Target="../ink/ink4001.xml"/><Relationship Id="rId263" Type="http://schemas.openxmlformats.org/officeDocument/2006/relationships/image" Target="../media/image3391.png"/><Relationship Id="rId284" Type="http://schemas.openxmlformats.org/officeDocument/2006/relationships/customXml" Target="../ink/ink4022.xml"/><Relationship Id="rId37" Type="http://schemas.openxmlformats.org/officeDocument/2006/relationships/image" Target="../media/image3270.png"/><Relationship Id="rId58" Type="http://schemas.openxmlformats.org/officeDocument/2006/relationships/customXml" Target="../ink/ink3909.xml"/><Relationship Id="rId79" Type="http://schemas.openxmlformats.org/officeDocument/2006/relationships/image" Target="../media/image3299.png"/><Relationship Id="rId102" Type="http://schemas.openxmlformats.org/officeDocument/2006/relationships/customXml" Target="../ink/ink3931.xml"/><Relationship Id="rId123" Type="http://schemas.openxmlformats.org/officeDocument/2006/relationships/image" Target="../media/image3321.png"/><Relationship Id="rId144" Type="http://schemas.openxmlformats.org/officeDocument/2006/relationships/customXml" Target="../ink/ink3952.xml"/><Relationship Id="rId90" Type="http://schemas.openxmlformats.org/officeDocument/2006/relationships/customXml" Target="../ink/ink3925.xml"/><Relationship Id="rId165" Type="http://schemas.openxmlformats.org/officeDocument/2006/relationships/image" Target="../media/image3342.png"/><Relationship Id="rId186" Type="http://schemas.openxmlformats.org/officeDocument/2006/relationships/customXml" Target="../ink/ink3973.xml"/><Relationship Id="rId211" Type="http://schemas.openxmlformats.org/officeDocument/2006/relationships/image" Target="../media/image3365.png"/><Relationship Id="rId232" Type="http://schemas.openxmlformats.org/officeDocument/2006/relationships/customXml" Target="../ink/ink3996.xml"/><Relationship Id="rId253" Type="http://schemas.openxmlformats.org/officeDocument/2006/relationships/image" Target="../media/image3386.png"/><Relationship Id="rId274" Type="http://schemas.openxmlformats.org/officeDocument/2006/relationships/customXml" Target="../ink/ink4017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904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947.xml"/><Relationship Id="rId80" Type="http://schemas.openxmlformats.org/officeDocument/2006/relationships/customXml" Target="../ink/ink3920.xml"/><Relationship Id="rId155" Type="http://schemas.openxmlformats.org/officeDocument/2006/relationships/image" Target="../media/image3337.png"/><Relationship Id="rId176" Type="http://schemas.openxmlformats.org/officeDocument/2006/relationships/customXml" Target="../ink/ink3968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991.xml"/><Relationship Id="rId243" Type="http://schemas.openxmlformats.org/officeDocument/2006/relationships/image" Target="../media/image3381.png"/><Relationship Id="rId264" Type="http://schemas.openxmlformats.org/officeDocument/2006/relationships/customXml" Target="../ink/ink4012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899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942.xml"/><Relationship Id="rId310" Type="http://schemas.openxmlformats.org/officeDocument/2006/relationships/customXml" Target="../ink/ink4035.xml"/><Relationship Id="rId70" Type="http://schemas.openxmlformats.org/officeDocument/2006/relationships/customXml" Target="../ink/ink3915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963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986.xml"/><Relationship Id="rId233" Type="http://schemas.openxmlformats.org/officeDocument/2006/relationships/image" Target="../media/image3376.png"/><Relationship Id="rId254" Type="http://schemas.openxmlformats.org/officeDocument/2006/relationships/customXml" Target="../ink/ink4007.xml"/><Relationship Id="rId28" Type="http://schemas.openxmlformats.org/officeDocument/2006/relationships/customXml" Target="../ink/ink3894.xml"/><Relationship Id="rId49" Type="http://schemas.openxmlformats.org/officeDocument/2006/relationships/image" Target="../media/image3277.png"/><Relationship Id="rId114" Type="http://schemas.openxmlformats.org/officeDocument/2006/relationships/customXml" Target="../ink/ink3937.xml"/><Relationship Id="rId275" Type="http://schemas.openxmlformats.org/officeDocument/2006/relationships/image" Target="../media/image3397.png"/><Relationship Id="rId296" Type="http://schemas.openxmlformats.org/officeDocument/2006/relationships/customXml" Target="../ink/ink4028.xml"/><Relationship Id="rId300" Type="http://schemas.openxmlformats.org/officeDocument/2006/relationships/customXml" Target="../ink/ink4030.xml"/><Relationship Id="rId60" Type="http://schemas.openxmlformats.org/officeDocument/2006/relationships/customXml" Target="../ink/ink3910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958.xml"/><Relationship Id="rId177" Type="http://schemas.openxmlformats.org/officeDocument/2006/relationships/image" Target="../media/image3348.png"/><Relationship Id="rId198" Type="http://schemas.openxmlformats.org/officeDocument/2006/relationships/customXml" Target="../ink/ink3979.xml"/><Relationship Id="rId202" Type="http://schemas.openxmlformats.org/officeDocument/2006/relationships/customXml" Target="../ink/ink3981.xml"/><Relationship Id="rId223" Type="http://schemas.openxmlformats.org/officeDocument/2006/relationships/image" Target="../media/image3371.png"/><Relationship Id="rId244" Type="http://schemas.openxmlformats.org/officeDocument/2006/relationships/customXml" Target="../ink/ink4002.xml"/><Relationship Id="rId18" Type="http://schemas.openxmlformats.org/officeDocument/2006/relationships/customXml" Target="../ink/ink3889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4023.xml"/><Relationship Id="rId50" Type="http://schemas.openxmlformats.org/officeDocument/2006/relationships/customXml" Target="../ink/ink3905.xml"/><Relationship Id="rId104" Type="http://schemas.openxmlformats.org/officeDocument/2006/relationships/customXml" Target="../ink/ink3932.xml"/><Relationship Id="rId125" Type="http://schemas.openxmlformats.org/officeDocument/2006/relationships/image" Target="../media/image3322.png"/><Relationship Id="rId146" Type="http://schemas.openxmlformats.org/officeDocument/2006/relationships/customXml" Target="../ink/ink3953.xml"/><Relationship Id="rId167" Type="http://schemas.openxmlformats.org/officeDocument/2006/relationships/image" Target="../media/image3343.png"/><Relationship Id="rId188" Type="http://schemas.openxmlformats.org/officeDocument/2006/relationships/customXml" Target="../ink/ink3974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926.xml"/><Relationship Id="rId213" Type="http://schemas.openxmlformats.org/officeDocument/2006/relationships/image" Target="../media/image3366.png"/><Relationship Id="rId234" Type="http://schemas.openxmlformats.org/officeDocument/2006/relationships/customXml" Target="../ink/ink3997.xml"/><Relationship Id="rId2" Type="http://schemas.openxmlformats.org/officeDocument/2006/relationships/customXml" Target="../ink/ink3881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4018.xml"/><Relationship Id="rId297" Type="http://schemas.openxmlformats.org/officeDocument/2006/relationships/image" Target="../media/image3408.png"/><Relationship Id="rId40" Type="http://schemas.openxmlformats.org/officeDocument/2006/relationships/customXml" Target="../ink/ink3900.xml"/><Relationship Id="rId115" Type="http://schemas.openxmlformats.org/officeDocument/2006/relationships/image" Target="../media/image3317.png"/><Relationship Id="rId136" Type="http://schemas.openxmlformats.org/officeDocument/2006/relationships/customXml" Target="../ink/ink3948.xml"/><Relationship Id="rId157" Type="http://schemas.openxmlformats.org/officeDocument/2006/relationships/image" Target="../media/image3338.png"/><Relationship Id="rId178" Type="http://schemas.openxmlformats.org/officeDocument/2006/relationships/customXml" Target="../ink/ink3969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921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992.xml"/><Relationship Id="rId245" Type="http://schemas.openxmlformats.org/officeDocument/2006/relationships/image" Target="../media/image3382.png"/><Relationship Id="rId266" Type="http://schemas.openxmlformats.org/officeDocument/2006/relationships/customXml" Target="../ink/ink4013.xml"/><Relationship Id="rId287" Type="http://schemas.openxmlformats.org/officeDocument/2006/relationships/image" Target="../media/image3403.png"/><Relationship Id="rId30" Type="http://schemas.openxmlformats.org/officeDocument/2006/relationships/customXml" Target="../ink/ink3895.xml"/><Relationship Id="rId105" Type="http://schemas.openxmlformats.org/officeDocument/2006/relationships/image" Target="../media/image3312.png"/><Relationship Id="rId126" Type="http://schemas.openxmlformats.org/officeDocument/2006/relationships/customXml" Target="../ink/ink3943.xml"/><Relationship Id="rId147" Type="http://schemas.openxmlformats.org/officeDocument/2006/relationships/image" Target="../media/image3333.png"/><Relationship Id="rId168" Type="http://schemas.openxmlformats.org/officeDocument/2006/relationships/customXml" Target="../ink/ink3964.xml"/><Relationship Id="rId51" Type="http://schemas.openxmlformats.org/officeDocument/2006/relationships/image" Target="../media/image3278.png"/><Relationship Id="rId72" Type="http://schemas.openxmlformats.org/officeDocument/2006/relationships/customXml" Target="../ink/ink3916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987.xml"/><Relationship Id="rId235" Type="http://schemas.openxmlformats.org/officeDocument/2006/relationships/image" Target="../media/image3377.png"/><Relationship Id="rId256" Type="http://schemas.openxmlformats.org/officeDocument/2006/relationships/customXml" Target="../ink/ink4008.xml"/><Relationship Id="rId277" Type="http://schemas.openxmlformats.org/officeDocument/2006/relationships/image" Target="../media/image3398.png"/><Relationship Id="rId298" Type="http://schemas.openxmlformats.org/officeDocument/2006/relationships/customXml" Target="../ink/ink4029.xml"/><Relationship Id="rId116" Type="http://schemas.openxmlformats.org/officeDocument/2006/relationships/customXml" Target="../ink/ink3938.xml"/><Relationship Id="rId137" Type="http://schemas.openxmlformats.org/officeDocument/2006/relationships/image" Target="../media/image3328.png"/><Relationship Id="rId158" Type="http://schemas.openxmlformats.org/officeDocument/2006/relationships/customXml" Target="../ink/ink3959.xml"/><Relationship Id="rId302" Type="http://schemas.openxmlformats.org/officeDocument/2006/relationships/customXml" Target="../ink/ink4031.xml"/><Relationship Id="rId20" Type="http://schemas.openxmlformats.org/officeDocument/2006/relationships/customXml" Target="../ink/ink3890.xml"/><Relationship Id="rId41" Type="http://schemas.openxmlformats.org/officeDocument/2006/relationships/image" Target="../media/image3273.png"/><Relationship Id="rId62" Type="http://schemas.openxmlformats.org/officeDocument/2006/relationships/customXml" Target="../ink/ink3911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975.xml"/><Relationship Id="rId204" Type="http://schemas.openxmlformats.org/officeDocument/2006/relationships/customXml" Target="../ink/ink3982.xml"/><Relationship Id="rId225" Type="http://schemas.openxmlformats.org/officeDocument/2006/relationships/image" Target="../media/image3372.png"/><Relationship Id="rId246" Type="http://schemas.openxmlformats.org/officeDocument/2006/relationships/customXml" Target="../ink/ink4003.xml"/><Relationship Id="rId267" Type="http://schemas.openxmlformats.org/officeDocument/2006/relationships/image" Target="../media/image3393.png"/><Relationship Id="rId288" Type="http://schemas.openxmlformats.org/officeDocument/2006/relationships/customXml" Target="../ink/ink4024.xml"/><Relationship Id="rId106" Type="http://schemas.openxmlformats.org/officeDocument/2006/relationships/customXml" Target="../ink/ink3933.xml"/><Relationship Id="rId127" Type="http://schemas.openxmlformats.org/officeDocument/2006/relationships/image" Target="../media/image3323.png"/><Relationship Id="rId10" Type="http://schemas.openxmlformats.org/officeDocument/2006/relationships/customXml" Target="../ink/ink3885.xml"/><Relationship Id="rId31" Type="http://schemas.openxmlformats.org/officeDocument/2006/relationships/image" Target="../media/image3267.png"/><Relationship Id="rId52" Type="http://schemas.openxmlformats.org/officeDocument/2006/relationships/customXml" Target="../ink/ink3906.xml"/><Relationship Id="rId73" Type="http://schemas.openxmlformats.org/officeDocument/2006/relationships/image" Target="../media/image3296.png"/><Relationship Id="rId94" Type="http://schemas.openxmlformats.org/officeDocument/2006/relationships/customXml" Target="../ink/ink3927.xml"/><Relationship Id="rId148" Type="http://schemas.openxmlformats.org/officeDocument/2006/relationships/customXml" Target="../ink/ink3954.xml"/><Relationship Id="rId169" Type="http://schemas.openxmlformats.org/officeDocument/2006/relationships/image" Target="../media/image3344.png"/><Relationship Id="rId4" Type="http://schemas.openxmlformats.org/officeDocument/2006/relationships/customXml" Target="../ink/ink3882.xml"/><Relationship Id="rId180" Type="http://schemas.openxmlformats.org/officeDocument/2006/relationships/customXml" Target="../ink/ink3970.xml"/><Relationship Id="rId215" Type="http://schemas.openxmlformats.org/officeDocument/2006/relationships/image" Target="../media/image3367.png"/><Relationship Id="rId236" Type="http://schemas.openxmlformats.org/officeDocument/2006/relationships/customXml" Target="../ink/ink3998.xml"/><Relationship Id="rId257" Type="http://schemas.openxmlformats.org/officeDocument/2006/relationships/image" Target="../media/image3388.png"/><Relationship Id="rId278" Type="http://schemas.openxmlformats.org/officeDocument/2006/relationships/customXml" Target="../ink/ink4019.xml"/><Relationship Id="rId303" Type="http://schemas.openxmlformats.org/officeDocument/2006/relationships/image" Target="../media/image3411.png"/><Relationship Id="rId42" Type="http://schemas.openxmlformats.org/officeDocument/2006/relationships/customXml" Target="../ink/ink3901.xml"/><Relationship Id="rId84" Type="http://schemas.openxmlformats.org/officeDocument/2006/relationships/customXml" Target="../ink/ink3922.xml"/><Relationship Id="rId138" Type="http://schemas.openxmlformats.org/officeDocument/2006/relationships/customXml" Target="../ink/ink3949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960.xml"/><Relationship Id="rId216" Type="http://schemas.openxmlformats.org/officeDocument/2006/relationships/customXml" Target="../ink/ink3988.xml"/><Relationship Id="rId258" Type="http://schemas.openxmlformats.org/officeDocument/2006/relationships/customXml" Target="../ink/ink4009.xml"/><Relationship Id="rId22" Type="http://schemas.openxmlformats.org/officeDocument/2006/relationships/customXml" Target="../ink/ink3891.xml"/><Relationship Id="rId64" Type="http://schemas.openxmlformats.org/officeDocument/2006/relationships/customXml" Target="../ink/ink3912.xml"/><Relationship Id="rId118" Type="http://schemas.openxmlformats.org/officeDocument/2006/relationships/customXml" Target="../ink/ink3939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4020.xml"/><Relationship Id="rId75" Type="http://schemas.openxmlformats.org/officeDocument/2006/relationships/image" Target="../media/image3297.png"/><Relationship Id="rId140" Type="http://schemas.openxmlformats.org/officeDocument/2006/relationships/customXml" Target="../ink/ink3950.xml"/><Relationship Id="rId182" Type="http://schemas.openxmlformats.org/officeDocument/2006/relationships/customXml" Target="../ink/ink3971.xml"/><Relationship Id="rId6" Type="http://schemas.openxmlformats.org/officeDocument/2006/relationships/customXml" Target="../ink/ink3883.xml"/><Relationship Id="rId238" Type="http://schemas.openxmlformats.org/officeDocument/2006/relationships/customXml" Target="../ink/ink3999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93.xml"/><Relationship Id="rId21" Type="http://schemas.openxmlformats.org/officeDocument/2006/relationships/customXml" Target="../ink/ink4045.xml"/><Relationship Id="rId42" Type="http://schemas.openxmlformats.org/officeDocument/2006/relationships/image" Target="../media/image3436.png"/><Relationship Id="rId63" Type="http://schemas.openxmlformats.org/officeDocument/2006/relationships/customXml" Target="../ink/ink4066.xml"/><Relationship Id="rId84" Type="http://schemas.openxmlformats.org/officeDocument/2006/relationships/image" Target="../media/image3457.png"/><Relationship Id="rId138" Type="http://schemas.openxmlformats.org/officeDocument/2006/relationships/image" Target="../media/image3484.png"/><Relationship Id="rId159" Type="http://schemas.openxmlformats.org/officeDocument/2006/relationships/customXml" Target="../ink/ink4114.xml"/><Relationship Id="rId170" Type="http://schemas.openxmlformats.org/officeDocument/2006/relationships/image" Target="../media/image3500.png"/><Relationship Id="rId191" Type="http://schemas.openxmlformats.org/officeDocument/2006/relationships/customXml" Target="../ink/ink4130.xml"/><Relationship Id="rId205" Type="http://schemas.openxmlformats.org/officeDocument/2006/relationships/customXml" Target="../ink/ink4137.xml"/><Relationship Id="rId107" Type="http://schemas.openxmlformats.org/officeDocument/2006/relationships/customXml" Target="../ink/ink4088.xml"/><Relationship Id="rId11" Type="http://schemas.openxmlformats.org/officeDocument/2006/relationships/customXml" Target="../ink/ink4040.xml"/><Relationship Id="rId32" Type="http://schemas.openxmlformats.org/officeDocument/2006/relationships/image" Target="../media/image3431.png"/><Relationship Id="rId53" Type="http://schemas.openxmlformats.org/officeDocument/2006/relationships/customXml" Target="../ink/ink4061.xml"/><Relationship Id="rId74" Type="http://schemas.openxmlformats.org/officeDocument/2006/relationships/image" Target="../media/image3452.png"/><Relationship Id="rId128" Type="http://schemas.openxmlformats.org/officeDocument/2006/relationships/image" Target="../media/image3479.png"/><Relationship Id="rId149" Type="http://schemas.openxmlformats.org/officeDocument/2006/relationships/customXml" Target="../ink/ink4109.xml"/><Relationship Id="rId5" Type="http://schemas.openxmlformats.org/officeDocument/2006/relationships/customXml" Target="../ink/ink4037.xml"/><Relationship Id="rId95" Type="http://schemas.openxmlformats.org/officeDocument/2006/relationships/customXml" Target="../ink/ink4082.xml"/><Relationship Id="rId160" Type="http://schemas.openxmlformats.org/officeDocument/2006/relationships/image" Target="../media/image3495.png"/><Relationship Id="rId181" Type="http://schemas.openxmlformats.org/officeDocument/2006/relationships/customXml" Target="../ink/ink4125.xml"/><Relationship Id="rId216" Type="http://schemas.openxmlformats.org/officeDocument/2006/relationships/image" Target="../media/image3523.png"/><Relationship Id="rId22" Type="http://schemas.openxmlformats.org/officeDocument/2006/relationships/image" Target="../media/image3426.png"/><Relationship Id="rId43" Type="http://schemas.openxmlformats.org/officeDocument/2006/relationships/customXml" Target="../ink/ink4056.xml"/><Relationship Id="rId64" Type="http://schemas.openxmlformats.org/officeDocument/2006/relationships/image" Target="../media/image3447.png"/><Relationship Id="rId118" Type="http://schemas.openxmlformats.org/officeDocument/2006/relationships/image" Target="../media/image3474.png"/><Relationship Id="rId139" Type="http://schemas.openxmlformats.org/officeDocument/2006/relationships/customXml" Target="../ink/ink4104.xml"/><Relationship Id="rId85" Type="http://schemas.openxmlformats.org/officeDocument/2006/relationships/customXml" Target="../ink/ink4077.xml"/><Relationship Id="rId150" Type="http://schemas.openxmlformats.org/officeDocument/2006/relationships/image" Target="../media/image3490.png"/><Relationship Id="rId171" Type="http://schemas.openxmlformats.org/officeDocument/2006/relationships/customXml" Target="../ink/ink4120.xml"/><Relationship Id="rId192" Type="http://schemas.openxmlformats.org/officeDocument/2006/relationships/image" Target="../media/image3511.png"/><Relationship Id="rId206" Type="http://schemas.openxmlformats.org/officeDocument/2006/relationships/image" Target="../media/image3518.png"/><Relationship Id="rId12" Type="http://schemas.openxmlformats.org/officeDocument/2006/relationships/image" Target="../media/image3421.png"/><Relationship Id="rId33" Type="http://schemas.openxmlformats.org/officeDocument/2006/relationships/customXml" Target="../ink/ink4051.xml"/><Relationship Id="rId108" Type="http://schemas.openxmlformats.org/officeDocument/2006/relationships/image" Target="../media/image3469.png"/><Relationship Id="rId129" Type="http://schemas.openxmlformats.org/officeDocument/2006/relationships/customXml" Target="../ink/ink4099.xml"/><Relationship Id="rId54" Type="http://schemas.openxmlformats.org/officeDocument/2006/relationships/image" Target="../media/image3442.png"/><Relationship Id="rId75" Type="http://schemas.openxmlformats.org/officeDocument/2006/relationships/customXml" Target="../ink/ink4072.xml"/><Relationship Id="rId96" Type="http://schemas.openxmlformats.org/officeDocument/2006/relationships/image" Target="../media/image3463.png"/><Relationship Id="rId140" Type="http://schemas.openxmlformats.org/officeDocument/2006/relationships/image" Target="../media/image3485.png"/><Relationship Id="rId161" Type="http://schemas.openxmlformats.org/officeDocument/2006/relationships/customXml" Target="../ink/ink4115.xml"/><Relationship Id="rId182" Type="http://schemas.openxmlformats.org/officeDocument/2006/relationships/image" Target="../media/image3506.png"/><Relationship Id="rId217" Type="http://schemas.openxmlformats.org/officeDocument/2006/relationships/customXml" Target="../ink/ink4143.xml"/><Relationship Id="rId6" Type="http://schemas.openxmlformats.org/officeDocument/2006/relationships/image" Target="../media/image3418.png"/><Relationship Id="rId23" Type="http://schemas.openxmlformats.org/officeDocument/2006/relationships/customXml" Target="../ink/ink4046.xml"/><Relationship Id="rId119" Type="http://schemas.openxmlformats.org/officeDocument/2006/relationships/customXml" Target="../ink/ink4094.xml"/><Relationship Id="rId44" Type="http://schemas.openxmlformats.org/officeDocument/2006/relationships/image" Target="../media/image3437.png"/><Relationship Id="rId65" Type="http://schemas.openxmlformats.org/officeDocument/2006/relationships/customXml" Target="../ink/ink4067.xml"/><Relationship Id="rId86" Type="http://schemas.openxmlformats.org/officeDocument/2006/relationships/image" Target="../media/image3458.png"/><Relationship Id="rId130" Type="http://schemas.openxmlformats.org/officeDocument/2006/relationships/image" Target="../media/image3480.png"/><Relationship Id="rId151" Type="http://schemas.openxmlformats.org/officeDocument/2006/relationships/customXml" Target="../ink/ink4110.xml"/><Relationship Id="rId172" Type="http://schemas.openxmlformats.org/officeDocument/2006/relationships/image" Target="../media/image3501.png"/><Relationship Id="rId193" Type="http://schemas.openxmlformats.org/officeDocument/2006/relationships/customXml" Target="../ink/ink4131.xml"/><Relationship Id="rId207" Type="http://schemas.openxmlformats.org/officeDocument/2006/relationships/customXml" Target="../ink/ink4138.xml"/><Relationship Id="rId13" Type="http://schemas.openxmlformats.org/officeDocument/2006/relationships/customXml" Target="../ink/ink4041.xml"/><Relationship Id="rId109" Type="http://schemas.openxmlformats.org/officeDocument/2006/relationships/customXml" Target="../ink/ink4089.xml"/><Relationship Id="rId34" Type="http://schemas.openxmlformats.org/officeDocument/2006/relationships/image" Target="../media/image3432.png"/><Relationship Id="rId55" Type="http://schemas.openxmlformats.org/officeDocument/2006/relationships/customXml" Target="../ink/ink4062.xml"/><Relationship Id="rId76" Type="http://schemas.openxmlformats.org/officeDocument/2006/relationships/image" Target="../media/image3453.png"/><Relationship Id="rId97" Type="http://schemas.openxmlformats.org/officeDocument/2006/relationships/customXml" Target="../ink/ink4083.xml"/><Relationship Id="rId120" Type="http://schemas.openxmlformats.org/officeDocument/2006/relationships/image" Target="../media/image3475.png"/><Relationship Id="rId141" Type="http://schemas.openxmlformats.org/officeDocument/2006/relationships/customXml" Target="../ink/ink4105.xml"/><Relationship Id="rId7" Type="http://schemas.openxmlformats.org/officeDocument/2006/relationships/customXml" Target="../ink/ink4038.xml"/><Relationship Id="rId162" Type="http://schemas.openxmlformats.org/officeDocument/2006/relationships/image" Target="../media/image3496.png"/><Relationship Id="rId183" Type="http://schemas.openxmlformats.org/officeDocument/2006/relationships/customXml" Target="../ink/ink4126.xml"/><Relationship Id="rId218" Type="http://schemas.openxmlformats.org/officeDocument/2006/relationships/image" Target="../media/image3524.png"/><Relationship Id="rId24" Type="http://schemas.openxmlformats.org/officeDocument/2006/relationships/image" Target="../media/image3427.png"/><Relationship Id="rId45" Type="http://schemas.openxmlformats.org/officeDocument/2006/relationships/customXml" Target="../ink/ink4057.xml"/><Relationship Id="rId66" Type="http://schemas.openxmlformats.org/officeDocument/2006/relationships/image" Target="../media/image3448.png"/><Relationship Id="rId87" Type="http://schemas.openxmlformats.org/officeDocument/2006/relationships/customXml" Target="../ink/ink4078.xml"/><Relationship Id="rId110" Type="http://schemas.openxmlformats.org/officeDocument/2006/relationships/image" Target="../media/image3470.png"/><Relationship Id="rId131" Type="http://schemas.openxmlformats.org/officeDocument/2006/relationships/customXml" Target="../ink/ink4100.xml"/><Relationship Id="rId152" Type="http://schemas.openxmlformats.org/officeDocument/2006/relationships/image" Target="../media/image3491.png"/><Relationship Id="rId173" Type="http://schemas.openxmlformats.org/officeDocument/2006/relationships/customXml" Target="../ink/ink4121.xml"/><Relationship Id="rId194" Type="http://schemas.openxmlformats.org/officeDocument/2006/relationships/image" Target="../media/image3512.png"/><Relationship Id="rId208" Type="http://schemas.openxmlformats.org/officeDocument/2006/relationships/image" Target="../media/image3519.png"/><Relationship Id="rId14" Type="http://schemas.openxmlformats.org/officeDocument/2006/relationships/image" Target="../media/image3422.png"/><Relationship Id="rId35" Type="http://schemas.openxmlformats.org/officeDocument/2006/relationships/customXml" Target="../ink/ink4052.xml"/><Relationship Id="rId56" Type="http://schemas.openxmlformats.org/officeDocument/2006/relationships/image" Target="../media/image3443.png"/><Relationship Id="rId77" Type="http://schemas.openxmlformats.org/officeDocument/2006/relationships/customXml" Target="../ink/ink4073.xml"/><Relationship Id="rId100" Type="http://schemas.openxmlformats.org/officeDocument/2006/relationships/image" Target="../media/image3465.png"/><Relationship Id="rId8" Type="http://schemas.openxmlformats.org/officeDocument/2006/relationships/image" Target="../media/image3419.png"/><Relationship Id="rId51" Type="http://schemas.openxmlformats.org/officeDocument/2006/relationships/customXml" Target="../ink/ink4060.xml"/><Relationship Id="rId72" Type="http://schemas.openxmlformats.org/officeDocument/2006/relationships/image" Target="../media/image3451.png"/><Relationship Id="rId93" Type="http://schemas.openxmlformats.org/officeDocument/2006/relationships/customXml" Target="../ink/ink4081.xml"/><Relationship Id="rId98" Type="http://schemas.openxmlformats.org/officeDocument/2006/relationships/image" Target="../media/image3464.png"/><Relationship Id="rId121" Type="http://schemas.openxmlformats.org/officeDocument/2006/relationships/customXml" Target="../ink/ink4095.xml"/><Relationship Id="rId142" Type="http://schemas.openxmlformats.org/officeDocument/2006/relationships/image" Target="../media/image3486.png"/><Relationship Id="rId163" Type="http://schemas.openxmlformats.org/officeDocument/2006/relationships/customXml" Target="../ink/ink4116.xml"/><Relationship Id="rId184" Type="http://schemas.openxmlformats.org/officeDocument/2006/relationships/image" Target="../media/image3507.png"/><Relationship Id="rId189" Type="http://schemas.openxmlformats.org/officeDocument/2006/relationships/customXml" Target="../ink/ink4129.xml"/><Relationship Id="rId219" Type="http://schemas.openxmlformats.org/officeDocument/2006/relationships/customXml" Target="../ink/ink4144.xml"/><Relationship Id="rId3" Type="http://schemas.openxmlformats.org/officeDocument/2006/relationships/customXml" Target="../ink/ink4036.xml"/><Relationship Id="rId214" Type="http://schemas.openxmlformats.org/officeDocument/2006/relationships/image" Target="../media/image3522.png"/><Relationship Id="rId25" Type="http://schemas.openxmlformats.org/officeDocument/2006/relationships/customXml" Target="../ink/ink4047.xml"/><Relationship Id="rId46" Type="http://schemas.openxmlformats.org/officeDocument/2006/relationships/image" Target="../media/image3438.png"/><Relationship Id="rId67" Type="http://schemas.openxmlformats.org/officeDocument/2006/relationships/customXml" Target="../ink/ink4068.xml"/><Relationship Id="rId116" Type="http://schemas.openxmlformats.org/officeDocument/2006/relationships/image" Target="../media/image3473.png"/><Relationship Id="rId137" Type="http://schemas.openxmlformats.org/officeDocument/2006/relationships/customXml" Target="../ink/ink4103.xml"/><Relationship Id="rId158" Type="http://schemas.openxmlformats.org/officeDocument/2006/relationships/image" Target="../media/image3494.png"/><Relationship Id="rId20" Type="http://schemas.openxmlformats.org/officeDocument/2006/relationships/image" Target="../media/image3425.png"/><Relationship Id="rId41" Type="http://schemas.openxmlformats.org/officeDocument/2006/relationships/customXml" Target="../ink/ink4055.xml"/><Relationship Id="rId62" Type="http://schemas.openxmlformats.org/officeDocument/2006/relationships/image" Target="../media/image3446.png"/><Relationship Id="rId83" Type="http://schemas.openxmlformats.org/officeDocument/2006/relationships/customXml" Target="../ink/ink4076.xml"/><Relationship Id="rId88" Type="http://schemas.openxmlformats.org/officeDocument/2006/relationships/image" Target="../media/image3459.png"/><Relationship Id="rId111" Type="http://schemas.openxmlformats.org/officeDocument/2006/relationships/customXml" Target="../ink/ink4090.xml"/><Relationship Id="rId132" Type="http://schemas.openxmlformats.org/officeDocument/2006/relationships/image" Target="../media/image3481.png"/><Relationship Id="rId153" Type="http://schemas.openxmlformats.org/officeDocument/2006/relationships/customXml" Target="../ink/ink4111.xml"/><Relationship Id="rId174" Type="http://schemas.openxmlformats.org/officeDocument/2006/relationships/image" Target="../media/image3502.png"/><Relationship Id="rId179" Type="http://schemas.openxmlformats.org/officeDocument/2006/relationships/customXml" Target="../ink/ink4124.xml"/><Relationship Id="rId195" Type="http://schemas.openxmlformats.org/officeDocument/2006/relationships/customXml" Target="../ink/ink4132.xml"/><Relationship Id="rId209" Type="http://schemas.openxmlformats.org/officeDocument/2006/relationships/customXml" Target="../ink/ink4139.xml"/><Relationship Id="rId190" Type="http://schemas.openxmlformats.org/officeDocument/2006/relationships/image" Target="../media/image3510.png"/><Relationship Id="rId204" Type="http://schemas.openxmlformats.org/officeDocument/2006/relationships/image" Target="../media/image3517.png"/><Relationship Id="rId220" Type="http://schemas.openxmlformats.org/officeDocument/2006/relationships/image" Target="../media/image3525.png"/><Relationship Id="rId15" Type="http://schemas.openxmlformats.org/officeDocument/2006/relationships/customXml" Target="../ink/ink4042.xml"/><Relationship Id="rId36" Type="http://schemas.openxmlformats.org/officeDocument/2006/relationships/image" Target="../media/image3433.png"/><Relationship Id="rId57" Type="http://schemas.openxmlformats.org/officeDocument/2006/relationships/customXml" Target="../ink/ink4063.xml"/><Relationship Id="rId106" Type="http://schemas.openxmlformats.org/officeDocument/2006/relationships/image" Target="../media/image3468.png"/><Relationship Id="rId127" Type="http://schemas.openxmlformats.org/officeDocument/2006/relationships/customXml" Target="../ink/ink4098.xml"/><Relationship Id="rId10" Type="http://schemas.openxmlformats.org/officeDocument/2006/relationships/image" Target="../media/image3420.png"/><Relationship Id="rId31" Type="http://schemas.openxmlformats.org/officeDocument/2006/relationships/customXml" Target="../ink/ink4050.xml"/><Relationship Id="rId52" Type="http://schemas.openxmlformats.org/officeDocument/2006/relationships/image" Target="../media/image3441.png"/><Relationship Id="rId73" Type="http://schemas.openxmlformats.org/officeDocument/2006/relationships/customXml" Target="../ink/ink4071.xml"/><Relationship Id="rId78" Type="http://schemas.openxmlformats.org/officeDocument/2006/relationships/image" Target="../media/image3454.png"/><Relationship Id="rId94" Type="http://schemas.openxmlformats.org/officeDocument/2006/relationships/image" Target="../media/image3462.png"/><Relationship Id="rId99" Type="http://schemas.openxmlformats.org/officeDocument/2006/relationships/customXml" Target="../ink/ink4084.xml"/><Relationship Id="rId101" Type="http://schemas.openxmlformats.org/officeDocument/2006/relationships/customXml" Target="../ink/ink4085.xml"/><Relationship Id="rId122" Type="http://schemas.openxmlformats.org/officeDocument/2006/relationships/image" Target="../media/image3476.png"/><Relationship Id="rId143" Type="http://schemas.openxmlformats.org/officeDocument/2006/relationships/customXml" Target="../ink/ink4106.xml"/><Relationship Id="rId148" Type="http://schemas.openxmlformats.org/officeDocument/2006/relationships/image" Target="../media/image3489.png"/><Relationship Id="rId164" Type="http://schemas.openxmlformats.org/officeDocument/2006/relationships/image" Target="../media/image3497.png"/><Relationship Id="rId169" Type="http://schemas.openxmlformats.org/officeDocument/2006/relationships/customXml" Target="../ink/ink4119.xml"/><Relationship Id="rId185" Type="http://schemas.openxmlformats.org/officeDocument/2006/relationships/customXml" Target="../ink/ink4127.xml"/><Relationship Id="rId4" Type="http://schemas.openxmlformats.org/officeDocument/2006/relationships/image" Target="../media/image3417.png"/><Relationship Id="rId9" Type="http://schemas.openxmlformats.org/officeDocument/2006/relationships/customXml" Target="../ink/ink4039.xml"/><Relationship Id="rId180" Type="http://schemas.openxmlformats.org/officeDocument/2006/relationships/image" Target="../media/image3505.png"/><Relationship Id="rId210" Type="http://schemas.openxmlformats.org/officeDocument/2006/relationships/image" Target="../media/image3520.png"/><Relationship Id="rId215" Type="http://schemas.openxmlformats.org/officeDocument/2006/relationships/customXml" Target="../ink/ink4142.xml"/><Relationship Id="rId26" Type="http://schemas.openxmlformats.org/officeDocument/2006/relationships/image" Target="../media/image3428.png"/><Relationship Id="rId47" Type="http://schemas.openxmlformats.org/officeDocument/2006/relationships/customXml" Target="../ink/ink4058.xml"/><Relationship Id="rId68" Type="http://schemas.openxmlformats.org/officeDocument/2006/relationships/image" Target="../media/image3449.png"/><Relationship Id="rId89" Type="http://schemas.openxmlformats.org/officeDocument/2006/relationships/customXml" Target="../ink/ink4079.xml"/><Relationship Id="rId112" Type="http://schemas.openxmlformats.org/officeDocument/2006/relationships/image" Target="../media/image3471.png"/><Relationship Id="rId133" Type="http://schemas.openxmlformats.org/officeDocument/2006/relationships/customXml" Target="../ink/ink4101.xml"/><Relationship Id="rId154" Type="http://schemas.openxmlformats.org/officeDocument/2006/relationships/image" Target="../media/image3492.png"/><Relationship Id="rId175" Type="http://schemas.openxmlformats.org/officeDocument/2006/relationships/customXml" Target="../ink/ink4122.xml"/><Relationship Id="rId196" Type="http://schemas.openxmlformats.org/officeDocument/2006/relationships/image" Target="../media/image3513.png"/><Relationship Id="rId200" Type="http://schemas.openxmlformats.org/officeDocument/2006/relationships/image" Target="../media/image3515.png"/><Relationship Id="rId16" Type="http://schemas.openxmlformats.org/officeDocument/2006/relationships/image" Target="../media/image3423.png"/><Relationship Id="rId221" Type="http://schemas.openxmlformats.org/officeDocument/2006/relationships/customXml" Target="../ink/ink4145.xml"/><Relationship Id="rId37" Type="http://schemas.openxmlformats.org/officeDocument/2006/relationships/customXml" Target="../ink/ink4053.xml"/><Relationship Id="rId58" Type="http://schemas.openxmlformats.org/officeDocument/2006/relationships/image" Target="../media/image3444.png"/><Relationship Id="rId79" Type="http://schemas.openxmlformats.org/officeDocument/2006/relationships/customXml" Target="../ink/ink4074.xml"/><Relationship Id="rId102" Type="http://schemas.openxmlformats.org/officeDocument/2006/relationships/image" Target="../media/image3466.png"/><Relationship Id="rId123" Type="http://schemas.openxmlformats.org/officeDocument/2006/relationships/customXml" Target="../ink/ink4096.xml"/><Relationship Id="rId144" Type="http://schemas.openxmlformats.org/officeDocument/2006/relationships/image" Target="../media/image3487.png"/><Relationship Id="rId90" Type="http://schemas.openxmlformats.org/officeDocument/2006/relationships/image" Target="../media/image3460.png"/><Relationship Id="rId165" Type="http://schemas.openxmlformats.org/officeDocument/2006/relationships/customXml" Target="../ink/ink4117.xml"/><Relationship Id="rId186" Type="http://schemas.openxmlformats.org/officeDocument/2006/relationships/image" Target="../media/image3508.png"/><Relationship Id="rId211" Type="http://schemas.openxmlformats.org/officeDocument/2006/relationships/customXml" Target="../ink/ink4140.xml"/><Relationship Id="rId27" Type="http://schemas.openxmlformats.org/officeDocument/2006/relationships/customXml" Target="../ink/ink4048.xml"/><Relationship Id="rId48" Type="http://schemas.openxmlformats.org/officeDocument/2006/relationships/image" Target="../media/image3439.png"/><Relationship Id="rId69" Type="http://schemas.openxmlformats.org/officeDocument/2006/relationships/customXml" Target="../ink/ink4069.xml"/><Relationship Id="rId113" Type="http://schemas.openxmlformats.org/officeDocument/2006/relationships/customXml" Target="../ink/ink4091.xml"/><Relationship Id="rId134" Type="http://schemas.openxmlformats.org/officeDocument/2006/relationships/image" Target="../media/image3482.png"/><Relationship Id="rId80" Type="http://schemas.openxmlformats.org/officeDocument/2006/relationships/image" Target="../media/image3455.png"/><Relationship Id="rId155" Type="http://schemas.openxmlformats.org/officeDocument/2006/relationships/customXml" Target="../ink/ink4112.xml"/><Relationship Id="rId176" Type="http://schemas.openxmlformats.org/officeDocument/2006/relationships/image" Target="../media/image3503.png"/><Relationship Id="rId197" Type="http://schemas.openxmlformats.org/officeDocument/2006/relationships/customXml" Target="../ink/ink4133.xml"/><Relationship Id="rId201" Type="http://schemas.openxmlformats.org/officeDocument/2006/relationships/customXml" Target="../ink/ink4135.xml"/><Relationship Id="rId222" Type="http://schemas.openxmlformats.org/officeDocument/2006/relationships/image" Target="../media/image3526.png"/><Relationship Id="rId17" Type="http://schemas.openxmlformats.org/officeDocument/2006/relationships/customXml" Target="../ink/ink4043.xml"/><Relationship Id="rId38" Type="http://schemas.openxmlformats.org/officeDocument/2006/relationships/image" Target="../media/image3434.png"/><Relationship Id="rId59" Type="http://schemas.openxmlformats.org/officeDocument/2006/relationships/customXml" Target="../ink/ink4064.xml"/><Relationship Id="rId103" Type="http://schemas.openxmlformats.org/officeDocument/2006/relationships/customXml" Target="../ink/ink4086.xml"/><Relationship Id="rId124" Type="http://schemas.openxmlformats.org/officeDocument/2006/relationships/image" Target="../media/image3477.png"/><Relationship Id="rId70" Type="http://schemas.openxmlformats.org/officeDocument/2006/relationships/image" Target="../media/image3450.png"/><Relationship Id="rId91" Type="http://schemas.openxmlformats.org/officeDocument/2006/relationships/customXml" Target="../ink/ink4080.xml"/><Relationship Id="rId145" Type="http://schemas.openxmlformats.org/officeDocument/2006/relationships/customXml" Target="../ink/ink4107.xml"/><Relationship Id="rId166" Type="http://schemas.openxmlformats.org/officeDocument/2006/relationships/image" Target="../media/image3498.png"/><Relationship Id="rId187" Type="http://schemas.openxmlformats.org/officeDocument/2006/relationships/customXml" Target="../ink/ink4128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521.png"/><Relationship Id="rId28" Type="http://schemas.openxmlformats.org/officeDocument/2006/relationships/image" Target="../media/image3429.png"/><Relationship Id="rId49" Type="http://schemas.openxmlformats.org/officeDocument/2006/relationships/customXml" Target="../ink/ink4059.xml"/><Relationship Id="rId114" Type="http://schemas.openxmlformats.org/officeDocument/2006/relationships/image" Target="../media/image3472.png"/><Relationship Id="rId60" Type="http://schemas.openxmlformats.org/officeDocument/2006/relationships/image" Target="../media/image3445.png"/><Relationship Id="rId81" Type="http://schemas.openxmlformats.org/officeDocument/2006/relationships/customXml" Target="../ink/ink4075.xml"/><Relationship Id="rId135" Type="http://schemas.openxmlformats.org/officeDocument/2006/relationships/customXml" Target="../ink/ink4102.xml"/><Relationship Id="rId156" Type="http://schemas.openxmlformats.org/officeDocument/2006/relationships/image" Target="../media/image3493.png"/><Relationship Id="rId177" Type="http://schemas.openxmlformats.org/officeDocument/2006/relationships/customXml" Target="../ink/ink4123.xml"/><Relationship Id="rId198" Type="http://schemas.openxmlformats.org/officeDocument/2006/relationships/image" Target="../media/image3514.png"/><Relationship Id="rId202" Type="http://schemas.openxmlformats.org/officeDocument/2006/relationships/image" Target="../media/image3516.png"/><Relationship Id="rId223" Type="http://schemas.openxmlformats.org/officeDocument/2006/relationships/customXml" Target="../ink/ink4146.xml"/><Relationship Id="rId18" Type="http://schemas.openxmlformats.org/officeDocument/2006/relationships/image" Target="../media/image3424.png"/><Relationship Id="rId39" Type="http://schemas.openxmlformats.org/officeDocument/2006/relationships/customXml" Target="../ink/ink4054.xml"/><Relationship Id="rId50" Type="http://schemas.openxmlformats.org/officeDocument/2006/relationships/image" Target="../media/image3440.png"/><Relationship Id="rId104" Type="http://schemas.openxmlformats.org/officeDocument/2006/relationships/image" Target="../media/image3467.png"/><Relationship Id="rId125" Type="http://schemas.openxmlformats.org/officeDocument/2006/relationships/customXml" Target="../ink/ink4097.xml"/><Relationship Id="rId146" Type="http://schemas.openxmlformats.org/officeDocument/2006/relationships/image" Target="../media/image3488.png"/><Relationship Id="rId167" Type="http://schemas.openxmlformats.org/officeDocument/2006/relationships/customXml" Target="../ink/ink4118.xml"/><Relationship Id="rId188" Type="http://schemas.openxmlformats.org/officeDocument/2006/relationships/image" Target="../media/image3509.png"/><Relationship Id="rId71" Type="http://schemas.openxmlformats.org/officeDocument/2006/relationships/customXml" Target="../ink/ink4070.xml"/><Relationship Id="rId92" Type="http://schemas.openxmlformats.org/officeDocument/2006/relationships/image" Target="../media/image3461.png"/><Relationship Id="rId213" Type="http://schemas.openxmlformats.org/officeDocument/2006/relationships/customXml" Target="../ink/ink4141.xml"/><Relationship Id="rId2" Type="http://schemas.openxmlformats.org/officeDocument/2006/relationships/image" Target="../media/image3416.png"/><Relationship Id="rId29" Type="http://schemas.openxmlformats.org/officeDocument/2006/relationships/customXml" Target="../ink/ink4049.xml"/><Relationship Id="rId40" Type="http://schemas.openxmlformats.org/officeDocument/2006/relationships/image" Target="../media/image3435.png"/><Relationship Id="rId115" Type="http://schemas.openxmlformats.org/officeDocument/2006/relationships/customXml" Target="../ink/ink4092.xml"/><Relationship Id="rId136" Type="http://schemas.openxmlformats.org/officeDocument/2006/relationships/image" Target="../media/image3483.png"/><Relationship Id="rId157" Type="http://schemas.openxmlformats.org/officeDocument/2006/relationships/customXml" Target="../ink/ink4113.xml"/><Relationship Id="rId178" Type="http://schemas.openxmlformats.org/officeDocument/2006/relationships/image" Target="../media/image3504.png"/><Relationship Id="rId61" Type="http://schemas.openxmlformats.org/officeDocument/2006/relationships/customXml" Target="../ink/ink4065.xml"/><Relationship Id="rId82" Type="http://schemas.openxmlformats.org/officeDocument/2006/relationships/image" Target="../media/image3456.png"/><Relationship Id="rId199" Type="http://schemas.openxmlformats.org/officeDocument/2006/relationships/customXml" Target="../ink/ink4134.xml"/><Relationship Id="rId203" Type="http://schemas.openxmlformats.org/officeDocument/2006/relationships/customXml" Target="../ink/ink4136.xml"/><Relationship Id="rId19" Type="http://schemas.openxmlformats.org/officeDocument/2006/relationships/customXml" Target="../ink/ink4044.xml"/><Relationship Id="rId224" Type="http://schemas.openxmlformats.org/officeDocument/2006/relationships/image" Target="../media/image3527.png"/><Relationship Id="rId30" Type="http://schemas.openxmlformats.org/officeDocument/2006/relationships/image" Target="../media/image3430.png"/><Relationship Id="rId105" Type="http://schemas.openxmlformats.org/officeDocument/2006/relationships/customXml" Target="../ink/ink4087.xml"/><Relationship Id="rId126" Type="http://schemas.openxmlformats.org/officeDocument/2006/relationships/image" Target="../media/image3478.png"/><Relationship Id="rId147" Type="http://schemas.openxmlformats.org/officeDocument/2006/relationships/customXml" Target="../ink/ink4108.xml"/><Relationship Id="rId168" Type="http://schemas.openxmlformats.org/officeDocument/2006/relationships/image" Target="../media/image3499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73.xml"/><Relationship Id="rId299" Type="http://schemas.openxmlformats.org/officeDocument/2006/relationships/customXml" Target="../ink/ink4264.xml"/><Relationship Id="rId159" Type="http://schemas.openxmlformats.org/officeDocument/2006/relationships/customXml" Target="../ink/ink4194.xml"/><Relationship Id="rId324" Type="http://schemas.openxmlformats.org/officeDocument/2006/relationships/image" Target="../media/image3652.png"/><Relationship Id="rId366" Type="http://schemas.openxmlformats.org/officeDocument/2006/relationships/image" Target="../media/image3673.png"/><Relationship Id="rId170" Type="http://schemas.openxmlformats.org/officeDocument/2006/relationships/image" Target="../media/image3575.png"/><Relationship Id="rId226" Type="http://schemas.openxmlformats.org/officeDocument/2006/relationships/image" Target="../media/image3603.png"/><Relationship Id="rId433" Type="http://schemas.openxmlformats.org/officeDocument/2006/relationships/customXml" Target="../ink/ink4331.xml"/><Relationship Id="rId268" Type="http://schemas.openxmlformats.org/officeDocument/2006/relationships/image" Target="../media/image3624.png"/><Relationship Id="rId74" Type="http://schemas.openxmlformats.org/officeDocument/2006/relationships/image" Target="../media/image3452.png"/><Relationship Id="rId128" Type="http://schemas.openxmlformats.org/officeDocument/2006/relationships/image" Target="../media/image3554.png"/><Relationship Id="rId335" Type="http://schemas.openxmlformats.org/officeDocument/2006/relationships/customXml" Target="../ink/ink4282.xml"/><Relationship Id="rId377" Type="http://schemas.openxmlformats.org/officeDocument/2006/relationships/customXml" Target="../ink/ink4303.xml"/><Relationship Id="rId181" Type="http://schemas.openxmlformats.org/officeDocument/2006/relationships/customXml" Target="../ink/ink4205.xml"/><Relationship Id="rId237" Type="http://schemas.openxmlformats.org/officeDocument/2006/relationships/customXml" Target="../ink/ink4233.xml"/><Relationship Id="rId402" Type="http://schemas.openxmlformats.org/officeDocument/2006/relationships/image" Target="../media/image3691.png"/><Relationship Id="rId279" Type="http://schemas.openxmlformats.org/officeDocument/2006/relationships/customXml" Target="../ink/ink4254.xml"/><Relationship Id="rId444" Type="http://schemas.openxmlformats.org/officeDocument/2006/relationships/image" Target="../media/image3712.png"/><Relationship Id="rId139" Type="http://schemas.openxmlformats.org/officeDocument/2006/relationships/customXml" Target="../ink/ink4184.xml"/><Relationship Id="rId290" Type="http://schemas.openxmlformats.org/officeDocument/2006/relationships/image" Target="../media/image3635.png"/><Relationship Id="rId304" Type="http://schemas.openxmlformats.org/officeDocument/2006/relationships/image" Target="../media/image3642.png"/><Relationship Id="rId346" Type="http://schemas.openxmlformats.org/officeDocument/2006/relationships/image" Target="../media/image3663.png"/><Relationship Id="rId388" Type="http://schemas.openxmlformats.org/officeDocument/2006/relationships/image" Target="../media/image3684.png"/><Relationship Id="rId85" Type="http://schemas.openxmlformats.org/officeDocument/2006/relationships/customXml" Target="../ink/ink4157.xml"/><Relationship Id="rId150" Type="http://schemas.openxmlformats.org/officeDocument/2006/relationships/image" Target="../media/image3565.png"/><Relationship Id="rId192" Type="http://schemas.openxmlformats.org/officeDocument/2006/relationships/image" Target="../media/image3586.png"/><Relationship Id="rId206" Type="http://schemas.openxmlformats.org/officeDocument/2006/relationships/image" Target="../media/image3593.png"/><Relationship Id="rId413" Type="http://schemas.openxmlformats.org/officeDocument/2006/relationships/customXml" Target="../ink/ink4321.xml"/><Relationship Id="rId248" Type="http://schemas.openxmlformats.org/officeDocument/2006/relationships/image" Target="../media/image3614.png"/><Relationship Id="rId455" Type="http://schemas.openxmlformats.org/officeDocument/2006/relationships/customXml" Target="../ink/ink4342.xml"/><Relationship Id="rId108" Type="http://schemas.openxmlformats.org/officeDocument/2006/relationships/image" Target="../media/image3544.png"/><Relationship Id="rId315" Type="http://schemas.openxmlformats.org/officeDocument/2006/relationships/customXml" Target="../ink/ink4272.xml"/><Relationship Id="rId357" Type="http://schemas.openxmlformats.org/officeDocument/2006/relationships/customXml" Target="../ink/ink4293.xml"/><Relationship Id="rId96" Type="http://schemas.openxmlformats.org/officeDocument/2006/relationships/image" Target="../media/image3538.png"/><Relationship Id="rId161" Type="http://schemas.openxmlformats.org/officeDocument/2006/relationships/customXml" Target="../ink/ink4195.xml"/><Relationship Id="rId217" Type="http://schemas.openxmlformats.org/officeDocument/2006/relationships/customXml" Target="../ink/ink4223.xml"/><Relationship Id="rId399" Type="http://schemas.openxmlformats.org/officeDocument/2006/relationships/customXml" Target="../ink/ink4314.xml"/><Relationship Id="rId259" Type="http://schemas.openxmlformats.org/officeDocument/2006/relationships/customXml" Target="../ink/ink4244.xml"/><Relationship Id="rId424" Type="http://schemas.openxmlformats.org/officeDocument/2006/relationships/image" Target="../media/image3702.png"/><Relationship Id="rId466" Type="http://schemas.openxmlformats.org/officeDocument/2006/relationships/image" Target="../media/image3723.png"/><Relationship Id="rId119" Type="http://schemas.openxmlformats.org/officeDocument/2006/relationships/customXml" Target="../ink/ink4174.xml"/><Relationship Id="rId270" Type="http://schemas.openxmlformats.org/officeDocument/2006/relationships/image" Target="../media/image3625.png"/><Relationship Id="rId326" Type="http://schemas.openxmlformats.org/officeDocument/2006/relationships/image" Target="../media/image3653.png"/><Relationship Id="rId130" Type="http://schemas.openxmlformats.org/officeDocument/2006/relationships/image" Target="../media/image3555.png"/><Relationship Id="rId368" Type="http://schemas.openxmlformats.org/officeDocument/2006/relationships/image" Target="../media/image3674.png"/><Relationship Id="rId172" Type="http://schemas.openxmlformats.org/officeDocument/2006/relationships/image" Target="../media/image3576.png"/><Relationship Id="rId228" Type="http://schemas.openxmlformats.org/officeDocument/2006/relationships/image" Target="../media/image3604.png"/><Relationship Id="rId435" Type="http://schemas.openxmlformats.org/officeDocument/2006/relationships/customXml" Target="../ink/ink4332.xml"/><Relationship Id="rId281" Type="http://schemas.openxmlformats.org/officeDocument/2006/relationships/customXml" Target="../ink/ink4255.xml"/><Relationship Id="rId337" Type="http://schemas.openxmlformats.org/officeDocument/2006/relationships/customXml" Target="../ink/ink4283.xml"/><Relationship Id="rId76" Type="http://schemas.openxmlformats.org/officeDocument/2006/relationships/image" Target="../media/image3528.png"/><Relationship Id="rId141" Type="http://schemas.openxmlformats.org/officeDocument/2006/relationships/customXml" Target="../ink/ink4185.xml"/><Relationship Id="rId379" Type="http://schemas.openxmlformats.org/officeDocument/2006/relationships/customXml" Target="../ink/ink4304.xml"/><Relationship Id="rId183" Type="http://schemas.openxmlformats.org/officeDocument/2006/relationships/customXml" Target="../ink/ink4206.xml"/><Relationship Id="rId239" Type="http://schemas.openxmlformats.org/officeDocument/2006/relationships/customXml" Target="../ink/ink4234.xml"/><Relationship Id="rId390" Type="http://schemas.openxmlformats.org/officeDocument/2006/relationships/image" Target="../media/image3685.png"/><Relationship Id="rId404" Type="http://schemas.openxmlformats.org/officeDocument/2006/relationships/image" Target="../media/image3692.png"/><Relationship Id="rId446" Type="http://schemas.openxmlformats.org/officeDocument/2006/relationships/image" Target="../media/image3713.png"/><Relationship Id="rId250" Type="http://schemas.openxmlformats.org/officeDocument/2006/relationships/image" Target="../media/image3615.png"/><Relationship Id="rId292" Type="http://schemas.openxmlformats.org/officeDocument/2006/relationships/image" Target="../media/image3636.png"/><Relationship Id="rId306" Type="http://schemas.openxmlformats.org/officeDocument/2006/relationships/image" Target="../media/image3643.png"/><Relationship Id="rId87" Type="http://schemas.openxmlformats.org/officeDocument/2006/relationships/customXml" Target="../ink/ink4158.xml"/><Relationship Id="rId110" Type="http://schemas.openxmlformats.org/officeDocument/2006/relationships/image" Target="../media/image3545.png"/><Relationship Id="rId348" Type="http://schemas.openxmlformats.org/officeDocument/2006/relationships/image" Target="../media/image3664.png"/><Relationship Id="rId152" Type="http://schemas.openxmlformats.org/officeDocument/2006/relationships/image" Target="../media/image3566.png"/><Relationship Id="rId194" Type="http://schemas.openxmlformats.org/officeDocument/2006/relationships/image" Target="../media/image3587.png"/><Relationship Id="rId208" Type="http://schemas.openxmlformats.org/officeDocument/2006/relationships/image" Target="../media/image3594.png"/><Relationship Id="rId415" Type="http://schemas.openxmlformats.org/officeDocument/2006/relationships/customXml" Target="../ink/ink4322.xml"/><Relationship Id="rId457" Type="http://schemas.openxmlformats.org/officeDocument/2006/relationships/customXml" Target="../ink/ink4343.xml"/><Relationship Id="rId261" Type="http://schemas.openxmlformats.org/officeDocument/2006/relationships/customXml" Target="../ink/ink4245.xml"/><Relationship Id="rId317" Type="http://schemas.openxmlformats.org/officeDocument/2006/relationships/customXml" Target="../ink/ink4273.xml"/><Relationship Id="rId359" Type="http://schemas.openxmlformats.org/officeDocument/2006/relationships/customXml" Target="../ink/ink4294.xml"/><Relationship Id="rId98" Type="http://schemas.openxmlformats.org/officeDocument/2006/relationships/image" Target="../media/image3539.png"/><Relationship Id="rId121" Type="http://schemas.openxmlformats.org/officeDocument/2006/relationships/customXml" Target="../ink/ink4175.xml"/><Relationship Id="rId163" Type="http://schemas.openxmlformats.org/officeDocument/2006/relationships/customXml" Target="../ink/ink4196.xml"/><Relationship Id="rId219" Type="http://schemas.openxmlformats.org/officeDocument/2006/relationships/customXml" Target="../ink/ink4224.xml"/><Relationship Id="rId370" Type="http://schemas.openxmlformats.org/officeDocument/2006/relationships/image" Target="../media/image3675.png"/><Relationship Id="rId426" Type="http://schemas.openxmlformats.org/officeDocument/2006/relationships/image" Target="../media/image3703.png"/><Relationship Id="rId230" Type="http://schemas.openxmlformats.org/officeDocument/2006/relationships/image" Target="../media/image3605.png"/><Relationship Id="rId67" Type="http://schemas.openxmlformats.org/officeDocument/2006/relationships/customXml" Target="../ink/ink4148.xml"/><Relationship Id="rId272" Type="http://schemas.openxmlformats.org/officeDocument/2006/relationships/image" Target="../media/image3626.png"/><Relationship Id="rId328" Type="http://schemas.openxmlformats.org/officeDocument/2006/relationships/image" Target="../media/image3654.png"/><Relationship Id="rId132" Type="http://schemas.openxmlformats.org/officeDocument/2006/relationships/image" Target="../media/image3556.png"/><Relationship Id="rId174" Type="http://schemas.openxmlformats.org/officeDocument/2006/relationships/image" Target="../media/image3577.png"/><Relationship Id="rId381" Type="http://schemas.openxmlformats.org/officeDocument/2006/relationships/customXml" Target="../ink/ink4305.xml"/><Relationship Id="rId241" Type="http://schemas.openxmlformats.org/officeDocument/2006/relationships/customXml" Target="../ink/ink4235.xml"/><Relationship Id="rId437" Type="http://schemas.openxmlformats.org/officeDocument/2006/relationships/customXml" Target="../ink/ink4333.xml"/><Relationship Id="rId283" Type="http://schemas.openxmlformats.org/officeDocument/2006/relationships/customXml" Target="../ink/ink4256.xml"/><Relationship Id="rId339" Type="http://schemas.openxmlformats.org/officeDocument/2006/relationships/customXml" Target="../ink/ink4284.xml"/><Relationship Id="rId78" Type="http://schemas.openxmlformats.org/officeDocument/2006/relationships/image" Target="../media/image3529.png"/><Relationship Id="rId101" Type="http://schemas.openxmlformats.org/officeDocument/2006/relationships/customXml" Target="../ink/ink4165.xml"/><Relationship Id="rId143" Type="http://schemas.openxmlformats.org/officeDocument/2006/relationships/customXml" Target="../ink/ink4186.xml"/><Relationship Id="rId185" Type="http://schemas.openxmlformats.org/officeDocument/2006/relationships/customXml" Target="../ink/ink4207.xml"/><Relationship Id="rId350" Type="http://schemas.openxmlformats.org/officeDocument/2006/relationships/image" Target="../media/image3665.png"/><Relationship Id="rId406" Type="http://schemas.openxmlformats.org/officeDocument/2006/relationships/image" Target="../media/image3693.png"/><Relationship Id="rId210" Type="http://schemas.openxmlformats.org/officeDocument/2006/relationships/image" Target="../media/image3595.png"/><Relationship Id="rId392" Type="http://schemas.openxmlformats.org/officeDocument/2006/relationships/image" Target="../media/image3686.png"/><Relationship Id="rId448" Type="http://schemas.openxmlformats.org/officeDocument/2006/relationships/image" Target="../media/image3714.png"/><Relationship Id="rId252" Type="http://schemas.openxmlformats.org/officeDocument/2006/relationships/image" Target="../media/image3616.png"/><Relationship Id="rId294" Type="http://schemas.openxmlformats.org/officeDocument/2006/relationships/image" Target="../media/image3637.png"/><Relationship Id="rId308" Type="http://schemas.openxmlformats.org/officeDocument/2006/relationships/image" Target="../media/image3644.png"/><Relationship Id="rId89" Type="http://schemas.openxmlformats.org/officeDocument/2006/relationships/customXml" Target="../ink/ink4159.xml"/><Relationship Id="rId112" Type="http://schemas.openxmlformats.org/officeDocument/2006/relationships/image" Target="../media/image3546.png"/><Relationship Id="rId154" Type="http://schemas.openxmlformats.org/officeDocument/2006/relationships/image" Target="../media/image3567.png"/><Relationship Id="rId361" Type="http://schemas.openxmlformats.org/officeDocument/2006/relationships/customXml" Target="../ink/ink4295.xml"/><Relationship Id="rId196" Type="http://schemas.openxmlformats.org/officeDocument/2006/relationships/image" Target="../media/image3588.png"/><Relationship Id="rId417" Type="http://schemas.openxmlformats.org/officeDocument/2006/relationships/customXml" Target="../ink/ink4323.xml"/><Relationship Id="rId459" Type="http://schemas.openxmlformats.org/officeDocument/2006/relationships/customXml" Target="../ink/ink4344.xml"/><Relationship Id="rId221" Type="http://schemas.openxmlformats.org/officeDocument/2006/relationships/customXml" Target="../ink/ink4225.xml"/><Relationship Id="rId263" Type="http://schemas.openxmlformats.org/officeDocument/2006/relationships/customXml" Target="../ink/ink4246.xml"/><Relationship Id="rId319" Type="http://schemas.openxmlformats.org/officeDocument/2006/relationships/customXml" Target="../ink/ink4274.xml"/><Relationship Id="rId123" Type="http://schemas.openxmlformats.org/officeDocument/2006/relationships/customXml" Target="../ink/ink4176.xml"/><Relationship Id="rId330" Type="http://schemas.openxmlformats.org/officeDocument/2006/relationships/image" Target="../media/image3655.png"/><Relationship Id="rId165" Type="http://schemas.openxmlformats.org/officeDocument/2006/relationships/customXml" Target="../ink/ink4197.xml"/><Relationship Id="rId372" Type="http://schemas.openxmlformats.org/officeDocument/2006/relationships/image" Target="../media/image3676.png"/><Relationship Id="rId428" Type="http://schemas.openxmlformats.org/officeDocument/2006/relationships/image" Target="../media/image3704.png"/><Relationship Id="rId211" Type="http://schemas.openxmlformats.org/officeDocument/2006/relationships/customXml" Target="../ink/ink4220.xml"/><Relationship Id="rId232" Type="http://schemas.openxmlformats.org/officeDocument/2006/relationships/image" Target="../media/image3606.png"/><Relationship Id="rId253" Type="http://schemas.openxmlformats.org/officeDocument/2006/relationships/customXml" Target="../ink/ink4241.xml"/><Relationship Id="rId274" Type="http://schemas.openxmlformats.org/officeDocument/2006/relationships/image" Target="../media/image3627.png"/><Relationship Id="rId295" Type="http://schemas.openxmlformats.org/officeDocument/2006/relationships/customXml" Target="../ink/ink4262.xml"/><Relationship Id="rId309" Type="http://schemas.openxmlformats.org/officeDocument/2006/relationships/customXml" Target="../ink/ink4269.xml"/><Relationship Id="rId460" Type="http://schemas.openxmlformats.org/officeDocument/2006/relationships/image" Target="../media/image3720.png"/><Relationship Id="rId69" Type="http://schemas.openxmlformats.org/officeDocument/2006/relationships/customXml" Target="../ink/ink4149.xml"/><Relationship Id="rId113" Type="http://schemas.openxmlformats.org/officeDocument/2006/relationships/customXml" Target="../ink/ink4171.xml"/><Relationship Id="rId134" Type="http://schemas.openxmlformats.org/officeDocument/2006/relationships/image" Target="../media/image3557.png"/><Relationship Id="rId320" Type="http://schemas.openxmlformats.org/officeDocument/2006/relationships/image" Target="../media/image3650.png"/><Relationship Id="rId80" Type="http://schemas.openxmlformats.org/officeDocument/2006/relationships/image" Target="../media/image3530.png"/><Relationship Id="rId155" Type="http://schemas.openxmlformats.org/officeDocument/2006/relationships/customXml" Target="../ink/ink4192.xml"/><Relationship Id="rId176" Type="http://schemas.openxmlformats.org/officeDocument/2006/relationships/image" Target="../media/image3578.png"/><Relationship Id="rId197" Type="http://schemas.openxmlformats.org/officeDocument/2006/relationships/customXml" Target="../ink/ink4213.xml"/><Relationship Id="rId341" Type="http://schemas.openxmlformats.org/officeDocument/2006/relationships/customXml" Target="../ink/ink4285.xml"/><Relationship Id="rId362" Type="http://schemas.openxmlformats.org/officeDocument/2006/relationships/image" Target="../media/image3671.png"/><Relationship Id="rId383" Type="http://schemas.openxmlformats.org/officeDocument/2006/relationships/customXml" Target="../ink/ink4306.xml"/><Relationship Id="rId418" Type="http://schemas.openxmlformats.org/officeDocument/2006/relationships/image" Target="../media/image3699.png"/><Relationship Id="rId439" Type="http://schemas.openxmlformats.org/officeDocument/2006/relationships/customXml" Target="../ink/ink4334.xml"/><Relationship Id="rId201" Type="http://schemas.openxmlformats.org/officeDocument/2006/relationships/customXml" Target="../ink/ink4215.xml"/><Relationship Id="rId222" Type="http://schemas.openxmlformats.org/officeDocument/2006/relationships/image" Target="../media/image3601.png"/><Relationship Id="rId243" Type="http://schemas.openxmlformats.org/officeDocument/2006/relationships/customXml" Target="../ink/ink4236.xml"/><Relationship Id="rId264" Type="http://schemas.openxmlformats.org/officeDocument/2006/relationships/image" Target="../media/image3622.png"/><Relationship Id="rId285" Type="http://schemas.openxmlformats.org/officeDocument/2006/relationships/customXml" Target="../ink/ink4257.xml"/><Relationship Id="rId450" Type="http://schemas.openxmlformats.org/officeDocument/2006/relationships/image" Target="../media/image3715.png"/><Relationship Id="rId103" Type="http://schemas.openxmlformats.org/officeDocument/2006/relationships/customXml" Target="../ink/ink4166.xml"/><Relationship Id="rId124" Type="http://schemas.openxmlformats.org/officeDocument/2006/relationships/image" Target="../media/image3552.png"/><Relationship Id="rId310" Type="http://schemas.openxmlformats.org/officeDocument/2006/relationships/image" Target="../media/image3645.png"/><Relationship Id="rId70" Type="http://schemas.openxmlformats.org/officeDocument/2006/relationships/image" Target="../media/image3450.png"/><Relationship Id="rId91" Type="http://schemas.openxmlformats.org/officeDocument/2006/relationships/customXml" Target="../ink/ink4160.xml"/><Relationship Id="rId145" Type="http://schemas.openxmlformats.org/officeDocument/2006/relationships/customXml" Target="../ink/ink4187.xml"/><Relationship Id="rId166" Type="http://schemas.openxmlformats.org/officeDocument/2006/relationships/image" Target="../media/image3573.png"/><Relationship Id="rId187" Type="http://schemas.openxmlformats.org/officeDocument/2006/relationships/customXml" Target="../ink/ink4208.xml"/><Relationship Id="rId331" Type="http://schemas.openxmlformats.org/officeDocument/2006/relationships/customXml" Target="../ink/ink4280.xml"/><Relationship Id="rId352" Type="http://schemas.openxmlformats.org/officeDocument/2006/relationships/image" Target="../media/image3666.png"/><Relationship Id="rId373" Type="http://schemas.openxmlformats.org/officeDocument/2006/relationships/customXml" Target="../ink/ink4301.xml"/><Relationship Id="rId394" Type="http://schemas.openxmlformats.org/officeDocument/2006/relationships/image" Target="../media/image3687.png"/><Relationship Id="rId408" Type="http://schemas.openxmlformats.org/officeDocument/2006/relationships/image" Target="../media/image3694.png"/><Relationship Id="rId429" Type="http://schemas.openxmlformats.org/officeDocument/2006/relationships/customXml" Target="../ink/ink4329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596.png"/><Relationship Id="rId233" Type="http://schemas.openxmlformats.org/officeDocument/2006/relationships/customXml" Target="../ink/ink4231.xml"/><Relationship Id="rId254" Type="http://schemas.openxmlformats.org/officeDocument/2006/relationships/image" Target="../media/image3617.png"/><Relationship Id="rId440" Type="http://schemas.openxmlformats.org/officeDocument/2006/relationships/image" Target="../media/image3710.png"/><Relationship Id="rId114" Type="http://schemas.openxmlformats.org/officeDocument/2006/relationships/image" Target="../media/image3547.png"/><Relationship Id="rId275" Type="http://schemas.openxmlformats.org/officeDocument/2006/relationships/customXml" Target="../ink/ink4252.xml"/><Relationship Id="rId296" Type="http://schemas.openxmlformats.org/officeDocument/2006/relationships/image" Target="../media/image3638.png"/><Relationship Id="rId300" Type="http://schemas.openxmlformats.org/officeDocument/2006/relationships/image" Target="../media/image3640.png"/><Relationship Id="rId461" Type="http://schemas.openxmlformats.org/officeDocument/2006/relationships/customXml" Target="../ink/ink4345.xml"/><Relationship Id="rId81" Type="http://schemas.openxmlformats.org/officeDocument/2006/relationships/customXml" Target="../ink/ink4155.xml"/><Relationship Id="rId135" Type="http://schemas.openxmlformats.org/officeDocument/2006/relationships/customXml" Target="../ink/ink4182.xml"/><Relationship Id="rId156" Type="http://schemas.openxmlformats.org/officeDocument/2006/relationships/image" Target="../media/image3568.png"/><Relationship Id="rId177" Type="http://schemas.openxmlformats.org/officeDocument/2006/relationships/customXml" Target="../ink/ink4203.xml"/><Relationship Id="rId198" Type="http://schemas.openxmlformats.org/officeDocument/2006/relationships/image" Target="../media/image3589.png"/><Relationship Id="rId321" Type="http://schemas.openxmlformats.org/officeDocument/2006/relationships/customXml" Target="../ink/ink4275.xml"/><Relationship Id="rId342" Type="http://schemas.openxmlformats.org/officeDocument/2006/relationships/image" Target="../media/image3661.png"/><Relationship Id="rId363" Type="http://schemas.openxmlformats.org/officeDocument/2006/relationships/customXml" Target="../ink/ink4296.xml"/><Relationship Id="rId384" Type="http://schemas.openxmlformats.org/officeDocument/2006/relationships/image" Target="../media/image3682.png"/><Relationship Id="rId419" Type="http://schemas.openxmlformats.org/officeDocument/2006/relationships/customXml" Target="../ink/ink4324.xml"/><Relationship Id="rId202" Type="http://schemas.openxmlformats.org/officeDocument/2006/relationships/image" Target="../media/image3591.png"/><Relationship Id="rId223" Type="http://schemas.openxmlformats.org/officeDocument/2006/relationships/customXml" Target="../ink/ink4226.xml"/><Relationship Id="rId244" Type="http://schemas.openxmlformats.org/officeDocument/2006/relationships/image" Target="../media/image3612.png"/><Relationship Id="rId430" Type="http://schemas.openxmlformats.org/officeDocument/2006/relationships/image" Target="../media/image3705.png"/><Relationship Id="rId265" Type="http://schemas.openxmlformats.org/officeDocument/2006/relationships/customXml" Target="../ink/ink4247.xml"/><Relationship Id="rId286" Type="http://schemas.openxmlformats.org/officeDocument/2006/relationships/image" Target="../media/image3633.png"/><Relationship Id="rId451" Type="http://schemas.openxmlformats.org/officeDocument/2006/relationships/customXml" Target="../ink/ink4340.xml"/><Relationship Id="rId104" Type="http://schemas.openxmlformats.org/officeDocument/2006/relationships/image" Target="../media/image3542.png"/><Relationship Id="rId125" Type="http://schemas.openxmlformats.org/officeDocument/2006/relationships/customXml" Target="../ink/ink4177.xml"/><Relationship Id="rId146" Type="http://schemas.openxmlformats.org/officeDocument/2006/relationships/image" Target="../media/image3563.png"/><Relationship Id="rId167" Type="http://schemas.openxmlformats.org/officeDocument/2006/relationships/customXml" Target="../ink/ink4198.xml"/><Relationship Id="rId188" Type="http://schemas.openxmlformats.org/officeDocument/2006/relationships/image" Target="../media/image3584.png"/><Relationship Id="rId311" Type="http://schemas.openxmlformats.org/officeDocument/2006/relationships/customXml" Target="../ink/ink4270.xml"/><Relationship Id="rId332" Type="http://schemas.openxmlformats.org/officeDocument/2006/relationships/image" Target="../media/image3656.png"/><Relationship Id="rId353" Type="http://schemas.openxmlformats.org/officeDocument/2006/relationships/customXml" Target="../ink/ink4291.xml"/><Relationship Id="rId374" Type="http://schemas.openxmlformats.org/officeDocument/2006/relationships/image" Target="../media/image3677.png"/><Relationship Id="rId395" Type="http://schemas.openxmlformats.org/officeDocument/2006/relationships/customXml" Target="../ink/ink4312.xml"/><Relationship Id="rId409" Type="http://schemas.openxmlformats.org/officeDocument/2006/relationships/customXml" Target="../ink/ink4319.xml"/><Relationship Id="rId71" Type="http://schemas.openxmlformats.org/officeDocument/2006/relationships/customXml" Target="../ink/ink4150.xml"/><Relationship Id="rId92" Type="http://schemas.openxmlformats.org/officeDocument/2006/relationships/image" Target="../media/image3536.png"/><Relationship Id="rId213" Type="http://schemas.openxmlformats.org/officeDocument/2006/relationships/customXml" Target="../ink/ink4221.xml"/><Relationship Id="rId234" Type="http://schemas.openxmlformats.org/officeDocument/2006/relationships/image" Target="../media/image3607.png"/><Relationship Id="rId420" Type="http://schemas.openxmlformats.org/officeDocument/2006/relationships/image" Target="../media/image3700.png"/><Relationship Id="rId2" Type="http://schemas.openxmlformats.org/officeDocument/2006/relationships/notesSlide" Target="../notesSlides/notesSlide24.xml"/><Relationship Id="rId255" Type="http://schemas.openxmlformats.org/officeDocument/2006/relationships/customXml" Target="../ink/ink4242.xml"/><Relationship Id="rId276" Type="http://schemas.openxmlformats.org/officeDocument/2006/relationships/image" Target="../media/image3628.png"/><Relationship Id="rId297" Type="http://schemas.openxmlformats.org/officeDocument/2006/relationships/customXml" Target="../ink/ink4263.xml"/><Relationship Id="rId441" Type="http://schemas.openxmlformats.org/officeDocument/2006/relationships/customXml" Target="../ink/ink4335.xml"/><Relationship Id="rId462" Type="http://schemas.openxmlformats.org/officeDocument/2006/relationships/image" Target="../media/image3721.png"/><Relationship Id="rId115" Type="http://schemas.openxmlformats.org/officeDocument/2006/relationships/customXml" Target="../ink/ink4172.xml"/><Relationship Id="rId136" Type="http://schemas.openxmlformats.org/officeDocument/2006/relationships/image" Target="../media/image3558.png"/><Relationship Id="rId157" Type="http://schemas.openxmlformats.org/officeDocument/2006/relationships/customXml" Target="../ink/ink4193.xml"/><Relationship Id="rId178" Type="http://schemas.openxmlformats.org/officeDocument/2006/relationships/image" Target="../media/image3579.png"/><Relationship Id="rId301" Type="http://schemas.openxmlformats.org/officeDocument/2006/relationships/customXml" Target="../ink/ink4265.xml"/><Relationship Id="rId322" Type="http://schemas.openxmlformats.org/officeDocument/2006/relationships/image" Target="../media/image3651.png"/><Relationship Id="rId343" Type="http://schemas.openxmlformats.org/officeDocument/2006/relationships/customXml" Target="../ink/ink4286.xml"/><Relationship Id="rId364" Type="http://schemas.openxmlformats.org/officeDocument/2006/relationships/image" Target="../media/image3672.png"/><Relationship Id="rId82" Type="http://schemas.openxmlformats.org/officeDocument/2006/relationships/image" Target="../media/image3531.png"/><Relationship Id="rId199" Type="http://schemas.openxmlformats.org/officeDocument/2006/relationships/customXml" Target="../ink/ink4214.xml"/><Relationship Id="rId203" Type="http://schemas.openxmlformats.org/officeDocument/2006/relationships/customXml" Target="../ink/ink4216.xml"/><Relationship Id="rId385" Type="http://schemas.openxmlformats.org/officeDocument/2006/relationships/customXml" Target="../ink/ink4307.xml"/><Relationship Id="rId224" Type="http://schemas.openxmlformats.org/officeDocument/2006/relationships/image" Target="../media/image3602.png"/><Relationship Id="rId245" Type="http://schemas.openxmlformats.org/officeDocument/2006/relationships/customXml" Target="../ink/ink4237.xml"/><Relationship Id="rId266" Type="http://schemas.openxmlformats.org/officeDocument/2006/relationships/image" Target="../media/image3623.png"/><Relationship Id="rId287" Type="http://schemas.openxmlformats.org/officeDocument/2006/relationships/customXml" Target="../ink/ink4258.xml"/><Relationship Id="rId410" Type="http://schemas.openxmlformats.org/officeDocument/2006/relationships/image" Target="../media/image3695.png"/><Relationship Id="rId431" Type="http://schemas.openxmlformats.org/officeDocument/2006/relationships/customXml" Target="../ink/ink4330.xml"/><Relationship Id="rId452" Type="http://schemas.openxmlformats.org/officeDocument/2006/relationships/image" Target="../media/image3716.png"/><Relationship Id="rId105" Type="http://schemas.openxmlformats.org/officeDocument/2006/relationships/customXml" Target="../ink/ink4167.xml"/><Relationship Id="rId126" Type="http://schemas.openxmlformats.org/officeDocument/2006/relationships/image" Target="../media/image3553.png"/><Relationship Id="rId147" Type="http://schemas.openxmlformats.org/officeDocument/2006/relationships/customXml" Target="../ink/ink4188.xml"/><Relationship Id="rId168" Type="http://schemas.openxmlformats.org/officeDocument/2006/relationships/image" Target="../media/image3574.png"/><Relationship Id="rId312" Type="http://schemas.openxmlformats.org/officeDocument/2006/relationships/image" Target="../media/image3646.png"/><Relationship Id="rId333" Type="http://schemas.openxmlformats.org/officeDocument/2006/relationships/customXml" Target="../ink/ink4281.xml"/><Relationship Id="rId354" Type="http://schemas.openxmlformats.org/officeDocument/2006/relationships/image" Target="../media/image3667.png"/><Relationship Id="rId72" Type="http://schemas.openxmlformats.org/officeDocument/2006/relationships/image" Target="../media/image3451.png"/><Relationship Id="rId93" Type="http://schemas.openxmlformats.org/officeDocument/2006/relationships/customXml" Target="../ink/ink4161.xml"/><Relationship Id="rId189" Type="http://schemas.openxmlformats.org/officeDocument/2006/relationships/customXml" Target="../ink/ink4209.xml"/><Relationship Id="rId375" Type="http://schemas.openxmlformats.org/officeDocument/2006/relationships/customXml" Target="../ink/ink4302.xml"/><Relationship Id="rId396" Type="http://schemas.openxmlformats.org/officeDocument/2006/relationships/image" Target="../media/image3688.png"/><Relationship Id="rId3" Type="http://schemas.openxmlformats.org/officeDocument/2006/relationships/image" Target="../media/image3416.png"/><Relationship Id="rId214" Type="http://schemas.openxmlformats.org/officeDocument/2006/relationships/image" Target="../media/image3597.png"/><Relationship Id="rId235" Type="http://schemas.openxmlformats.org/officeDocument/2006/relationships/customXml" Target="../ink/ink4232.xml"/><Relationship Id="rId256" Type="http://schemas.openxmlformats.org/officeDocument/2006/relationships/image" Target="../media/image3618.png"/><Relationship Id="rId277" Type="http://schemas.openxmlformats.org/officeDocument/2006/relationships/customXml" Target="../ink/ink4253.xml"/><Relationship Id="rId298" Type="http://schemas.openxmlformats.org/officeDocument/2006/relationships/image" Target="../media/image3639.png"/><Relationship Id="rId400" Type="http://schemas.openxmlformats.org/officeDocument/2006/relationships/image" Target="../media/image3690.png"/><Relationship Id="rId421" Type="http://schemas.openxmlformats.org/officeDocument/2006/relationships/customXml" Target="../ink/ink4325.xml"/><Relationship Id="rId442" Type="http://schemas.openxmlformats.org/officeDocument/2006/relationships/image" Target="../media/image3711.png"/><Relationship Id="rId463" Type="http://schemas.openxmlformats.org/officeDocument/2006/relationships/customXml" Target="../ink/ink4346.xml"/><Relationship Id="rId116" Type="http://schemas.openxmlformats.org/officeDocument/2006/relationships/image" Target="../media/image3548.png"/><Relationship Id="rId137" Type="http://schemas.openxmlformats.org/officeDocument/2006/relationships/customXml" Target="../ink/ink4183.xml"/><Relationship Id="rId158" Type="http://schemas.openxmlformats.org/officeDocument/2006/relationships/image" Target="../media/image3569.png"/><Relationship Id="rId302" Type="http://schemas.openxmlformats.org/officeDocument/2006/relationships/image" Target="../media/image3641.png"/><Relationship Id="rId323" Type="http://schemas.openxmlformats.org/officeDocument/2006/relationships/customXml" Target="../ink/ink4276.xml"/><Relationship Id="rId344" Type="http://schemas.openxmlformats.org/officeDocument/2006/relationships/image" Target="../media/image3662.png"/><Relationship Id="rId83" Type="http://schemas.openxmlformats.org/officeDocument/2006/relationships/customXml" Target="../ink/ink4156.xml"/><Relationship Id="rId179" Type="http://schemas.openxmlformats.org/officeDocument/2006/relationships/customXml" Target="../ink/ink4204.xml"/><Relationship Id="rId365" Type="http://schemas.openxmlformats.org/officeDocument/2006/relationships/customXml" Target="../ink/ink4297.xml"/><Relationship Id="rId386" Type="http://schemas.openxmlformats.org/officeDocument/2006/relationships/image" Target="../media/image3683.png"/><Relationship Id="rId190" Type="http://schemas.openxmlformats.org/officeDocument/2006/relationships/image" Target="../media/image3585.png"/><Relationship Id="rId204" Type="http://schemas.openxmlformats.org/officeDocument/2006/relationships/image" Target="../media/image3592.png"/><Relationship Id="rId225" Type="http://schemas.openxmlformats.org/officeDocument/2006/relationships/customXml" Target="../ink/ink4227.xml"/><Relationship Id="rId246" Type="http://schemas.openxmlformats.org/officeDocument/2006/relationships/image" Target="../media/image3613.png"/><Relationship Id="rId267" Type="http://schemas.openxmlformats.org/officeDocument/2006/relationships/customXml" Target="../ink/ink4248.xml"/><Relationship Id="rId288" Type="http://schemas.openxmlformats.org/officeDocument/2006/relationships/image" Target="../media/image3634.png"/><Relationship Id="rId411" Type="http://schemas.openxmlformats.org/officeDocument/2006/relationships/customXml" Target="../ink/ink4320.xml"/><Relationship Id="rId432" Type="http://schemas.openxmlformats.org/officeDocument/2006/relationships/image" Target="../media/image3706.png"/><Relationship Id="rId453" Type="http://schemas.openxmlformats.org/officeDocument/2006/relationships/customXml" Target="../ink/ink4341.xml"/><Relationship Id="rId106" Type="http://schemas.openxmlformats.org/officeDocument/2006/relationships/image" Target="../media/image3543.png"/><Relationship Id="rId127" Type="http://schemas.openxmlformats.org/officeDocument/2006/relationships/customXml" Target="../ink/ink4178.xml"/><Relationship Id="rId313" Type="http://schemas.openxmlformats.org/officeDocument/2006/relationships/customXml" Target="../ink/ink4271.xml"/><Relationship Id="rId73" Type="http://schemas.openxmlformats.org/officeDocument/2006/relationships/customXml" Target="../ink/ink4151.xml"/><Relationship Id="rId94" Type="http://schemas.openxmlformats.org/officeDocument/2006/relationships/image" Target="../media/image3537.png"/><Relationship Id="rId148" Type="http://schemas.openxmlformats.org/officeDocument/2006/relationships/image" Target="../media/image3564.png"/><Relationship Id="rId169" Type="http://schemas.openxmlformats.org/officeDocument/2006/relationships/customXml" Target="../ink/ink4199.xml"/><Relationship Id="rId334" Type="http://schemas.openxmlformats.org/officeDocument/2006/relationships/image" Target="../media/image3657.png"/><Relationship Id="rId355" Type="http://schemas.openxmlformats.org/officeDocument/2006/relationships/customXml" Target="../ink/ink4292.xml"/><Relationship Id="rId376" Type="http://schemas.openxmlformats.org/officeDocument/2006/relationships/image" Target="../media/image3678.png"/><Relationship Id="rId397" Type="http://schemas.openxmlformats.org/officeDocument/2006/relationships/customXml" Target="../ink/ink4313.xml"/><Relationship Id="rId4" Type="http://schemas.openxmlformats.org/officeDocument/2006/relationships/customXml" Target="../ink/ink4147.xml"/><Relationship Id="rId180" Type="http://schemas.openxmlformats.org/officeDocument/2006/relationships/image" Target="../media/image3580.png"/><Relationship Id="rId215" Type="http://schemas.openxmlformats.org/officeDocument/2006/relationships/customXml" Target="../ink/ink4222.xml"/><Relationship Id="rId236" Type="http://schemas.openxmlformats.org/officeDocument/2006/relationships/image" Target="../media/image3608.png"/><Relationship Id="rId257" Type="http://schemas.openxmlformats.org/officeDocument/2006/relationships/customXml" Target="../ink/ink4243.xml"/><Relationship Id="rId278" Type="http://schemas.openxmlformats.org/officeDocument/2006/relationships/image" Target="../media/image3629.png"/><Relationship Id="rId401" Type="http://schemas.openxmlformats.org/officeDocument/2006/relationships/customXml" Target="../ink/ink4315.xml"/><Relationship Id="rId422" Type="http://schemas.openxmlformats.org/officeDocument/2006/relationships/image" Target="../media/image3701.png"/><Relationship Id="rId443" Type="http://schemas.openxmlformats.org/officeDocument/2006/relationships/customXml" Target="../ink/ink4336.xml"/><Relationship Id="rId464" Type="http://schemas.openxmlformats.org/officeDocument/2006/relationships/image" Target="../media/image3722.png"/><Relationship Id="rId303" Type="http://schemas.openxmlformats.org/officeDocument/2006/relationships/customXml" Target="../ink/ink4266.xml"/><Relationship Id="rId84" Type="http://schemas.openxmlformats.org/officeDocument/2006/relationships/image" Target="../media/image3532.png"/><Relationship Id="rId138" Type="http://schemas.openxmlformats.org/officeDocument/2006/relationships/image" Target="../media/image3559.png"/><Relationship Id="rId345" Type="http://schemas.openxmlformats.org/officeDocument/2006/relationships/customXml" Target="../ink/ink4287.xml"/><Relationship Id="rId387" Type="http://schemas.openxmlformats.org/officeDocument/2006/relationships/customXml" Target="../ink/ink4308.xml"/><Relationship Id="rId191" Type="http://schemas.openxmlformats.org/officeDocument/2006/relationships/customXml" Target="../ink/ink4210.xml"/><Relationship Id="rId205" Type="http://schemas.openxmlformats.org/officeDocument/2006/relationships/customXml" Target="../ink/ink4217.xml"/><Relationship Id="rId247" Type="http://schemas.openxmlformats.org/officeDocument/2006/relationships/customXml" Target="../ink/ink4238.xml"/><Relationship Id="rId412" Type="http://schemas.openxmlformats.org/officeDocument/2006/relationships/image" Target="../media/image3696.png"/><Relationship Id="rId107" Type="http://schemas.openxmlformats.org/officeDocument/2006/relationships/customXml" Target="../ink/ink4168.xml"/><Relationship Id="rId289" Type="http://schemas.openxmlformats.org/officeDocument/2006/relationships/customXml" Target="../ink/ink4259.xml"/><Relationship Id="rId454" Type="http://schemas.openxmlformats.org/officeDocument/2006/relationships/image" Target="../media/image3717.png"/><Relationship Id="rId149" Type="http://schemas.openxmlformats.org/officeDocument/2006/relationships/customXml" Target="../ink/ink4189.xml"/><Relationship Id="rId314" Type="http://schemas.openxmlformats.org/officeDocument/2006/relationships/image" Target="../media/image3647.png"/><Relationship Id="rId356" Type="http://schemas.openxmlformats.org/officeDocument/2006/relationships/image" Target="../media/image3668.png"/><Relationship Id="rId398" Type="http://schemas.openxmlformats.org/officeDocument/2006/relationships/image" Target="../media/image3689.png"/><Relationship Id="rId95" Type="http://schemas.openxmlformats.org/officeDocument/2006/relationships/customXml" Target="../ink/ink4162.xml"/><Relationship Id="rId160" Type="http://schemas.openxmlformats.org/officeDocument/2006/relationships/image" Target="../media/image3570.png"/><Relationship Id="rId216" Type="http://schemas.openxmlformats.org/officeDocument/2006/relationships/image" Target="../media/image3598.png"/><Relationship Id="rId423" Type="http://schemas.openxmlformats.org/officeDocument/2006/relationships/customXml" Target="../ink/ink4326.xml"/><Relationship Id="rId258" Type="http://schemas.openxmlformats.org/officeDocument/2006/relationships/image" Target="../media/image3619.png"/><Relationship Id="rId465" Type="http://schemas.openxmlformats.org/officeDocument/2006/relationships/customXml" Target="../ink/ink4347.xml"/><Relationship Id="rId118" Type="http://schemas.openxmlformats.org/officeDocument/2006/relationships/image" Target="../media/image3549.png"/><Relationship Id="rId325" Type="http://schemas.openxmlformats.org/officeDocument/2006/relationships/customXml" Target="../ink/ink4277.xml"/><Relationship Id="rId367" Type="http://schemas.openxmlformats.org/officeDocument/2006/relationships/customXml" Target="../ink/ink4298.xml"/><Relationship Id="rId171" Type="http://schemas.openxmlformats.org/officeDocument/2006/relationships/customXml" Target="../ink/ink4200.xml"/><Relationship Id="rId227" Type="http://schemas.openxmlformats.org/officeDocument/2006/relationships/customXml" Target="../ink/ink4228.xml"/><Relationship Id="rId269" Type="http://schemas.openxmlformats.org/officeDocument/2006/relationships/customXml" Target="../ink/ink4249.xml"/><Relationship Id="rId434" Type="http://schemas.openxmlformats.org/officeDocument/2006/relationships/image" Target="../media/image3707.png"/><Relationship Id="rId129" Type="http://schemas.openxmlformats.org/officeDocument/2006/relationships/customXml" Target="../ink/ink4179.xml"/><Relationship Id="rId280" Type="http://schemas.openxmlformats.org/officeDocument/2006/relationships/image" Target="../media/image3630.png"/><Relationship Id="rId336" Type="http://schemas.openxmlformats.org/officeDocument/2006/relationships/image" Target="../media/image3658.png"/><Relationship Id="rId75" Type="http://schemas.openxmlformats.org/officeDocument/2006/relationships/customXml" Target="../ink/ink4152.xml"/><Relationship Id="rId140" Type="http://schemas.openxmlformats.org/officeDocument/2006/relationships/image" Target="../media/image3560.png"/><Relationship Id="rId182" Type="http://schemas.openxmlformats.org/officeDocument/2006/relationships/image" Target="../media/image3581.png"/><Relationship Id="rId378" Type="http://schemas.openxmlformats.org/officeDocument/2006/relationships/image" Target="../media/image3679.png"/><Relationship Id="rId403" Type="http://schemas.openxmlformats.org/officeDocument/2006/relationships/customXml" Target="../ink/ink4316.xml"/><Relationship Id="rId238" Type="http://schemas.openxmlformats.org/officeDocument/2006/relationships/image" Target="../media/image3609.png"/><Relationship Id="rId445" Type="http://schemas.openxmlformats.org/officeDocument/2006/relationships/customXml" Target="../ink/ink4337.xml"/><Relationship Id="rId291" Type="http://schemas.openxmlformats.org/officeDocument/2006/relationships/customXml" Target="../ink/ink4260.xml"/><Relationship Id="rId305" Type="http://schemas.openxmlformats.org/officeDocument/2006/relationships/customXml" Target="../ink/ink4267.xml"/><Relationship Id="rId347" Type="http://schemas.openxmlformats.org/officeDocument/2006/relationships/customXml" Target="../ink/ink4288.xml"/><Relationship Id="rId86" Type="http://schemas.openxmlformats.org/officeDocument/2006/relationships/image" Target="../media/image3533.png"/><Relationship Id="rId151" Type="http://schemas.openxmlformats.org/officeDocument/2006/relationships/customXml" Target="../ink/ink4190.xml"/><Relationship Id="rId389" Type="http://schemas.openxmlformats.org/officeDocument/2006/relationships/customXml" Target="../ink/ink4309.xml"/><Relationship Id="rId193" Type="http://schemas.openxmlformats.org/officeDocument/2006/relationships/customXml" Target="../ink/ink4211.xml"/><Relationship Id="rId207" Type="http://schemas.openxmlformats.org/officeDocument/2006/relationships/customXml" Target="../ink/ink4218.xml"/><Relationship Id="rId249" Type="http://schemas.openxmlformats.org/officeDocument/2006/relationships/customXml" Target="../ink/ink4239.xml"/><Relationship Id="rId414" Type="http://schemas.openxmlformats.org/officeDocument/2006/relationships/image" Target="../media/image3697.png"/><Relationship Id="rId456" Type="http://schemas.openxmlformats.org/officeDocument/2006/relationships/image" Target="../media/image3718.png"/><Relationship Id="rId109" Type="http://schemas.openxmlformats.org/officeDocument/2006/relationships/customXml" Target="../ink/ink4169.xml"/><Relationship Id="rId260" Type="http://schemas.openxmlformats.org/officeDocument/2006/relationships/image" Target="../media/image3620.png"/><Relationship Id="rId316" Type="http://schemas.openxmlformats.org/officeDocument/2006/relationships/image" Target="../media/image3648.png"/><Relationship Id="rId97" Type="http://schemas.openxmlformats.org/officeDocument/2006/relationships/customXml" Target="../ink/ink4163.xml"/><Relationship Id="rId120" Type="http://schemas.openxmlformats.org/officeDocument/2006/relationships/image" Target="../media/image3550.png"/><Relationship Id="rId358" Type="http://schemas.openxmlformats.org/officeDocument/2006/relationships/image" Target="../media/image3669.png"/><Relationship Id="rId162" Type="http://schemas.openxmlformats.org/officeDocument/2006/relationships/image" Target="../media/image3571.png"/><Relationship Id="rId218" Type="http://schemas.openxmlformats.org/officeDocument/2006/relationships/image" Target="../media/image3599.png"/><Relationship Id="rId425" Type="http://schemas.openxmlformats.org/officeDocument/2006/relationships/customXml" Target="../ink/ink4327.xml"/><Relationship Id="rId271" Type="http://schemas.openxmlformats.org/officeDocument/2006/relationships/customXml" Target="../ink/ink4250.xml"/><Relationship Id="rId66" Type="http://schemas.openxmlformats.org/officeDocument/2006/relationships/image" Target="../media/image3448.png"/><Relationship Id="rId131" Type="http://schemas.openxmlformats.org/officeDocument/2006/relationships/customXml" Target="../ink/ink4180.xml"/><Relationship Id="rId327" Type="http://schemas.openxmlformats.org/officeDocument/2006/relationships/customXml" Target="../ink/ink4278.xml"/><Relationship Id="rId369" Type="http://schemas.openxmlformats.org/officeDocument/2006/relationships/customXml" Target="../ink/ink4299.xml"/><Relationship Id="rId173" Type="http://schemas.openxmlformats.org/officeDocument/2006/relationships/customXml" Target="../ink/ink4201.xml"/><Relationship Id="rId229" Type="http://schemas.openxmlformats.org/officeDocument/2006/relationships/customXml" Target="../ink/ink4229.xml"/><Relationship Id="rId380" Type="http://schemas.openxmlformats.org/officeDocument/2006/relationships/image" Target="../media/image3680.png"/><Relationship Id="rId436" Type="http://schemas.openxmlformats.org/officeDocument/2006/relationships/image" Target="../media/image3708.png"/><Relationship Id="rId240" Type="http://schemas.openxmlformats.org/officeDocument/2006/relationships/image" Target="../media/image3610.png"/><Relationship Id="rId77" Type="http://schemas.openxmlformats.org/officeDocument/2006/relationships/customXml" Target="../ink/ink4153.xml"/><Relationship Id="rId100" Type="http://schemas.openxmlformats.org/officeDocument/2006/relationships/image" Target="../media/image3540.png"/><Relationship Id="rId282" Type="http://schemas.openxmlformats.org/officeDocument/2006/relationships/image" Target="../media/image3631.png"/><Relationship Id="rId338" Type="http://schemas.openxmlformats.org/officeDocument/2006/relationships/image" Target="../media/image3659.png"/><Relationship Id="rId142" Type="http://schemas.openxmlformats.org/officeDocument/2006/relationships/image" Target="../media/image3561.png"/><Relationship Id="rId184" Type="http://schemas.openxmlformats.org/officeDocument/2006/relationships/image" Target="../media/image3582.png"/><Relationship Id="rId391" Type="http://schemas.openxmlformats.org/officeDocument/2006/relationships/customXml" Target="../ink/ink4310.xml"/><Relationship Id="rId405" Type="http://schemas.openxmlformats.org/officeDocument/2006/relationships/customXml" Target="../ink/ink4317.xml"/><Relationship Id="rId447" Type="http://schemas.openxmlformats.org/officeDocument/2006/relationships/customXml" Target="../ink/ink4338.xml"/><Relationship Id="rId251" Type="http://schemas.openxmlformats.org/officeDocument/2006/relationships/customXml" Target="../ink/ink4240.xml"/><Relationship Id="rId293" Type="http://schemas.openxmlformats.org/officeDocument/2006/relationships/customXml" Target="../ink/ink4261.xml"/><Relationship Id="rId307" Type="http://schemas.openxmlformats.org/officeDocument/2006/relationships/customXml" Target="../ink/ink4268.xml"/><Relationship Id="rId349" Type="http://schemas.openxmlformats.org/officeDocument/2006/relationships/customXml" Target="../ink/ink4289.xml"/><Relationship Id="rId88" Type="http://schemas.openxmlformats.org/officeDocument/2006/relationships/image" Target="../media/image3534.png"/><Relationship Id="rId111" Type="http://schemas.openxmlformats.org/officeDocument/2006/relationships/customXml" Target="../ink/ink4170.xml"/><Relationship Id="rId153" Type="http://schemas.openxmlformats.org/officeDocument/2006/relationships/customXml" Target="../ink/ink4191.xml"/><Relationship Id="rId195" Type="http://schemas.openxmlformats.org/officeDocument/2006/relationships/customXml" Target="../ink/ink4212.xml"/><Relationship Id="rId209" Type="http://schemas.openxmlformats.org/officeDocument/2006/relationships/customXml" Target="../ink/ink4219.xml"/><Relationship Id="rId360" Type="http://schemas.openxmlformats.org/officeDocument/2006/relationships/image" Target="../media/image3670.png"/><Relationship Id="rId416" Type="http://schemas.openxmlformats.org/officeDocument/2006/relationships/image" Target="../media/image3698.png"/><Relationship Id="rId220" Type="http://schemas.openxmlformats.org/officeDocument/2006/relationships/image" Target="../media/image3600.png"/><Relationship Id="rId458" Type="http://schemas.openxmlformats.org/officeDocument/2006/relationships/image" Target="../media/image3719.png"/><Relationship Id="rId262" Type="http://schemas.openxmlformats.org/officeDocument/2006/relationships/image" Target="../media/image3621.png"/><Relationship Id="rId318" Type="http://schemas.openxmlformats.org/officeDocument/2006/relationships/image" Target="../media/image3649.png"/><Relationship Id="rId99" Type="http://schemas.openxmlformats.org/officeDocument/2006/relationships/customXml" Target="../ink/ink4164.xml"/><Relationship Id="rId122" Type="http://schemas.openxmlformats.org/officeDocument/2006/relationships/image" Target="../media/image3551.png"/><Relationship Id="rId164" Type="http://schemas.openxmlformats.org/officeDocument/2006/relationships/image" Target="../media/image3572.png"/><Relationship Id="rId371" Type="http://schemas.openxmlformats.org/officeDocument/2006/relationships/customXml" Target="../ink/ink4300.xml"/><Relationship Id="rId427" Type="http://schemas.openxmlformats.org/officeDocument/2006/relationships/customXml" Target="../ink/ink4328.xml"/><Relationship Id="rId231" Type="http://schemas.openxmlformats.org/officeDocument/2006/relationships/customXml" Target="../ink/ink4230.xml"/><Relationship Id="rId273" Type="http://schemas.openxmlformats.org/officeDocument/2006/relationships/customXml" Target="../ink/ink4251.xml"/><Relationship Id="rId329" Type="http://schemas.openxmlformats.org/officeDocument/2006/relationships/customXml" Target="../ink/ink4279.xml"/><Relationship Id="rId68" Type="http://schemas.openxmlformats.org/officeDocument/2006/relationships/image" Target="../media/image3449.png"/><Relationship Id="rId133" Type="http://schemas.openxmlformats.org/officeDocument/2006/relationships/customXml" Target="../ink/ink4181.xml"/><Relationship Id="rId175" Type="http://schemas.openxmlformats.org/officeDocument/2006/relationships/customXml" Target="../ink/ink4202.xml"/><Relationship Id="rId340" Type="http://schemas.openxmlformats.org/officeDocument/2006/relationships/image" Target="../media/image3660.png"/><Relationship Id="rId200" Type="http://schemas.openxmlformats.org/officeDocument/2006/relationships/image" Target="../media/image3590.png"/><Relationship Id="rId382" Type="http://schemas.openxmlformats.org/officeDocument/2006/relationships/image" Target="../media/image3681.png"/><Relationship Id="rId438" Type="http://schemas.openxmlformats.org/officeDocument/2006/relationships/image" Target="../media/image3709.png"/><Relationship Id="rId242" Type="http://schemas.openxmlformats.org/officeDocument/2006/relationships/image" Target="../media/image3611.png"/><Relationship Id="rId284" Type="http://schemas.openxmlformats.org/officeDocument/2006/relationships/image" Target="../media/image3632.png"/><Relationship Id="rId79" Type="http://schemas.openxmlformats.org/officeDocument/2006/relationships/customXml" Target="../ink/ink4154.xml"/><Relationship Id="rId102" Type="http://schemas.openxmlformats.org/officeDocument/2006/relationships/image" Target="../media/image3541.png"/><Relationship Id="rId144" Type="http://schemas.openxmlformats.org/officeDocument/2006/relationships/image" Target="../media/image3562.png"/><Relationship Id="rId90" Type="http://schemas.openxmlformats.org/officeDocument/2006/relationships/image" Target="../media/image3535.png"/><Relationship Id="rId186" Type="http://schemas.openxmlformats.org/officeDocument/2006/relationships/image" Target="../media/image3583.png"/><Relationship Id="rId351" Type="http://schemas.openxmlformats.org/officeDocument/2006/relationships/customXml" Target="../ink/ink4290.xml"/><Relationship Id="rId393" Type="http://schemas.openxmlformats.org/officeDocument/2006/relationships/customXml" Target="../ink/ink4311.xml"/><Relationship Id="rId407" Type="http://schemas.openxmlformats.org/officeDocument/2006/relationships/customXml" Target="../ink/ink4318.xml"/><Relationship Id="rId449" Type="http://schemas.openxmlformats.org/officeDocument/2006/relationships/customXml" Target="../ink/ink4339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22.png"/><Relationship Id="rId299" Type="http://schemas.openxmlformats.org/officeDocument/2006/relationships/customXml" Target="../ink/ink4507.xml"/><Relationship Id="rId21" Type="http://schemas.openxmlformats.org/officeDocument/2006/relationships/image" Target="../media/image3654.png"/><Relationship Id="rId63" Type="http://schemas.openxmlformats.org/officeDocument/2006/relationships/image" Target="../media/image3678.png"/><Relationship Id="rId159" Type="http://schemas.openxmlformats.org/officeDocument/2006/relationships/image" Target="../media/image3743.png"/><Relationship Id="rId324" Type="http://schemas.openxmlformats.org/officeDocument/2006/relationships/image" Target="../media/image3815.png"/><Relationship Id="rId170" Type="http://schemas.openxmlformats.org/officeDocument/2006/relationships/customXml" Target="../ink/ink4432.xml"/><Relationship Id="rId226" Type="http://schemas.openxmlformats.org/officeDocument/2006/relationships/image" Target="../media/image3766.png"/><Relationship Id="rId268" Type="http://schemas.openxmlformats.org/officeDocument/2006/relationships/image" Target="../media/image3787.png"/><Relationship Id="rId32" Type="http://schemas.openxmlformats.org/officeDocument/2006/relationships/customXml" Target="../ink/ink4363.xml"/><Relationship Id="rId74" Type="http://schemas.openxmlformats.org/officeDocument/2006/relationships/customXml" Target="../ink/ink4384.xml"/><Relationship Id="rId128" Type="http://schemas.openxmlformats.org/officeDocument/2006/relationships/customXml" Target="../ink/ink4411.xml"/><Relationship Id="rId335" Type="http://schemas.openxmlformats.org/officeDocument/2006/relationships/customXml" Target="../ink/ink4525.xml"/><Relationship Id="rId5" Type="http://schemas.openxmlformats.org/officeDocument/2006/relationships/image" Target="../media/image3646.png"/><Relationship Id="rId181" Type="http://schemas.openxmlformats.org/officeDocument/2006/relationships/customXml" Target="../ink/ink4439.xml"/><Relationship Id="rId237" Type="http://schemas.openxmlformats.org/officeDocument/2006/relationships/customXml" Target="../ink/ink4476.xml"/><Relationship Id="rId279" Type="http://schemas.openxmlformats.org/officeDocument/2006/relationships/customXml" Target="../ink/ink4497.xml"/><Relationship Id="rId43" Type="http://schemas.openxmlformats.org/officeDocument/2006/relationships/image" Target="../media/image3665.png"/><Relationship Id="rId139" Type="http://schemas.openxmlformats.org/officeDocument/2006/relationships/image" Target="../media/image3733.png"/><Relationship Id="rId290" Type="http://schemas.openxmlformats.org/officeDocument/2006/relationships/image" Target="../media/image3798.png"/><Relationship Id="rId304" Type="http://schemas.openxmlformats.org/officeDocument/2006/relationships/image" Target="../media/image3805.png"/><Relationship Id="rId346" Type="http://schemas.openxmlformats.org/officeDocument/2006/relationships/image" Target="../media/image3826.png"/><Relationship Id="rId85" Type="http://schemas.openxmlformats.org/officeDocument/2006/relationships/image" Target="../media/image3706.png"/><Relationship Id="rId150" Type="http://schemas.openxmlformats.org/officeDocument/2006/relationships/customXml" Target="../ink/ink4422.xml"/><Relationship Id="rId192" Type="http://schemas.openxmlformats.org/officeDocument/2006/relationships/customXml" Target="../ink/ink4450.xml"/><Relationship Id="rId206" Type="http://schemas.openxmlformats.org/officeDocument/2006/relationships/image" Target="../media/image3756.png"/><Relationship Id="rId248" Type="http://schemas.openxmlformats.org/officeDocument/2006/relationships/image" Target="../media/image3777.png"/><Relationship Id="rId12" Type="http://schemas.openxmlformats.org/officeDocument/2006/relationships/customXml" Target="../ink/ink4353.xml"/><Relationship Id="rId108" Type="http://schemas.openxmlformats.org/officeDocument/2006/relationships/customXml" Target="../ink/ink4401.xml"/><Relationship Id="rId315" Type="http://schemas.openxmlformats.org/officeDocument/2006/relationships/customXml" Target="../ink/ink4515.xml"/><Relationship Id="rId357" Type="http://schemas.openxmlformats.org/officeDocument/2006/relationships/customXml" Target="../ink/ink4536.xml"/><Relationship Id="rId54" Type="http://schemas.openxmlformats.org/officeDocument/2006/relationships/customXml" Target="../ink/ink4374.xml"/><Relationship Id="rId96" Type="http://schemas.openxmlformats.org/officeDocument/2006/relationships/customXml" Target="../ink/ink4395.xml"/><Relationship Id="rId161" Type="http://schemas.openxmlformats.org/officeDocument/2006/relationships/image" Target="../media/image3744.png"/><Relationship Id="rId217" Type="http://schemas.openxmlformats.org/officeDocument/2006/relationships/customXml" Target="../ink/ink4466.xml"/><Relationship Id="rId259" Type="http://schemas.openxmlformats.org/officeDocument/2006/relationships/customXml" Target="../ink/ink4487.xml"/><Relationship Id="rId23" Type="http://schemas.openxmlformats.org/officeDocument/2006/relationships/image" Target="../media/image3655.png"/><Relationship Id="rId119" Type="http://schemas.openxmlformats.org/officeDocument/2006/relationships/image" Target="../media/image3723.png"/><Relationship Id="rId270" Type="http://schemas.openxmlformats.org/officeDocument/2006/relationships/image" Target="../media/image3788.png"/><Relationship Id="rId326" Type="http://schemas.openxmlformats.org/officeDocument/2006/relationships/image" Target="../media/image3816.png"/><Relationship Id="rId65" Type="http://schemas.openxmlformats.org/officeDocument/2006/relationships/image" Target="../media/image3679.png"/><Relationship Id="rId130" Type="http://schemas.openxmlformats.org/officeDocument/2006/relationships/customXml" Target="../ink/ink4412.xml"/><Relationship Id="rId172" Type="http://schemas.openxmlformats.org/officeDocument/2006/relationships/customXml" Target="../ink/ink4433.xml"/><Relationship Id="rId228" Type="http://schemas.openxmlformats.org/officeDocument/2006/relationships/image" Target="../media/image3767.png"/><Relationship Id="rId281" Type="http://schemas.openxmlformats.org/officeDocument/2006/relationships/customXml" Target="../ink/ink4498.xml"/><Relationship Id="rId337" Type="http://schemas.openxmlformats.org/officeDocument/2006/relationships/customXml" Target="../ink/ink4526.xml"/><Relationship Id="rId34" Type="http://schemas.openxmlformats.org/officeDocument/2006/relationships/customXml" Target="../ink/ink4364.xml"/><Relationship Id="rId76" Type="http://schemas.openxmlformats.org/officeDocument/2006/relationships/customXml" Target="../ink/ink4385.xml"/><Relationship Id="rId141" Type="http://schemas.openxmlformats.org/officeDocument/2006/relationships/image" Target="../media/image3734.png"/><Relationship Id="rId7" Type="http://schemas.openxmlformats.org/officeDocument/2006/relationships/image" Target="../media/image3647.png"/><Relationship Id="rId183" Type="http://schemas.openxmlformats.org/officeDocument/2006/relationships/customXml" Target="../ink/ink4441.xml"/><Relationship Id="rId239" Type="http://schemas.openxmlformats.org/officeDocument/2006/relationships/customXml" Target="../ink/ink4477.xml"/><Relationship Id="rId250" Type="http://schemas.openxmlformats.org/officeDocument/2006/relationships/image" Target="../media/image3778.png"/><Relationship Id="rId292" Type="http://schemas.openxmlformats.org/officeDocument/2006/relationships/image" Target="../media/image3799.png"/><Relationship Id="rId306" Type="http://schemas.openxmlformats.org/officeDocument/2006/relationships/image" Target="../media/image3806.png"/><Relationship Id="rId45" Type="http://schemas.openxmlformats.org/officeDocument/2006/relationships/image" Target="../media/image3666.png"/><Relationship Id="rId87" Type="http://schemas.openxmlformats.org/officeDocument/2006/relationships/image" Target="../media/image3707.png"/><Relationship Id="rId110" Type="http://schemas.openxmlformats.org/officeDocument/2006/relationships/customXml" Target="../ink/ink4402.xml"/><Relationship Id="rId348" Type="http://schemas.openxmlformats.org/officeDocument/2006/relationships/image" Target="../media/image3827.png"/><Relationship Id="rId152" Type="http://schemas.openxmlformats.org/officeDocument/2006/relationships/customXml" Target="../ink/ink4423.xml"/><Relationship Id="rId194" Type="http://schemas.openxmlformats.org/officeDocument/2006/relationships/customXml" Target="../ink/ink4452.xml"/><Relationship Id="rId208" Type="http://schemas.openxmlformats.org/officeDocument/2006/relationships/image" Target="../media/image3757.png"/><Relationship Id="rId261" Type="http://schemas.openxmlformats.org/officeDocument/2006/relationships/customXml" Target="../ink/ink4488.xml"/><Relationship Id="rId14" Type="http://schemas.openxmlformats.org/officeDocument/2006/relationships/customXml" Target="../ink/ink4354.xml"/><Relationship Id="rId56" Type="http://schemas.openxmlformats.org/officeDocument/2006/relationships/customXml" Target="../ink/ink4375.xml"/><Relationship Id="rId317" Type="http://schemas.openxmlformats.org/officeDocument/2006/relationships/customXml" Target="../ink/ink4516.xml"/><Relationship Id="rId98" Type="http://schemas.openxmlformats.org/officeDocument/2006/relationships/customXml" Target="../ink/ink4396.xml"/><Relationship Id="rId121" Type="http://schemas.openxmlformats.org/officeDocument/2006/relationships/image" Target="../media/image3724.png"/><Relationship Id="rId163" Type="http://schemas.openxmlformats.org/officeDocument/2006/relationships/image" Target="../media/image3745.png"/><Relationship Id="rId219" Type="http://schemas.openxmlformats.org/officeDocument/2006/relationships/customXml" Target="../ink/ink4467.xml"/><Relationship Id="rId230" Type="http://schemas.openxmlformats.org/officeDocument/2006/relationships/image" Target="../media/image3768.png"/><Relationship Id="rId25" Type="http://schemas.openxmlformats.org/officeDocument/2006/relationships/image" Target="../media/image3656.png"/><Relationship Id="rId46" Type="http://schemas.openxmlformats.org/officeDocument/2006/relationships/customXml" Target="../ink/ink4370.xml"/><Relationship Id="rId67" Type="http://schemas.openxmlformats.org/officeDocument/2006/relationships/image" Target="../media/image3680.png"/><Relationship Id="rId272" Type="http://schemas.openxmlformats.org/officeDocument/2006/relationships/image" Target="../media/image3789.png"/><Relationship Id="rId293" Type="http://schemas.openxmlformats.org/officeDocument/2006/relationships/customXml" Target="../ink/ink4504.xml"/><Relationship Id="rId307" Type="http://schemas.openxmlformats.org/officeDocument/2006/relationships/customXml" Target="../ink/ink4511.xml"/><Relationship Id="rId328" Type="http://schemas.openxmlformats.org/officeDocument/2006/relationships/image" Target="../media/image3817.png"/><Relationship Id="rId349" Type="http://schemas.openxmlformats.org/officeDocument/2006/relationships/customXml" Target="../ink/ink4532.xml"/><Relationship Id="rId88" Type="http://schemas.openxmlformats.org/officeDocument/2006/relationships/customXml" Target="../ink/ink4391.xml"/><Relationship Id="rId111" Type="http://schemas.openxmlformats.org/officeDocument/2006/relationships/image" Target="../media/image3719.png"/><Relationship Id="rId132" Type="http://schemas.openxmlformats.org/officeDocument/2006/relationships/customXml" Target="../ink/ink4413.xml"/><Relationship Id="rId153" Type="http://schemas.openxmlformats.org/officeDocument/2006/relationships/image" Target="../media/image3740.png"/><Relationship Id="rId174" Type="http://schemas.openxmlformats.org/officeDocument/2006/relationships/customXml" Target="../ink/ink4434.xml"/><Relationship Id="rId195" Type="http://schemas.openxmlformats.org/officeDocument/2006/relationships/customXml" Target="../ink/ink4453.xml"/><Relationship Id="rId209" Type="http://schemas.openxmlformats.org/officeDocument/2006/relationships/customXml" Target="../ink/ink4462.xml"/><Relationship Id="rId220" Type="http://schemas.openxmlformats.org/officeDocument/2006/relationships/image" Target="../media/image3763.png"/><Relationship Id="rId241" Type="http://schemas.openxmlformats.org/officeDocument/2006/relationships/customXml" Target="../ink/ink4478.xml"/><Relationship Id="rId15" Type="http://schemas.openxmlformats.org/officeDocument/2006/relationships/image" Target="../media/image3651.png"/><Relationship Id="rId36" Type="http://schemas.openxmlformats.org/officeDocument/2006/relationships/customXml" Target="../ink/ink4365.xml"/><Relationship Id="rId57" Type="http://schemas.openxmlformats.org/officeDocument/2006/relationships/image" Target="../media/image3672.png"/><Relationship Id="rId262" Type="http://schemas.openxmlformats.org/officeDocument/2006/relationships/image" Target="../media/image3784.png"/><Relationship Id="rId283" Type="http://schemas.openxmlformats.org/officeDocument/2006/relationships/customXml" Target="../ink/ink4499.xml"/><Relationship Id="rId318" Type="http://schemas.openxmlformats.org/officeDocument/2006/relationships/image" Target="../media/image3812.png"/><Relationship Id="rId339" Type="http://schemas.openxmlformats.org/officeDocument/2006/relationships/customXml" Target="../ink/ink4527.xml"/><Relationship Id="rId78" Type="http://schemas.openxmlformats.org/officeDocument/2006/relationships/customXml" Target="../ink/ink4386.xml"/><Relationship Id="rId99" Type="http://schemas.openxmlformats.org/officeDocument/2006/relationships/image" Target="../media/image3713.png"/><Relationship Id="rId101" Type="http://schemas.openxmlformats.org/officeDocument/2006/relationships/image" Target="../media/image3714.png"/><Relationship Id="rId122" Type="http://schemas.openxmlformats.org/officeDocument/2006/relationships/customXml" Target="../ink/ink4408.xml"/><Relationship Id="rId143" Type="http://schemas.openxmlformats.org/officeDocument/2006/relationships/image" Target="../media/image3735.png"/><Relationship Id="rId164" Type="http://schemas.openxmlformats.org/officeDocument/2006/relationships/customXml" Target="../ink/ink4429.xml"/><Relationship Id="rId185" Type="http://schemas.openxmlformats.org/officeDocument/2006/relationships/customXml" Target="../ink/ink4443.xml"/><Relationship Id="rId350" Type="http://schemas.openxmlformats.org/officeDocument/2006/relationships/image" Target="../media/image3828.png"/><Relationship Id="rId9" Type="http://schemas.openxmlformats.org/officeDocument/2006/relationships/image" Target="../media/image3648.png"/><Relationship Id="rId210" Type="http://schemas.openxmlformats.org/officeDocument/2006/relationships/image" Target="../media/image3758.png"/><Relationship Id="rId26" Type="http://schemas.openxmlformats.org/officeDocument/2006/relationships/customXml" Target="../ink/ink4360.xml"/><Relationship Id="rId231" Type="http://schemas.openxmlformats.org/officeDocument/2006/relationships/customXml" Target="../ink/ink4473.xml"/><Relationship Id="rId252" Type="http://schemas.openxmlformats.org/officeDocument/2006/relationships/image" Target="../media/image3779.png"/><Relationship Id="rId273" Type="http://schemas.openxmlformats.org/officeDocument/2006/relationships/customXml" Target="../ink/ink4494.xml"/><Relationship Id="rId294" Type="http://schemas.openxmlformats.org/officeDocument/2006/relationships/image" Target="../media/image3800.png"/><Relationship Id="rId308" Type="http://schemas.openxmlformats.org/officeDocument/2006/relationships/image" Target="../media/image3807.png"/><Relationship Id="rId329" Type="http://schemas.openxmlformats.org/officeDocument/2006/relationships/customXml" Target="../ink/ink4522.xml"/><Relationship Id="rId47" Type="http://schemas.openxmlformats.org/officeDocument/2006/relationships/image" Target="../media/image3667.png"/><Relationship Id="rId68" Type="http://schemas.openxmlformats.org/officeDocument/2006/relationships/customXml" Target="../ink/ink4381.xml"/><Relationship Id="rId89" Type="http://schemas.openxmlformats.org/officeDocument/2006/relationships/image" Target="../media/image3708.png"/><Relationship Id="rId112" Type="http://schemas.openxmlformats.org/officeDocument/2006/relationships/customXml" Target="../ink/ink4403.xml"/><Relationship Id="rId133" Type="http://schemas.openxmlformats.org/officeDocument/2006/relationships/image" Target="../media/image3730.png"/><Relationship Id="rId154" Type="http://schemas.openxmlformats.org/officeDocument/2006/relationships/customXml" Target="../ink/ink4424.xml"/><Relationship Id="rId175" Type="http://schemas.openxmlformats.org/officeDocument/2006/relationships/image" Target="../media/image3751.png"/><Relationship Id="rId340" Type="http://schemas.openxmlformats.org/officeDocument/2006/relationships/image" Target="../media/image3823.png"/><Relationship Id="rId196" Type="http://schemas.openxmlformats.org/officeDocument/2006/relationships/customXml" Target="../ink/ink4454.xml"/><Relationship Id="rId200" Type="http://schemas.openxmlformats.org/officeDocument/2006/relationships/image" Target="../media/image3753.png"/><Relationship Id="rId16" Type="http://schemas.openxmlformats.org/officeDocument/2006/relationships/customXml" Target="../ink/ink4355.xml"/><Relationship Id="rId221" Type="http://schemas.openxmlformats.org/officeDocument/2006/relationships/customXml" Target="../ink/ink4468.xml"/><Relationship Id="rId242" Type="http://schemas.openxmlformats.org/officeDocument/2006/relationships/image" Target="../media/image3774.png"/><Relationship Id="rId263" Type="http://schemas.openxmlformats.org/officeDocument/2006/relationships/customXml" Target="../ink/ink4489.xml"/><Relationship Id="rId284" Type="http://schemas.openxmlformats.org/officeDocument/2006/relationships/image" Target="../media/image3795.png"/><Relationship Id="rId319" Type="http://schemas.openxmlformats.org/officeDocument/2006/relationships/customXml" Target="../ink/ink4517.xml"/><Relationship Id="rId37" Type="http://schemas.openxmlformats.org/officeDocument/2006/relationships/image" Target="../media/image3662.png"/><Relationship Id="rId58" Type="http://schemas.openxmlformats.org/officeDocument/2006/relationships/customXml" Target="../ink/ink4376.xml"/><Relationship Id="rId79" Type="http://schemas.openxmlformats.org/officeDocument/2006/relationships/image" Target="../media/image3703.png"/><Relationship Id="rId102" Type="http://schemas.openxmlformats.org/officeDocument/2006/relationships/customXml" Target="../ink/ink4398.xml"/><Relationship Id="rId123" Type="http://schemas.openxmlformats.org/officeDocument/2006/relationships/image" Target="../media/image3725.png"/><Relationship Id="rId144" Type="http://schemas.openxmlformats.org/officeDocument/2006/relationships/customXml" Target="../ink/ink4419.xml"/><Relationship Id="rId330" Type="http://schemas.openxmlformats.org/officeDocument/2006/relationships/image" Target="../media/image3818.png"/><Relationship Id="rId90" Type="http://schemas.openxmlformats.org/officeDocument/2006/relationships/customXml" Target="../ink/ink4392.xml"/><Relationship Id="rId165" Type="http://schemas.openxmlformats.org/officeDocument/2006/relationships/image" Target="../media/image3746.png"/><Relationship Id="rId186" Type="http://schemas.openxmlformats.org/officeDocument/2006/relationships/customXml" Target="../ink/ink4444.xml"/><Relationship Id="rId351" Type="http://schemas.openxmlformats.org/officeDocument/2006/relationships/customXml" Target="../ink/ink4533.xml"/><Relationship Id="rId211" Type="http://schemas.openxmlformats.org/officeDocument/2006/relationships/customXml" Target="../ink/ink4463.xml"/><Relationship Id="rId232" Type="http://schemas.openxmlformats.org/officeDocument/2006/relationships/image" Target="../media/image3769.png"/><Relationship Id="rId253" Type="http://schemas.openxmlformats.org/officeDocument/2006/relationships/customXml" Target="../ink/ink4484.xml"/><Relationship Id="rId274" Type="http://schemas.openxmlformats.org/officeDocument/2006/relationships/image" Target="../media/image3790.png"/><Relationship Id="rId295" Type="http://schemas.openxmlformats.org/officeDocument/2006/relationships/customXml" Target="../ink/ink4505.xml"/><Relationship Id="rId309" Type="http://schemas.openxmlformats.org/officeDocument/2006/relationships/customXml" Target="../ink/ink4512.xml"/><Relationship Id="rId27" Type="http://schemas.openxmlformats.org/officeDocument/2006/relationships/image" Target="../media/image3657.png"/><Relationship Id="rId48" Type="http://schemas.openxmlformats.org/officeDocument/2006/relationships/customXml" Target="../ink/ink4371.xml"/><Relationship Id="rId69" Type="http://schemas.openxmlformats.org/officeDocument/2006/relationships/image" Target="../media/image3681.png"/><Relationship Id="rId113" Type="http://schemas.openxmlformats.org/officeDocument/2006/relationships/image" Target="../media/image3720.png"/><Relationship Id="rId134" Type="http://schemas.openxmlformats.org/officeDocument/2006/relationships/customXml" Target="../ink/ink4414.xml"/><Relationship Id="rId320" Type="http://schemas.openxmlformats.org/officeDocument/2006/relationships/image" Target="../media/image3813.png"/><Relationship Id="rId80" Type="http://schemas.openxmlformats.org/officeDocument/2006/relationships/customXml" Target="../ink/ink4387.xml"/><Relationship Id="rId155" Type="http://schemas.openxmlformats.org/officeDocument/2006/relationships/image" Target="../media/image3741.png"/><Relationship Id="rId176" Type="http://schemas.openxmlformats.org/officeDocument/2006/relationships/customXml" Target="../ink/ink4435.xml"/><Relationship Id="rId197" Type="http://schemas.openxmlformats.org/officeDocument/2006/relationships/customXml" Target="../ink/ink4455.xml"/><Relationship Id="rId341" Type="http://schemas.openxmlformats.org/officeDocument/2006/relationships/customXml" Target="../ink/ink4528.xml"/><Relationship Id="rId201" Type="http://schemas.openxmlformats.org/officeDocument/2006/relationships/customXml" Target="../ink/ink4458.xml"/><Relationship Id="rId222" Type="http://schemas.openxmlformats.org/officeDocument/2006/relationships/image" Target="../media/image3764.png"/><Relationship Id="rId243" Type="http://schemas.openxmlformats.org/officeDocument/2006/relationships/customXml" Target="../ink/ink4479.xml"/><Relationship Id="rId264" Type="http://schemas.openxmlformats.org/officeDocument/2006/relationships/image" Target="../media/image3785.png"/><Relationship Id="rId285" Type="http://schemas.openxmlformats.org/officeDocument/2006/relationships/customXml" Target="../ink/ink4500.xml"/><Relationship Id="rId17" Type="http://schemas.openxmlformats.org/officeDocument/2006/relationships/image" Target="../media/image3652.png"/><Relationship Id="rId38" Type="http://schemas.openxmlformats.org/officeDocument/2006/relationships/customXml" Target="../ink/ink4366.xml"/><Relationship Id="rId59" Type="http://schemas.openxmlformats.org/officeDocument/2006/relationships/image" Target="../media/image3673.png"/><Relationship Id="rId103" Type="http://schemas.openxmlformats.org/officeDocument/2006/relationships/image" Target="../media/image3715.png"/><Relationship Id="rId124" Type="http://schemas.openxmlformats.org/officeDocument/2006/relationships/customXml" Target="../ink/ink4409.xml"/><Relationship Id="rId310" Type="http://schemas.openxmlformats.org/officeDocument/2006/relationships/image" Target="../media/image3808.png"/><Relationship Id="rId70" Type="http://schemas.openxmlformats.org/officeDocument/2006/relationships/customXml" Target="../ink/ink4382.xml"/><Relationship Id="rId91" Type="http://schemas.openxmlformats.org/officeDocument/2006/relationships/image" Target="../media/image3709.png"/><Relationship Id="rId145" Type="http://schemas.openxmlformats.org/officeDocument/2006/relationships/image" Target="../media/image3736.png"/><Relationship Id="rId166" Type="http://schemas.openxmlformats.org/officeDocument/2006/relationships/customXml" Target="../ink/ink4430.xml"/><Relationship Id="rId187" Type="http://schemas.openxmlformats.org/officeDocument/2006/relationships/customXml" Target="../ink/ink4445.xml"/><Relationship Id="rId331" Type="http://schemas.openxmlformats.org/officeDocument/2006/relationships/customXml" Target="../ink/ink4523.xml"/><Relationship Id="rId352" Type="http://schemas.openxmlformats.org/officeDocument/2006/relationships/image" Target="../media/image3829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759.png"/><Relationship Id="rId233" Type="http://schemas.openxmlformats.org/officeDocument/2006/relationships/customXml" Target="../ink/ink4474.xml"/><Relationship Id="rId254" Type="http://schemas.openxmlformats.org/officeDocument/2006/relationships/image" Target="../media/image3780.png"/><Relationship Id="rId28" Type="http://schemas.openxmlformats.org/officeDocument/2006/relationships/customXml" Target="../ink/ink4361.xml"/><Relationship Id="rId49" Type="http://schemas.openxmlformats.org/officeDocument/2006/relationships/image" Target="../media/image3668.png"/><Relationship Id="rId114" Type="http://schemas.openxmlformats.org/officeDocument/2006/relationships/customXml" Target="../ink/ink4404.xml"/><Relationship Id="rId275" Type="http://schemas.openxmlformats.org/officeDocument/2006/relationships/customXml" Target="../ink/ink4495.xml"/><Relationship Id="rId296" Type="http://schemas.openxmlformats.org/officeDocument/2006/relationships/image" Target="../media/image3801.png"/><Relationship Id="rId300" Type="http://schemas.openxmlformats.org/officeDocument/2006/relationships/image" Target="../media/image3803.png"/><Relationship Id="rId60" Type="http://schemas.openxmlformats.org/officeDocument/2006/relationships/customXml" Target="../ink/ink4377.xml"/><Relationship Id="rId81" Type="http://schemas.openxmlformats.org/officeDocument/2006/relationships/image" Target="../media/image3704.png"/><Relationship Id="rId135" Type="http://schemas.openxmlformats.org/officeDocument/2006/relationships/image" Target="../media/image3731.png"/><Relationship Id="rId156" Type="http://schemas.openxmlformats.org/officeDocument/2006/relationships/customXml" Target="../ink/ink4425.xml"/><Relationship Id="rId177" Type="http://schemas.openxmlformats.org/officeDocument/2006/relationships/image" Target="../media/image3752.png"/><Relationship Id="rId198" Type="http://schemas.openxmlformats.org/officeDocument/2006/relationships/customXml" Target="../ink/ink4456.xml"/><Relationship Id="rId321" Type="http://schemas.openxmlformats.org/officeDocument/2006/relationships/customXml" Target="../ink/ink4518.xml"/><Relationship Id="rId342" Type="http://schemas.openxmlformats.org/officeDocument/2006/relationships/image" Target="../media/image3824.png"/><Relationship Id="rId202" Type="http://schemas.openxmlformats.org/officeDocument/2006/relationships/image" Target="../media/image3754.png"/><Relationship Id="rId223" Type="http://schemas.openxmlformats.org/officeDocument/2006/relationships/customXml" Target="../ink/ink4469.xml"/><Relationship Id="rId244" Type="http://schemas.openxmlformats.org/officeDocument/2006/relationships/image" Target="../media/image3775.png"/><Relationship Id="rId18" Type="http://schemas.openxmlformats.org/officeDocument/2006/relationships/customXml" Target="../ink/ink4356.xml"/><Relationship Id="rId39" Type="http://schemas.openxmlformats.org/officeDocument/2006/relationships/image" Target="../media/image3663.png"/><Relationship Id="rId265" Type="http://schemas.openxmlformats.org/officeDocument/2006/relationships/customXml" Target="../ink/ink4490.xml"/><Relationship Id="rId286" Type="http://schemas.openxmlformats.org/officeDocument/2006/relationships/image" Target="../media/image3796.png"/><Relationship Id="rId50" Type="http://schemas.openxmlformats.org/officeDocument/2006/relationships/customXml" Target="../ink/ink4372.xml"/><Relationship Id="rId104" Type="http://schemas.openxmlformats.org/officeDocument/2006/relationships/customXml" Target="../ink/ink4399.xml"/><Relationship Id="rId125" Type="http://schemas.openxmlformats.org/officeDocument/2006/relationships/image" Target="../media/image3726.png"/><Relationship Id="rId146" Type="http://schemas.openxmlformats.org/officeDocument/2006/relationships/customXml" Target="../ink/ink4420.xml"/><Relationship Id="rId167" Type="http://schemas.openxmlformats.org/officeDocument/2006/relationships/image" Target="../media/image3747.png"/><Relationship Id="rId188" Type="http://schemas.openxmlformats.org/officeDocument/2006/relationships/customXml" Target="../ink/ink4446.xml"/><Relationship Id="rId311" Type="http://schemas.openxmlformats.org/officeDocument/2006/relationships/customXml" Target="../ink/ink4513.xml"/><Relationship Id="rId332" Type="http://schemas.openxmlformats.org/officeDocument/2006/relationships/image" Target="../media/image3819.png"/><Relationship Id="rId353" Type="http://schemas.openxmlformats.org/officeDocument/2006/relationships/customXml" Target="../ink/ink4534.xml"/><Relationship Id="rId71" Type="http://schemas.openxmlformats.org/officeDocument/2006/relationships/image" Target="../media/image3682.png"/><Relationship Id="rId92" Type="http://schemas.openxmlformats.org/officeDocument/2006/relationships/customXml" Target="../ink/ink4393.xml"/><Relationship Id="rId213" Type="http://schemas.openxmlformats.org/officeDocument/2006/relationships/customXml" Target="../ink/ink4464.xml"/><Relationship Id="rId234" Type="http://schemas.openxmlformats.org/officeDocument/2006/relationships/image" Target="../media/image3770.png"/><Relationship Id="rId2" Type="http://schemas.openxmlformats.org/officeDocument/2006/relationships/customXml" Target="../ink/ink4348.xml"/><Relationship Id="rId29" Type="http://schemas.openxmlformats.org/officeDocument/2006/relationships/image" Target="../media/image3658.png"/><Relationship Id="rId255" Type="http://schemas.openxmlformats.org/officeDocument/2006/relationships/customXml" Target="../ink/ink4485.xml"/><Relationship Id="rId276" Type="http://schemas.openxmlformats.org/officeDocument/2006/relationships/image" Target="../media/image3791.png"/><Relationship Id="rId297" Type="http://schemas.openxmlformats.org/officeDocument/2006/relationships/customXml" Target="../ink/ink4506.xml"/><Relationship Id="rId40" Type="http://schemas.openxmlformats.org/officeDocument/2006/relationships/customXml" Target="../ink/ink4367.xml"/><Relationship Id="rId115" Type="http://schemas.openxmlformats.org/officeDocument/2006/relationships/image" Target="../media/image3721.png"/><Relationship Id="rId136" Type="http://schemas.openxmlformats.org/officeDocument/2006/relationships/customXml" Target="../ink/ink4415.xml"/><Relationship Id="rId157" Type="http://schemas.openxmlformats.org/officeDocument/2006/relationships/image" Target="../media/image3742.png"/><Relationship Id="rId178" Type="http://schemas.openxmlformats.org/officeDocument/2006/relationships/customXml" Target="../ink/ink4436.xml"/><Relationship Id="rId301" Type="http://schemas.openxmlformats.org/officeDocument/2006/relationships/customXml" Target="../ink/ink4508.xml"/><Relationship Id="rId322" Type="http://schemas.openxmlformats.org/officeDocument/2006/relationships/image" Target="../media/image3814.png"/><Relationship Id="rId343" Type="http://schemas.openxmlformats.org/officeDocument/2006/relationships/customXml" Target="../ink/ink4529.xml"/><Relationship Id="rId61" Type="http://schemas.openxmlformats.org/officeDocument/2006/relationships/image" Target="../media/image3677.png"/><Relationship Id="rId82" Type="http://schemas.openxmlformats.org/officeDocument/2006/relationships/customXml" Target="../ink/ink4388.xml"/><Relationship Id="rId199" Type="http://schemas.openxmlformats.org/officeDocument/2006/relationships/customXml" Target="../ink/ink4457.xml"/><Relationship Id="rId203" Type="http://schemas.openxmlformats.org/officeDocument/2006/relationships/customXml" Target="../ink/ink4459.xml"/><Relationship Id="rId19" Type="http://schemas.openxmlformats.org/officeDocument/2006/relationships/image" Target="../media/image3653.png"/><Relationship Id="rId224" Type="http://schemas.openxmlformats.org/officeDocument/2006/relationships/image" Target="../media/image3765.png"/><Relationship Id="rId245" Type="http://schemas.openxmlformats.org/officeDocument/2006/relationships/customXml" Target="../ink/ink4480.xml"/><Relationship Id="rId266" Type="http://schemas.openxmlformats.org/officeDocument/2006/relationships/image" Target="../media/image3786.png"/><Relationship Id="rId287" Type="http://schemas.openxmlformats.org/officeDocument/2006/relationships/customXml" Target="../ink/ink4501.xml"/><Relationship Id="rId30" Type="http://schemas.openxmlformats.org/officeDocument/2006/relationships/customXml" Target="../ink/ink4362.xml"/><Relationship Id="rId105" Type="http://schemas.openxmlformats.org/officeDocument/2006/relationships/image" Target="../media/image3716.png"/><Relationship Id="rId126" Type="http://schemas.openxmlformats.org/officeDocument/2006/relationships/customXml" Target="../ink/ink4410.xml"/><Relationship Id="rId147" Type="http://schemas.openxmlformats.org/officeDocument/2006/relationships/image" Target="../media/image3737.png"/><Relationship Id="rId168" Type="http://schemas.openxmlformats.org/officeDocument/2006/relationships/customXml" Target="../ink/ink4431.xml"/><Relationship Id="rId312" Type="http://schemas.openxmlformats.org/officeDocument/2006/relationships/image" Target="../media/image3809.png"/><Relationship Id="rId333" Type="http://schemas.openxmlformats.org/officeDocument/2006/relationships/customXml" Target="../ink/ink4524.xml"/><Relationship Id="rId354" Type="http://schemas.openxmlformats.org/officeDocument/2006/relationships/image" Target="../media/image3830.png"/><Relationship Id="rId51" Type="http://schemas.openxmlformats.org/officeDocument/2006/relationships/image" Target="../media/image3669.png"/><Relationship Id="rId72" Type="http://schemas.openxmlformats.org/officeDocument/2006/relationships/customXml" Target="../ink/ink4383.xml"/><Relationship Id="rId93" Type="http://schemas.openxmlformats.org/officeDocument/2006/relationships/image" Target="../media/image3710.png"/><Relationship Id="rId189" Type="http://schemas.openxmlformats.org/officeDocument/2006/relationships/customXml" Target="../ink/ink4447.xml"/><Relationship Id="rId3" Type="http://schemas.openxmlformats.org/officeDocument/2006/relationships/image" Target="../media/image3645.png"/><Relationship Id="rId214" Type="http://schemas.openxmlformats.org/officeDocument/2006/relationships/image" Target="../media/image3760.png"/><Relationship Id="rId235" Type="http://schemas.openxmlformats.org/officeDocument/2006/relationships/customXml" Target="../ink/ink4475.xml"/><Relationship Id="rId256" Type="http://schemas.openxmlformats.org/officeDocument/2006/relationships/image" Target="../media/image3781.png"/><Relationship Id="rId277" Type="http://schemas.openxmlformats.org/officeDocument/2006/relationships/customXml" Target="../ink/ink4496.xml"/><Relationship Id="rId298" Type="http://schemas.openxmlformats.org/officeDocument/2006/relationships/image" Target="../media/image3802.png"/><Relationship Id="rId116" Type="http://schemas.openxmlformats.org/officeDocument/2006/relationships/customXml" Target="../ink/ink4405.xml"/><Relationship Id="rId137" Type="http://schemas.openxmlformats.org/officeDocument/2006/relationships/image" Target="../media/image3732.png"/><Relationship Id="rId158" Type="http://schemas.openxmlformats.org/officeDocument/2006/relationships/customXml" Target="../ink/ink4426.xml"/><Relationship Id="rId302" Type="http://schemas.openxmlformats.org/officeDocument/2006/relationships/image" Target="../media/image3804.png"/><Relationship Id="rId323" Type="http://schemas.openxmlformats.org/officeDocument/2006/relationships/customXml" Target="../ink/ink4519.xml"/><Relationship Id="rId344" Type="http://schemas.openxmlformats.org/officeDocument/2006/relationships/image" Target="../media/image3825.png"/><Relationship Id="rId20" Type="http://schemas.openxmlformats.org/officeDocument/2006/relationships/customXml" Target="../ink/ink4357.xml"/><Relationship Id="rId41" Type="http://schemas.openxmlformats.org/officeDocument/2006/relationships/image" Target="../media/image3664.png"/><Relationship Id="rId62" Type="http://schemas.openxmlformats.org/officeDocument/2006/relationships/customXml" Target="../ink/ink4378.xml"/><Relationship Id="rId83" Type="http://schemas.openxmlformats.org/officeDocument/2006/relationships/image" Target="../media/image3705.png"/><Relationship Id="rId179" Type="http://schemas.openxmlformats.org/officeDocument/2006/relationships/customXml" Target="../ink/ink4437.xml"/><Relationship Id="rId190" Type="http://schemas.openxmlformats.org/officeDocument/2006/relationships/customXml" Target="../ink/ink4448.xml"/><Relationship Id="rId204" Type="http://schemas.openxmlformats.org/officeDocument/2006/relationships/image" Target="../media/image3755.png"/><Relationship Id="rId225" Type="http://schemas.openxmlformats.org/officeDocument/2006/relationships/customXml" Target="../ink/ink4470.xml"/><Relationship Id="rId246" Type="http://schemas.openxmlformats.org/officeDocument/2006/relationships/image" Target="../media/image3776.png"/><Relationship Id="rId267" Type="http://schemas.openxmlformats.org/officeDocument/2006/relationships/customXml" Target="../ink/ink4491.xml"/><Relationship Id="rId288" Type="http://schemas.openxmlformats.org/officeDocument/2006/relationships/image" Target="../media/image3797.png"/><Relationship Id="rId106" Type="http://schemas.openxmlformats.org/officeDocument/2006/relationships/customXml" Target="../ink/ink4400.xml"/><Relationship Id="rId127" Type="http://schemas.openxmlformats.org/officeDocument/2006/relationships/image" Target="../media/image3727.png"/><Relationship Id="rId313" Type="http://schemas.openxmlformats.org/officeDocument/2006/relationships/customXml" Target="../ink/ink4514.xml"/><Relationship Id="rId10" Type="http://schemas.openxmlformats.org/officeDocument/2006/relationships/customXml" Target="../ink/ink4352.xml"/><Relationship Id="rId31" Type="http://schemas.openxmlformats.org/officeDocument/2006/relationships/image" Target="../media/image3659.png"/><Relationship Id="rId52" Type="http://schemas.openxmlformats.org/officeDocument/2006/relationships/customXml" Target="../ink/ink4373.xml"/><Relationship Id="rId73" Type="http://schemas.openxmlformats.org/officeDocument/2006/relationships/image" Target="../media/image3683.png"/><Relationship Id="rId94" Type="http://schemas.openxmlformats.org/officeDocument/2006/relationships/customXml" Target="../ink/ink4394.xml"/><Relationship Id="rId148" Type="http://schemas.openxmlformats.org/officeDocument/2006/relationships/customXml" Target="../ink/ink4421.xml"/><Relationship Id="rId169" Type="http://schemas.openxmlformats.org/officeDocument/2006/relationships/image" Target="../media/image3748.png"/><Relationship Id="rId334" Type="http://schemas.openxmlformats.org/officeDocument/2006/relationships/image" Target="../media/image3820.png"/><Relationship Id="rId355" Type="http://schemas.openxmlformats.org/officeDocument/2006/relationships/customXml" Target="../ink/ink4535.xml"/><Relationship Id="rId4" Type="http://schemas.openxmlformats.org/officeDocument/2006/relationships/customXml" Target="../ink/ink4349.xml"/><Relationship Id="rId180" Type="http://schemas.openxmlformats.org/officeDocument/2006/relationships/customXml" Target="../ink/ink4438.xml"/><Relationship Id="rId215" Type="http://schemas.openxmlformats.org/officeDocument/2006/relationships/customXml" Target="../ink/ink4465.xml"/><Relationship Id="rId236" Type="http://schemas.openxmlformats.org/officeDocument/2006/relationships/image" Target="../media/image3771.png"/><Relationship Id="rId257" Type="http://schemas.openxmlformats.org/officeDocument/2006/relationships/customXml" Target="../ink/ink4486.xml"/><Relationship Id="rId278" Type="http://schemas.openxmlformats.org/officeDocument/2006/relationships/image" Target="../media/image3792.png"/><Relationship Id="rId303" Type="http://schemas.openxmlformats.org/officeDocument/2006/relationships/customXml" Target="../ink/ink4509.xml"/><Relationship Id="rId42" Type="http://schemas.openxmlformats.org/officeDocument/2006/relationships/customXml" Target="../ink/ink4368.xml"/><Relationship Id="rId84" Type="http://schemas.openxmlformats.org/officeDocument/2006/relationships/customXml" Target="../ink/ink4389.xml"/><Relationship Id="rId138" Type="http://schemas.openxmlformats.org/officeDocument/2006/relationships/customXml" Target="../ink/ink4416.xml"/><Relationship Id="rId345" Type="http://schemas.openxmlformats.org/officeDocument/2006/relationships/customXml" Target="../ink/ink4530.xml"/><Relationship Id="rId191" Type="http://schemas.openxmlformats.org/officeDocument/2006/relationships/customXml" Target="../ink/ink4449.xml"/><Relationship Id="rId205" Type="http://schemas.openxmlformats.org/officeDocument/2006/relationships/customXml" Target="../ink/ink4460.xml"/><Relationship Id="rId247" Type="http://schemas.openxmlformats.org/officeDocument/2006/relationships/customXml" Target="../ink/ink4481.xml"/><Relationship Id="rId107" Type="http://schemas.openxmlformats.org/officeDocument/2006/relationships/image" Target="../media/image3717.png"/><Relationship Id="rId289" Type="http://schemas.openxmlformats.org/officeDocument/2006/relationships/customXml" Target="../ink/ink4502.xml"/><Relationship Id="rId11" Type="http://schemas.openxmlformats.org/officeDocument/2006/relationships/image" Target="../media/image3649.png"/><Relationship Id="rId53" Type="http://schemas.openxmlformats.org/officeDocument/2006/relationships/image" Target="../media/image3670.png"/><Relationship Id="rId149" Type="http://schemas.openxmlformats.org/officeDocument/2006/relationships/image" Target="../media/image3738.png"/><Relationship Id="rId314" Type="http://schemas.openxmlformats.org/officeDocument/2006/relationships/image" Target="../media/image3810.png"/><Relationship Id="rId356" Type="http://schemas.openxmlformats.org/officeDocument/2006/relationships/image" Target="../media/image3831.png"/><Relationship Id="rId95" Type="http://schemas.openxmlformats.org/officeDocument/2006/relationships/image" Target="../media/image3711.png"/><Relationship Id="rId160" Type="http://schemas.openxmlformats.org/officeDocument/2006/relationships/customXml" Target="../ink/ink4427.xml"/><Relationship Id="rId216" Type="http://schemas.openxmlformats.org/officeDocument/2006/relationships/image" Target="../media/image3761.png"/><Relationship Id="rId258" Type="http://schemas.openxmlformats.org/officeDocument/2006/relationships/image" Target="../media/image3782.png"/><Relationship Id="rId22" Type="http://schemas.openxmlformats.org/officeDocument/2006/relationships/customXml" Target="../ink/ink4358.xml"/><Relationship Id="rId64" Type="http://schemas.openxmlformats.org/officeDocument/2006/relationships/customXml" Target="../ink/ink4379.xml"/><Relationship Id="rId118" Type="http://schemas.openxmlformats.org/officeDocument/2006/relationships/customXml" Target="../ink/ink4406.xml"/><Relationship Id="rId325" Type="http://schemas.openxmlformats.org/officeDocument/2006/relationships/customXml" Target="../ink/ink4520.xml"/><Relationship Id="rId171" Type="http://schemas.openxmlformats.org/officeDocument/2006/relationships/image" Target="../media/image3749.png"/><Relationship Id="rId227" Type="http://schemas.openxmlformats.org/officeDocument/2006/relationships/customXml" Target="../ink/ink4471.xml"/><Relationship Id="rId269" Type="http://schemas.openxmlformats.org/officeDocument/2006/relationships/customXml" Target="../ink/ink4492.xml"/><Relationship Id="rId33" Type="http://schemas.openxmlformats.org/officeDocument/2006/relationships/image" Target="../media/image3660.png"/><Relationship Id="rId129" Type="http://schemas.openxmlformats.org/officeDocument/2006/relationships/image" Target="../media/image3728.png"/><Relationship Id="rId280" Type="http://schemas.openxmlformats.org/officeDocument/2006/relationships/image" Target="../media/image3793.png"/><Relationship Id="rId336" Type="http://schemas.openxmlformats.org/officeDocument/2006/relationships/image" Target="../media/image3821.png"/><Relationship Id="rId75" Type="http://schemas.openxmlformats.org/officeDocument/2006/relationships/image" Target="../media/image3701.png"/><Relationship Id="rId140" Type="http://schemas.openxmlformats.org/officeDocument/2006/relationships/customXml" Target="../ink/ink4417.xml"/><Relationship Id="rId182" Type="http://schemas.openxmlformats.org/officeDocument/2006/relationships/customXml" Target="../ink/ink4440.xml"/><Relationship Id="rId6" Type="http://schemas.openxmlformats.org/officeDocument/2006/relationships/customXml" Target="../ink/ink4350.xml"/><Relationship Id="rId238" Type="http://schemas.openxmlformats.org/officeDocument/2006/relationships/image" Target="../media/image3772.png"/><Relationship Id="rId291" Type="http://schemas.openxmlformats.org/officeDocument/2006/relationships/customXml" Target="../ink/ink4503.xml"/><Relationship Id="rId305" Type="http://schemas.openxmlformats.org/officeDocument/2006/relationships/customXml" Target="../ink/ink4510.xml"/><Relationship Id="rId347" Type="http://schemas.openxmlformats.org/officeDocument/2006/relationships/customXml" Target="../ink/ink4531.xml"/><Relationship Id="rId44" Type="http://schemas.openxmlformats.org/officeDocument/2006/relationships/customXml" Target="../ink/ink4369.xml"/><Relationship Id="rId86" Type="http://schemas.openxmlformats.org/officeDocument/2006/relationships/customXml" Target="../ink/ink4390.xml"/><Relationship Id="rId151" Type="http://schemas.openxmlformats.org/officeDocument/2006/relationships/image" Target="../media/image3739.png"/><Relationship Id="rId193" Type="http://schemas.openxmlformats.org/officeDocument/2006/relationships/customXml" Target="../ink/ink4451.xml"/><Relationship Id="rId207" Type="http://schemas.openxmlformats.org/officeDocument/2006/relationships/customXml" Target="../ink/ink4461.xml"/><Relationship Id="rId249" Type="http://schemas.openxmlformats.org/officeDocument/2006/relationships/customXml" Target="../ink/ink4482.xml"/><Relationship Id="rId13" Type="http://schemas.openxmlformats.org/officeDocument/2006/relationships/image" Target="../media/image3650.png"/><Relationship Id="rId109" Type="http://schemas.openxmlformats.org/officeDocument/2006/relationships/image" Target="../media/image3718.png"/><Relationship Id="rId260" Type="http://schemas.openxmlformats.org/officeDocument/2006/relationships/image" Target="../media/image3783.png"/><Relationship Id="rId316" Type="http://schemas.openxmlformats.org/officeDocument/2006/relationships/image" Target="../media/image3811.png"/><Relationship Id="rId55" Type="http://schemas.openxmlformats.org/officeDocument/2006/relationships/image" Target="../media/image3671.png"/><Relationship Id="rId97" Type="http://schemas.openxmlformats.org/officeDocument/2006/relationships/image" Target="../media/image3712.png"/><Relationship Id="rId120" Type="http://schemas.openxmlformats.org/officeDocument/2006/relationships/customXml" Target="../ink/ink4407.xml"/><Relationship Id="rId358" Type="http://schemas.openxmlformats.org/officeDocument/2006/relationships/image" Target="../media/image3832.png"/><Relationship Id="rId162" Type="http://schemas.openxmlformats.org/officeDocument/2006/relationships/customXml" Target="../ink/ink4428.xml"/><Relationship Id="rId218" Type="http://schemas.openxmlformats.org/officeDocument/2006/relationships/image" Target="../media/image3762.png"/><Relationship Id="rId271" Type="http://schemas.openxmlformats.org/officeDocument/2006/relationships/customXml" Target="../ink/ink4493.xml"/><Relationship Id="rId24" Type="http://schemas.openxmlformats.org/officeDocument/2006/relationships/customXml" Target="../ink/ink4359.xml"/><Relationship Id="rId66" Type="http://schemas.openxmlformats.org/officeDocument/2006/relationships/customXml" Target="../ink/ink4380.xml"/><Relationship Id="rId131" Type="http://schemas.openxmlformats.org/officeDocument/2006/relationships/image" Target="../media/image3729.png"/><Relationship Id="rId327" Type="http://schemas.openxmlformats.org/officeDocument/2006/relationships/customXml" Target="../ink/ink4521.xml"/><Relationship Id="rId173" Type="http://schemas.openxmlformats.org/officeDocument/2006/relationships/image" Target="../media/image3750.png"/><Relationship Id="rId229" Type="http://schemas.openxmlformats.org/officeDocument/2006/relationships/customXml" Target="../ink/ink4472.xml"/><Relationship Id="rId240" Type="http://schemas.openxmlformats.org/officeDocument/2006/relationships/image" Target="../media/image3773.png"/><Relationship Id="rId35" Type="http://schemas.openxmlformats.org/officeDocument/2006/relationships/image" Target="../media/image3661.png"/><Relationship Id="rId77" Type="http://schemas.openxmlformats.org/officeDocument/2006/relationships/image" Target="../media/image3702.png"/><Relationship Id="rId100" Type="http://schemas.openxmlformats.org/officeDocument/2006/relationships/customXml" Target="../ink/ink4397.xml"/><Relationship Id="rId282" Type="http://schemas.openxmlformats.org/officeDocument/2006/relationships/image" Target="../media/image3794.png"/><Relationship Id="rId338" Type="http://schemas.openxmlformats.org/officeDocument/2006/relationships/image" Target="../media/image3822.png"/><Relationship Id="rId8" Type="http://schemas.openxmlformats.org/officeDocument/2006/relationships/customXml" Target="../ink/ink4351.xml"/><Relationship Id="rId142" Type="http://schemas.openxmlformats.org/officeDocument/2006/relationships/customXml" Target="../ink/ink4418.xml"/><Relationship Id="rId184" Type="http://schemas.openxmlformats.org/officeDocument/2006/relationships/customXml" Target="../ink/ink4442.xml"/><Relationship Id="rId251" Type="http://schemas.openxmlformats.org/officeDocument/2006/relationships/customXml" Target="../ink/ink448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94.xml"/><Relationship Id="rId299" Type="http://schemas.openxmlformats.org/officeDocument/2006/relationships/customXml" Target="../ink/ink4685.xml"/><Relationship Id="rId21" Type="http://schemas.openxmlformats.org/officeDocument/2006/relationships/customXml" Target="../ink/ink4546.xml"/><Relationship Id="rId63" Type="http://schemas.openxmlformats.org/officeDocument/2006/relationships/customXml" Target="../ink/ink4567.xml"/><Relationship Id="rId159" Type="http://schemas.openxmlformats.org/officeDocument/2006/relationships/customXml" Target="../ink/ink4615.xml"/><Relationship Id="rId324" Type="http://schemas.openxmlformats.org/officeDocument/2006/relationships/image" Target="../media/image3924.png"/><Relationship Id="rId366" Type="http://schemas.openxmlformats.org/officeDocument/2006/relationships/image" Target="../media/image3945.png"/><Relationship Id="rId170" Type="http://schemas.openxmlformats.org/officeDocument/2006/relationships/image" Target="../media/image3847.png"/><Relationship Id="rId226" Type="http://schemas.openxmlformats.org/officeDocument/2006/relationships/image" Target="../media/image3875.png"/><Relationship Id="rId433" Type="http://schemas.openxmlformats.org/officeDocument/2006/relationships/customXml" Target="../ink/ink4752.xml"/><Relationship Id="rId268" Type="http://schemas.openxmlformats.org/officeDocument/2006/relationships/image" Target="../media/image3896.png"/><Relationship Id="rId32" Type="http://schemas.openxmlformats.org/officeDocument/2006/relationships/image" Target="../media/image3778.png"/><Relationship Id="rId74" Type="http://schemas.openxmlformats.org/officeDocument/2006/relationships/image" Target="../media/image3799.png"/><Relationship Id="rId128" Type="http://schemas.openxmlformats.org/officeDocument/2006/relationships/image" Target="../media/image3826.png"/><Relationship Id="rId335" Type="http://schemas.openxmlformats.org/officeDocument/2006/relationships/customXml" Target="../ink/ink4703.xml"/><Relationship Id="rId377" Type="http://schemas.openxmlformats.org/officeDocument/2006/relationships/customXml" Target="../ink/ink4724.xml"/><Relationship Id="rId5" Type="http://schemas.openxmlformats.org/officeDocument/2006/relationships/customXml" Target="../ink/ink4538.xml"/><Relationship Id="rId181" Type="http://schemas.openxmlformats.org/officeDocument/2006/relationships/customXml" Target="../ink/ink4626.xml"/><Relationship Id="rId237" Type="http://schemas.openxmlformats.org/officeDocument/2006/relationships/customXml" Target="../ink/ink4654.xml"/><Relationship Id="rId402" Type="http://schemas.openxmlformats.org/officeDocument/2006/relationships/image" Target="../media/image3963.png"/><Relationship Id="rId279" Type="http://schemas.openxmlformats.org/officeDocument/2006/relationships/customXml" Target="../ink/ink4675.xml"/><Relationship Id="rId444" Type="http://schemas.openxmlformats.org/officeDocument/2006/relationships/image" Target="../media/image3984.png"/><Relationship Id="rId43" Type="http://schemas.openxmlformats.org/officeDocument/2006/relationships/customXml" Target="../ink/ink4557.xml"/><Relationship Id="rId139" Type="http://schemas.openxmlformats.org/officeDocument/2006/relationships/customXml" Target="../ink/ink4605.xml"/><Relationship Id="rId290" Type="http://schemas.openxmlformats.org/officeDocument/2006/relationships/image" Target="../media/image3907.png"/><Relationship Id="rId304" Type="http://schemas.openxmlformats.org/officeDocument/2006/relationships/image" Target="../media/image3914.png"/><Relationship Id="rId346" Type="http://schemas.openxmlformats.org/officeDocument/2006/relationships/image" Target="../media/image3935.png"/><Relationship Id="rId388" Type="http://schemas.openxmlformats.org/officeDocument/2006/relationships/image" Target="../media/image3956.png"/><Relationship Id="rId85" Type="http://schemas.openxmlformats.org/officeDocument/2006/relationships/customXml" Target="../ink/ink4578.xml"/><Relationship Id="rId150" Type="http://schemas.openxmlformats.org/officeDocument/2006/relationships/image" Target="../media/image3837.png"/><Relationship Id="rId192" Type="http://schemas.openxmlformats.org/officeDocument/2006/relationships/image" Target="../media/image3858.png"/><Relationship Id="rId206" Type="http://schemas.openxmlformats.org/officeDocument/2006/relationships/image" Target="../media/image3865.png"/><Relationship Id="rId413" Type="http://schemas.openxmlformats.org/officeDocument/2006/relationships/customXml" Target="../ink/ink4742.xml"/><Relationship Id="rId248" Type="http://schemas.openxmlformats.org/officeDocument/2006/relationships/image" Target="../media/image3886.png"/><Relationship Id="rId455" Type="http://schemas.openxmlformats.org/officeDocument/2006/relationships/customXml" Target="../ink/ink4763.xml"/><Relationship Id="rId12" Type="http://schemas.openxmlformats.org/officeDocument/2006/relationships/image" Target="../media/image3768.png"/><Relationship Id="rId108" Type="http://schemas.openxmlformats.org/officeDocument/2006/relationships/image" Target="../media/image3816.png"/><Relationship Id="rId315" Type="http://schemas.openxmlformats.org/officeDocument/2006/relationships/customXml" Target="../ink/ink4693.xml"/><Relationship Id="rId357" Type="http://schemas.openxmlformats.org/officeDocument/2006/relationships/customXml" Target="../ink/ink4714.xml"/><Relationship Id="rId54" Type="http://schemas.openxmlformats.org/officeDocument/2006/relationships/image" Target="../media/image3789.png"/><Relationship Id="rId96" Type="http://schemas.openxmlformats.org/officeDocument/2006/relationships/image" Target="../media/image3810.png"/><Relationship Id="rId161" Type="http://schemas.openxmlformats.org/officeDocument/2006/relationships/customXml" Target="../ink/ink4616.xml"/><Relationship Id="rId217" Type="http://schemas.openxmlformats.org/officeDocument/2006/relationships/customXml" Target="../ink/ink4644.xml"/><Relationship Id="rId399" Type="http://schemas.openxmlformats.org/officeDocument/2006/relationships/customXml" Target="../ink/ink4735.xml"/><Relationship Id="rId259" Type="http://schemas.openxmlformats.org/officeDocument/2006/relationships/customXml" Target="../ink/ink4665.xml"/><Relationship Id="rId424" Type="http://schemas.openxmlformats.org/officeDocument/2006/relationships/image" Target="../media/image3974.png"/><Relationship Id="rId23" Type="http://schemas.openxmlformats.org/officeDocument/2006/relationships/customXml" Target="../ink/ink4547.xml"/><Relationship Id="rId119" Type="http://schemas.openxmlformats.org/officeDocument/2006/relationships/customXml" Target="../ink/ink4595.xml"/><Relationship Id="rId270" Type="http://schemas.openxmlformats.org/officeDocument/2006/relationships/image" Target="../media/image3897.png"/><Relationship Id="rId326" Type="http://schemas.openxmlformats.org/officeDocument/2006/relationships/image" Target="../media/image3925.png"/><Relationship Id="rId65" Type="http://schemas.openxmlformats.org/officeDocument/2006/relationships/customXml" Target="../ink/ink4568.xml"/><Relationship Id="rId130" Type="http://schemas.openxmlformats.org/officeDocument/2006/relationships/image" Target="../media/image3827.png"/><Relationship Id="rId368" Type="http://schemas.openxmlformats.org/officeDocument/2006/relationships/image" Target="../media/image3946.png"/><Relationship Id="rId172" Type="http://schemas.openxmlformats.org/officeDocument/2006/relationships/image" Target="../media/image3848.png"/><Relationship Id="rId228" Type="http://schemas.openxmlformats.org/officeDocument/2006/relationships/image" Target="../media/image3876.png"/><Relationship Id="rId435" Type="http://schemas.openxmlformats.org/officeDocument/2006/relationships/customXml" Target="../ink/ink4753.xml"/><Relationship Id="rId281" Type="http://schemas.openxmlformats.org/officeDocument/2006/relationships/customXml" Target="../ink/ink4676.xml"/><Relationship Id="rId337" Type="http://schemas.openxmlformats.org/officeDocument/2006/relationships/customXml" Target="../ink/ink4704.xml"/><Relationship Id="rId34" Type="http://schemas.openxmlformats.org/officeDocument/2006/relationships/image" Target="../media/image3779.png"/><Relationship Id="rId76" Type="http://schemas.openxmlformats.org/officeDocument/2006/relationships/image" Target="../media/image3800.png"/><Relationship Id="rId141" Type="http://schemas.openxmlformats.org/officeDocument/2006/relationships/customXml" Target="../ink/ink4606.xml"/><Relationship Id="rId379" Type="http://schemas.openxmlformats.org/officeDocument/2006/relationships/customXml" Target="../ink/ink4725.xml"/><Relationship Id="rId7" Type="http://schemas.openxmlformats.org/officeDocument/2006/relationships/customXml" Target="../ink/ink4539.xml"/><Relationship Id="rId183" Type="http://schemas.openxmlformats.org/officeDocument/2006/relationships/customXml" Target="../ink/ink4627.xml"/><Relationship Id="rId239" Type="http://schemas.openxmlformats.org/officeDocument/2006/relationships/customXml" Target="../ink/ink4655.xml"/><Relationship Id="rId390" Type="http://schemas.openxmlformats.org/officeDocument/2006/relationships/image" Target="../media/image3957.png"/><Relationship Id="rId404" Type="http://schemas.openxmlformats.org/officeDocument/2006/relationships/image" Target="../media/image3964.png"/><Relationship Id="rId446" Type="http://schemas.openxmlformats.org/officeDocument/2006/relationships/image" Target="../media/image3985.png"/><Relationship Id="rId250" Type="http://schemas.openxmlformats.org/officeDocument/2006/relationships/image" Target="../media/image3887.png"/><Relationship Id="rId292" Type="http://schemas.openxmlformats.org/officeDocument/2006/relationships/image" Target="../media/image3908.png"/><Relationship Id="rId306" Type="http://schemas.openxmlformats.org/officeDocument/2006/relationships/image" Target="../media/image3915.png"/><Relationship Id="rId45" Type="http://schemas.openxmlformats.org/officeDocument/2006/relationships/customXml" Target="../ink/ink4558.xml"/><Relationship Id="rId87" Type="http://schemas.openxmlformats.org/officeDocument/2006/relationships/customXml" Target="../ink/ink4579.xml"/><Relationship Id="rId110" Type="http://schemas.openxmlformats.org/officeDocument/2006/relationships/image" Target="../media/image3817.png"/><Relationship Id="rId348" Type="http://schemas.openxmlformats.org/officeDocument/2006/relationships/image" Target="../media/image3936.png"/><Relationship Id="rId152" Type="http://schemas.openxmlformats.org/officeDocument/2006/relationships/image" Target="../media/image3838.png"/><Relationship Id="rId194" Type="http://schemas.openxmlformats.org/officeDocument/2006/relationships/image" Target="../media/image3859.png"/><Relationship Id="rId208" Type="http://schemas.openxmlformats.org/officeDocument/2006/relationships/image" Target="../media/image3866.png"/><Relationship Id="rId415" Type="http://schemas.openxmlformats.org/officeDocument/2006/relationships/customXml" Target="../ink/ink4743.xml"/><Relationship Id="rId457" Type="http://schemas.openxmlformats.org/officeDocument/2006/relationships/customXml" Target="../ink/ink4764.xml"/><Relationship Id="rId261" Type="http://schemas.openxmlformats.org/officeDocument/2006/relationships/customXml" Target="../ink/ink4666.xml"/><Relationship Id="rId14" Type="http://schemas.openxmlformats.org/officeDocument/2006/relationships/image" Target="../media/image3769.png"/><Relationship Id="rId56" Type="http://schemas.openxmlformats.org/officeDocument/2006/relationships/image" Target="../media/image3790.png"/><Relationship Id="rId317" Type="http://schemas.openxmlformats.org/officeDocument/2006/relationships/customXml" Target="../ink/ink4694.xml"/><Relationship Id="rId359" Type="http://schemas.openxmlformats.org/officeDocument/2006/relationships/customXml" Target="../ink/ink4715.xml"/><Relationship Id="rId98" Type="http://schemas.openxmlformats.org/officeDocument/2006/relationships/image" Target="../media/image3811.png"/><Relationship Id="rId121" Type="http://schemas.openxmlformats.org/officeDocument/2006/relationships/customXml" Target="../ink/ink4596.xml"/><Relationship Id="rId163" Type="http://schemas.openxmlformats.org/officeDocument/2006/relationships/customXml" Target="../ink/ink4617.xml"/><Relationship Id="rId219" Type="http://schemas.openxmlformats.org/officeDocument/2006/relationships/customXml" Target="../ink/ink4645.xml"/><Relationship Id="rId370" Type="http://schemas.openxmlformats.org/officeDocument/2006/relationships/image" Target="../media/image3947.png"/><Relationship Id="rId426" Type="http://schemas.openxmlformats.org/officeDocument/2006/relationships/image" Target="../media/image3975.png"/><Relationship Id="rId230" Type="http://schemas.openxmlformats.org/officeDocument/2006/relationships/image" Target="../media/image3877.png"/><Relationship Id="rId25" Type="http://schemas.openxmlformats.org/officeDocument/2006/relationships/customXml" Target="../ink/ink4548.xml"/><Relationship Id="rId67" Type="http://schemas.openxmlformats.org/officeDocument/2006/relationships/customXml" Target="../ink/ink4569.xml"/><Relationship Id="rId272" Type="http://schemas.openxmlformats.org/officeDocument/2006/relationships/image" Target="../media/image3898.png"/><Relationship Id="rId328" Type="http://schemas.openxmlformats.org/officeDocument/2006/relationships/image" Target="../media/image3926.png"/><Relationship Id="rId132" Type="http://schemas.openxmlformats.org/officeDocument/2006/relationships/image" Target="../media/image3828.png"/><Relationship Id="rId174" Type="http://schemas.openxmlformats.org/officeDocument/2006/relationships/image" Target="../media/image3849.png"/><Relationship Id="rId381" Type="http://schemas.openxmlformats.org/officeDocument/2006/relationships/customXml" Target="../ink/ink4726.xml"/><Relationship Id="rId241" Type="http://schemas.openxmlformats.org/officeDocument/2006/relationships/customXml" Target="../ink/ink4656.xml"/><Relationship Id="rId437" Type="http://schemas.openxmlformats.org/officeDocument/2006/relationships/customXml" Target="../ink/ink4754.xml"/><Relationship Id="rId36" Type="http://schemas.openxmlformats.org/officeDocument/2006/relationships/image" Target="../media/image3780.png"/><Relationship Id="rId283" Type="http://schemas.openxmlformats.org/officeDocument/2006/relationships/customXml" Target="../ink/ink4677.xml"/><Relationship Id="rId339" Type="http://schemas.openxmlformats.org/officeDocument/2006/relationships/customXml" Target="../ink/ink4705.xml"/><Relationship Id="rId78" Type="http://schemas.openxmlformats.org/officeDocument/2006/relationships/image" Target="../media/image3801.png"/><Relationship Id="rId101" Type="http://schemas.openxmlformats.org/officeDocument/2006/relationships/customXml" Target="../ink/ink4586.xml"/><Relationship Id="rId143" Type="http://schemas.openxmlformats.org/officeDocument/2006/relationships/customXml" Target="../ink/ink4607.xml"/><Relationship Id="rId185" Type="http://schemas.openxmlformats.org/officeDocument/2006/relationships/customXml" Target="../ink/ink4628.xml"/><Relationship Id="rId350" Type="http://schemas.openxmlformats.org/officeDocument/2006/relationships/image" Target="../media/image3937.png"/><Relationship Id="rId406" Type="http://schemas.openxmlformats.org/officeDocument/2006/relationships/image" Target="../media/image3965.png"/><Relationship Id="rId9" Type="http://schemas.openxmlformats.org/officeDocument/2006/relationships/customXml" Target="../ink/ink4540.xml"/><Relationship Id="rId210" Type="http://schemas.openxmlformats.org/officeDocument/2006/relationships/image" Target="../media/image3867.png"/><Relationship Id="rId392" Type="http://schemas.openxmlformats.org/officeDocument/2006/relationships/image" Target="../media/image3958.png"/><Relationship Id="rId448" Type="http://schemas.openxmlformats.org/officeDocument/2006/relationships/image" Target="../media/image3986.png"/><Relationship Id="rId252" Type="http://schemas.openxmlformats.org/officeDocument/2006/relationships/image" Target="../media/image3888.png"/><Relationship Id="rId294" Type="http://schemas.openxmlformats.org/officeDocument/2006/relationships/image" Target="../media/image3909.png"/><Relationship Id="rId308" Type="http://schemas.openxmlformats.org/officeDocument/2006/relationships/image" Target="../media/image3916.png"/><Relationship Id="rId47" Type="http://schemas.openxmlformats.org/officeDocument/2006/relationships/customXml" Target="../ink/ink4559.xml"/><Relationship Id="rId89" Type="http://schemas.openxmlformats.org/officeDocument/2006/relationships/customXml" Target="../ink/ink4580.xml"/><Relationship Id="rId112" Type="http://schemas.openxmlformats.org/officeDocument/2006/relationships/image" Target="../media/image3818.png"/><Relationship Id="rId154" Type="http://schemas.openxmlformats.org/officeDocument/2006/relationships/image" Target="../media/image3839.png"/><Relationship Id="rId361" Type="http://schemas.openxmlformats.org/officeDocument/2006/relationships/customXml" Target="../ink/ink4716.xml"/><Relationship Id="rId196" Type="http://schemas.openxmlformats.org/officeDocument/2006/relationships/image" Target="../media/image3860.png"/><Relationship Id="rId417" Type="http://schemas.openxmlformats.org/officeDocument/2006/relationships/customXml" Target="../ink/ink4744.xml"/><Relationship Id="rId16" Type="http://schemas.openxmlformats.org/officeDocument/2006/relationships/image" Target="../media/image3770.png"/><Relationship Id="rId221" Type="http://schemas.openxmlformats.org/officeDocument/2006/relationships/customXml" Target="../ink/ink4646.xml"/><Relationship Id="rId263" Type="http://schemas.openxmlformats.org/officeDocument/2006/relationships/customXml" Target="../ink/ink4667.xml"/><Relationship Id="rId319" Type="http://schemas.openxmlformats.org/officeDocument/2006/relationships/customXml" Target="../ink/ink4695.xml"/><Relationship Id="rId58" Type="http://schemas.openxmlformats.org/officeDocument/2006/relationships/image" Target="../media/image3791.png"/><Relationship Id="rId123" Type="http://schemas.openxmlformats.org/officeDocument/2006/relationships/customXml" Target="../ink/ink4597.xml"/><Relationship Id="rId330" Type="http://schemas.openxmlformats.org/officeDocument/2006/relationships/image" Target="../media/image3927.png"/><Relationship Id="rId165" Type="http://schemas.openxmlformats.org/officeDocument/2006/relationships/customXml" Target="../ink/ink4618.xml"/><Relationship Id="rId372" Type="http://schemas.openxmlformats.org/officeDocument/2006/relationships/image" Target="../media/image3948.png"/><Relationship Id="rId428" Type="http://schemas.openxmlformats.org/officeDocument/2006/relationships/image" Target="../media/image3976.png"/><Relationship Id="rId232" Type="http://schemas.openxmlformats.org/officeDocument/2006/relationships/image" Target="../media/image3878.png"/><Relationship Id="rId274" Type="http://schemas.openxmlformats.org/officeDocument/2006/relationships/image" Target="../media/image3899.png"/><Relationship Id="rId27" Type="http://schemas.openxmlformats.org/officeDocument/2006/relationships/customXml" Target="../ink/ink4549.xml"/><Relationship Id="rId69" Type="http://schemas.openxmlformats.org/officeDocument/2006/relationships/customXml" Target="../ink/ink4570.xml"/><Relationship Id="rId134" Type="http://schemas.openxmlformats.org/officeDocument/2006/relationships/image" Target="../media/image3829.png"/><Relationship Id="rId80" Type="http://schemas.openxmlformats.org/officeDocument/2006/relationships/image" Target="../media/image3802.png"/><Relationship Id="rId176" Type="http://schemas.openxmlformats.org/officeDocument/2006/relationships/image" Target="../media/image3850.png"/><Relationship Id="rId341" Type="http://schemas.openxmlformats.org/officeDocument/2006/relationships/customXml" Target="../ink/ink4706.xml"/><Relationship Id="rId383" Type="http://schemas.openxmlformats.org/officeDocument/2006/relationships/customXml" Target="../ink/ink4727.xml"/><Relationship Id="rId439" Type="http://schemas.openxmlformats.org/officeDocument/2006/relationships/customXml" Target="../ink/ink4755.xml"/><Relationship Id="rId201" Type="http://schemas.openxmlformats.org/officeDocument/2006/relationships/customXml" Target="../ink/ink4636.xml"/><Relationship Id="rId243" Type="http://schemas.openxmlformats.org/officeDocument/2006/relationships/customXml" Target="../ink/ink4657.xml"/><Relationship Id="rId285" Type="http://schemas.openxmlformats.org/officeDocument/2006/relationships/customXml" Target="../ink/ink4678.xml"/><Relationship Id="rId450" Type="http://schemas.openxmlformats.org/officeDocument/2006/relationships/image" Target="../media/image3987.png"/><Relationship Id="rId38" Type="http://schemas.openxmlformats.org/officeDocument/2006/relationships/image" Target="../media/image3781.png"/><Relationship Id="rId103" Type="http://schemas.openxmlformats.org/officeDocument/2006/relationships/customXml" Target="../ink/ink4587.xml"/><Relationship Id="rId310" Type="http://schemas.openxmlformats.org/officeDocument/2006/relationships/image" Target="../media/image3917.png"/><Relationship Id="rId91" Type="http://schemas.openxmlformats.org/officeDocument/2006/relationships/customXml" Target="../ink/ink4581.xml"/><Relationship Id="rId145" Type="http://schemas.openxmlformats.org/officeDocument/2006/relationships/customXml" Target="../ink/ink4608.xml"/><Relationship Id="rId187" Type="http://schemas.openxmlformats.org/officeDocument/2006/relationships/customXml" Target="../ink/ink4629.xml"/><Relationship Id="rId352" Type="http://schemas.openxmlformats.org/officeDocument/2006/relationships/image" Target="../media/image3938.png"/><Relationship Id="rId394" Type="http://schemas.openxmlformats.org/officeDocument/2006/relationships/image" Target="../media/image3959.png"/><Relationship Id="rId408" Type="http://schemas.openxmlformats.org/officeDocument/2006/relationships/image" Target="../media/image3966.png"/><Relationship Id="rId212" Type="http://schemas.openxmlformats.org/officeDocument/2006/relationships/image" Target="../media/image3868.png"/><Relationship Id="rId254" Type="http://schemas.openxmlformats.org/officeDocument/2006/relationships/image" Target="../media/image3889.png"/><Relationship Id="rId49" Type="http://schemas.openxmlformats.org/officeDocument/2006/relationships/customXml" Target="../ink/ink4560.xml"/><Relationship Id="rId114" Type="http://schemas.openxmlformats.org/officeDocument/2006/relationships/image" Target="../media/image3819.png"/><Relationship Id="rId296" Type="http://schemas.openxmlformats.org/officeDocument/2006/relationships/image" Target="../media/image3910.png"/><Relationship Id="rId60" Type="http://schemas.openxmlformats.org/officeDocument/2006/relationships/image" Target="../media/image3792.png"/><Relationship Id="rId156" Type="http://schemas.openxmlformats.org/officeDocument/2006/relationships/image" Target="../media/image3840.png"/><Relationship Id="rId198" Type="http://schemas.openxmlformats.org/officeDocument/2006/relationships/image" Target="../media/image3861.png"/><Relationship Id="rId321" Type="http://schemas.openxmlformats.org/officeDocument/2006/relationships/customXml" Target="../ink/ink4696.xml"/><Relationship Id="rId363" Type="http://schemas.openxmlformats.org/officeDocument/2006/relationships/customXml" Target="../ink/ink4717.xml"/><Relationship Id="rId419" Type="http://schemas.openxmlformats.org/officeDocument/2006/relationships/customXml" Target="../ink/ink4745.xml"/><Relationship Id="rId223" Type="http://schemas.openxmlformats.org/officeDocument/2006/relationships/customXml" Target="../ink/ink4647.xml"/><Relationship Id="rId430" Type="http://schemas.openxmlformats.org/officeDocument/2006/relationships/image" Target="../media/image3977.png"/><Relationship Id="rId18" Type="http://schemas.openxmlformats.org/officeDocument/2006/relationships/image" Target="../media/image3771.png"/><Relationship Id="rId265" Type="http://schemas.openxmlformats.org/officeDocument/2006/relationships/customXml" Target="../ink/ink4668.xml"/><Relationship Id="rId125" Type="http://schemas.openxmlformats.org/officeDocument/2006/relationships/customXml" Target="../ink/ink4598.xml"/><Relationship Id="rId167" Type="http://schemas.openxmlformats.org/officeDocument/2006/relationships/customXml" Target="../ink/ink4619.xml"/><Relationship Id="rId332" Type="http://schemas.openxmlformats.org/officeDocument/2006/relationships/image" Target="../media/image3928.png"/><Relationship Id="rId374" Type="http://schemas.openxmlformats.org/officeDocument/2006/relationships/image" Target="../media/image3949.png"/><Relationship Id="rId71" Type="http://schemas.openxmlformats.org/officeDocument/2006/relationships/customXml" Target="../ink/ink4571.xml"/><Relationship Id="rId234" Type="http://schemas.openxmlformats.org/officeDocument/2006/relationships/image" Target="../media/image3879.png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4550.xml"/><Relationship Id="rId255" Type="http://schemas.openxmlformats.org/officeDocument/2006/relationships/customXml" Target="../ink/ink4663.xml"/><Relationship Id="rId276" Type="http://schemas.openxmlformats.org/officeDocument/2006/relationships/image" Target="../media/image3900.png"/><Relationship Id="rId297" Type="http://schemas.openxmlformats.org/officeDocument/2006/relationships/customXml" Target="../ink/ink4684.xml"/><Relationship Id="rId441" Type="http://schemas.openxmlformats.org/officeDocument/2006/relationships/customXml" Target="../ink/ink4756.xml"/><Relationship Id="rId40" Type="http://schemas.openxmlformats.org/officeDocument/2006/relationships/image" Target="../media/image3782.png"/><Relationship Id="rId115" Type="http://schemas.openxmlformats.org/officeDocument/2006/relationships/customXml" Target="../ink/ink4593.xml"/><Relationship Id="rId136" Type="http://schemas.openxmlformats.org/officeDocument/2006/relationships/image" Target="../media/image3830.png"/><Relationship Id="rId157" Type="http://schemas.openxmlformats.org/officeDocument/2006/relationships/customXml" Target="../ink/ink4614.xml"/><Relationship Id="rId178" Type="http://schemas.openxmlformats.org/officeDocument/2006/relationships/image" Target="../media/image3851.png"/><Relationship Id="rId301" Type="http://schemas.openxmlformats.org/officeDocument/2006/relationships/customXml" Target="../ink/ink4686.xml"/><Relationship Id="rId322" Type="http://schemas.openxmlformats.org/officeDocument/2006/relationships/image" Target="../media/image3923.png"/><Relationship Id="rId343" Type="http://schemas.openxmlformats.org/officeDocument/2006/relationships/customXml" Target="../ink/ink4707.xml"/><Relationship Id="rId364" Type="http://schemas.openxmlformats.org/officeDocument/2006/relationships/image" Target="../media/image3944.png"/><Relationship Id="rId61" Type="http://schemas.openxmlformats.org/officeDocument/2006/relationships/customXml" Target="../ink/ink4566.xml"/><Relationship Id="rId82" Type="http://schemas.openxmlformats.org/officeDocument/2006/relationships/image" Target="../media/image3803.png"/><Relationship Id="rId199" Type="http://schemas.openxmlformats.org/officeDocument/2006/relationships/customXml" Target="../ink/ink4635.xml"/><Relationship Id="rId203" Type="http://schemas.openxmlformats.org/officeDocument/2006/relationships/customXml" Target="../ink/ink4637.xml"/><Relationship Id="rId385" Type="http://schemas.openxmlformats.org/officeDocument/2006/relationships/customXml" Target="../ink/ink4728.xml"/><Relationship Id="rId19" Type="http://schemas.openxmlformats.org/officeDocument/2006/relationships/customXml" Target="../ink/ink4545.xml"/><Relationship Id="rId224" Type="http://schemas.openxmlformats.org/officeDocument/2006/relationships/image" Target="../media/image3874.png"/><Relationship Id="rId245" Type="http://schemas.openxmlformats.org/officeDocument/2006/relationships/customXml" Target="../ink/ink4658.xml"/><Relationship Id="rId266" Type="http://schemas.openxmlformats.org/officeDocument/2006/relationships/image" Target="../media/image3895.png"/><Relationship Id="rId287" Type="http://schemas.openxmlformats.org/officeDocument/2006/relationships/customXml" Target="../ink/ink4679.xml"/><Relationship Id="rId410" Type="http://schemas.openxmlformats.org/officeDocument/2006/relationships/image" Target="../media/image3967.png"/><Relationship Id="rId431" Type="http://schemas.openxmlformats.org/officeDocument/2006/relationships/customXml" Target="../ink/ink4751.xml"/><Relationship Id="rId452" Type="http://schemas.openxmlformats.org/officeDocument/2006/relationships/image" Target="../media/image3988.png"/><Relationship Id="rId30" Type="http://schemas.openxmlformats.org/officeDocument/2006/relationships/image" Target="../media/image3777.png"/><Relationship Id="rId105" Type="http://schemas.openxmlformats.org/officeDocument/2006/relationships/customXml" Target="../ink/ink4588.xml"/><Relationship Id="rId126" Type="http://schemas.openxmlformats.org/officeDocument/2006/relationships/image" Target="../media/image3825.png"/><Relationship Id="rId147" Type="http://schemas.openxmlformats.org/officeDocument/2006/relationships/customXml" Target="../ink/ink4609.xml"/><Relationship Id="rId168" Type="http://schemas.openxmlformats.org/officeDocument/2006/relationships/image" Target="../media/image3846.png"/><Relationship Id="rId312" Type="http://schemas.openxmlformats.org/officeDocument/2006/relationships/image" Target="../media/image3918.png"/><Relationship Id="rId333" Type="http://schemas.openxmlformats.org/officeDocument/2006/relationships/customXml" Target="../ink/ink4702.xml"/><Relationship Id="rId354" Type="http://schemas.openxmlformats.org/officeDocument/2006/relationships/image" Target="../media/image3939.png"/><Relationship Id="rId51" Type="http://schemas.openxmlformats.org/officeDocument/2006/relationships/customXml" Target="../ink/ink4561.xml"/><Relationship Id="rId72" Type="http://schemas.openxmlformats.org/officeDocument/2006/relationships/image" Target="../media/image3798.png"/><Relationship Id="rId93" Type="http://schemas.openxmlformats.org/officeDocument/2006/relationships/customXml" Target="../ink/ink4582.xml"/><Relationship Id="rId189" Type="http://schemas.openxmlformats.org/officeDocument/2006/relationships/customXml" Target="../ink/ink4630.xml"/><Relationship Id="rId375" Type="http://schemas.openxmlformats.org/officeDocument/2006/relationships/customXml" Target="../ink/ink4723.xml"/><Relationship Id="rId396" Type="http://schemas.openxmlformats.org/officeDocument/2006/relationships/image" Target="../media/image3960.png"/><Relationship Id="rId3" Type="http://schemas.openxmlformats.org/officeDocument/2006/relationships/customXml" Target="../ink/ink4537.xml"/><Relationship Id="rId214" Type="http://schemas.openxmlformats.org/officeDocument/2006/relationships/image" Target="../media/image3869.png"/><Relationship Id="rId235" Type="http://schemas.openxmlformats.org/officeDocument/2006/relationships/customXml" Target="../ink/ink4653.xml"/><Relationship Id="rId256" Type="http://schemas.openxmlformats.org/officeDocument/2006/relationships/image" Target="../media/image3890.png"/><Relationship Id="rId277" Type="http://schemas.openxmlformats.org/officeDocument/2006/relationships/customXml" Target="../ink/ink4674.xml"/><Relationship Id="rId298" Type="http://schemas.openxmlformats.org/officeDocument/2006/relationships/image" Target="../media/image3911.png"/><Relationship Id="rId400" Type="http://schemas.openxmlformats.org/officeDocument/2006/relationships/image" Target="../media/image3962.png"/><Relationship Id="rId421" Type="http://schemas.openxmlformats.org/officeDocument/2006/relationships/customXml" Target="../ink/ink4746.xml"/><Relationship Id="rId442" Type="http://schemas.openxmlformats.org/officeDocument/2006/relationships/image" Target="../media/image3983.png"/><Relationship Id="rId116" Type="http://schemas.openxmlformats.org/officeDocument/2006/relationships/image" Target="../media/image3820.png"/><Relationship Id="rId137" Type="http://schemas.openxmlformats.org/officeDocument/2006/relationships/customXml" Target="../ink/ink4604.xml"/><Relationship Id="rId158" Type="http://schemas.openxmlformats.org/officeDocument/2006/relationships/image" Target="../media/image3841.png"/><Relationship Id="rId302" Type="http://schemas.openxmlformats.org/officeDocument/2006/relationships/image" Target="../media/image3913.png"/><Relationship Id="rId323" Type="http://schemas.openxmlformats.org/officeDocument/2006/relationships/customXml" Target="../ink/ink4697.xml"/><Relationship Id="rId344" Type="http://schemas.openxmlformats.org/officeDocument/2006/relationships/image" Target="../media/image3934.png"/><Relationship Id="rId20" Type="http://schemas.openxmlformats.org/officeDocument/2006/relationships/image" Target="../media/image3772.png"/><Relationship Id="rId41" Type="http://schemas.openxmlformats.org/officeDocument/2006/relationships/customXml" Target="../ink/ink4556.xml"/><Relationship Id="rId62" Type="http://schemas.openxmlformats.org/officeDocument/2006/relationships/image" Target="../media/image3793.png"/><Relationship Id="rId83" Type="http://schemas.openxmlformats.org/officeDocument/2006/relationships/customXml" Target="../ink/ink4577.xml"/><Relationship Id="rId179" Type="http://schemas.openxmlformats.org/officeDocument/2006/relationships/customXml" Target="../ink/ink4625.xml"/><Relationship Id="rId365" Type="http://schemas.openxmlformats.org/officeDocument/2006/relationships/customXml" Target="../ink/ink4718.xml"/><Relationship Id="rId386" Type="http://schemas.openxmlformats.org/officeDocument/2006/relationships/image" Target="../media/image3955.png"/><Relationship Id="rId190" Type="http://schemas.openxmlformats.org/officeDocument/2006/relationships/image" Target="../media/image3857.png"/><Relationship Id="rId204" Type="http://schemas.openxmlformats.org/officeDocument/2006/relationships/image" Target="../media/image3864.png"/><Relationship Id="rId225" Type="http://schemas.openxmlformats.org/officeDocument/2006/relationships/customXml" Target="../ink/ink4648.xml"/><Relationship Id="rId246" Type="http://schemas.openxmlformats.org/officeDocument/2006/relationships/image" Target="../media/image3885.png"/><Relationship Id="rId267" Type="http://schemas.openxmlformats.org/officeDocument/2006/relationships/customXml" Target="../ink/ink4669.xml"/><Relationship Id="rId288" Type="http://schemas.openxmlformats.org/officeDocument/2006/relationships/image" Target="../media/image3906.png"/><Relationship Id="rId411" Type="http://schemas.openxmlformats.org/officeDocument/2006/relationships/customXml" Target="../ink/ink4741.xml"/><Relationship Id="rId432" Type="http://schemas.openxmlformats.org/officeDocument/2006/relationships/image" Target="../media/image3978.png"/><Relationship Id="rId453" Type="http://schemas.openxmlformats.org/officeDocument/2006/relationships/customXml" Target="../ink/ink4762.xml"/><Relationship Id="rId106" Type="http://schemas.openxmlformats.org/officeDocument/2006/relationships/image" Target="../media/image3815.png"/><Relationship Id="rId127" Type="http://schemas.openxmlformats.org/officeDocument/2006/relationships/customXml" Target="../ink/ink4599.xml"/><Relationship Id="rId313" Type="http://schemas.openxmlformats.org/officeDocument/2006/relationships/customXml" Target="../ink/ink4692.xml"/><Relationship Id="rId10" Type="http://schemas.openxmlformats.org/officeDocument/2006/relationships/image" Target="../media/image3767.png"/><Relationship Id="rId31" Type="http://schemas.openxmlformats.org/officeDocument/2006/relationships/customXml" Target="../ink/ink4551.xml"/><Relationship Id="rId52" Type="http://schemas.openxmlformats.org/officeDocument/2006/relationships/image" Target="../media/image3788.png"/><Relationship Id="rId73" Type="http://schemas.openxmlformats.org/officeDocument/2006/relationships/customXml" Target="../ink/ink4572.xml"/><Relationship Id="rId94" Type="http://schemas.openxmlformats.org/officeDocument/2006/relationships/image" Target="../media/image3809.png"/><Relationship Id="rId148" Type="http://schemas.openxmlformats.org/officeDocument/2006/relationships/image" Target="../media/image3836.png"/><Relationship Id="rId169" Type="http://schemas.openxmlformats.org/officeDocument/2006/relationships/customXml" Target="../ink/ink4620.xml"/><Relationship Id="rId334" Type="http://schemas.openxmlformats.org/officeDocument/2006/relationships/image" Target="../media/image3929.png"/><Relationship Id="rId355" Type="http://schemas.openxmlformats.org/officeDocument/2006/relationships/customXml" Target="../ink/ink4713.xml"/><Relationship Id="rId376" Type="http://schemas.openxmlformats.org/officeDocument/2006/relationships/image" Target="../media/image3950.png"/><Relationship Id="rId397" Type="http://schemas.openxmlformats.org/officeDocument/2006/relationships/customXml" Target="../ink/ink4734.xml"/><Relationship Id="rId4" Type="http://schemas.openxmlformats.org/officeDocument/2006/relationships/image" Target="../media/image3757.png"/><Relationship Id="rId180" Type="http://schemas.openxmlformats.org/officeDocument/2006/relationships/image" Target="../media/image3852.png"/><Relationship Id="rId215" Type="http://schemas.openxmlformats.org/officeDocument/2006/relationships/customXml" Target="../ink/ink4643.xml"/><Relationship Id="rId236" Type="http://schemas.openxmlformats.org/officeDocument/2006/relationships/image" Target="../media/image3880.png"/><Relationship Id="rId257" Type="http://schemas.openxmlformats.org/officeDocument/2006/relationships/customXml" Target="../ink/ink4664.xml"/><Relationship Id="rId278" Type="http://schemas.openxmlformats.org/officeDocument/2006/relationships/image" Target="../media/image3901.png"/><Relationship Id="rId401" Type="http://schemas.openxmlformats.org/officeDocument/2006/relationships/customXml" Target="../ink/ink4736.xml"/><Relationship Id="rId422" Type="http://schemas.openxmlformats.org/officeDocument/2006/relationships/image" Target="../media/image3973.png"/><Relationship Id="rId443" Type="http://schemas.openxmlformats.org/officeDocument/2006/relationships/customXml" Target="../ink/ink4757.xml"/><Relationship Id="rId303" Type="http://schemas.openxmlformats.org/officeDocument/2006/relationships/customXml" Target="../ink/ink4687.xml"/><Relationship Id="rId42" Type="http://schemas.openxmlformats.org/officeDocument/2006/relationships/image" Target="../media/image3783.png"/><Relationship Id="rId84" Type="http://schemas.openxmlformats.org/officeDocument/2006/relationships/image" Target="../media/image3804.png"/><Relationship Id="rId138" Type="http://schemas.openxmlformats.org/officeDocument/2006/relationships/image" Target="../media/image3831.png"/><Relationship Id="rId345" Type="http://schemas.openxmlformats.org/officeDocument/2006/relationships/customXml" Target="../ink/ink4708.xml"/><Relationship Id="rId387" Type="http://schemas.openxmlformats.org/officeDocument/2006/relationships/customXml" Target="../ink/ink4729.xml"/><Relationship Id="rId191" Type="http://schemas.openxmlformats.org/officeDocument/2006/relationships/customXml" Target="../ink/ink4631.xml"/><Relationship Id="rId205" Type="http://schemas.openxmlformats.org/officeDocument/2006/relationships/customXml" Target="../ink/ink4638.xml"/><Relationship Id="rId247" Type="http://schemas.openxmlformats.org/officeDocument/2006/relationships/customXml" Target="../ink/ink4659.xml"/><Relationship Id="rId412" Type="http://schemas.openxmlformats.org/officeDocument/2006/relationships/image" Target="../media/image3968.png"/><Relationship Id="rId107" Type="http://schemas.openxmlformats.org/officeDocument/2006/relationships/customXml" Target="../ink/ink4589.xml"/><Relationship Id="rId289" Type="http://schemas.openxmlformats.org/officeDocument/2006/relationships/customXml" Target="../ink/ink4680.xml"/><Relationship Id="rId454" Type="http://schemas.openxmlformats.org/officeDocument/2006/relationships/image" Target="../media/image3989.png"/><Relationship Id="rId11" Type="http://schemas.openxmlformats.org/officeDocument/2006/relationships/customXml" Target="../ink/ink4541.xml"/><Relationship Id="rId53" Type="http://schemas.openxmlformats.org/officeDocument/2006/relationships/customXml" Target="../ink/ink4562.xml"/><Relationship Id="rId149" Type="http://schemas.openxmlformats.org/officeDocument/2006/relationships/customXml" Target="../ink/ink4610.xml"/><Relationship Id="rId314" Type="http://schemas.openxmlformats.org/officeDocument/2006/relationships/image" Target="../media/image3919.png"/><Relationship Id="rId356" Type="http://schemas.openxmlformats.org/officeDocument/2006/relationships/image" Target="../media/image3940.png"/><Relationship Id="rId398" Type="http://schemas.openxmlformats.org/officeDocument/2006/relationships/image" Target="../media/image3961.png"/><Relationship Id="rId95" Type="http://schemas.openxmlformats.org/officeDocument/2006/relationships/customXml" Target="../ink/ink4583.xml"/><Relationship Id="rId160" Type="http://schemas.openxmlformats.org/officeDocument/2006/relationships/image" Target="../media/image3842.png"/><Relationship Id="rId216" Type="http://schemas.openxmlformats.org/officeDocument/2006/relationships/image" Target="../media/image3870.png"/><Relationship Id="rId423" Type="http://schemas.openxmlformats.org/officeDocument/2006/relationships/customXml" Target="../ink/ink4747.xml"/><Relationship Id="rId258" Type="http://schemas.openxmlformats.org/officeDocument/2006/relationships/image" Target="../media/image3891.png"/><Relationship Id="rId22" Type="http://schemas.openxmlformats.org/officeDocument/2006/relationships/image" Target="../media/image3773.png"/><Relationship Id="rId64" Type="http://schemas.openxmlformats.org/officeDocument/2006/relationships/image" Target="../media/image3794.png"/><Relationship Id="rId118" Type="http://schemas.openxmlformats.org/officeDocument/2006/relationships/image" Target="../media/image3821.png"/><Relationship Id="rId325" Type="http://schemas.openxmlformats.org/officeDocument/2006/relationships/customXml" Target="../ink/ink4698.xml"/><Relationship Id="rId367" Type="http://schemas.openxmlformats.org/officeDocument/2006/relationships/customXml" Target="../ink/ink4719.xml"/><Relationship Id="rId171" Type="http://schemas.openxmlformats.org/officeDocument/2006/relationships/customXml" Target="../ink/ink4621.xml"/><Relationship Id="rId227" Type="http://schemas.openxmlformats.org/officeDocument/2006/relationships/customXml" Target="../ink/ink4649.xml"/><Relationship Id="rId269" Type="http://schemas.openxmlformats.org/officeDocument/2006/relationships/customXml" Target="../ink/ink4670.xml"/><Relationship Id="rId434" Type="http://schemas.openxmlformats.org/officeDocument/2006/relationships/image" Target="../media/image3979.png"/><Relationship Id="rId33" Type="http://schemas.openxmlformats.org/officeDocument/2006/relationships/customXml" Target="../ink/ink4552.xml"/><Relationship Id="rId129" Type="http://schemas.openxmlformats.org/officeDocument/2006/relationships/customXml" Target="../ink/ink4600.xml"/><Relationship Id="rId280" Type="http://schemas.openxmlformats.org/officeDocument/2006/relationships/image" Target="../media/image3902.png"/><Relationship Id="rId336" Type="http://schemas.openxmlformats.org/officeDocument/2006/relationships/image" Target="../media/image3930.png"/><Relationship Id="rId75" Type="http://schemas.openxmlformats.org/officeDocument/2006/relationships/customXml" Target="../ink/ink4573.xml"/><Relationship Id="rId140" Type="http://schemas.openxmlformats.org/officeDocument/2006/relationships/image" Target="../media/image3832.png"/><Relationship Id="rId182" Type="http://schemas.openxmlformats.org/officeDocument/2006/relationships/image" Target="../media/image3853.png"/><Relationship Id="rId378" Type="http://schemas.openxmlformats.org/officeDocument/2006/relationships/image" Target="../media/image3951.png"/><Relationship Id="rId403" Type="http://schemas.openxmlformats.org/officeDocument/2006/relationships/customXml" Target="../ink/ink4737.xml"/><Relationship Id="rId6" Type="http://schemas.openxmlformats.org/officeDocument/2006/relationships/image" Target="../media/image3758.png"/><Relationship Id="rId238" Type="http://schemas.openxmlformats.org/officeDocument/2006/relationships/image" Target="../media/image3881.png"/><Relationship Id="rId445" Type="http://schemas.openxmlformats.org/officeDocument/2006/relationships/customXml" Target="../ink/ink4758.xml"/><Relationship Id="rId291" Type="http://schemas.openxmlformats.org/officeDocument/2006/relationships/customXml" Target="../ink/ink4681.xml"/><Relationship Id="rId305" Type="http://schemas.openxmlformats.org/officeDocument/2006/relationships/customXml" Target="../ink/ink4688.xml"/><Relationship Id="rId347" Type="http://schemas.openxmlformats.org/officeDocument/2006/relationships/customXml" Target="../ink/ink4709.xml"/><Relationship Id="rId44" Type="http://schemas.openxmlformats.org/officeDocument/2006/relationships/image" Target="../media/image3784.png"/><Relationship Id="rId86" Type="http://schemas.openxmlformats.org/officeDocument/2006/relationships/image" Target="../media/image3805.png"/><Relationship Id="rId151" Type="http://schemas.openxmlformats.org/officeDocument/2006/relationships/customXml" Target="../ink/ink4611.xml"/><Relationship Id="rId389" Type="http://schemas.openxmlformats.org/officeDocument/2006/relationships/customXml" Target="../ink/ink4730.xml"/><Relationship Id="rId193" Type="http://schemas.openxmlformats.org/officeDocument/2006/relationships/customXml" Target="../ink/ink4632.xml"/><Relationship Id="rId207" Type="http://schemas.openxmlformats.org/officeDocument/2006/relationships/customXml" Target="../ink/ink4639.xml"/><Relationship Id="rId249" Type="http://schemas.openxmlformats.org/officeDocument/2006/relationships/customXml" Target="../ink/ink4660.xml"/><Relationship Id="rId414" Type="http://schemas.openxmlformats.org/officeDocument/2006/relationships/image" Target="../media/image3969.png"/><Relationship Id="rId456" Type="http://schemas.openxmlformats.org/officeDocument/2006/relationships/image" Target="../media/image3990.png"/><Relationship Id="rId13" Type="http://schemas.openxmlformats.org/officeDocument/2006/relationships/customXml" Target="../ink/ink4542.xml"/><Relationship Id="rId109" Type="http://schemas.openxmlformats.org/officeDocument/2006/relationships/customXml" Target="../ink/ink4590.xml"/><Relationship Id="rId260" Type="http://schemas.openxmlformats.org/officeDocument/2006/relationships/image" Target="../media/image3892.png"/><Relationship Id="rId316" Type="http://schemas.openxmlformats.org/officeDocument/2006/relationships/image" Target="../media/image3920.png"/><Relationship Id="rId55" Type="http://schemas.openxmlformats.org/officeDocument/2006/relationships/customXml" Target="../ink/ink4563.xml"/><Relationship Id="rId97" Type="http://schemas.openxmlformats.org/officeDocument/2006/relationships/customXml" Target="../ink/ink4584.xml"/><Relationship Id="rId120" Type="http://schemas.openxmlformats.org/officeDocument/2006/relationships/image" Target="../media/image3822.png"/><Relationship Id="rId358" Type="http://schemas.openxmlformats.org/officeDocument/2006/relationships/image" Target="../media/image3941.png"/><Relationship Id="rId162" Type="http://schemas.openxmlformats.org/officeDocument/2006/relationships/image" Target="../media/image3843.png"/><Relationship Id="rId218" Type="http://schemas.openxmlformats.org/officeDocument/2006/relationships/image" Target="../media/image3871.png"/><Relationship Id="rId425" Type="http://schemas.openxmlformats.org/officeDocument/2006/relationships/customXml" Target="../ink/ink4748.xml"/><Relationship Id="rId271" Type="http://schemas.openxmlformats.org/officeDocument/2006/relationships/customXml" Target="../ink/ink4671.xml"/><Relationship Id="rId24" Type="http://schemas.openxmlformats.org/officeDocument/2006/relationships/image" Target="../media/image3774.png"/><Relationship Id="rId66" Type="http://schemas.openxmlformats.org/officeDocument/2006/relationships/image" Target="../media/image3795.png"/><Relationship Id="rId131" Type="http://schemas.openxmlformats.org/officeDocument/2006/relationships/customXml" Target="../ink/ink4601.xml"/><Relationship Id="rId327" Type="http://schemas.openxmlformats.org/officeDocument/2006/relationships/customXml" Target="../ink/ink4699.xml"/><Relationship Id="rId369" Type="http://schemas.openxmlformats.org/officeDocument/2006/relationships/customXml" Target="../ink/ink4720.xml"/><Relationship Id="rId173" Type="http://schemas.openxmlformats.org/officeDocument/2006/relationships/customXml" Target="../ink/ink4622.xml"/><Relationship Id="rId229" Type="http://schemas.openxmlformats.org/officeDocument/2006/relationships/customXml" Target="../ink/ink4650.xml"/><Relationship Id="rId380" Type="http://schemas.openxmlformats.org/officeDocument/2006/relationships/image" Target="../media/image3952.png"/><Relationship Id="rId436" Type="http://schemas.openxmlformats.org/officeDocument/2006/relationships/image" Target="../media/image3980.png"/><Relationship Id="rId240" Type="http://schemas.openxmlformats.org/officeDocument/2006/relationships/image" Target="../media/image3882.png"/><Relationship Id="rId35" Type="http://schemas.openxmlformats.org/officeDocument/2006/relationships/customXml" Target="../ink/ink4553.xml"/><Relationship Id="rId77" Type="http://schemas.openxmlformats.org/officeDocument/2006/relationships/customXml" Target="../ink/ink4574.xml"/><Relationship Id="rId100" Type="http://schemas.openxmlformats.org/officeDocument/2006/relationships/image" Target="../media/image3812.png"/><Relationship Id="rId282" Type="http://schemas.openxmlformats.org/officeDocument/2006/relationships/image" Target="../media/image3903.png"/><Relationship Id="rId338" Type="http://schemas.openxmlformats.org/officeDocument/2006/relationships/image" Target="../media/image3931.png"/><Relationship Id="rId8" Type="http://schemas.openxmlformats.org/officeDocument/2006/relationships/image" Target="../media/image3766.png"/><Relationship Id="rId142" Type="http://schemas.openxmlformats.org/officeDocument/2006/relationships/image" Target="../media/image3833.png"/><Relationship Id="rId184" Type="http://schemas.openxmlformats.org/officeDocument/2006/relationships/image" Target="../media/image3854.png"/><Relationship Id="rId391" Type="http://schemas.openxmlformats.org/officeDocument/2006/relationships/customXml" Target="../ink/ink4731.xml"/><Relationship Id="rId405" Type="http://schemas.openxmlformats.org/officeDocument/2006/relationships/customXml" Target="../ink/ink4738.xml"/><Relationship Id="rId447" Type="http://schemas.openxmlformats.org/officeDocument/2006/relationships/customXml" Target="../ink/ink4759.xml"/><Relationship Id="rId251" Type="http://schemas.openxmlformats.org/officeDocument/2006/relationships/customXml" Target="../ink/ink4661.xml"/><Relationship Id="rId46" Type="http://schemas.openxmlformats.org/officeDocument/2006/relationships/image" Target="../media/image3785.png"/><Relationship Id="rId293" Type="http://schemas.openxmlformats.org/officeDocument/2006/relationships/customXml" Target="../ink/ink4682.xml"/><Relationship Id="rId307" Type="http://schemas.openxmlformats.org/officeDocument/2006/relationships/customXml" Target="../ink/ink4689.xml"/><Relationship Id="rId349" Type="http://schemas.openxmlformats.org/officeDocument/2006/relationships/customXml" Target="../ink/ink4710.xml"/><Relationship Id="rId88" Type="http://schemas.openxmlformats.org/officeDocument/2006/relationships/image" Target="../media/image3806.png"/><Relationship Id="rId111" Type="http://schemas.openxmlformats.org/officeDocument/2006/relationships/customXml" Target="../ink/ink4591.xml"/><Relationship Id="rId153" Type="http://schemas.openxmlformats.org/officeDocument/2006/relationships/customXml" Target="../ink/ink4612.xml"/><Relationship Id="rId195" Type="http://schemas.openxmlformats.org/officeDocument/2006/relationships/customXml" Target="../ink/ink4633.xml"/><Relationship Id="rId209" Type="http://schemas.openxmlformats.org/officeDocument/2006/relationships/customXml" Target="../ink/ink4640.xml"/><Relationship Id="rId360" Type="http://schemas.openxmlformats.org/officeDocument/2006/relationships/image" Target="../media/image3942.png"/><Relationship Id="rId416" Type="http://schemas.openxmlformats.org/officeDocument/2006/relationships/image" Target="../media/image3970.png"/><Relationship Id="rId220" Type="http://schemas.openxmlformats.org/officeDocument/2006/relationships/image" Target="../media/image3872.png"/><Relationship Id="rId458" Type="http://schemas.openxmlformats.org/officeDocument/2006/relationships/image" Target="../media/image3991.png"/><Relationship Id="rId15" Type="http://schemas.openxmlformats.org/officeDocument/2006/relationships/customXml" Target="../ink/ink4543.xml"/><Relationship Id="rId57" Type="http://schemas.openxmlformats.org/officeDocument/2006/relationships/customXml" Target="../ink/ink4564.xml"/><Relationship Id="rId262" Type="http://schemas.openxmlformats.org/officeDocument/2006/relationships/image" Target="../media/image3893.png"/><Relationship Id="rId318" Type="http://schemas.openxmlformats.org/officeDocument/2006/relationships/image" Target="../media/image3921.png"/><Relationship Id="rId99" Type="http://schemas.openxmlformats.org/officeDocument/2006/relationships/customXml" Target="../ink/ink4585.xml"/><Relationship Id="rId122" Type="http://schemas.openxmlformats.org/officeDocument/2006/relationships/image" Target="../media/image3823.png"/><Relationship Id="rId164" Type="http://schemas.openxmlformats.org/officeDocument/2006/relationships/image" Target="../media/image3844.png"/><Relationship Id="rId371" Type="http://schemas.openxmlformats.org/officeDocument/2006/relationships/customXml" Target="../ink/ink4721.xml"/><Relationship Id="rId427" Type="http://schemas.openxmlformats.org/officeDocument/2006/relationships/customXml" Target="../ink/ink4749.xml"/><Relationship Id="rId26" Type="http://schemas.openxmlformats.org/officeDocument/2006/relationships/image" Target="../media/image3775.png"/><Relationship Id="rId231" Type="http://schemas.openxmlformats.org/officeDocument/2006/relationships/customXml" Target="../ink/ink4651.xml"/><Relationship Id="rId273" Type="http://schemas.openxmlformats.org/officeDocument/2006/relationships/customXml" Target="../ink/ink4672.xml"/><Relationship Id="rId329" Type="http://schemas.openxmlformats.org/officeDocument/2006/relationships/customXml" Target="../ink/ink4700.xml"/><Relationship Id="rId68" Type="http://schemas.openxmlformats.org/officeDocument/2006/relationships/image" Target="../media/image3796.png"/><Relationship Id="rId133" Type="http://schemas.openxmlformats.org/officeDocument/2006/relationships/customXml" Target="../ink/ink4602.xml"/><Relationship Id="rId175" Type="http://schemas.openxmlformats.org/officeDocument/2006/relationships/customXml" Target="../ink/ink4623.xml"/><Relationship Id="rId340" Type="http://schemas.openxmlformats.org/officeDocument/2006/relationships/image" Target="../media/image3932.png"/><Relationship Id="rId200" Type="http://schemas.openxmlformats.org/officeDocument/2006/relationships/image" Target="../media/image3862.png"/><Relationship Id="rId382" Type="http://schemas.openxmlformats.org/officeDocument/2006/relationships/image" Target="../media/image3953.png"/><Relationship Id="rId438" Type="http://schemas.openxmlformats.org/officeDocument/2006/relationships/image" Target="../media/image3981.png"/><Relationship Id="rId242" Type="http://schemas.openxmlformats.org/officeDocument/2006/relationships/image" Target="../media/image3883.png"/><Relationship Id="rId284" Type="http://schemas.openxmlformats.org/officeDocument/2006/relationships/image" Target="../media/image3904.png"/><Relationship Id="rId37" Type="http://schemas.openxmlformats.org/officeDocument/2006/relationships/customXml" Target="../ink/ink4554.xml"/><Relationship Id="rId79" Type="http://schemas.openxmlformats.org/officeDocument/2006/relationships/customXml" Target="../ink/ink4575.xml"/><Relationship Id="rId102" Type="http://schemas.openxmlformats.org/officeDocument/2006/relationships/image" Target="../media/image3813.png"/><Relationship Id="rId144" Type="http://schemas.openxmlformats.org/officeDocument/2006/relationships/image" Target="../media/image3834.png"/><Relationship Id="rId90" Type="http://schemas.openxmlformats.org/officeDocument/2006/relationships/image" Target="../media/image3807.png"/><Relationship Id="rId186" Type="http://schemas.openxmlformats.org/officeDocument/2006/relationships/image" Target="../media/image3855.png"/><Relationship Id="rId351" Type="http://schemas.openxmlformats.org/officeDocument/2006/relationships/customXml" Target="../ink/ink4711.xml"/><Relationship Id="rId393" Type="http://schemas.openxmlformats.org/officeDocument/2006/relationships/customXml" Target="../ink/ink4732.xml"/><Relationship Id="rId407" Type="http://schemas.openxmlformats.org/officeDocument/2006/relationships/customXml" Target="../ink/ink4739.xml"/><Relationship Id="rId449" Type="http://schemas.openxmlformats.org/officeDocument/2006/relationships/customXml" Target="../ink/ink4760.xml"/><Relationship Id="rId211" Type="http://schemas.openxmlformats.org/officeDocument/2006/relationships/customXml" Target="../ink/ink4641.xml"/><Relationship Id="rId253" Type="http://schemas.openxmlformats.org/officeDocument/2006/relationships/customXml" Target="../ink/ink4662.xml"/><Relationship Id="rId295" Type="http://schemas.openxmlformats.org/officeDocument/2006/relationships/customXml" Target="../ink/ink4683.xml"/><Relationship Id="rId309" Type="http://schemas.openxmlformats.org/officeDocument/2006/relationships/customXml" Target="../ink/ink4690.xml"/><Relationship Id="rId48" Type="http://schemas.openxmlformats.org/officeDocument/2006/relationships/image" Target="../media/image3786.png"/><Relationship Id="rId113" Type="http://schemas.openxmlformats.org/officeDocument/2006/relationships/customXml" Target="../ink/ink4592.xml"/><Relationship Id="rId320" Type="http://schemas.openxmlformats.org/officeDocument/2006/relationships/image" Target="../media/image3922.png"/><Relationship Id="rId155" Type="http://schemas.openxmlformats.org/officeDocument/2006/relationships/customXml" Target="../ink/ink4613.xml"/><Relationship Id="rId197" Type="http://schemas.openxmlformats.org/officeDocument/2006/relationships/customXml" Target="../ink/ink4634.xml"/><Relationship Id="rId362" Type="http://schemas.openxmlformats.org/officeDocument/2006/relationships/image" Target="../media/image3943.png"/><Relationship Id="rId418" Type="http://schemas.openxmlformats.org/officeDocument/2006/relationships/image" Target="../media/image3971.png"/><Relationship Id="rId222" Type="http://schemas.openxmlformats.org/officeDocument/2006/relationships/image" Target="../media/image3873.png"/><Relationship Id="rId264" Type="http://schemas.openxmlformats.org/officeDocument/2006/relationships/image" Target="../media/image3894.png"/><Relationship Id="rId17" Type="http://schemas.openxmlformats.org/officeDocument/2006/relationships/customXml" Target="../ink/ink4544.xml"/><Relationship Id="rId59" Type="http://schemas.openxmlformats.org/officeDocument/2006/relationships/customXml" Target="../ink/ink4565.xml"/><Relationship Id="rId124" Type="http://schemas.openxmlformats.org/officeDocument/2006/relationships/image" Target="../media/image3824.png"/><Relationship Id="rId70" Type="http://schemas.openxmlformats.org/officeDocument/2006/relationships/image" Target="../media/image3797.png"/><Relationship Id="rId166" Type="http://schemas.openxmlformats.org/officeDocument/2006/relationships/image" Target="../media/image3845.png"/><Relationship Id="rId331" Type="http://schemas.openxmlformats.org/officeDocument/2006/relationships/customXml" Target="../ink/ink4701.xml"/><Relationship Id="rId373" Type="http://schemas.openxmlformats.org/officeDocument/2006/relationships/customXml" Target="../ink/ink4722.xml"/><Relationship Id="rId429" Type="http://schemas.openxmlformats.org/officeDocument/2006/relationships/customXml" Target="../ink/ink4750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4652.xml"/><Relationship Id="rId440" Type="http://schemas.openxmlformats.org/officeDocument/2006/relationships/image" Target="../media/image3982.png"/><Relationship Id="rId28" Type="http://schemas.openxmlformats.org/officeDocument/2006/relationships/image" Target="../media/image3776.png"/><Relationship Id="rId275" Type="http://schemas.openxmlformats.org/officeDocument/2006/relationships/customXml" Target="../ink/ink4673.xml"/><Relationship Id="rId300" Type="http://schemas.openxmlformats.org/officeDocument/2006/relationships/image" Target="../media/image3912.png"/><Relationship Id="rId81" Type="http://schemas.openxmlformats.org/officeDocument/2006/relationships/customXml" Target="../ink/ink4576.xml"/><Relationship Id="rId135" Type="http://schemas.openxmlformats.org/officeDocument/2006/relationships/customXml" Target="../ink/ink4603.xml"/><Relationship Id="rId177" Type="http://schemas.openxmlformats.org/officeDocument/2006/relationships/customXml" Target="../ink/ink4624.xml"/><Relationship Id="rId342" Type="http://schemas.openxmlformats.org/officeDocument/2006/relationships/image" Target="../media/image3933.png"/><Relationship Id="rId384" Type="http://schemas.openxmlformats.org/officeDocument/2006/relationships/image" Target="../media/image3954.png"/><Relationship Id="rId202" Type="http://schemas.openxmlformats.org/officeDocument/2006/relationships/image" Target="../media/image3863.png"/><Relationship Id="rId244" Type="http://schemas.openxmlformats.org/officeDocument/2006/relationships/image" Target="../media/image3884.png"/><Relationship Id="rId39" Type="http://schemas.openxmlformats.org/officeDocument/2006/relationships/customXml" Target="../ink/ink4555.xml"/><Relationship Id="rId286" Type="http://schemas.openxmlformats.org/officeDocument/2006/relationships/image" Target="../media/image3905.png"/><Relationship Id="rId451" Type="http://schemas.openxmlformats.org/officeDocument/2006/relationships/customXml" Target="../ink/ink4761.xml"/><Relationship Id="rId50" Type="http://schemas.openxmlformats.org/officeDocument/2006/relationships/image" Target="../media/image3787.png"/><Relationship Id="rId104" Type="http://schemas.openxmlformats.org/officeDocument/2006/relationships/image" Target="../media/image3814.png"/><Relationship Id="rId146" Type="http://schemas.openxmlformats.org/officeDocument/2006/relationships/image" Target="../media/image3835.png"/><Relationship Id="rId188" Type="http://schemas.openxmlformats.org/officeDocument/2006/relationships/image" Target="../media/image3856.png"/><Relationship Id="rId311" Type="http://schemas.openxmlformats.org/officeDocument/2006/relationships/customXml" Target="../ink/ink4691.xml"/><Relationship Id="rId353" Type="http://schemas.openxmlformats.org/officeDocument/2006/relationships/customXml" Target="../ink/ink4712.xml"/><Relationship Id="rId395" Type="http://schemas.openxmlformats.org/officeDocument/2006/relationships/customXml" Target="../ink/ink4733.xml"/><Relationship Id="rId409" Type="http://schemas.openxmlformats.org/officeDocument/2006/relationships/customXml" Target="../ink/ink4740.xml"/><Relationship Id="rId92" Type="http://schemas.openxmlformats.org/officeDocument/2006/relationships/image" Target="../media/image3808.png"/><Relationship Id="rId213" Type="http://schemas.openxmlformats.org/officeDocument/2006/relationships/customXml" Target="../ink/ink4642.xml"/><Relationship Id="rId420" Type="http://schemas.openxmlformats.org/officeDocument/2006/relationships/image" Target="../media/image39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31.png"/><Relationship Id="rId63" Type="http://schemas.openxmlformats.org/officeDocument/2006/relationships/customXml" Target="../ink/ink30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8.xml"/><Relationship Id="rId170" Type="http://schemas.openxmlformats.org/officeDocument/2006/relationships/image" Target="../media/image95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6.png"/><Relationship Id="rId53" Type="http://schemas.openxmlformats.org/officeDocument/2006/relationships/customXml" Target="../ink/ink25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90.png"/><Relationship Id="rId181" Type="http://schemas.openxmlformats.org/officeDocument/2006/relationships/customXml" Target="../ink/ink89.xml"/><Relationship Id="rId22" Type="http://schemas.openxmlformats.org/officeDocument/2006/relationships/image" Target="../media/image21.png"/><Relationship Id="rId43" Type="http://schemas.openxmlformats.org/officeDocument/2006/relationships/customXml" Target="../ink/ink20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85.png"/><Relationship Id="rId171" Type="http://schemas.openxmlformats.org/officeDocument/2006/relationships/customXml" Target="../ink/ink84.xml"/><Relationship Id="rId12" Type="http://schemas.openxmlformats.org/officeDocument/2006/relationships/image" Target="../media/image16.png"/><Relationship Id="rId33" Type="http://schemas.openxmlformats.org/officeDocument/2006/relationships/customXml" Target="../ink/ink15.xml"/><Relationship Id="rId108" Type="http://schemas.openxmlformats.org/officeDocument/2006/relationships/image" Target="../media/image64.png"/><Relationship Id="rId129" Type="http://schemas.openxmlformats.org/officeDocument/2006/relationships/customXml" Target="../ink/ink63.xml"/><Relationship Id="rId54" Type="http://schemas.openxmlformats.org/officeDocument/2006/relationships/image" Target="../media/image37.png"/><Relationship Id="rId75" Type="http://schemas.openxmlformats.org/officeDocument/2006/relationships/customXml" Target="../ink/ink36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79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44" Type="http://schemas.openxmlformats.org/officeDocument/2006/relationships/image" Target="../media/image32.png"/><Relationship Id="rId65" Type="http://schemas.openxmlformats.org/officeDocument/2006/relationships/customXml" Target="../ink/ink3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4.xml"/><Relationship Id="rId172" Type="http://schemas.openxmlformats.org/officeDocument/2006/relationships/image" Target="../media/image96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6.xml"/><Relationship Id="rId76" Type="http://schemas.openxmlformats.org/officeDocument/2006/relationships/image" Target="../media/image48.png"/><Relationship Id="rId97" Type="http://schemas.openxmlformats.org/officeDocument/2006/relationships/customXml" Target="../ink/ink47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83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0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3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1.xml"/><Relationship Id="rId66" Type="http://schemas.openxmlformats.org/officeDocument/2006/relationships/image" Target="../media/image43.png"/><Relationship Id="rId87" Type="http://schemas.openxmlformats.org/officeDocument/2006/relationships/customXml" Target="../ink/ink42.xml"/><Relationship Id="rId110" Type="http://schemas.openxmlformats.org/officeDocument/2006/relationships/image" Target="../media/image65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8.png"/><Relationship Id="rId157" Type="http://schemas.openxmlformats.org/officeDocument/2006/relationships/customXml" Target="../ink/ink77.xml"/><Relationship Id="rId178" Type="http://schemas.openxmlformats.org/officeDocument/2006/relationships/image" Target="../media/image99.png"/><Relationship Id="rId61" Type="http://schemas.openxmlformats.org/officeDocument/2006/relationships/customXml" Target="../ink/ink29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5.xml"/><Relationship Id="rId19" Type="http://schemas.openxmlformats.org/officeDocument/2006/relationships/customXml" Target="../ink/ink8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6.xml"/><Relationship Id="rId56" Type="http://schemas.openxmlformats.org/officeDocument/2006/relationships/image" Target="../media/image38.png"/><Relationship Id="rId77" Type="http://schemas.openxmlformats.org/officeDocument/2006/relationships/customXml" Target="../ink/ink37.xml"/><Relationship Id="rId100" Type="http://schemas.openxmlformats.org/officeDocument/2006/relationships/image" Target="../media/image60.png"/><Relationship Id="rId105" Type="http://schemas.openxmlformats.org/officeDocument/2006/relationships/customXml" Target="../ink/ink51.xml"/><Relationship Id="rId126" Type="http://schemas.openxmlformats.org/officeDocument/2006/relationships/image" Target="../media/image73.png"/><Relationship Id="rId147" Type="http://schemas.openxmlformats.org/officeDocument/2006/relationships/customXml" Target="../ink/ink72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4.xml"/><Relationship Id="rId72" Type="http://schemas.openxmlformats.org/officeDocument/2006/relationships/image" Target="../media/image46.png"/><Relationship Id="rId93" Type="http://schemas.openxmlformats.org/officeDocument/2006/relationships/customXml" Target="../ink/ink45.xml"/><Relationship Id="rId98" Type="http://schemas.openxmlformats.org/officeDocument/2006/relationships/image" Target="../media/image59.png"/><Relationship Id="rId121" Type="http://schemas.openxmlformats.org/officeDocument/2006/relationships/customXml" Target="../ink/ink59.xml"/><Relationship Id="rId142" Type="http://schemas.openxmlformats.org/officeDocument/2006/relationships/image" Target="../media/image81.png"/><Relationship Id="rId163" Type="http://schemas.openxmlformats.org/officeDocument/2006/relationships/customXml" Target="../ink/ink80.xml"/><Relationship Id="rId184" Type="http://schemas.openxmlformats.org/officeDocument/2006/relationships/image" Target="../media/image102.png"/><Relationship Id="rId3" Type="http://schemas.openxmlformats.org/officeDocument/2006/relationships/image" Target="../media/image7.png"/><Relationship Id="rId25" Type="http://schemas.openxmlformats.org/officeDocument/2006/relationships/customXml" Target="../ink/ink11.xml"/><Relationship Id="rId46" Type="http://schemas.openxmlformats.org/officeDocument/2006/relationships/image" Target="../media/image33.png"/><Relationship Id="rId67" Type="http://schemas.openxmlformats.org/officeDocument/2006/relationships/customXml" Target="../ink/ink32.xml"/><Relationship Id="rId116" Type="http://schemas.openxmlformats.org/officeDocument/2006/relationships/image" Target="../media/image68.png"/><Relationship Id="rId137" Type="http://schemas.openxmlformats.org/officeDocument/2006/relationships/customXml" Target="../ink/ink67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19.xml"/><Relationship Id="rId62" Type="http://schemas.openxmlformats.org/officeDocument/2006/relationships/image" Target="../media/image41.png"/><Relationship Id="rId83" Type="http://schemas.openxmlformats.org/officeDocument/2006/relationships/customXml" Target="../ink/ink40.xml"/><Relationship Id="rId88" Type="http://schemas.openxmlformats.org/officeDocument/2006/relationships/image" Target="../media/image54.png"/><Relationship Id="rId111" Type="http://schemas.openxmlformats.org/officeDocument/2006/relationships/customXml" Target="../ink/ink54.xml"/><Relationship Id="rId132" Type="http://schemas.openxmlformats.org/officeDocument/2006/relationships/image" Target="../media/image76.png"/><Relationship Id="rId153" Type="http://schemas.openxmlformats.org/officeDocument/2006/relationships/customXml" Target="../ink/ink75.xml"/><Relationship Id="rId174" Type="http://schemas.openxmlformats.org/officeDocument/2006/relationships/image" Target="../media/image97.png"/><Relationship Id="rId179" Type="http://schemas.openxmlformats.org/officeDocument/2006/relationships/customXml" Target="../ink/ink88.xml"/><Relationship Id="rId15" Type="http://schemas.openxmlformats.org/officeDocument/2006/relationships/customXml" Target="../ink/ink6.xml"/><Relationship Id="rId36" Type="http://schemas.openxmlformats.org/officeDocument/2006/relationships/image" Target="../media/image28.png"/><Relationship Id="rId57" Type="http://schemas.openxmlformats.org/officeDocument/2006/relationships/customXml" Target="../ink/ink27.xml"/><Relationship Id="rId106" Type="http://schemas.openxmlformats.org/officeDocument/2006/relationships/image" Target="../media/image63.png"/><Relationship Id="rId127" Type="http://schemas.openxmlformats.org/officeDocument/2006/relationships/customXml" Target="../ink/ink62.xml"/><Relationship Id="rId10" Type="http://schemas.openxmlformats.org/officeDocument/2006/relationships/image" Target="../media/image15.png"/><Relationship Id="rId31" Type="http://schemas.openxmlformats.org/officeDocument/2006/relationships/customXml" Target="../ink/ink14.xml"/><Relationship Id="rId52" Type="http://schemas.openxmlformats.org/officeDocument/2006/relationships/image" Target="../media/image36.png"/><Relationship Id="rId73" Type="http://schemas.openxmlformats.org/officeDocument/2006/relationships/customXml" Target="../ink/ink35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71.png"/><Relationship Id="rId143" Type="http://schemas.openxmlformats.org/officeDocument/2006/relationships/customXml" Target="../ink/ink70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2.xml"/><Relationship Id="rId68" Type="http://schemas.openxmlformats.org/officeDocument/2006/relationships/image" Target="../media/image44.png"/><Relationship Id="rId89" Type="http://schemas.openxmlformats.org/officeDocument/2006/relationships/customXml" Target="../ink/ink43.xml"/><Relationship Id="rId112" Type="http://schemas.openxmlformats.org/officeDocument/2006/relationships/image" Target="../media/image66.png"/><Relationship Id="rId133" Type="http://schemas.openxmlformats.org/officeDocument/2006/relationships/customXml" Target="../ink/ink65.xml"/><Relationship Id="rId154" Type="http://schemas.openxmlformats.org/officeDocument/2006/relationships/image" Target="../media/image87.png"/><Relationship Id="rId175" Type="http://schemas.openxmlformats.org/officeDocument/2006/relationships/customXml" Target="../ink/ink86.xml"/><Relationship Id="rId16" Type="http://schemas.openxmlformats.org/officeDocument/2006/relationships/image" Target="../media/image18.png"/><Relationship Id="rId37" Type="http://schemas.openxmlformats.org/officeDocument/2006/relationships/customXml" Target="../ink/ink17.xml"/><Relationship Id="rId58" Type="http://schemas.openxmlformats.org/officeDocument/2006/relationships/image" Target="../media/image39.png"/><Relationship Id="rId79" Type="http://schemas.openxmlformats.org/officeDocument/2006/relationships/customXml" Target="../ink/ink38.xml"/><Relationship Id="rId102" Type="http://schemas.openxmlformats.org/officeDocument/2006/relationships/image" Target="../media/image61.png"/><Relationship Id="rId123" Type="http://schemas.openxmlformats.org/officeDocument/2006/relationships/customXml" Target="../ink/ink60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1.xml"/><Relationship Id="rId186" Type="http://schemas.openxmlformats.org/officeDocument/2006/relationships/image" Target="../media/image103.png"/><Relationship Id="rId27" Type="http://schemas.openxmlformats.org/officeDocument/2006/relationships/customXml" Target="../ink/ink12.xml"/><Relationship Id="rId48" Type="http://schemas.openxmlformats.org/officeDocument/2006/relationships/image" Target="../media/image3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6.xml"/><Relationship Id="rId176" Type="http://schemas.openxmlformats.org/officeDocument/2006/relationships/image" Target="../media/image98.png"/><Relationship Id="rId17" Type="http://schemas.openxmlformats.org/officeDocument/2006/relationships/customXml" Target="../ink/ink7.xml"/><Relationship Id="rId38" Type="http://schemas.openxmlformats.org/officeDocument/2006/relationships/image" Target="../media/image2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4.png"/><Relationship Id="rId49" Type="http://schemas.openxmlformats.org/officeDocument/2006/relationships/customXml" Target="../ink/ink23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88.png"/><Relationship Id="rId177" Type="http://schemas.openxmlformats.org/officeDocument/2006/relationships/customXml" Target="../ink/ink8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99" Type="http://schemas.openxmlformats.org/officeDocument/2006/relationships/image" Target="../media/image251.png"/><Relationship Id="rId21" Type="http://schemas.openxmlformats.org/officeDocument/2006/relationships/image" Target="../media/image112.png"/><Relationship Id="rId63" Type="http://schemas.openxmlformats.org/officeDocument/2006/relationships/image" Target="../media/image133.png"/><Relationship Id="rId159" Type="http://schemas.openxmlformats.org/officeDocument/2006/relationships/image" Target="../media/image181.png"/><Relationship Id="rId170" Type="http://schemas.openxmlformats.org/officeDocument/2006/relationships/customXml" Target="../ink/ink175.xml"/><Relationship Id="rId226" Type="http://schemas.openxmlformats.org/officeDocument/2006/relationships/customXml" Target="../ink/ink203.xml"/><Relationship Id="rId268" Type="http://schemas.openxmlformats.org/officeDocument/2006/relationships/customXml" Target="../ink/ink224.xml"/><Relationship Id="rId32" Type="http://schemas.openxmlformats.org/officeDocument/2006/relationships/customXml" Target="../ink/ink106.xml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5" Type="http://schemas.openxmlformats.org/officeDocument/2006/relationships/image" Target="../media/image104.png"/><Relationship Id="rId181" Type="http://schemas.openxmlformats.org/officeDocument/2006/relationships/image" Target="../media/image192.png"/><Relationship Id="rId237" Type="http://schemas.openxmlformats.org/officeDocument/2006/relationships/image" Target="../media/image220.png"/><Relationship Id="rId279" Type="http://schemas.openxmlformats.org/officeDocument/2006/relationships/image" Target="../media/image241.png"/><Relationship Id="rId43" Type="http://schemas.openxmlformats.org/officeDocument/2006/relationships/image" Target="../media/image123.png"/><Relationship Id="rId139" Type="http://schemas.openxmlformats.org/officeDocument/2006/relationships/image" Target="../media/image171.png"/><Relationship Id="rId290" Type="http://schemas.openxmlformats.org/officeDocument/2006/relationships/customXml" Target="../ink/ink235.xml"/><Relationship Id="rId304" Type="http://schemas.openxmlformats.org/officeDocument/2006/relationships/customXml" Target="../ink/ink242.xml"/><Relationship Id="rId85" Type="http://schemas.openxmlformats.org/officeDocument/2006/relationships/image" Target="../media/image144.png"/><Relationship Id="rId150" Type="http://schemas.openxmlformats.org/officeDocument/2006/relationships/customXml" Target="../ink/ink165.xml"/><Relationship Id="rId192" Type="http://schemas.openxmlformats.org/officeDocument/2006/relationships/customXml" Target="../ink/ink186.xml"/><Relationship Id="rId206" Type="http://schemas.openxmlformats.org/officeDocument/2006/relationships/customXml" Target="../ink/ink193.xml"/><Relationship Id="rId248" Type="http://schemas.openxmlformats.org/officeDocument/2006/relationships/customXml" Target="../ink/ink214.xml"/><Relationship Id="rId12" Type="http://schemas.openxmlformats.org/officeDocument/2006/relationships/customXml" Target="../ink/ink96.xml"/><Relationship Id="rId108" Type="http://schemas.openxmlformats.org/officeDocument/2006/relationships/customXml" Target="../ink/ink144.xml"/><Relationship Id="rId54" Type="http://schemas.openxmlformats.org/officeDocument/2006/relationships/customXml" Target="../ink/ink117.xml"/><Relationship Id="rId96" Type="http://schemas.openxmlformats.org/officeDocument/2006/relationships/customXml" Target="../ink/ink138.xml"/><Relationship Id="rId161" Type="http://schemas.openxmlformats.org/officeDocument/2006/relationships/image" Target="../media/image182.png"/><Relationship Id="rId217" Type="http://schemas.openxmlformats.org/officeDocument/2006/relationships/image" Target="../media/image210.png"/><Relationship Id="rId259" Type="http://schemas.openxmlformats.org/officeDocument/2006/relationships/image" Target="../media/image231.png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270" Type="http://schemas.openxmlformats.org/officeDocument/2006/relationships/customXml" Target="../ink/ink225.xml"/><Relationship Id="rId65" Type="http://schemas.openxmlformats.org/officeDocument/2006/relationships/image" Target="../media/image134.png"/><Relationship Id="rId130" Type="http://schemas.openxmlformats.org/officeDocument/2006/relationships/customXml" Target="../ink/ink155.xml"/><Relationship Id="rId172" Type="http://schemas.openxmlformats.org/officeDocument/2006/relationships/customXml" Target="../ink/ink176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204.xml"/><Relationship Id="rId249" Type="http://schemas.openxmlformats.org/officeDocument/2006/relationships/image" Target="../media/image226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260" Type="http://schemas.openxmlformats.org/officeDocument/2006/relationships/customXml" Target="../ink/ink220.xml"/><Relationship Id="rId281" Type="http://schemas.openxmlformats.org/officeDocument/2006/relationships/image" Target="../media/image242.png"/><Relationship Id="rId34" Type="http://schemas.openxmlformats.org/officeDocument/2006/relationships/customXml" Target="../ink/ink107.xml"/><Relationship Id="rId55" Type="http://schemas.openxmlformats.org/officeDocument/2006/relationships/image" Target="../media/image129.png"/><Relationship Id="rId76" Type="http://schemas.openxmlformats.org/officeDocument/2006/relationships/customXml" Target="../ink/ink128.xml"/><Relationship Id="rId97" Type="http://schemas.openxmlformats.org/officeDocument/2006/relationships/image" Target="../media/image150.png"/><Relationship Id="rId120" Type="http://schemas.openxmlformats.org/officeDocument/2006/relationships/customXml" Target="../ink/ink150.xml"/><Relationship Id="rId141" Type="http://schemas.openxmlformats.org/officeDocument/2006/relationships/image" Target="../media/image172.png"/><Relationship Id="rId7" Type="http://schemas.openxmlformats.org/officeDocument/2006/relationships/image" Target="../media/image105.png"/><Relationship Id="rId162" Type="http://schemas.openxmlformats.org/officeDocument/2006/relationships/customXml" Target="../ink/ink171.xml"/><Relationship Id="rId183" Type="http://schemas.openxmlformats.org/officeDocument/2006/relationships/image" Target="../media/image193.png"/><Relationship Id="rId218" Type="http://schemas.openxmlformats.org/officeDocument/2006/relationships/customXml" Target="../ink/ink199.xml"/><Relationship Id="rId239" Type="http://schemas.openxmlformats.org/officeDocument/2006/relationships/image" Target="../media/image221.png"/><Relationship Id="rId250" Type="http://schemas.openxmlformats.org/officeDocument/2006/relationships/customXml" Target="../ink/ink215.xml"/><Relationship Id="rId271" Type="http://schemas.openxmlformats.org/officeDocument/2006/relationships/image" Target="../media/image237.png"/><Relationship Id="rId292" Type="http://schemas.openxmlformats.org/officeDocument/2006/relationships/customXml" Target="../ink/ink236.xml"/><Relationship Id="rId306" Type="http://schemas.openxmlformats.org/officeDocument/2006/relationships/customXml" Target="../ink/ink243.xml"/><Relationship Id="rId24" Type="http://schemas.openxmlformats.org/officeDocument/2006/relationships/customXml" Target="../ink/ink102.xml"/><Relationship Id="rId45" Type="http://schemas.openxmlformats.org/officeDocument/2006/relationships/image" Target="../media/image124.png"/><Relationship Id="rId66" Type="http://schemas.openxmlformats.org/officeDocument/2006/relationships/customXml" Target="../ink/ink123.xml"/><Relationship Id="rId87" Type="http://schemas.openxmlformats.org/officeDocument/2006/relationships/image" Target="../media/image145.png"/><Relationship Id="rId110" Type="http://schemas.openxmlformats.org/officeDocument/2006/relationships/customXml" Target="../ink/ink145.xml"/><Relationship Id="rId131" Type="http://schemas.openxmlformats.org/officeDocument/2006/relationships/image" Target="../media/image167.png"/><Relationship Id="rId152" Type="http://schemas.openxmlformats.org/officeDocument/2006/relationships/customXml" Target="../ink/ink166.xml"/><Relationship Id="rId173" Type="http://schemas.openxmlformats.org/officeDocument/2006/relationships/image" Target="../media/image188.png"/><Relationship Id="rId194" Type="http://schemas.openxmlformats.org/officeDocument/2006/relationships/customXml" Target="../ink/ink187.xml"/><Relationship Id="rId208" Type="http://schemas.openxmlformats.org/officeDocument/2006/relationships/customXml" Target="../ink/ink194.xml"/><Relationship Id="rId229" Type="http://schemas.openxmlformats.org/officeDocument/2006/relationships/image" Target="../media/image216.png"/><Relationship Id="rId240" Type="http://schemas.openxmlformats.org/officeDocument/2006/relationships/customXml" Target="../ink/ink210.xml"/><Relationship Id="rId261" Type="http://schemas.openxmlformats.org/officeDocument/2006/relationships/image" Target="../media/image232.png"/><Relationship Id="rId14" Type="http://schemas.openxmlformats.org/officeDocument/2006/relationships/customXml" Target="../ink/ink97.xml"/><Relationship Id="rId35" Type="http://schemas.openxmlformats.org/officeDocument/2006/relationships/image" Target="../media/image119.png"/><Relationship Id="rId56" Type="http://schemas.openxmlformats.org/officeDocument/2006/relationships/customXml" Target="../ink/ink118.xml"/><Relationship Id="rId77" Type="http://schemas.openxmlformats.org/officeDocument/2006/relationships/image" Target="../media/image140.png"/><Relationship Id="rId100" Type="http://schemas.openxmlformats.org/officeDocument/2006/relationships/customXml" Target="../ink/ink140.xml"/><Relationship Id="rId282" Type="http://schemas.openxmlformats.org/officeDocument/2006/relationships/customXml" Target="../ink/ink231.xml"/><Relationship Id="rId8" Type="http://schemas.openxmlformats.org/officeDocument/2006/relationships/customXml" Target="../ink/ink94.xml"/><Relationship Id="rId98" Type="http://schemas.openxmlformats.org/officeDocument/2006/relationships/customXml" Target="../ink/ink139.xml"/><Relationship Id="rId121" Type="http://schemas.openxmlformats.org/officeDocument/2006/relationships/image" Target="../media/image162.png"/><Relationship Id="rId142" Type="http://schemas.openxmlformats.org/officeDocument/2006/relationships/customXml" Target="../ink/ink161.xml"/><Relationship Id="rId163" Type="http://schemas.openxmlformats.org/officeDocument/2006/relationships/image" Target="../media/image183.png"/><Relationship Id="rId184" Type="http://schemas.openxmlformats.org/officeDocument/2006/relationships/customXml" Target="../ink/ink182.xml"/><Relationship Id="rId219" Type="http://schemas.openxmlformats.org/officeDocument/2006/relationships/image" Target="../media/image211.png"/><Relationship Id="rId230" Type="http://schemas.openxmlformats.org/officeDocument/2006/relationships/customXml" Target="../ink/ink205.xml"/><Relationship Id="rId251" Type="http://schemas.openxmlformats.org/officeDocument/2006/relationships/image" Target="../media/image227.png"/><Relationship Id="rId25" Type="http://schemas.openxmlformats.org/officeDocument/2006/relationships/image" Target="../media/image114.png"/><Relationship Id="rId46" Type="http://schemas.openxmlformats.org/officeDocument/2006/relationships/customXml" Target="../ink/ink113.xml"/><Relationship Id="rId67" Type="http://schemas.openxmlformats.org/officeDocument/2006/relationships/image" Target="../media/image135.png"/><Relationship Id="rId272" Type="http://schemas.openxmlformats.org/officeDocument/2006/relationships/customXml" Target="../ink/ink226.xml"/><Relationship Id="rId293" Type="http://schemas.openxmlformats.org/officeDocument/2006/relationships/image" Target="../media/image248.png"/><Relationship Id="rId307" Type="http://schemas.openxmlformats.org/officeDocument/2006/relationships/image" Target="../media/image255.png"/><Relationship Id="rId88" Type="http://schemas.openxmlformats.org/officeDocument/2006/relationships/customXml" Target="../ink/ink134.xml"/><Relationship Id="rId111" Type="http://schemas.openxmlformats.org/officeDocument/2006/relationships/image" Target="../media/image157.png"/><Relationship Id="rId132" Type="http://schemas.openxmlformats.org/officeDocument/2006/relationships/customXml" Target="../ink/ink156.xml"/><Relationship Id="rId153" Type="http://schemas.openxmlformats.org/officeDocument/2006/relationships/image" Target="../media/image178.png"/><Relationship Id="rId174" Type="http://schemas.openxmlformats.org/officeDocument/2006/relationships/customXml" Target="../ink/ink177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200.xml"/><Relationship Id="rId241" Type="http://schemas.openxmlformats.org/officeDocument/2006/relationships/image" Target="../media/image222.png"/><Relationship Id="rId15" Type="http://schemas.openxmlformats.org/officeDocument/2006/relationships/image" Target="../media/image109.png"/><Relationship Id="rId36" Type="http://schemas.openxmlformats.org/officeDocument/2006/relationships/customXml" Target="../ink/ink108.xml"/><Relationship Id="rId57" Type="http://schemas.openxmlformats.org/officeDocument/2006/relationships/image" Target="../media/image130.png"/><Relationship Id="rId262" Type="http://schemas.openxmlformats.org/officeDocument/2006/relationships/customXml" Target="../ink/ink221.xml"/><Relationship Id="rId283" Type="http://schemas.openxmlformats.org/officeDocument/2006/relationships/image" Target="../media/image243.png"/><Relationship Id="rId78" Type="http://schemas.openxmlformats.org/officeDocument/2006/relationships/customXml" Target="../ink/ink129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122" Type="http://schemas.openxmlformats.org/officeDocument/2006/relationships/customXml" Target="../ink/ink151.xml"/><Relationship Id="rId143" Type="http://schemas.openxmlformats.org/officeDocument/2006/relationships/image" Target="../media/image173.png"/><Relationship Id="rId164" Type="http://schemas.openxmlformats.org/officeDocument/2006/relationships/customXml" Target="../ink/ink172.xml"/><Relationship Id="rId185" Type="http://schemas.openxmlformats.org/officeDocument/2006/relationships/image" Target="../media/image194.png"/><Relationship Id="rId9" Type="http://schemas.openxmlformats.org/officeDocument/2006/relationships/image" Target="../media/image106.png"/><Relationship Id="rId210" Type="http://schemas.openxmlformats.org/officeDocument/2006/relationships/customXml" Target="../ink/ink195.xml"/><Relationship Id="rId26" Type="http://schemas.openxmlformats.org/officeDocument/2006/relationships/customXml" Target="../ink/ink103.xml"/><Relationship Id="rId231" Type="http://schemas.openxmlformats.org/officeDocument/2006/relationships/image" Target="../media/image217.png"/><Relationship Id="rId252" Type="http://schemas.openxmlformats.org/officeDocument/2006/relationships/customXml" Target="../ink/ink216.xml"/><Relationship Id="rId273" Type="http://schemas.openxmlformats.org/officeDocument/2006/relationships/image" Target="../media/image238.png"/><Relationship Id="rId294" Type="http://schemas.openxmlformats.org/officeDocument/2006/relationships/customXml" Target="../ink/ink237.xml"/><Relationship Id="rId308" Type="http://schemas.openxmlformats.org/officeDocument/2006/relationships/customXml" Target="../ink/ink244.xml"/><Relationship Id="rId47" Type="http://schemas.openxmlformats.org/officeDocument/2006/relationships/image" Target="../media/image125.png"/><Relationship Id="rId68" Type="http://schemas.openxmlformats.org/officeDocument/2006/relationships/customXml" Target="../ink/ink124.xml"/><Relationship Id="rId89" Type="http://schemas.openxmlformats.org/officeDocument/2006/relationships/image" Target="../media/image146.png"/><Relationship Id="rId112" Type="http://schemas.openxmlformats.org/officeDocument/2006/relationships/customXml" Target="../ink/ink146.xml"/><Relationship Id="rId133" Type="http://schemas.openxmlformats.org/officeDocument/2006/relationships/image" Target="../media/image168.png"/><Relationship Id="rId154" Type="http://schemas.openxmlformats.org/officeDocument/2006/relationships/customXml" Target="../ink/ink167.xml"/><Relationship Id="rId175" Type="http://schemas.openxmlformats.org/officeDocument/2006/relationships/image" Target="../media/image189.png"/><Relationship Id="rId196" Type="http://schemas.openxmlformats.org/officeDocument/2006/relationships/customXml" Target="../ink/ink188.xml"/><Relationship Id="rId200" Type="http://schemas.openxmlformats.org/officeDocument/2006/relationships/customXml" Target="../ink/ink190.xml"/><Relationship Id="rId16" Type="http://schemas.openxmlformats.org/officeDocument/2006/relationships/customXml" Target="../ink/ink98.xml"/><Relationship Id="rId221" Type="http://schemas.openxmlformats.org/officeDocument/2006/relationships/image" Target="../media/image212.png"/><Relationship Id="rId242" Type="http://schemas.openxmlformats.org/officeDocument/2006/relationships/customXml" Target="../ink/ink211.xml"/><Relationship Id="rId263" Type="http://schemas.openxmlformats.org/officeDocument/2006/relationships/image" Target="../media/image233.png"/><Relationship Id="rId284" Type="http://schemas.openxmlformats.org/officeDocument/2006/relationships/customXml" Target="../ink/ink232.xml"/><Relationship Id="rId37" Type="http://schemas.openxmlformats.org/officeDocument/2006/relationships/image" Target="../media/image120.png"/><Relationship Id="rId58" Type="http://schemas.openxmlformats.org/officeDocument/2006/relationships/customXml" Target="../ink/ink119.xml"/><Relationship Id="rId79" Type="http://schemas.openxmlformats.org/officeDocument/2006/relationships/image" Target="../media/image141.png"/><Relationship Id="rId102" Type="http://schemas.openxmlformats.org/officeDocument/2006/relationships/customXml" Target="../ink/ink141.xml"/><Relationship Id="rId123" Type="http://schemas.openxmlformats.org/officeDocument/2006/relationships/image" Target="../media/image163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84.png"/><Relationship Id="rId186" Type="http://schemas.openxmlformats.org/officeDocument/2006/relationships/customXml" Target="../ink/ink183.xml"/><Relationship Id="rId211" Type="http://schemas.openxmlformats.org/officeDocument/2006/relationships/image" Target="../media/image207.png"/><Relationship Id="rId232" Type="http://schemas.openxmlformats.org/officeDocument/2006/relationships/customXml" Target="../ink/ink206.xml"/><Relationship Id="rId253" Type="http://schemas.openxmlformats.org/officeDocument/2006/relationships/image" Target="../media/image228.png"/><Relationship Id="rId274" Type="http://schemas.openxmlformats.org/officeDocument/2006/relationships/customXml" Target="../ink/ink227.xml"/><Relationship Id="rId295" Type="http://schemas.openxmlformats.org/officeDocument/2006/relationships/image" Target="../media/image249.png"/><Relationship Id="rId309" Type="http://schemas.openxmlformats.org/officeDocument/2006/relationships/image" Target="../media/image256.png"/><Relationship Id="rId27" Type="http://schemas.openxmlformats.org/officeDocument/2006/relationships/image" Target="../media/image115.png"/><Relationship Id="rId48" Type="http://schemas.openxmlformats.org/officeDocument/2006/relationships/customXml" Target="../ink/ink114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9.png"/><Relationship Id="rId176" Type="http://schemas.openxmlformats.org/officeDocument/2006/relationships/customXml" Target="../ink/ink178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201.xml"/><Relationship Id="rId243" Type="http://schemas.openxmlformats.org/officeDocument/2006/relationships/image" Target="../media/image223.png"/><Relationship Id="rId264" Type="http://schemas.openxmlformats.org/officeDocument/2006/relationships/customXml" Target="../ink/ink222.xml"/><Relationship Id="rId285" Type="http://schemas.openxmlformats.org/officeDocument/2006/relationships/image" Target="../media/image244.png"/><Relationship Id="rId17" Type="http://schemas.openxmlformats.org/officeDocument/2006/relationships/image" Target="../media/image110.png"/><Relationship Id="rId38" Type="http://schemas.openxmlformats.org/officeDocument/2006/relationships/customXml" Target="../ink/ink109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24" Type="http://schemas.openxmlformats.org/officeDocument/2006/relationships/customXml" Target="../ink/ink152.xml"/><Relationship Id="rId310" Type="http://schemas.openxmlformats.org/officeDocument/2006/relationships/customXml" Target="../ink/ink245.xml"/><Relationship Id="rId70" Type="http://schemas.openxmlformats.org/officeDocument/2006/relationships/customXml" Target="../ink/ink125.xml"/><Relationship Id="rId91" Type="http://schemas.openxmlformats.org/officeDocument/2006/relationships/image" Target="../media/image147.png"/><Relationship Id="rId145" Type="http://schemas.openxmlformats.org/officeDocument/2006/relationships/image" Target="../media/image174.png"/><Relationship Id="rId166" Type="http://schemas.openxmlformats.org/officeDocument/2006/relationships/customXml" Target="../ink/ink173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96.xml"/><Relationship Id="rId233" Type="http://schemas.openxmlformats.org/officeDocument/2006/relationships/image" Target="../media/image218.png"/><Relationship Id="rId254" Type="http://schemas.openxmlformats.org/officeDocument/2006/relationships/customXml" Target="../ink/ink217.xml"/><Relationship Id="rId28" Type="http://schemas.openxmlformats.org/officeDocument/2006/relationships/customXml" Target="../ink/ink104.xml"/><Relationship Id="rId49" Type="http://schemas.openxmlformats.org/officeDocument/2006/relationships/image" Target="../media/image126.png"/><Relationship Id="rId114" Type="http://schemas.openxmlformats.org/officeDocument/2006/relationships/customXml" Target="../ink/ink147.xml"/><Relationship Id="rId275" Type="http://schemas.openxmlformats.org/officeDocument/2006/relationships/image" Target="../media/image239.png"/><Relationship Id="rId296" Type="http://schemas.openxmlformats.org/officeDocument/2006/relationships/customXml" Target="../ink/ink238.xml"/><Relationship Id="rId300" Type="http://schemas.openxmlformats.org/officeDocument/2006/relationships/customXml" Target="../ink/ink240.xml"/><Relationship Id="rId60" Type="http://schemas.openxmlformats.org/officeDocument/2006/relationships/customXml" Target="../ink/ink120.xml"/><Relationship Id="rId81" Type="http://schemas.openxmlformats.org/officeDocument/2006/relationships/image" Target="../media/image142.png"/><Relationship Id="rId135" Type="http://schemas.openxmlformats.org/officeDocument/2006/relationships/image" Target="../media/image169.png"/><Relationship Id="rId156" Type="http://schemas.openxmlformats.org/officeDocument/2006/relationships/customXml" Target="../ink/ink168.xml"/><Relationship Id="rId177" Type="http://schemas.openxmlformats.org/officeDocument/2006/relationships/image" Target="../media/image190.png"/><Relationship Id="rId198" Type="http://schemas.openxmlformats.org/officeDocument/2006/relationships/customXml" Target="../ink/ink189.xml"/><Relationship Id="rId202" Type="http://schemas.openxmlformats.org/officeDocument/2006/relationships/customXml" Target="../ink/ink191.xml"/><Relationship Id="rId223" Type="http://schemas.openxmlformats.org/officeDocument/2006/relationships/image" Target="../media/image213.png"/><Relationship Id="rId244" Type="http://schemas.openxmlformats.org/officeDocument/2006/relationships/customXml" Target="../ink/ink212.xml"/><Relationship Id="rId18" Type="http://schemas.openxmlformats.org/officeDocument/2006/relationships/customXml" Target="../ink/ink99.xml"/><Relationship Id="rId39" Type="http://schemas.openxmlformats.org/officeDocument/2006/relationships/image" Target="../media/image121.png"/><Relationship Id="rId265" Type="http://schemas.openxmlformats.org/officeDocument/2006/relationships/image" Target="../media/image234.png"/><Relationship Id="rId286" Type="http://schemas.openxmlformats.org/officeDocument/2006/relationships/customXml" Target="../ink/ink233.xml"/><Relationship Id="rId50" Type="http://schemas.openxmlformats.org/officeDocument/2006/relationships/customXml" Target="../ink/ink115.xml"/><Relationship Id="rId104" Type="http://schemas.openxmlformats.org/officeDocument/2006/relationships/customXml" Target="../ink/ink142.xml"/><Relationship Id="rId125" Type="http://schemas.openxmlformats.org/officeDocument/2006/relationships/image" Target="../media/image164.png"/><Relationship Id="rId146" Type="http://schemas.openxmlformats.org/officeDocument/2006/relationships/customXml" Target="../ink/ink163.xml"/><Relationship Id="rId167" Type="http://schemas.openxmlformats.org/officeDocument/2006/relationships/image" Target="../media/image185.png"/><Relationship Id="rId188" Type="http://schemas.openxmlformats.org/officeDocument/2006/relationships/customXml" Target="../ink/ink184.xml"/><Relationship Id="rId311" Type="http://schemas.openxmlformats.org/officeDocument/2006/relationships/image" Target="../media/image257.png"/><Relationship Id="rId71" Type="http://schemas.openxmlformats.org/officeDocument/2006/relationships/image" Target="../media/image137.png"/><Relationship Id="rId92" Type="http://schemas.openxmlformats.org/officeDocument/2006/relationships/customXml" Target="../ink/ink136.xml"/><Relationship Id="rId213" Type="http://schemas.openxmlformats.org/officeDocument/2006/relationships/image" Target="../media/image208.png"/><Relationship Id="rId234" Type="http://schemas.openxmlformats.org/officeDocument/2006/relationships/customXml" Target="../ink/ink207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16.png"/><Relationship Id="rId255" Type="http://schemas.openxmlformats.org/officeDocument/2006/relationships/image" Target="../media/image229.png"/><Relationship Id="rId276" Type="http://schemas.openxmlformats.org/officeDocument/2006/relationships/customXml" Target="../ink/ink228.xml"/><Relationship Id="rId297" Type="http://schemas.openxmlformats.org/officeDocument/2006/relationships/image" Target="../media/image250.png"/><Relationship Id="rId40" Type="http://schemas.openxmlformats.org/officeDocument/2006/relationships/customXml" Target="../ink/ink110.xml"/><Relationship Id="rId115" Type="http://schemas.openxmlformats.org/officeDocument/2006/relationships/image" Target="../media/image159.png"/><Relationship Id="rId136" Type="http://schemas.openxmlformats.org/officeDocument/2006/relationships/customXml" Target="../ink/ink158.xml"/><Relationship Id="rId157" Type="http://schemas.openxmlformats.org/officeDocument/2006/relationships/image" Target="../media/image180.png"/><Relationship Id="rId178" Type="http://schemas.openxmlformats.org/officeDocument/2006/relationships/customXml" Target="../ink/ink179.xml"/><Relationship Id="rId301" Type="http://schemas.openxmlformats.org/officeDocument/2006/relationships/image" Target="../media/image252.png"/><Relationship Id="rId61" Type="http://schemas.openxmlformats.org/officeDocument/2006/relationships/image" Target="../media/image132.png"/><Relationship Id="rId82" Type="http://schemas.openxmlformats.org/officeDocument/2006/relationships/customXml" Target="../ink/ink1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11.png"/><Relationship Id="rId224" Type="http://schemas.openxmlformats.org/officeDocument/2006/relationships/customXml" Target="../ink/ink202.xml"/><Relationship Id="rId245" Type="http://schemas.openxmlformats.org/officeDocument/2006/relationships/image" Target="../media/image224.png"/><Relationship Id="rId266" Type="http://schemas.openxmlformats.org/officeDocument/2006/relationships/customXml" Target="../ink/ink223.xml"/><Relationship Id="rId287" Type="http://schemas.openxmlformats.org/officeDocument/2006/relationships/image" Target="../media/image245.png"/><Relationship Id="rId30" Type="http://schemas.openxmlformats.org/officeDocument/2006/relationships/customXml" Target="../ink/ink105.xml"/><Relationship Id="rId105" Type="http://schemas.openxmlformats.org/officeDocument/2006/relationships/image" Target="../media/image154.png"/><Relationship Id="rId126" Type="http://schemas.openxmlformats.org/officeDocument/2006/relationships/customXml" Target="../ink/ink153.xml"/><Relationship Id="rId147" Type="http://schemas.openxmlformats.org/officeDocument/2006/relationships/image" Target="../media/image175.png"/><Relationship Id="rId168" Type="http://schemas.openxmlformats.org/officeDocument/2006/relationships/customXml" Target="../ink/ink174.xml"/><Relationship Id="rId312" Type="http://schemas.openxmlformats.org/officeDocument/2006/relationships/customXml" Target="../ink/ink246.xml"/><Relationship Id="rId51" Type="http://schemas.openxmlformats.org/officeDocument/2006/relationships/image" Target="../media/image127.png"/><Relationship Id="rId72" Type="http://schemas.openxmlformats.org/officeDocument/2006/relationships/customXml" Target="../ink/ink126.xml"/><Relationship Id="rId93" Type="http://schemas.openxmlformats.org/officeDocument/2006/relationships/image" Target="../media/image148.png"/><Relationship Id="rId189" Type="http://schemas.openxmlformats.org/officeDocument/2006/relationships/image" Target="../media/image196.png"/><Relationship Id="rId3" Type="http://schemas.openxmlformats.org/officeDocument/2006/relationships/image" Target="../media/image7.png"/><Relationship Id="rId214" Type="http://schemas.openxmlformats.org/officeDocument/2006/relationships/customXml" Target="../ink/ink197.xml"/><Relationship Id="rId235" Type="http://schemas.openxmlformats.org/officeDocument/2006/relationships/image" Target="../media/image219.png"/><Relationship Id="rId256" Type="http://schemas.openxmlformats.org/officeDocument/2006/relationships/customXml" Target="../ink/ink218.xml"/><Relationship Id="rId277" Type="http://schemas.openxmlformats.org/officeDocument/2006/relationships/image" Target="../media/image240.png"/><Relationship Id="rId298" Type="http://schemas.openxmlformats.org/officeDocument/2006/relationships/customXml" Target="../ink/ink239.xml"/><Relationship Id="rId116" Type="http://schemas.openxmlformats.org/officeDocument/2006/relationships/customXml" Target="../ink/ink148.xml"/><Relationship Id="rId137" Type="http://schemas.openxmlformats.org/officeDocument/2006/relationships/image" Target="../media/image170.png"/><Relationship Id="rId158" Type="http://schemas.openxmlformats.org/officeDocument/2006/relationships/customXml" Target="../ink/ink169.xml"/><Relationship Id="rId302" Type="http://schemas.openxmlformats.org/officeDocument/2006/relationships/customXml" Target="../ink/ink241.xml"/><Relationship Id="rId20" Type="http://schemas.openxmlformats.org/officeDocument/2006/relationships/customXml" Target="../ink/ink100.xml"/><Relationship Id="rId41" Type="http://schemas.openxmlformats.org/officeDocument/2006/relationships/image" Target="../media/image122.png"/><Relationship Id="rId62" Type="http://schemas.openxmlformats.org/officeDocument/2006/relationships/customXml" Target="../ink/ink121.xml"/><Relationship Id="rId83" Type="http://schemas.openxmlformats.org/officeDocument/2006/relationships/image" Target="../media/image143.png"/><Relationship Id="rId179" Type="http://schemas.openxmlformats.org/officeDocument/2006/relationships/image" Target="../media/image191.png"/><Relationship Id="rId190" Type="http://schemas.openxmlformats.org/officeDocument/2006/relationships/customXml" Target="../ink/ink185.xml"/><Relationship Id="rId204" Type="http://schemas.openxmlformats.org/officeDocument/2006/relationships/customXml" Target="../ink/ink192.xml"/><Relationship Id="rId225" Type="http://schemas.openxmlformats.org/officeDocument/2006/relationships/image" Target="../media/image214.png"/><Relationship Id="rId246" Type="http://schemas.openxmlformats.org/officeDocument/2006/relationships/customXml" Target="../ink/ink213.xml"/><Relationship Id="rId267" Type="http://schemas.openxmlformats.org/officeDocument/2006/relationships/image" Target="../media/image235.png"/><Relationship Id="rId288" Type="http://schemas.openxmlformats.org/officeDocument/2006/relationships/customXml" Target="../ink/ink234.xml"/><Relationship Id="rId106" Type="http://schemas.openxmlformats.org/officeDocument/2006/relationships/customXml" Target="../ink/ink143.xml"/><Relationship Id="rId127" Type="http://schemas.openxmlformats.org/officeDocument/2006/relationships/image" Target="../media/image165.png"/><Relationship Id="rId313" Type="http://schemas.openxmlformats.org/officeDocument/2006/relationships/image" Target="../media/image258.png"/><Relationship Id="rId10" Type="http://schemas.openxmlformats.org/officeDocument/2006/relationships/customXml" Target="../ink/ink95.xml"/><Relationship Id="rId31" Type="http://schemas.openxmlformats.org/officeDocument/2006/relationships/image" Target="../media/image117.png"/><Relationship Id="rId52" Type="http://schemas.openxmlformats.org/officeDocument/2006/relationships/customXml" Target="../ink/ink116.xml"/><Relationship Id="rId73" Type="http://schemas.openxmlformats.org/officeDocument/2006/relationships/image" Target="../media/image138.png"/><Relationship Id="rId94" Type="http://schemas.openxmlformats.org/officeDocument/2006/relationships/customXml" Target="../ink/ink137.xml"/><Relationship Id="rId148" Type="http://schemas.openxmlformats.org/officeDocument/2006/relationships/customXml" Target="../ink/ink164.xml"/><Relationship Id="rId169" Type="http://schemas.openxmlformats.org/officeDocument/2006/relationships/image" Target="../media/image186.png"/><Relationship Id="rId4" Type="http://schemas.openxmlformats.org/officeDocument/2006/relationships/customXml" Target="../ink/ink92.xml"/><Relationship Id="rId180" Type="http://schemas.openxmlformats.org/officeDocument/2006/relationships/customXml" Target="../ink/ink180.xml"/><Relationship Id="rId215" Type="http://schemas.openxmlformats.org/officeDocument/2006/relationships/image" Target="../media/image209.png"/><Relationship Id="rId236" Type="http://schemas.openxmlformats.org/officeDocument/2006/relationships/customXml" Target="../ink/ink208.xml"/><Relationship Id="rId257" Type="http://schemas.openxmlformats.org/officeDocument/2006/relationships/image" Target="../media/image230.png"/><Relationship Id="rId278" Type="http://schemas.openxmlformats.org/officeDocument/2006/relationships/customXml" Target="../ink/ink229.xml"/><Relationship Id="rId303" Type="http://schemas.openxmlformats.org/officeDocument/2006/relationships/image" Target="../media/image253.png"/><Relationship Id="rId42" Type="http://schemas.openxmlformats.org/officeDocument/2006/relationships/customXml" Target="../ink/ink111.xml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155.png"/><Relationship Id="rId289" Type="http://schemas.openxmlformats.org/officeDocument/2006/relationships/image" Target="../media/image246.png"/><Relationship Id="rId11" Type="http://schemas.openxmlformats.org/officeDocument/2006/relationships/image" Target="../media/image107.png"/><Relationship Id="rId53" Type="http://schemas.openxmlformats.org/officeDocument/2006/relationships/image" Target="../media/image128.png"/><Relationship Id="rId149" Type="http://schemas.openxmlformats.org/officeDocument/2006/relationships/image" Target="../media/image176.png"/><Relationship Id="rId95" Type="http://schemas.openxmlformats.org/officeDocument/2006/relationships/image" Target="../media/image149.png"/><Relationship Id="rId160" Type="http://schemas.openxmlformats.org/officeDocument/2006/relationships/customXml" Target="../ink/ink170.xml"/><Relationship Id="rId216" Type="http://schemas.openxmlformats.org/officeDocument/2006/relationships/customXml" Target="../ink/ink198.xml"/><Relationship Id="rId258" Type="http://schemas.openxmlformats.org/officeDocument/2006/relationships/customXml" Target="../ink/ink219.xml"/><Relationship Id="rId22" Type="http://schemas.openxmlformats.org/officeDocument/2006/relationships/customXml" Target="../ink/ink101.xml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71" Type="http://schemas.openxmlformats.org/officeDocument/2006/relationships/image" Target="../media/image187.png"/><Relationship Id="rId227" Type="http://schemas.openxmlformats.org/officeDocument/2006/relationships/image" Target="../media/image215.png"/><Relationship Id="rId269" Type="http://schemas.openxmlformats.org/officeDocument/2006/relationships/image" Target="../media/image236.png"/><Relationship Id="rId33" Type="http://schemas.openxmlformats.org/officeDocument/2006/relationships/image" Target="../media/image118.png"/><Relationship Id="rId129" Type="http://schemas.openxmlformats.org/officeDocument/2006/relationships/image" Target="../media/image166.png"/><Relationship Id="rId280" Type="http://schemas.openxmlformats.org/officeDocument/2006/relationships/customXml" Target="../ink/ink230.xml"/><Relationship Id="rId75" Type="http://schemas.openxmlformats.org/officeDocument/2006/relationships/image" Target="../media/image139.png"/><Relationship Id="rId140" Type="http://schemas.openxmlformats.org/officeDocument/2006/relationships/customXml" Target="../ink/ink160.xml"/><Relationship Id="rId182" Type="http://schemas.openxmlformats.org/officeDocument/2006/relationships/customXml" Target="../ink/ink181.xml"/><Relationship Id="rId6" Type="http://schemas.openxmlformats.org/officeDocument/2006/relationships/customXml" Target="../ink/ink93.xml"/><Relationship Id="rId238" Type="http://schemas.openxmlformats.org/officeDocument/2006/relationships/customXml" Target="../ink/ink209.xml"/><Relationship Id="rId291" Type="http://schemas.openxmlformats.org/officeDocument/2006/relationships/image" Target="../media/image247.png"/><Relationship Id="rId305" Type="http://schemas.openxmlformats.org/officeDocument/2006/relationships/image" Target="../media/image254.png"/><Relationship Id="rId44" Type="http://schemas.openxmlformats.org/officeDocument/2006/relationships/customXml" Target="../ink/ink112.xml"/><Relationship Id="rId86" Type="http://schemas.openxmlformats.org/officeDocument/2006/relationships/customXml" Target="../ink/ink133.xml"/><Relationship Id="rId15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1" Type="http://schemas.openxmlformats.org/officeDocument/2006/relationships/customXml" Target="../ink/ink255.xml"/><Relationship Id="rId42" Type="http://schemas.openxmlformats.org/officeDocument/2006/relationships/image" Target="../media/image278.png"/><Relationship Id="rId63" Type="http://schemas.openxmlformats.org/officeDocument/2006/relationships/customXml" Target="../ink/ink276.xml"/><Relationship Id="rId84" Type="http://schemas.openxmlformats.org/officeDocument/2006/relationships/image" Target="../media/image299.png"/><Relationship Id="rId138" Type="http://schemas.openxmlformats.org/officeDocument/2006/relationships/image" Target="../media/image326.png"/><Relationship Id="rId159" Type="http://schemas.openxmlformats.org/officeDocument/2006/relationships/customXml" Target="../ink/ink324.xml"/><Relationship Id="rId170" Type="http://schemas.openxmlformats.org/officeDocument/2006/relationships/image" Target="../media/image342.png"/><Relationship Id="rId107" Type="http://schemas.openxmlformats.org/officeDocument/2006/relationships/customXml" Target="../ink/ink298.xml"/><Relationship Id="rId11" Type="http://schemas.openxmlformats.org/officeDocument/2006/relationships/customXml" Target="../ink/ink250.xml"/><Relationship Id="rId32" Type="http://schemas.openxmlformats.org/officeDocument/2006/relationships/image" Target="../media/image273.png"/><Relationship Id="rId53" Type="http://schemas.openxmlformats.org/officeDocument/2006/relationships/customXml" Target="../ink/ink271.xml"/><Relationship Id="rId74" Type="http://schemas.openxmlformats.org/officeDocument/2006/relationships/image" Target="../media/image294.png"/><Relationship Id="rId128" Type="http://schemas.openxmlformats.org/officeDocument/2006/relationships/image" Target="../media/image321.png"/><Relationship Id="rId149" Type="http://schemas.openxmlformats.org/officeDocument/2006/relationships/customXml" Target="../ink/ink319.xml"/><Relationship Id="rId5" Type="http://schemas.openxmlformats.org/officeDocument/2006/relationships/customXml" Target="../ink/ink247.xml"/><Relationship Id="rId95" Type="http://schemas.openxmlformats.org/officeDocument/2006/relationships/customXml" Target="../ink/ink292.xml"/><Relationship Id="rId160" Type="http://schemas.openxmlformats.org/officeDocument/2006/relationships/image" Target="../media/image337.png"/><Relationship Id="rId22" Type="http://schemas.openxmlformats.org/officeDocument/2006/relationships/image" Target="../media/image268.png"/><Relationship Id="rId43" Type="http://schemas.openxmlformats.org/officeDocument/2006/relationships/customXml" Target="../ink/ink266.xml"/><Relationship Id="rId64" Type="http://schemas.openxmlformats.org/officeDocument/2006/relationships/image" Target="../media/image289.png"/><Relationship Id="rId118" Type="http://schemas.openxmlformats.org/officeDocument/2006/relationships/image" Target="../media/image316.png"/><Relationship Id="rId139" Type="http://schemas.openxmlformats.org/officeDocument/2006/relationships/customXml" Target="../ink/ink314.xml"/><Relationship Id="rId85" Type="http://schemas.openxmlformats.org/officeDocument/2006/relationships/customXml" Target="../ink/ink287.xml"/><Relationship Id="rId150" Type="http://schemas.openxmlformats.org/officeDocument/2006/relationships/image" Target="../media/image332.png"/><Relationship Id="rId171" Type="http://schemas.openxmlformats.org/officeDocument/2006/relationships/customXml" Target="../ink/ink330.xml"/><Relationship Id="rId12" Type="http://schemas.openxmlformats.org/officeDocument/2006/relationships/image" Target="../media/image263.png"/><Relationship Id="rId33" Type="http://schemas.openxmlformats.org/officeDocument/2006/relationships/customXml" Target="../ink/ink261.xml"/><Relationship Id="rId108" Type="http://schemas.openxmlformats.org/officeDocument/2006/relationships/image" Target="../media/image311.png"/><Relationship Id="rId129" Type="http://schemas.openxmlformats.org/officeDocument/2006/relationships/customXml" Target="../ink/ink309.xml"/><Relationship Id="rId54" Type="http://schemas.openxmlformats.org/officeDocument/2006/relationships/image" Target="../media/image284.png"/><Relationship Id="rId75" Type="http://schemas.openxmlformats.org/officeDocument/2006/relationships/customXml" Target="../ink/ink282.xml"/><Relationship Id="rId96" Type="http://schemas.openxmlformats.org/officeDocument/2006/relationships/image" Target="../media/image305.png"/><Relationship Id="rId140" Type="http://schemas.openxmlformats.org/officeDocument/2006/relationships/image" Target="../media/image327.png"/><Relationship Id="rId161" Type="http://schemas.openxmlformats.org/officeDocument/2006/relationships/customXml" Target="../ink/ink325.xml"/><Relationship Id="rId6" Type="http://schemas.openxmlformats.org/officeDocument/2006/relationships/image" Target="../media/image260.png"/><Relationship Id="rId23" Type="http://schemas.openxmlformats.org/officeDocument/2006/relationships/customXml" Target="../ink/ink256.xml"/><Relationship Id="rId28" Type="http://schemas.openxmlformats.org/officeDocument/2006/relationships/image" Target="../media/image271.png"/><Relationship Id="rId49" Type="http://schemas.openxmlformats.org/officeDocument/2006/relationships/customXml" Target="../ink/ink269.xml"/><Relationship Id="rId114" Type="http://schemas.openxmlformats.org/officeDocument/2006/relationships/image" Target="../media/image314.png"/><Relationship Id="rId119" Type="http://schemas.openxmlformats.org/officeDocument/2006/relationships/customXml" Target="../ink/ink304.xml"/><Relationship Id="rId44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customXml" Target="../ink/ink277.xml"/><Relationship Id="rId81" Type="http://schemas.openxmlformats.org/officeDocument/2006/relationships/customXml" Target="../ink/ink285.xml"/><Relationship Id="rId86" Type="http://schemas.openxmlformats.org/officeDocument/2006/relationships/image" Target="../media/image300.png"/><Relationship Id="rId130" Type="http://schemas.openxmlformats.org/officeDocument/2006/relationships/image" Target="../media/image322.png"/><Relationship Id="rId135" Type="http://schemas.openxmlformats.org/officeDocument/2006/relationships/customXml" Target="../ink/ink312.xml"/><Relationship Id="rId151" Type="http://schemas.openxmlformats.org/officeDocument/2006/relationships/customXml" Target="../ink/ink320.xml"/><Relationship Id="rId156" Type="http://schemas.openxmlformats.org/officeDocument/2006/relationships/image" Target="../media/image335.png"/><Relationship Id="rId177" Type="http://schemas.openxmlformats.org/officeDocument/2006/relationships/customXml" Target="../ink/ink333.xml"/><Relationship Id="rId172" Type="http://schemas.openxmlformats.org/officeDocument/2006/relationships/image" Target="../media/image343.png"/><Relationship Id="rId13" Type="http://schemas.openxmlformats.org/officeDocument/2006/relationships/customXml" Target="../ink/ink251.xml"/><Relationship Id="rId18" Type="http://schemas.openxmlformats.org/officeDocument/2006/relationships/image" Target="../media/image266.png"/><Relationship Id="rId39" Type="http://schemas.openxmlformats.org/officeDocument/2006/relationships/customXml" Target="../ink/ink264.xml"/><Relationship Id="rId109" Type="http://schemas.openxmlformats.org/officeDocument/2006/relationships/customXml" Target="../ink/ink299.xml"/><Relationship Id="rId34" Type="http://schemas.openxmlformats.org/officeDocument/2006/relationships/image" Target="../media/image274.png"/><Relationship Id="rId50" Type="http://schemas.openxmlformats.org/officeDocument/2006/relationships/image" Target="../media/image282.png"/><Relationship Id="rId55" Type="http://schemas.openxmlformats.org/officeDocument/2006/relationships/customXml" Target="../ink/ink272.xml"/><Relationship Id="rId76" Type="http://schemas.openxmlformats.org/officeDocument/2006/relationships/image" Target="../media/image295.png"/><Relationship Id="rId97" Type="http://schemas.openxmlformats.org/officeDocument/2006/relationships/customXml" Target="../ink/ink293.xml"/><Relationship Id="rId104" Type="http://schemas.openxmlformats.org/officeDocument/2006/relationships/image" Target="../media/image309.png"/><Relationship Id="rId120" Type="http://schemas.openxmlformats.org/officeDocument/2006/relationships/image" Target="../media/image317.png"/><Relationship Id="rId125" Type="http://schemas.openxmlformats.org/officeDocument/2006/relationships/customXml" Target="../ink/ink307.xml"/><Relationship Id="rId141" Type="http://schemas.openxmlformats.org/officeDocument/2006/relationships/customXml" Target="../ink/ink315.xml"/><Relationship Id="rId146" Type="http://schemas.openxmlformats.org/officeDocument/2006/relationships/image" Target="../media/image330.png"/><Relationship Id="rId167" Type="http://schemas.openxmlformats.org/officeDocument/2006/relationships/customXml" Target="../ink/ink328.xml"/><Relationship Id="rId7" Type="http://schemas.openxmlformats.org/officeDocument/2006/relationships/customXml" Target="../ink/ink248.xml"/><Relationship Id="rId71" Type="http://schemas.openxmlformats.org/officeDocument/2006/relationships/customXml" Target="../ink/ink280.xml"/><Relationship Id="rId92" Type="http://schemas.openxmlformats.org/officeDocument/2006/relationships/image" Target="../media/image303.png"/><Relationship Id="rId162" Type="http://schemas.openxmlformats.org/officeDocument/2006/relationships/image" Target="../media/image33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59.xml"/><Relationship Id="rId24" Type="http://schemas.openxmlformats.org/officeDocument/2006/relationships/image" Target="../media/image269.png"/><Relationship Id="rId40" Type="http://schemas.openxmlformats.org/officeDocument/2006/relationships/image" Target="../media/image277.png"/><Relationship Id="rId45" Type="http://schemas.openxmlformats.org/officeDocument/2006/relationships/customXml" Target="../ink/ink267.xml"/><Relationship Id="rId66" Type="http://schemas.openxmlformats.org/officeDocument/2006/relationships/image" Target="../media/image290.png"/><Relationship Id="rId87" Type="http://schemas.openxmlformats.org/officeDocument/2006/relationships/customXml" Target="../ink/ink288.xml"/><Relationship Id="rId110" Type="http://schemas.openxmlformats.org/officeDocument/2006/relationships/image" Target="../media/image312.png"/><Relationship Id="rId115" Type="http://schemas.openxmlformats.org/officeDocument/2006/relationships/customXml" Target="../ink/ink302.xml"/><Relationship Id="rId131" Type="http://schemas.openxmlformats.org/officeDocument/2006/relationships/customXml" Target="../ink/ink310.xml"/><Relationship Id="rId136" Type="http://schemas.openxmlformats.org/officeDocument/2006/relationships/image" Target="../media/image325.png"/><Relationship Id="rId157" Type="http://schemas.openxmlformats.org/officeDocument/2006/relationships/customXml" Target="../ink/ink323.xml"/><Relationship Id="rId178" Type="http://schemas.openxmlformats.org/officeDocument/2006/relationships/image" Target="../media/image346.png"/><Relationship Id="rId61" Type="http://schemas.openxmlformats.org/officeDocument/2006/relationships/customXml" Target="../ink/ink275.xml"/><Relationship Id="rId82" Type="http://schemas.openxmlformats.org/officeDocument/2006/relationships/image" Target="../media/image298.png"/><Relationship Id="rId152" Type="http://schemas.openxmlformats.org/officeDocument/2006/relationships/image" Target="../media/image333.png"/><Relationship Id="rId173" Type="http://schemas.openxmlformats.org/officeDocument/2006/relationships/customXml" Target="../ink/ink331.xml"/><Relationship Id="rId19" Type="http://schemas.openxmlformats.org/officeDocument/2006/relationships/customXml" Target="../ink/ink254.xml"/><Relationship Id="rId14" Type="http://schemas.openxmlformats.org/officeDocument/2006/relationships/image" Target="../media/image264.png"/><Relationship Id="rId30" Type="http://schemas.openxmlformats.org/officeDocument/2006/relationships/image" Target="../media/image272.png"/><Relationship Id="rId35" Type="http://schemas.openxmlformats.org/officeDocument/2006/relationships/customXml" Target="../ink/ink262.xml"/><Relationship Id="rId56" Type="http://schemas.openxmlformats.org/officeDocument/2006/relationships/image" Target="../media/image285.png"/><Relationship Id="rId77" Type="http://schemas.openxmlformats.org/officeDocument/2006/relationships/customXml" Target="../ink/ink283.xml"/><Relationship Id="rId100" Type="http://schemas.openxmlformats.org/officeDocument/2006/relationships/image" Target="../media/image307.png"/><Relationship Id="rId105" Type="http://schemas.openxmlformats.org/officeDocument/2006/relationships/customXml" Target="../ink/ink297.xml"/><Relationship Id="rId126" Type="http://schemas.openxmlformats.org/officeDocument/2006/relationships/image" Target="../media/image320.png"/><Relationship Id="rId147" Type="http://schemas.openxmlformats.org/officeDocument/2006/relationships/customXml" Target="../ink/ink318.xml"/><Relationship Id="rId168" Type="http://schemas.openxmlformats.org/officeDocument/2006/relationships/image" Target="../media/image341.png"/><Relationship Id="rId8" Type="http://schemas.openxmlformats.org/officeDocument/2006/relationships/image" Target="../media/image261.png"/><Relationship Id="rId51" Type="http://schemas.openxmlformats.org/officeDocument/2006/relationships/customXml" Target="../ink/ink270.xml"/><Relationship Id="rId72" Type="http://schemas.openxmlformats.org/officeDocument/2006/relationships/image" Target="../media/image293.png"/><Relationship Id="rId93" Type="http://schemas.openxmlformats.org/officeDocument/2006/relationships/customXml" Target="../ink/ink291.xml"/><Relationship Id="rId98" Type="http://schemas.openxmlformats.org/officeDocument/2006/relationships/image" Target="../media/image306.png"/><Relationship Id="rId121" Type="http://schemas.openxmlformats.org/officeDocument/2006/relationships/customXml" Target="../ink/ink305.xml"/><Relationship Id="rId142" Type="http://schemas.openxmlformats.org/officeDocument/2006/relationships/image" Target="../media/image328.png"/><Relationship Id="rId163" Type="http://schemas.openxmlformats.org/officeDocument/2006/relationships/customXml" Target="../ink/ink326.xml"/><Relationship Id="rId3" Type="http://schemas.openxmlformats.org/officeDocument/2006/relationships/image" Target="../media/image7.png"/><Relationship Id="rId25" Type="http://schemas.openxmlformats.org/officeDocument/2006/relationships/customXml" Target="../ink/ink257.xml"/><Relationship Id="rId46" Type="http://schemas.openxmlformats.org/officeDocument/2006/relationships/image" Target="../media/image280.png"/><Relationship Id="rId67" Type="http://schemas.openxmlformats.org/officeDocument/2006/relationships/customXml" Target="../ink/ink278.xml"/><Relationship Id="rId116" Type="http://schemas.openxmlformats.org/officeDocument/2006/relationships/image" Target="../media/image315.png"/><Relationship Id="rId137" Type="http://schemas.openxmlformats.org/officeDocument/2006/relationships/customXml" Target="../ink/ink313.xml"/><Relationship Id="rId158" Type="http://schemas.openxmlformats.org/officeDocument/2006/relationships/image" Target="../media/image336.png"/><Relationship Id="rId20" Type="http://schemas.openxmlformats.org/officeDocument/2006/relationships/image" Target="../media/image267.png"/><Relationship Id="rId41" Type="http://schemas.openxmlformats.org/officeDocument/2006/relationships/customXml" Target="../ink/ink265.xml"/><Relationship Id="rId62" Type="http://schemas.openxmlformats.org/officeDocument/2006/relationships/image" Target="../media/image288.png"/><Relationship Id="rId83" Type="http://schemas.openxmlformats.org/officeDocument/2006/relationships/customXml" Target="../ink/ink286.xml"/><Relationship Id="rId88" Type="http://schemas.openxmlformats.org/officeDocument/2006/relationships/image" Target="../media/image301.png"/><Relationship Id="rId111" Type="http://schemas.openxmlformats.org/officeDocument/2006/relationships/customXml" Target="../ink/ink300.xml"/><Relationship Id="rId132" Type="http://schemas.openxmlformats.org/officeDocument/2006/relationships/image" Target="../media/image323.png"/><Relationship Id="rId153" Type="http://schemas.openxmlformats.org/officeDocument/2006/relationships/customXml" Target="../ink/ink321.xml"/><Relationship Id="rId174" Type="http://schemas.openxmlformats.org/officeDocument/2006/relationships/image" Target="../media/image344.png"/><Relationship Id="rId179" Type="http://schemas.openxmlformats.org/officeDocument/2006/relationships/customXml" Target="../ink/ink334.xml"/><Relationship Id="rId15" Type="http://schemas.openxmlformats.org/officeDocument/2006/relationships/customXml" Target="../ink/ink252.xml"/><Relationship Id="rId36" Type="http://schemas.openxmlformats.org/officeDocument/2006/relationships/image" Target="../media/image275.png"/><Relationship Id="rId57" Type="http://schemas.openxmlformats.org/officeDocument/2006/relationships/customXml" Target="../ink/ink273.xml"/><Relationship Id="rId106" Type="http://schemas.openxmlformats.org/officeDocument/2006/relationships/image" Target="../media/image310.png"/><Relationship Id="rId127" Type="http://schemas.openxmlformats.org/officeDocument/2006/relationships/customXml" Target="../ink/ink308.xml"/><Relationship Id="rId10" Type="http://schemas.openxmlformats.org/officeDocument/2006/relationships/image" Target="../media/image262.png"/><Relationship Id="rId31" Type="http://schemas.openxmlformats.org/officeDocument/2006/relationships/customXml" Target="../ink/ink260.xml"/><Relationship Id="rId52" Type="http://schemas.openxmlformats.org/officeDocument/2006/relationships/image" Target="../media/image283.png"/><Relationship Id="rId73" Type="http://schemas.openxmlformats.org/officeDocument/2006/relationships/customXml" Target="../ink/ink281.xml"/><Relationship Id="rId78" Type="http://schemas.openxmlformats.org/officeDocument/2006/relationships/image" Target="../media/image296.png"/><Relationship Id="rId94" Type="http://schemas.openxmlformats.org/officeDocument/2006/relationships/image" Target="../media/image304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318.png"/><Relationship Id="rId143" Type="http://schemas.openxmlformats.org/officeDocument/2006/relationships/customXml" Target="../ink/ink316.xml"/><Relationship Id="rId148" Type="http://schemas.openxmlformats.org/officeDocument/2006/relationships/image" Target="../media/image331.png"/><Relationship Id="rId164" Type="http://schemas.openxmlformats.org/officeDocument/2006/relationships/image" Target="../media/image339.png"/><Relationship Id="rId169" Type="http://schemas.openxmlformats.org/officeDocument/2006/relationships/customXml" Target="../ink/ink329.xml"/><Relationship Id="rId4" Type="http://schemas.openxmlformats.org/officeDocument/2006/relationships/image" Target="../media/image259.png"/><Relationship Id="rId9" Type="http://schemas.openxmlformats.org/officeDocument/2006/relationships/customXml" Target="../ink/ink249.xml"/><Relationship Id="rId180" Type="http://schemas.openxmlformats.org/officeDocument/2006/relationships/image" Target="../media/image347.png"/><Relationship Id="rId26" Type="http://schemas.openxmlformats.org/officeDocument/2006/relationships/image" Target="../media/image270.png"/><Relationship Id="rId47" Type="http://schemas.openxmlformats.org/officeDocument/2006/relationships/customXml" Target="../ink/ink268.xml"/><Relationship Id="rId68" Type="http://schemas.openxmlformats.org/officeDocument/2006/relationships/image" Target="../media/image291.png"/><Relationship Id="rId89" Type="http://schemas.openxmlformats.org/officeDocument/2006/relationships/customXml" Target="../ink/ink289.xml"/><Relationship Id="rId112" Type="http://schemas.openxmlformats.org/officeDocument/2006/relationships/image" Target="../media/image313.png"/><Relationship Id="rId133" Type="http://schemas.openxmlformats.org/officeDocument/2006/relationships/customXml" Target="../ink/ink311.xml"/><Relationship Id="rId154" Type="http://schemas.openxmlformats.org/officeDocument/2006/relationships/image" Target="../media/image334.png"/><Relationship Id="rId175" Type="http://schemas.openxmlformats.org/officeDocument/2006/relationships/customXml" Target="../ink/ink332.xml"/><Relationship Id="rId16" Type="http://schemas.openxmlformats.org/officeDocument/2006/relationships/image" Target="../media/image265.png"/><Relationship Id="rId37" Type="http://schemas.openxmlformats.org/officeDocument/2006/relationships/customXml" Target="../ink/ink263.xml"/><Relationship Id="rId58" Type="http://schemas.openxmlformats.org/officeDocument/2006/relationships/image" Target="../media/image286.png"/><Relationship Id="rId79" Type="http://schemas.openxmlformats.org/officeDocument/2006/relationships/customXml" Target="../ink/ink284.xml"/><Relationship Id="rId102" Type="http://schemas.openxmlformats.org/officeDocument/2006/relationships/image" Target="../media/image308.png"/><Relationship Id="rId123" Type="http://schemas.openxmlformats.org/officeDocument/2006/relationships/customXml" Target="../ink/ink306.xml"/><Relationship Id="rId144" Type="http://schemas.openxmlformats.org/officeDocument/2006/relationships/image" Target="../media/image329.png"/><Relationship Id="rId90" Type="http://schemas.openxmlformats.org/officeDocument/2006/relationships/image" Target="../media/image302.png"/><Relationship Id="rId165" Type="http://schemas.openxmlformats.org/officeDocument/2006/relationships/customXml" Target="../ink/ink327.xml"/><Relationship Id="rId27" Type="http://schemas.openxmlformats.org/officeDocument/2006/relationships/customXml" Target="../ink/ink258.xml"/><Relationship Id="rId48" Type="http://schemas.openxmlformats.org/officeDocument/2006/relationships/image" Target="../media/image281.png"/><Relationship Id="rId69" Type="http://schemas.openxmlformats.org/officeDocument/2006/relationships/customXml" Target="../ink/ink279.xml"/><Relationship Id="rId113" Type="http://schemas.openxmlformats.org/officeDocument/2006/relationships/customXml" Target="../ink/ink301.xml"/><Relationship Id="rId134" Type="http://schemas.openxmlformats.org/officeDocument/2006/relationships/image" Target="../media/image324.png"/><Relationship Id="rId80" Type="http://schemas.openxmlformats.org/officeDocument/2006/relationships/image" Target="../media/image297.png"/><Relationship Id="rId155" Type="http://schemas.openxmlformats.org/officeDocument/2006/relationships/customXml" Target="../ink/ink322.xml"/><Relationship Id="rId176" Type="http://schemas.openxmlformats.org/officeDocument/2006/relationships/image" Target="../media/image345.png"/><Relationship Id="rId17" Type="http://schemas.openxmlformats.org/officeDocument/2006/relationships/customXml" Target="../ink/ink253.xml"/><Relationship Id="rId38" Type="http://schemas.openxmlformats.org/officeDocument/2006/relationships/image" Target="../media/image276.png"/><Relationship Id="rId59" Type="http://schemas.openxmlformats.org/officeDocument/2006/relationships/customXml" Target="../ink/ink274.xml"/><Relationship Id="rId103" Type="http://schemas.openxmlformats.org/officeDocument/2006/relationships/customXml" Target="../ink/ink296.xml"/><Relationship Id="rId124" Type="http://schemas.openxmlformats.org/officeDocument/2006/relationships/image" Target="../media/image319.png"/><Relationship Id="rId70" Type="http://schemas.openxmlformats.org/officeDocument/2006/relationships/image" Target="../media/image292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.png"/><Relationship Id="rId21" Type="http://schemas.openxmlformats.org/officeDocument/2006/relationships/image" Target="../media/image356.png"/><Relationship Id="rId42" Type="http://schemas.openxmlformats.org/officeDocument/2006/relationships/customXml" Target="../ink/ink354.xml"/><Relationship Id="rId63" Type="http://schemas.openxmlformats.org/officeDocument/2006/relationships/image" Target="../media/image377.png"/><Relationship Id="rId84" Type="http://schemas.openxmlformats.org/officeDocument/2006/relationships/customXml" Target="../ink/ink375.xml"/><Relationship Id="rId138" Type="http://schemas.openxmlformats.org/officeDocument/2006/relationships/customXml" Target="../ink/ink402.xml"/><Relationship Id="rId159" Type="http://schemas.openxmlformats.org/officeDocument/2006/relationships/image" Target="../media/image425.png"/><Relationship Id="rId170" Type="http://schemas.openxmlformats.org/officeDocument/2006/relationships/customXml" Target="../ink/ink418.xml"/><Relationship Id="rId191" Type="http://schemas.openxmlformats.org/officeDocument/2006/relationships/image" Target="../media/image441.png"/><Relationship Id="rId205" Type="http://schemas.openxmlformats.org/officeDocument/2006/relationships/image" Target="../media/image448.png"/><Relationship Id="rId226" Type="http://schemas.openxmlformats.org/officeDocument/2006/relationships/customXml" Target="../ink/ink446.xml"/><Relationship Id="rId107" Type="http://schemas.openxmlformats.org/officeDocument/2006/relationships/image" Target="../media/image399.png"/><Relationship Id="rId11" Type="http://schemas.openxmlformats.org/officeDocument/2006/relationships/image" Target="../media/image351.png"/><Relationship Id="rId32" Type="http://schemas.openxmlformats.org/officeDocument/2006/relationships/customXml" Target="../ink/ink349.xml"/><Relationship Id="rId53" Type="http://schemas.openxmlformats.org/officeDocument/2006/relationships/image" Target="../media/image372.png"/><Relationship Id="rId74" Type="http://schemas.openxmlformats.org/officeDocument/2006/relationships/customXml" Target="../ink/ink370.xml"/><Relationship Id="rId128" Type="http://schemas.openxmlformats.org/officeDocument/2006/relationships/customXml" Target="../ink/ink397.xml"/><Relationship Id="rId149" Type="http://schemas.openxmlformats.org/officeDocument/2006/relationships/image" Target="../media/image420.png"/><Relationship Id="rId5" Type="http://schemas.openxmlformats.org/officeDocument/2006/relationships/image" Target="../media/image348.png"/><Relationship Id="rId95" Type="http://schemas.openxmlformats.org/officeDocument/2006/relationships/image" Target="../media/image393.png"/><Relationship Id="rId160" Type="http://schemas.openxmlformats.org/officeDocument/2006/relationships/customXml" Target="../ink/ink413.xml"/><Relationship Id="rId181" Type="http://schemas.openxmlformats.org/officeDocument/2006/relationships/image" Target="../media/image436.png"/><Relationship Id="rId216" Type="http://schemas.openxmlformats.org/officeDocument/2006/relationships/customXml" Target="../ink/ink441.xml"/><Relationship Id="rId237" Type="http://schemas.openxmlformats.org/officeDocument/2006/relationships/image" Target="../media/image463.png"/><Relationship Id="rId22" Type="http://schemas.openxmlformats.org/officeDocument/2006/relationships/customXml" Target="../ink/ink344.xml"/><Relationship Id="rId43" Type="http://schemas.openxmlformats.org/officeDocument/2006/relationships/image" Target="../media/image367.png"/><Relationship Id="rId64" Type="http://schemas.openxmlformats.org/officeDocument/2006/relationships/customXml" Target="../ink/ink365.xml"/><Relationship Id="rId118" Type="http://schemas.openxmlformats.org/officeDocument/2006/relationships/customXml" Target="../ink/ink392.xml"/><Relationship Id="rId139" Type="http://schemas.openxmlformats.org/officeDocument/2006/relationships/image" Target="../media/image415.png"/><Relationship Id="rId85" Type="http://schemas.openxmlformats.org/officeDocument/2006/relationships/image" Target="../media/image388.png"/><Relationship Id="rId150" Type="http://schemas.openxmlformats.org/officeDocument/2006/relationships/customXml" Target="../ink/ink408.xml"/><Relationship Id="rId171" Type="http://schemas.openxmlformats.org/officeDocument/2006/relationships/image" Target="../media/image431.png"/><Relationship Id="rId192" Type="http://schemas.openxmlformats.org/officeDocument/2006/relationships/customXml" Target="../ink/ink429.xml"/><Relationship Id="rId206" Type="http://schemas.openxmlformats.org/officeDocument/2006/relationships/customXml" Target="../ink/ink436.xml"/><Relationship Id="rId227" Type="http://schemas.openxmlformats.org/officeDocument/2006/relationships/image" Target="../media/image458.png"/><Relationship Id="rId12" Type="http://schemas.openxmlformats.org/officeDocument/2006/relationships/customXml" Target="../ink/ink339.xml"/><Relationship Id="rId33" Type="http://schemas.openxmlformats.org/officeDocument/2006/relationships/image" Target="../media/image362.png"/><Relationship Id="rId108" Type="http://schemas.openxmlformats.org/officeDocument/2006/relationships/customXml" Target="../ink/ink387.xml"/><Relationship Id="rId129" Type="http://schemas.openxmlformats.org/officeDocument/2006/relationships/image" Target="../media/image410.png"/><Relationship Id="rId54" Type="http://schemas.openxmlformats.org/officeDocument/2006/relationships/customXml" Target="../ink/ink360.xml"/><Relationship Id="rId75" Type="http://schemas.openxmlformats.org/officeDocument/2006/relationships/image" Target="../media/image383.png"/><Relationship Id="rId96" Type="http://schemas.openxmlformats.org/officeDocument/2006/relationships/customXml" Target="../ink/ink381.xml"/><Relationship Id="rId140" Type="http://schemas.openxmlformats.org/officeDocument/2006/relationships/customXml" Target="../ink/ink403.xml"/><Relationship Id="rId161" Type="http://schemas.openxmlformats.org/officeDocument/2006/relationships/image" Target="../media/image426.png"/><Relationship Id="rId182" Type="http://schemas.openxmlformats.org/officeDocument/2006/relationships/customXml" Target="../ink/ink424.xml"/><Relationship Id="rId217" Type="http://schemas.openxmlformats.org/officeDocument/2006/relationships/image" Target="../media/image454.png"/><Relationship Id="rId6" Type="http://schemas.openxmlformats.org/officeDocument/2006/relationships/customXml" Target="../ink/ink336.xml"/><Relationship Id="rId238" Type="http://schemas.openxmlformats.org/officeDocument/2006/relationships/customXml" Target="../ink/ink452.xml"/><Relationship Id="rId23" Type="http://schemas.openxmlformats.org/officeDocument/2006/relationships/image" Target="../media/image357.png"/><Relationship Id="rId119" Type="http://schemas.openxmlformats.org/officeDocument/2006/relationships/image" Target="../media/image405.png"/><Relationship Id="rId44" Type="http://schemas.openxmlformats.org/officeDocument/2006/relationships/customXml" Target="../ink/ink355.xml"/><Relationship Id="rId65" Type="http://schemas.openxmlformats.org/officeDocument/2006/relationships/image" Target="../media/image378.png"/><Relationship Id="rId86" Type="http://schemas.openxmlformats.org/officeDocument/2006/relationships/customXml" Target="../ink/ink376.xml"/><Relationship Id="rId130" Type="http://schemas.openxmlformats.org/officeDocument/2006/relationships/customXml" Target="../ink/ink398.xml"/><Relationship Id="rId151" Type="http://schemas.openxmlformats.org/officeDocument/2006/relationships/image" Target="../media/image421.png"/><Relationship Id="rId172" Type="http://schemas.openxmlformats.org/officeDocument/2006/relationships/customXml" Target="../ink/ink419.xml"/><Relationship Id="rId193" Type="http://schemas.openxmlformats.org/officeDocument/2006/relationships/image" Target="../media/image442.png"/><Relationship Id="rId207" Type="http://schemas.openxmlformats.org/officeDocument/2006/relationships/image" Target="../media/image449.png"/><Relationship Id="rId228" Type="http://schemas.openxmlformats.org/officeDocument/2006/relationships/customXml" Target="../ink/ink447.xml"/><Relationship Id="rId13" Type="http://schemas.openxmlformats.org/officeDocument/2006/relationships/image" Target="../media/image352.png"/><Relationship Id="rId109" Type="http://schemas.openxmlformats.org/officeDocument/2006/relationships/image" Target="../media/image400.png"/><Relationship Id="rId34" Type="http://schemas.openxmlformats.org/officeDocument/2006/relationships/customXml" Target="../ink/ink350.xml"/><Relationship Id="rId55" Type="http://schemas.openxmlformats.org/officeDocument/2006/relationships/image" Target="../media/image373.png"/><Relationship Id="rId76" Type="http://schemas.openxmlformats.org/officeDocument/2006/relationships/customXml" Target="../ink/ink371.xml"/><Relationship Id="rId97" Type="http://schemas.openxmlformats.org/officeDocument/2006/relationships/image" Target="../media/image394.png"/><Relationship Id="rId120" Type="http://schemas.openxmlformats.org/officeDocument/2006/relationships/customXml" Target="../ink/ink393.xml"/><Relationship Id="rId141" Type="http://schemas.openxmlformats.org/officeDocument/2006/relationships/image" Target="../media/image416.png"/><Relationship Id="rId7" Type="http://schemas.openxmlformats.org/officeDocument/2006/relationships/image" Target="../media/image349.png"/><Relationship Id="rId162" Type="http://schemas.openxmlformats.org/officeDocument/2006/relationships/customXml" Target="../ink/ink414.xml"/><Relationship Id="rId183" Type="http://schemas.openxmlformats.org/officeDocument/2006/relationships/image" Target="../media/image437.png"/><Relationship Id="rId218" Type="http://schemas.openxmlformats.org/officeDocument/2006/relationships/customXml" Target="../ink/ink442.xml"/><Relationship Id="rId239" Type="http://schemas.openxmlformats.org/officeDocument/2006/relationships/image" Target="../media/image464.png"/><Relationship Id="rId24" Type="http://schemas.openxmlformats.org/officeDocument/2006/relationships/customXml" Target="../ink/ink345.xml"/><Relationship Id="rId45" Type="http://schemas.openxmlformats.org/officeDocument/2006/relationships/image" Target="../media/image368.png"/><Relationship Id="rId66" Type="http://schemas.openxmlformats.org/officeDocument/2006/relationships/customXml" Target="../ink/ink366.xml"/><Relationship Id="rId87" Type="http://schemas.openxmlformats.org/officeDocument/2006/relationships/image" Target="../media/image389.png"/><Relationship Id="rId110" Type="http://schemas.openxmlformats.org/officeDocument/2006/relationships/customXml" Target="../ink/ink388.xml"/><Relationship Id="rId131" Type="http://schemas.openxmlformats.org/officeDocument/2006/relationships/image" Target="../media/image411.png"/><Relationship Id="rId152" Type="http://schemas.openxmlformats.org/officeDocument/2006/relationships/customXml" Target="../ink/ink409.xml"/><Relationship Id="rId173" Type="http://schemas.openxmlformats.org/officeDocument/2006/relationships/image" Target="../media/image432.png"/><Relationship Id="rId194" Type="http://schemas.openxmlformats.org/officeDocument/2006/relationships/customXml" Target="../ink/ink430.xml"/><Relationship Id="rId208" Type="http://schemas.openxmlformats.org/officeDocument/2006/relationships/customXml" Target="../ink/ink437.xml"/><Relationship Id="rId229" Type="http://schemas.openxmlformats.org/officeDocument/2006/relationships/image" Target="../media/image459.png"/><Relationship Id="rId240" Type="http://schemas.openxmlformats.org/officeDocument/2006/relationships/customXml" Target="../ink/ink453.xml"/><Relationship Id="rId14" Type="http://schemas.openxmlformats.org/officeDocument/2006/relationships/customXml" Target="../ink/ink340.xml"/><Relationship Id="rId35" Type="http://schemas.openxmlformats.org/officeDocument/2006/relationships/image" Target="../media/image363.png"/><Relationship Id="rId56" Type="http://schemas.openxmlformats.org/officeDocument/2006/relationships/customXml" Target="../ink/ink361.xml"/><Relationship Id="rId77" Type="http://schemas.openxmlformats.org/officeDocument/2006/relationships/image" Target="../media/image384.png"/><Relationship Id="rId100" Type="http://schemas.openxmlformats.org/officeDocument/2006/relationships/customXml" Target="../ink/ink383.xml"/><Relationship Id="rId8" Type="http://schemas.openxmlformats.org/officeDocument/2006/relationships/customXml" Target="../ink/ink337.xml"/><Relationship Id="rId98" Type="http://schemas.openxmlformats.org/officeDocument/2006/relationships/customXml" Target="../ink/ink382.xml"/><Relationship Id="rId121" Type="http://schemas.openxmlformats.org/officeDocument/2006/relationships/image" Target="../media/image406.png"/><Relationship Id="rId142" Type="http://schemas.openxmlformats.org/officeDocument/2006/relationships/customXml" Target="../ink/ink404.xml"/><Relationship Id="rId163" Type="http://schemas.openxmlformats.org/officeDocument/2006/relationships/image" Target="../media/image427.png"/><Relationship Id="rId184" Type="http://schemas.openxmlformats.org/officeDocument/2006/relationships/customXml" Target="../ink/ink425.xml"/><Relationship Id="rId219" Type="http://schemas.openxmlformats.org/officeDocument/2006/relationships/image" Target="../media/image455.png"/><Relationship Id="rId230" Type="http://schemas.openxmlformats.org/officeDocument/2006/relationships/customXml" Target="../ink/ink448.xml"/><Relationship Id="rId25" Type="http://schemas.openxmlformats.org/officeDocument/2006/relationships/image" Target="../media/image358.png"/><Relationship Id="rId46" Type="http://schemas.openxmlformats.org/officeDocument/2006/relationships/customXml" Target="../ink/ink356.xml"/><Relationship Id="rId67" Type="http://schemas.openxmlformats.org/officeDocument/2006/relationships/image" Target="../media/image379.png"/><Relationship Id="rId88" Type="http://schemas.openxmlformats.org/officeDocument/2006/relationships/customXml" Target="../ink/ink377.xml"/><Relationship Id="rId111" Type="http://schemas.openxmlformats.org/officeDocument/2006/relationships/image" Target="../media/image401.png"/><Relationship Id="rId132" Type="http://schemas.openxmlformats.org/officeDocument/2006/relationships/customXml" Target="../ink/ink399.xml"/><Relationship Id="rId153" Type="http://schemas.openxmlformats.org/officeDocument/2006/relationships/image" Target="../media/image422.png"/><Relationship Id="rId174" Type="http://schemas.openxmlformats.org/officeDocument/2006/relationships/customXml" Target="../ink/ink420.xml"/><Relationship Id="rId195" Type="http://schemas.openxmlformats.org/officeDocument/2006/relationships/image" Target="../media/image443.png"/><Relationship Id="rId209" Type="http://schemas.openxmlformats.org/officeDocument/2006/relationships/image" Target="../media/image450.png"/><Relationship Id="rId220" Type="http://schemas.openxmlformats.org/officeDocument/2006/relationships/customXml" Target="../ink/ink443.xml"/><Relationship Id="rId241" Type="http://schemas.openxmlformats.org/officeDocument/2006/relationships/image" Target="../media/image465.png"/><Relationship Id="rId15" Type="http://schemas.openxmlformats.org/officeDocument/2006/relationships/image" Target="../media/image353.png"/><Relationship Id="rId36" Type="http://schemas.openxmlformats.org/officeDocument/2006/relationships/customXml" Target="../ink/ink351.xml"/><Relationship Id="rId57" Type="http://schemas.openxmlformats.org/officeDocument/2006/relationships/image" Target="../media/image374.png"/><Relationship Id="rId106" Type="http://schemas.openxmlformats.org/officeDocument/2006/relationships/customXml" Target="../ink/ink386.xml"/><Relationship Id="rId127" Type="http://schemas.openxmlformats.org/officeDocument/2006/relationships/image" Target="../media/image409.png"/><Relationship Id="rId10" Type="http://schemas.openxmlformats.org/officeDocument/2006/relationships/customXml" Target="../ink/ink338.xml"/><Relationship Id="rId31" Type="http://schemas.openxmlformats.org/officeDocument/2006/relationships/image" Target="../media/image361.png"/><Relationship Id="rId52" Type="http://schemas.openxmlformats.org/officeDocument/2006/relationships/customXml" Target="../ink/ink359.xml"/><Relationship Id="rId73" Type="http://schemas.openxmlformats.org/officeDocument/2006/relationships/image" Target="../media/image382.png"/><Relationship Id="rId78" Type="http://schemas.openxmlformats.org/officeDocument/2006/relationships/customXml" Target="../ink/ink372.xml"/><Relationship Id="rId94" Type="http://schemas.openxmlformats.org/officeDocument/2006/relationships/customXml" Target="../ink/ink380.xml"/><Relationship Id="rId99" Type="http://schemas.openxmlformats.org/officeDocument/2006/relationships/image" Target="../media/image395.png"/><Relationship Id="rId101" Type="http://schemas.openxmlformats.org/officeDocument/2006/relationships/image" Target="../media/image396.png"/><Relationship Id="rId122" Type="http://schemas.openxmlformats.org/officeDocument/2006/relationships/customXml" Target="../ink/ink394.xml"/><Relationship Id="rId143" Type="http://schemas.openxmlformats.org/officeDocument/2006/relationships/image" Target="../media/image417.png"/><Relationship Id="rId148" Type="http://schemas.openxmlformats.org/officeDocument/2006/relationships/customXml" Target="../ink/ink407.xml"/><Relationship Id="rId164" Type="http://schemas.openxmlformats.org/officeDocument/2006/relationships/customXml" Target="../ink/ink415.xml"/><Relationship Id="rId169" Type="http://schemas.openxmlformats.org/officeDocument/2006/relationships/image" Target="../media/image430.png"/><Relationship Id="rId185" Type="http://schemas.openxmlformats.org/officeDocument/2006/relationships/image" Target="../media/image438.png"/><Relationship Id="rId4" Type="http://schemas.openxmlformats.org/officeDocument/2006/relationships/customXml" Target="../ink/ink335.xml"/><Relationship Id="rId9" Type="http://schemas.openxmlformats.org/officeDocument/2006/relationships/image" Target="../media/image350.png"/><Relationship Id="rId180" Type="http://schemas.openxmlformats.org/officeDocument/2006/relationships/customXml" Target="../ink/ink423.xml"/><Relationship Id="rId210" Type="http://schemas.openxmlformats.org/officeDocument/2006/relationships/customXml" Target="../ink/ink438.xml"/><Relationship Id="rId215" Type="http://schemas.openxmlformats.org/officeDocument/2006/relationships/image" Target="../media/image453.png"/><Relationship Id="rId236" Type="http://schemas.openxmlformats.org/officeDocument/2006/relationships/customXml" Target="../ink/ink451.xml"/><Relationship Id="rId26" Type="http://schemas.openxmlformats.org/officeDocument/2006/relationships/customXml" Target="../ink/ink346.xml"/><Relationship Id="rId231" Type="http://schemas.openxmlformats.org/officeDocument/2006/relationships/image" Target="../media/image460.png"/><Relationship Id="rId47" Type="http://schemas.openxmlformats.org/officeDocument/2006/relationships/image" Target="../media/image369.png"/><Relationship Id="rId68" Type="http://schemas.openxmlformats.org/officeDocument/2006/relationships/customXml" Target="../ink/ink367.xml"/><Relationship Id="rId89" Type="http://schemas.openxmlformats.org/officeDocument/2006/relationships/image" Target="../media/image390.png"/><Relationship Id="rId112" Type="http://schemas.openxmlformats.org/officeDocument/2006/relationships/customXml" Target="../ink/ink389.xml"/><Relationship Id="rId133" Type="http://schemas.openxmlformats.org/officeDocument/2006/relationships/image" Target="../media/image412.png"/><Relationship Id="rId154" Type="http://schemas.openxmlformats.org/officeDocument/2006/relationships/customXml" Target="../ink/ink410.xml"/><Relationship Id="rId175" Type="http://schemas.openxmlformats.org/officeDocument/2006/relationships/image" Target="../media/image433.png"/><Relationship Id="rId196" Type="http://schemas.openxmlformats.org/officeDocument/2006/relationships/customXml" Target="../ink/ink431.xml"/><Relationship Id="rId200" Type="http://schemas.openxmlformats.org/officeDocument/2006/relationships/customXml" Target="../ink/ink433.xml"/><Relationship Id="rId16" Type="http://schemas.openxmlformats.org/officeDocument/2006/relationships/customXml" Target="../ink/ink341.xml"/><Relationship Id="rId221" Type="http://schemas.openxmlformats.org/officeDocument/2006/relationships/image" Target="../media/image77.png"/><Relationship Id="rId242" Type="http://schemas.openxmlformats.org/officeDocument/2006/relationships/customXml" Target="../ink/ink454.xml"/><Relationship Id="rId37" Type="http://schemas.openxmlformats.org/officeDocument/2006/relationships/image" Target="../media/image364.png"/><Relationship Id="rId58" Type="http://schemas.openxmlformats.org/officeDocument/2006/relationships/customXml" Target="../ink/ink362.xml"/><Relationship Id="rId79" Type="http://schemas.openxmlformats.org/officeDocument/2006/relationships/image" Target="../media/image385.png"/><Relationship Id="rId102" Type="http://schemas.openxmlformats.org/officeDocument/2006/relationships/customXml" Target="../ink/ink384.xml"/><Relationship Id="rId123" Type="http://schemas.openxmlformats.org/officeDocument/2006/relationships/image" Target="../media/image407.png"/><Relationship Id="rId144" Type="http://schemas.openxmlformats.org/officeDocument/2006/relationships/customXml" Target="../ink/ink405.xml"/><Relationship Id="rId90" Type="http://schemas.openxmlformats.org/officeDocument/2006/relationships/customXml" Target="../ink/ink378.xml"/><Relationship Id="rId165" Type="http://schemas.openxmlformats.org/officeDocument/2006/relationships/image" Target="../media/image428.png"/><Relationship Id="rId186" Type="http://schemas.openxmlformats.org/officeDocument/2006/relationships/customXml" Target="../ink/ink426.xml"/><Relationship Id="rId211" Type="http://schemas.openxmlformats.org/officeDocument/2006/relationships/image" Target="../media/image451.png"/><Relationship Id="rId232" Type="http://schemas.openxmlformats.org/officeDocument/2006/relationships/customXml" Target="../ink/ink449.xml"/><Relationship Id="rId27" Type="http://schemas.openxmlformats.org/officeDocument/2006/relationships/image" Target="../media/image359.png"/><Relationship Id="rId48" Type="http://schemas.openxmlformats.org/officeDocument/2006/relationships/customXml" Target="../ink/ink357.xml"/><Relationship Id="rId69" Type="http://schemas.openxmlformats.org/officeDocument/2006/relationships/image" Target="../media/image380.png"/><Relationship Id="rId113" Type="http://schemas.openxmlformats.org/officeDocument/2006/relationships/image" Target="../media/image402.png"/><Relationship Id="rId134" Type="http://schemas.openxmlformats.org/officeDocument/2006/relationships/customXml" Target="../ink/ink400.xml"/><Relationship Id="rId80" Type="http://schemas.openxmlformats.org/officeDocument/2006/relationships/customXml" Target="../ink/ink373.xml"/><Relationship Id="rId155" Type="http://schemas.openxmlformats.org/officeDocument/2006/relationships/image" Target="../media/image423.png"/><Relationship Id="rId176" Type="http://schemas.openxmlformats.org/officeDocument/2006/relationships/customXml" Target="../ink/ink421.xml"/><Relationship Id="rId197" Type="http://schemas.openxmlformats.org/officeDocument/2006/relationships/image" Target="../media/image444.png"/><Relationship Id="rId201" Type="http://schemas.openxmlformats.org/officeDocument/2006/relationships/image" Target="../media/image446.png"/><Relationship Id="rId222" Type="http://schemas.openxmlformats.org/officeDocument/2006/relationships/customXml" Target="../ink/ink444.xml"/><Relationship Id="rId243" Type="http://schemas.openxmlformats.org/officeDocument/2006/relationships/image" Target="../media/image466.png"/><Relationship Id="rId17" Type="http://schemas.openxmlformats.org/officeDocument/2006/relationships/image" Target="../media/image354.png"/><Relationship Id="rId38" Type="http://schemas.openxmlformats.org/officeDocument/2006/relationships/customXml" Target="../ink/ink352.xml"/><Relationship Id="rId59" Type="http://schemas.openxmlformats.org/officeDocument/2006/relationships/image" Target="../media/image375.png"/><Relationship Id="rId103" Type="http://schemas.openxmlformats.org/officeDocument/2006/relationships/image" Target="../media/image397.png"/><Relationship Id="rId124" Type="http://schemas.openxmlformats.org/officeDocument/2006/relationships/customXml" Target="../ink/ink395.xml"/><Relationship Id="rId70" Type="http://schemas.openxmlformats.org/officeDocument/2006/relationships/customXml" Target="../ink/ink368.xml"/><Relationship Id="rId91" Type="http://schemas.openxmlformats.org/officeDocument/2006/relationships/image" Target="../media/image391.png"/><Relationship Id="rId145" Type="http://schemas.openxmlformats.org/officeDocument/2006/relationships/image" Target="../media/image418.png"/><Relationship Id="rId166" Type="http://schemas.openxmlformats.org/officeDocument/2006/relationships/customXml" Target="../ink/ink416.xml"/><Relationship Id="rId187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9.xml"/><Relationship Id="rId233" Type="http://schemas.openxmlformats.org/officeDocument/2006/relationships/image" Target="../media/image461.png"/><Relationship Id="rId28" Type="http://schemas.openxmlformats.org/officeDocument/2006/relationships/customXml" Target="../ink/ink347.xml"/><Relationship Id="rId49" Type="http://schemas.openxmlformats.org/officeDocument/2006/relationships/image" Target="../media/image370.png"/><Relationship Id="rId114" Type="http://schemas.openxmlformats.org/officeDocument/2006/relationships/customXml" Target="../ink/ink390.xml"/><Relationship Id="rId60" Type="http://schemas.openxmlformats.org/officeDocument/2006/relationships/customXml" Target="../ink/ink363.xml"/><Relationship Id="rId81" Type="http://schemas.openxmlformats.org/officeDocument/2006/relationships/image" Target="../media/image386.png"/><Relationship Id="rId135" Type="http://schemas.openxmlformats.org/officeDocument/2006/relationships/image" Target="../media/image413.png"/><Relationship Id="rId156" Type="http://schemas.openxmlformats.org/officeDocument/2006/relationships/customXml" Target="../ink/ink411.xml"/><Relationship Id="rId177" Type="http://schemas.openxmlformats.org/officeDocument/2006/relationships/image" Target="../media/image434.png"/><Relationship Id="rId198" Type="http://schemas.openxmlformats.org/officeDocument/2006/relationships/customXml" Target="../ink/ink432.xml"/><Relationship Id="rId202" Type="http://schemas.openxmlformats.org/officeDocument/2006/relationships/customXml" Target="../ink/ink434.xml"/><Relationship Id="rId223" Type="http://schemas.openxmlformats.org/officeDocument/2006/relationships/image" Target="../media/image456.png"/><Relationship Id="rId18" Type="http://schemas.openxmlformats.org/officeDocument/2006/relationships/customXml" Target="../ink/ink342.xml"/><Relationship Id="rId39" Type="http://schemas.openxmlformats.org/officeDocument/2006/relationships/image" Target="../media/image365.png"/><Relationship Id="rId50" Type="http://schemas.openxmlformats.org/officeDocument/2006/relationships/customXml" Target="../ink/ink358.xml"/><Relationship Id="rId104" Type="http://schemas.openxmlformats.org/officeDocument/2006/relationships/customXml" Target="../ink/ink385.xml"/><Relationship Id="rId125" Type="http://schemas.openxmlformats.org/officeDocument/2006/relationships/image" Target="../media/image408.png"/><Relationship Id="rId146" Type="http://schemas.openxmlformats.org/officeDocument/2006/relationships/customXml" Target="../ink/ink406.xml"/><Relationship Id="rId167" Type="http://schemas.openxmlformats.org/officeDocument/2006/relationships/image" Target="../media/image429.png"/><Relationship Id="rId188" Type="http://schemas.openxmlformats.org/officeDocument/2006/relationships/customXml" Target="../ink/ink427.xml"/><Relationship Id="rId71" Type="http://schemas.openxmlformats.org/officeDocument/2006/relationships/image" Target="../media/image381.png"/><Relationship Id="rId92" Type="http://schemas.openxmlformats.org/officeDocument/2006/relationships/customXml" Target="../ink/ink379.xml"/><Relationship Id="rId213" Type="http://schemas.openxmlformats.org/officeDocument/2006/relationships/image" Target="../media/image452.png"/><Relationship Id="rId234" Type="http://schemas.openxmlformats.org/officeDocument/2006/relationships/customXml" Target="../ink/ink450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60.png"/><Relationship Id="rId40" Type="http://schemas.openxmlformats.org/officeDocument/2006/relationships/customXml" Target="../ink/ink353.xml"/><Relationship Id="rId115" Type="http://schemas.openxmlformats.org/officeDocument/2006/relationships/image" Target="../media/image403.png"/><Relationship Id="rId136" Type="http://schemas.openxmlformats.org/officeDocument/2006/relationships/customXml" Target="../ink/ink401.xml"/><Relationship Id="rId157" Type="http://schemas.openxmlformats.org/officeDocument/2006/relationships/image" Target="../media/image424.png"/><Relationship Id="rId178" Type="http://schemas.openxmlformats.org/officeDocument/2006/relationships/customXml" Target="../ink/ink422.xml"/><Relationship Id="rId61" Type="http://schemas.openxmlformats.org/officeDocument/2006/relationships/image" Target="../media/image376.png"/><Relationship Id="rId82" Type="http://schemas.openxmlformats.org/officeDocument/2006/relationships/customXml" Target="../ink/ink374.xml"/><Relationship Id="rId199" Type="http://schemas.openxmlformats.org/officeDocument/2006/relationships/image" Target="../media/image445.png"/><Relationship Id="rId203" Type="http://schemas.openxmlformats.org/officeDocument/2006/relationships/image" Target="../media/image447.png"/><Relationship Id="rId19" Type="http://schemas.openxmlformats.org/officeDocument/2006/relationships/image" Target="../media/image355.png"/><Relationship Id="rId224" Type="http://schemas.openxmlformats.org/officeDocument/2006/relationships/customXml" Target="../ink/ink445.xml"/><Relationship Id="rId30" Type="http://schemas.openxmlformats.org/officeDocument/2006/relationships/customXml" Target="../ink/ink348.xml"/><Relationship Id="rId105" Type="http://schemas.openxmlformats.org/officeDocument/2006/relationships/image" Target="../media/image398.png"/><Relationship Id="rId126" Type="http://schemas.openxmlformats.org/officeDocument/2006/relationships/customXml" Target="../ink/ink396.xml"/><Relationship Id="rId147" Type="http://schemas.openxmlformats.org/officeDocument/2006/relationships/image" Target="../media/image419.png"/><Relationship Id="rId168" Type="http://schemas.openxmlformats.org/officeDocument/2006/relationships/customXml" Target="../ink/ink417.xml"/><Relationship Id="rId51" Type="http://schemas.openxmlformats.org/officeDocument/2006/relationships/image" Target="../media/image371.png"/><Relationship Id="rId72" Type="http://schemas.openxmlformats.org/officeDocument/2006/relationships/customXml" Target="../ink/ink369.xml"/><Relationship Id="rId93" Type="http://schemas.openxmlformats.org/officeDocument/2006/relationships/image" Target="../media/image392.png"/><Relationship Id="rId189" Type="http://schemas.openxmlformats.org/officeDocument/2006/relationships/image" Target="../media/image440.png"/><Relationship Id="rId3" Type="http://schemas.openxmlformats.org/officeDocument/2006/relationships/image" Target="../media/image7.png"/><Relationship Id="rId214" Type="http://schemas.openxmlformats.org/officeDocument/2006/relationships/customXml" Target="../ink/ink440.xml"/><Relationship Id="rId235" Type="http://schemas.openxmlformats.org/officeDocument/2006/relationships/image" Target="../media/image462.png"/><Relationship Id="rId116" Type="http://schemas.openxmlformats.org/officeDocument/2006/relationships/customXml" Target="../ink/ink391.xml"/><Relationship Id="rId137" Type="http://schemas.openxmlformats.org/officeDocument/2006/relationships/image" Target="../media/image414.png"/><Relationship Id="rId158" Type="http://schemas.openxmlformats.org/officeDocument/2006/relationships/customXml" Target="../ink/ink412.xml"/><Relationship Id="rId20" Type="http://schemas.openxmlformats.org/officeDocument/2006/relationships/customXml" Target="../ink/ink343.xml"/><Relationship Id="rId41" Type="http://schemas.openxmlformats.org/officeDocument/2006/relationships/image" Target="../media/image366.png"/><Relationship Id="rId62" Type="http://schemas.openxmlformats.org/officeDocument/2006/relationships/customXml" Target="../ink/ink364.xml"/><Relationship Id="rId83" Type="http://schemas.openxmlformats.org/officeDocument/2006/relationships/image" Target="../media/image387.png"/><Relationship Id="rId179" Type="http://schemas.openxmlformats.org/officeDocument/2006/relationships/image" Target="../media/image435.png"/><Relationship Id="rId190" Type="http://schemas.openxmlformats.org/officeDocument/2006/relationships/customXml" Target="../ink/ink428.xml"/><Relationship Id="rId204" Type="http://schemas.openxmlformats.org/officeDocument/2006/relationships/customXml" Target="../ink/ink435.xml"/><Relationship Id="rId225" Type="http://schemas.openxmlformats.org/officeDocument/2006/relationships/image" Target="../media/image4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75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868239" y="129365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Tutorato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Algoritmi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e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laboratorio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b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</a:b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A.A. 2023/2024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868239" y="2870894"/>
            <a:ext cx="7477601" cy="492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Outline: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(Teoria)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da 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esame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000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rgbClr val="16FFBB"/>
              </a:solidFill>
              <a:latin typeface="Spline Sans" pitchFamily="34" charset="0"/>
              <a:ea typeface="Spline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549352" y="7794602"/>
            <a:ext cx="20810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Alessio Mezzina</a:t>
            </a:r>
            <a:endParaRPr lang="en-US" sz="2187" dirty="0"/>
          </a:p>
        </p:txBody>
      </p:sp>
      <p:pic>
        <p:nvPicPr>
          <p:cNvPr id="16" name="Immagine 15" descr="Immagine che contiene testo, calligrafia, schermata&#10;&#10;Descrizione generata automaticamente">
            <a:extLst>
              <a:ext uri="{FF2B5EF4-FFF2-40B4-BE49-F238E27FC236}">
                <a16:creationId xmlns:a16="http://schemas.microsoft.com/office/drawing/2014/main" id="{6B0CB299-D110-BF2A-3C85-AED5876D5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5" r="22226"/>
          <a:stretch/>
        </p:blipFill>
        <p:spPr>
          <a:xfrm>
            <a:off x="0" y="0"/>
            <a:ext cx="6505903" cy="82141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710FF325-BDBF-C704-761D-44031438F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60" y="4561490"/>
            <a:ext cx="2742544" cy="3427541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70D8C304-494E-8C17-EABA-0E83ECFDD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560" y="572906"/>
            <a:ext cx="2742543" cy="2742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4980A8-EA58-77E0-7087-276CEDA1987F}"/>
              </a:ext>
            </a:extLst>
          </p:cNvPr>
          <p:cNvSpPr txBox="1"/>
          <p:nvPr/>
        </p:nvSpPr>
        <p:spPr>
          <a:xfrm>
            <a:off x="285061" y="624718"/>
            <a:ext cx="14060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Quali proprietà red-black possono essere violate prima della chiamata di RBINSERT-FIXUP?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proprietà 1 certamente continua a essere valida, come la proprietà 3, in quanto entrambi i figli del nuovo nodo rosso che è stato inserito sono la sentinella nil[T]. Anche la proprietà 5, secondo la quale il numero di nodi neri e lo stesso in ogni percorso da un dato nodo, è soddisfatta perché il nodo z sostituisce la sentinella (nera), e il nodo z è rosso con figli sentinella.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Quindi, le uniche proprietà che potrebbero essere violate sono la proprietà 2, che richiede che la radice sia nera, e la proprietà 4, che dice che un nodo rosso non può avere un figlio rosso. Entrambe le possibili violazioni si verificano se z è rosso.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Sistemiamo l’albero analizzando 3 casi diversi: </a:t>
            </a:r>
            <a:r>
              <a:rPr lang="it-IT" sz="1800" dirty="0">
                <a:solidFill>
                  <a:srgbClr val="16FFBB"/>
                </a:solidFill>
              </a:rPr>
              <a:t>lo zio y di z è rosso, lo zio y di z è nero e z è un figlio destro, lo zio y di z è nero e z è un figlio sinistro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B55F86-CA38-27F0-D8B4-7E79309967EB}"/>
              </a:ext>
            </a:extLst>
          </p:cNvPr>
          <p:cNvSpPr txBox="1"/>
          <p:nvPr/>
        </p:nvSpPr>
        <p:spPr>
          <a:xfrm>
            <a:off x="285062" y="2732223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1:</a:t>
            </a:r>
            <a:r>
              <a:rPr lang="it-IT" sz="2800" dirty="0">
                <a:solidFill>
                  <a:srgbClr val="16FFBB"/>
                </a:solidFill>
              </a:rPr>
              <a:t> lo zio y di z è rosso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14:cNvPr>
              <p14:cNvContentPartPr/>
              <p14:nvPr/>
            </p14:nvContentPartPr>
            <p14:xfrm>
              <a:off x="1902182" y="4452101"/>
              <a:ext cx="303480" cy="421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062" y="4445981"/>
                <a:ext cx="315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14:cNvPr>
              <p14:cNvContentPartPr/>
              <p14:nvPr/>
            </p14:nvContentPartPr>
            <p14:xfrm>
              <a:off x="1770062" y="6448661"/>
              <a:ext cx="246240" cy="21924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3942" y="6442541"/>
                <a:ext cx="2584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14:cNvPr>
              <p14:cNvContentPartPr/>
              <p14:nvPr/>
            </p14:nvContentPartPr>
            <p14:xfrm>
              <a:off x="4757342" y="5225741"/>
              <a:ext cx="46080" cy="3520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222" y="5219621"/>
                <a:ext cx="58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14:cNvPr>
              <p14:cNvContentPartPr/>
              <p14:nvPr/>
            </p14:nvContentPartPr>
            <p14:xfrm>
              <a:off x="4793342" y="5214941"/>
              <a:ext cx="241200" cy="38160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7222" y="5208821"/>
                <a:ext cx="2534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14:cNvPr>
              <p14:cNvContentPartPr/>
              <p14:nvPr/>
            </p14:nvContentPartPr>
            <p14:xfrm>
              <a:off x="2008742" y="5975261"/>
              <a:ext cx="183960" cy="2772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2622" y="5969141"/>
                <a:ext cx="196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14:cNvPr>
              <p14:cNvContentPartPr/>
              <p14:nvPr/>
            </p14:nvContentPartPr>
            <p14:xfrm>
              <a:off x="2928182" y="6097661"/>
              <a:ext cx="216720" cy="20844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2062" y="6091541"/>
                <a:ext cx="2289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po 78">
            <a:extLst>
              <a:ext uri="{FF2B5EF4-FFF2-40B4-BE49-F238E27FC236}">
                <a16:creationId xmlns:a16="http://schemas.microsoft.com/office/drawing/2014/main" id="{93457379-1AD3-5A4F-C167-FAD124AA59AF}"/>
              </a:ext>
            </a:extLst>
          </p:cNvPr>
          <p:cNvGrpSpPr/>
          <p:nvPr/>
        </p:nvGrpSpPr>
        <p:grpSpPr>
          <a:xfrm>
            <a:off x="1520222" y="6690941"/>
            <a:ext cx="133200" cy="407160"/>
            <a:chOff x="1520222" y="6690941"/>
            <a:chExt cx="133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14:cNvPr>
                <p14:cNvContentPartPr/>
                <p14:nvPr/>
              </p14:nvContentPartPr>
              <p14:xfrm>
                <a:off x="1520222" y="6690941"/>
                <a:ext cx="109080" cy="221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4102" y="6684821"/>
                  <a:ext cx="121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14:cNvPr>
                <p14:cNvContentPartPr/>
                <p14:nvPr/>
              </p14:nvContentPartPr>
              <p14:xfrm>
                <a:off x="1630382" y="6856181"/>
                <a:ext cx="23040" cy="2419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4262" y="6850061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81A6A327-2F93-EF45-AA67-352E3A66C213}"/>
              </a:ext>
            </a:extLst>
          </p:cNvPr>
          <p:cNvGrpSpPr/>
          <p:nvPr/>
        </p:nvGrpSpPr>
        <p:grpSpPr>
          <a:xfrm>
            <a:off x="11212618" y="2854171"/>
            <a:ext cx="3024000" cy="1864800"/>
            <a:chOff x="11212618" y="2854171"/>
            <a:chExt cx="3024000" cy="18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14:cNvPr>
                <p14:cNvContentPartPr/>
                <p14:nvPr/>
              </p14:nvContentPartPr>
              <p14:xfrm>
                <a:off x="11899138" y="3358891"/>
                <a:ext cx="22320" cy="2865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3018" y="3352771"/>
                  <a:ext cx="3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14:cNvPr>
                <p14:cNvContentPartPr/>
                <p14:nvPr/>
              </p14:nvContentPartPr>
              <p14:xfrm>
                <a:off x="11942698" y="3367891"/>
                <a:ext cx="111600" cy="1126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36578" y="3361771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14:cNvPr>
                <p14:cNvContentPartPr/>
                <p14:nvPr/>
              </p14:nvContentPartPr>
              <p14:xfrm>
                <a:off x="12151498" y="3314611"/>
                <a:ext cx="131400" cy="2458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45378" y="3308491"/>
                  <a:ext cx="143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14:cNvPr>
                <p14:cNvContentPartPr/>
                <p14:nvPr/>
              </p14:nvContentPartPr>
              <p14:xfrm>
                <a:off x="12334378" y="3369331"/>
                <a:ext cx="104760" cy="2116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8258" y="3363211"/>
                  <a:ext cx="11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14:cNvPr>
                <p14:cNvContentPartPr/>
                <p14:nvPr/>
              </p14:nvContentPartPr>
              <p14:xfrm>
                <a:off x="12361018" y="3457531"/>
                <a:ext cx="75600" cy="230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4898" y="3451411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14:cNvPr>
                <p14:cNvContentPartPr/>
                <p14:nvPr/>
              </p14:nvContentPartPr>
              <p14:xfrm>
                <a:off x="12515458" y="3336931"/>
                <a:ext cx="101520" cy="332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09338" y="3330811"/>
                  <a:ext cx="113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14:cNvPr>
                <p14:cNvContentPartPr/>
                <p14:nvPr/>
              </p14:nvContentPartPr>
              <p14:xfrm>
                <a:off x="12956458" y="3304891"/>
                <a:ext cx="78480" cy="23292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50338" y="3298771"/>
                  <a:ext cx="90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14:cNvPr>
                <p14:cNvContentPartPr/>
                <p14:nvPr/>
              </p14:nvContentPartPr>
              <p14:xfrm>
                <a:off x="13064818" y="3462211"/>
                <a:ext cx="91440" cy="1414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58698" y="3456091"/>
                  <a:ext cx="10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14:cNvPr>
                <p14:cNvContentPartPr/>
                <p14:nvPr/>
              </p14:nvContentPartPr>
              <p14:xfrm>
                <a:off x="13176418" y="3508651"/>
                <a:ext cx="119520" cy="1371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0298" y="3502531"/>
                  <a:ext cx="131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14:cNvPr>
                <p14:cNvContentPartPr/>
                <p14:nvPr/>
              </p14:nvContentPartPr>
              <p14:xfrm>
                <a:off x="13319338" y="3466531"/>
                <a:ext cx="95760" cy="1792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13218" y="3460411"/>
                  <a:ext cx="10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14:cNvPr>
                <p14:cNvContentPartPr/>
                <p14:nvPr/>
              </p14:nvContentPartPr>
              <p14:xfrm>
                <a:off x="13484938" y="3533131"/>
                <a:ext cx="110160" cy="112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8818" y="3527011"/>
                  <a:ext cx="122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14:cNvPr>
                <p14:cNvContentPartPr/>
                <p14:nvPr/>
              </p14:nvContentPartPr>
              <p14:xfrm>
                <a:off x="11909938" y="2854171"/>
                <a:ext cx="101160" cy="3301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03818" y="2848051"/>
                  <a:ext cx="113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14:cNvPr>
                <p14:cNvContentPartPr/>
                <p14:nvPr/>
              </p14:nvContentPartPr>
              <p14:xfrm>
                <a:off x="11898418" y="3060811"/>
                <a:ext cx="124200" cy="453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2298" y="3054691"/>
                  <a:ext cx="136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14:cNvPr>
                <p14:cNvContentPartPr/>
                <p14:nvPr/>
              </p14:nvContentPartPr>
              <p14:xfrm>
                <a:off x="12162658" y="3006451"/>
                <a:ext cx="153360" cy="115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156538" y="3000331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14:cNvPr>
                <p14:cNvContentPartPr/>
                <p14:nvPr/>
              </p14:nvContentPartPr>
              <p14:xfrm>
                <a:off x="12361018" y="2951371"/>
                <a:ext cx="101880" cy="1231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54898" y="2945251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14:cNvPr>
                <p14:cNvContentPartPr/>
                <p14:nvPr/>
              </p14:nvContentPartPr>
              <p14:xfrm>
                <a:off x="12592498" y="2955331"/>
                <a:ext cx="74160" cy="173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86378" y="2949211"/>
                  <a:ext cx="86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14:cNvPr>
                <p14:cNvContentPartPr/>
                <p14:nvPr/>
              </p14:nvContentPartPr>
              <p14:xfrm>
                <a:off x="12702298" y="3008251"/>
                <a:ext cx="67680" cy="986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96178" y="3002131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14:cNvPr>
                <p14:cNvContentPartPr/>
                <p14:nvPr/>
              </p14:nvContentPartPr>
              <p14:xfrm>
                <a:off x="12812818" y="2941291"/>
                <a:ext cx="88560" cy="1616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06698" y="2935171"/>
                  <a:ext cx="10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14:cNvPr>
                <p14:cNvContentPartPr/>
                <p14:nvPr/>
              </p14:nvContentPartPr>
              <p14:xfrm>
                <a:off x="12933778" y="2976931"/>
                <a:ext cx="112320" cy="1396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927658" y="2970811"/>
                  <a:ext cx="12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14:cNvPr>
                <p14:cNvContentPartPr/>
                <p14:nvPr/>
              </p14:nvContentPartPr>
              <p14:xfrm>
                <a:off x="13105138" y="3015811"/>
                <a:ext cx="94680" cy="1022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99018" y="3009691"/>
                  <a:ext cx="10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14:cNvPr>
                <p14:cNvContentPartPr/>
                <p14:nvPr/>
              </p14:nvContentPartPr>
              <p14:xfrm>
                <a:off x="13752058" y="2861371"/>
                <a:ext cx="182880" cy="7714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45938" y="2855251"/>
                  <a:ext cx="1951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14:cNvPr>
                <p14:cNvContentPartPr/>
                <p14:nvPr/>
              </p14:nvContentPartPr>
              <p14:xfrm>
                <a:off x="11212618" y="3248371"/>
                <a:ext cx="3024000" cy="1413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06498" y="3242251"/>
                  <a:ext cx="303624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14:cNvPr>
                <p14:cNvContentPartPr/>
                <p14:nvPr/>
              </p14:nvContentPartPr>
              <p14:xfrm>
                <a:off x="11550298" y="4515931"/>
                <a:ext cx="167760" cy="2030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44178" y="4509811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49D32ED2-BD62-D350-47A9-3914203C5818}"/>
              </a:ext>
            </a:extLst>
          </p:cNvPr>
          <p:cNvGrpSpPr/>
          <p:nvPr/>
        </p:nvGrpSpPr>
        <p:grpSpPr>
          <a:xfrm>
            <a:off x="11942338" y="4306771"/>
            <a:ext cx="429480" cy="319680"/>
            <a:chOff x="11942338" y="4306771"/>
            <a:chExt cx="4294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14:cNvPr>
                <p14:cNvContentPartPr/>
                <p14:nvPr/>
              </p14:nvContentPartPr>
              <p14:xfrm>
                <a:off x="11942338" y="4306771"/>
                <a:ext cx="102960" cy="3196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36218" y="4300651"/>
                  <a:ext cx="115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14:cNvPr>
                <p14:cNvContentPartPr/>
                <p14:nvPr/>
              </p14:nvContentPartPr>
              <p14:xfrm>
                <a:off x="11986618" y="4504771"/>
                <a:ext cx="52200" cy="162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0498" y="4498651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14:cNvPr>
                <p14:cNvContentPartPr/>
                <p14:nvPr/>
              </p14:nvContentPartPr>
              <p14:xfrm>
                <a:off x="12129538" y="4537891"/>
                <a:ext cx="360" cy="41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23418" y="4531771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14:cNvPr>
                <p14:cNvContentPartPr/>
                <p14:nvPr/>
              </p14:nvContentPartPr>
              <p14:xfrm>
                <a:off x="12151498" y="4434571"/>
                <a:ext cx="360" cy="468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45378" y="4428451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14:cNvPr>
                <p14:cNvContentPartPr/>
                <p14:nvPr/>
              </p14:nvContentPartPr>
              <p14:xfrm>
                <a:off x="12279298" y="4537891"/>
                <a:ext cx="92520" cy="7704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73178" y="4531771"/>
                  <a:ext cx="104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81D4380E-F080-8578-88E4-7BAF3C71496A}"/>
              </a:ext>
            </a:extLst>
          </p:cNvPr>
          <p:cNvGrpSpPr/>
          <p:nvPr/>
        </p:nvGrpSpPr>
        <p:grpSpPr>
          <a:xfrm>
            <a:off x="12706978" y="4398571"/>
            <a:ext cx="1494360" cy="273960"/>
            <a:chOff x="12706978" y="4398571"/>
            <a:chExt cx="1494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14:cNvPr>
                <p14:cNvContentPartPr/>
                <p14:nvPr/>
              </p14:nvContentPartPr>
              <p14:xfrm>
                <a:off x="12706978" y="4398571"/>
                <a:ext cx="161640" cy="2394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0858" y="4392451"/>
                  <a:ext cx="173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14:cNvPr>
                <p14:cNvContentPartPr/>
                <p14:nvPr/>
              </p14:nvContentPartPr>
              <p14:xfrm>
                <a:off x="13010818" y="4527811"/>
                <a:ext cx="121680" cy="1008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04698" y="4521691"/>
                  <a:ext cx="13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14:cNvPr>
                <p14:cNvContentPartPr/>
                <p14:nvPr/>
              </p14:nvContentPartPr>
              <p14:xfrm>
                <a:off x="13239418" y="4450051"/>
                <a:ext cx="92160" cy="1407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233298" y="4443931"/>
                  <a:ext cx="104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14:cNvPr>
                <p14:cNvContentPartPr/>
                <p14:nvPr/>
              </p14:nvContentPartPr>
              <p14:xfrm>
                <a:off x="13475578" y="4463371"/>
                <a:ext cx="65520" cy="209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69458" y="4457251"/>
                  <a:ext cx="77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14:cNvPr>
                <p14:cNvContentPartPr/>
                <p14:nvPr/>
              </p14:nvContentPartPr>
              <p14:xfrm>
                <a:off x="13560538" y="4514131"/>
                <a:ext cx="136800" cy="1465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54418" y="4508011"/>
                  <a:ext cx="14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14:cNvPr>
                <p14:cNvContentPartPr/>
                <p14:nvPr/>
              </p14:nvContentPartPr>
              <p14:xfrm>
                <a:off x="13727218" y="4437811"/>
                <a:ext cx="123840" cy="17748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1098" y="4431691"/>
                  <a:ext cx="136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14:cNvPr>
                <p14:cNvContentPartPr/>
                <p14:nvPr/>
              </p14:nvContentPartPr>
              <p14:xfrm>
                <a:off x="13890658" y="4460851"/>
                <a:ext cx="113400" cy="16596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84538" y="4454731"/>
                  <a:ext cx="12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14:cNvPr>
                <p14:cNvContentPartPr/>
                <p14:nvPr/>
              </p14:nvContentPartPr>
              <p14:xfrm>
                <a:off x="14049418" y="4524931"/>
                <a:ext cx="151920" cy="1364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43298" y="4518811"/>
                  <a:ext cx="164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7744281" y="3726668"/>
            <a:ext cx="381600" cy="320040"/>
            <a:chOff x="7744281" y="3726668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7744281" y="3726668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38161" y="3720548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8030841" y="3786068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4721" y="3779948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8281041" y="4197548"/>
            <a:ext cx="620280" cy="605160"/>
            <a:chOff x="8281041" y="4197548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8281041" y="4197548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4921" y="4191428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8625921" y="4417868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19801" y="4411748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8789721" y="4494908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3601" y="4488788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8900961" y="4638188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94841" y="4632068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7558881" y="4076588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2761" y="4070468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9088521" y="4969028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82401" y="4962908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6620361" y="4834748"/>
            <a:ext cx="452160" cy="653400"/>
            <a:chOff x="6620361" y="4834748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6914841" y="4834748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08721" y="4828628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6620361" y="5196548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4241" y="5190428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7215801" y="4373228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09681" y="4367108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po 185">
            <a:extLst>
              <a:ext uri="{FF2B5EF4-FFF2-40B4-BE49-F238E27FC236}">
                <a16:creationId xmlns:a16="http://schemas.microsoft.com/office/drawing/2014/main" id="{06A58FC6-9008-76D8-8A3E-2BC0B13BAF37}"/>
              </a:ext>
            </a:extLst>
          </p:cNvPr>
          <p:cNvGrpSpPr/>
          <p:nvPr/>
        </p:nvGrpSpPr>
        <p:grpSpPr>
          <a:xfrm>
            <a:off x="1212363" y="7062033"/>
            <a:ext cx="146160" cy="199440"/>
            <a:chOff x="1212363" y="7062033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14:cNvPr>
                <p14:cNvContentPartPr/>
                <p14:nvPr/>
              </p14:nvContentPartPr>
              <p14:xfrm>
                <a:off x="1212363" y="7062033"/>
                <a:ext cx="117360" cy="19944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6243" y="7055913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14:cNvPr>
                <p14:cNvContentPartPr/>
                <p14:nvPr/>
              </p14:nvContentPartPr>
              <p14:xfrm>
                <a:off x="1233603" y="7199193"/>
                <a:ext cx="124920" cy="172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27483" y="7193073"/>
                  <a:ext cx="137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27C153EA-B935-79E6-A499-078F6798A23C}"/>
              </a:ext>
            </a:extLst>
          </p:cNvPr>
          <p:cNvGrpSpPr/>
          <p:nvPr/>
        </p:nvGrpSpPr>
        <p:grpSpPr>
          <a:xfrm>
            <a:off x="1509003" y="6156273"/>
            <a:ext cx="469800" cy="239040"/>
            <a:chOff x="1509003" y="6156273"/>
            <a:chExt cx="469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14:cNvPr>
                <p14:cNvContentPartPr/>
                <p14:nvPr/>
              </p14:nvContentPartPr>
              <p14:xfrm>
                <a:off x="1520163" y="6180393"/>
                <a:ext cx="4680" cy="1753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4043" y="6174273"/>
                  <a:ext cx="1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14:cNvPr>
                <p14:cNvContentPartPr/>
                <p14:nvPr/>
              </p14:nvContentPartPr>
              <p14:xfrm>
                <a:off x="1509003" y="6156273"/>
                <a:ext cx="111960" cy="10188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02883" y="6150153"/>
                  <a:ext cx="124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14:cNvPr>
                <p14:cNvContentPartPr/>
                <p14:nvPr/>
              </p14:nvContentPartPr>
              <p14:xfrm>
                <a:off x="1654443" y="6201993"/>
                <a:ext cx="87840" cy="1566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8323" y="6195873"/>
                  <a:ext cx="10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14:cNvPr>
                <p14:cNvContentPartPr/>
                <p14:nvPr/>
              </p14:nvContentPartPr>
              <p14:xfrm>
                <a:off x="1779363" y="6247713"/>
                <a:ext cx="50760" cy="1407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3243" y="6241593"/>
                  <a:ext cx="6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14:cNvPr>
                <p14:cNvContentPartPr/>
                <p14:nvPr/>
              </p14:nvContentPartPr>
              <p14:xfrm>
                <a:off x="1784763" y="6277953"/>
                <a:ext cx="59400" cy="349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8643" y="6271833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14:cNvPr>
                <p14:cNvContentPartPr/>
                <p14:nvPr/>
              </p14:nvContentPartPr>
              <p14:xfrm>
                <a:off x="1883763" y="6201633"/>
                <a:ext cx="95040" cy="1936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77643" y="6195513"/>
                  <a:ext cx="10728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14:cNvPr>
              <p14:cNvContentPartPr/>
              <p14:nvPr/>
            </p14:nvContentPartPr>
            <p14:xfrm>
              <a:off x="3229443" y="6239793"/>
              <a:ext cx="286200" cy="20592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3323" y="6233673"/>
                <a:ext cx="2984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EE0C2A3E-3243-6623-8D7B-12B50C4C91E4}"/>
              </a:ext>
            </a:extLst>
          </p:cNvPr>
          <p:cNvGrpSpPr/>
          <p:nvPr/>
        </p:nvGrpSpPr>
        <p:grpSpPr>
          <a:xfrm>
            <a:off x="196083" y="2720433"/>
            <a:ext cx="5709240" cy="3275348"/>
            <a:chOff x="196083" y="2720433"/>
            <a:chExt cx="5709240" cy="32753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14:cNvPr>
                <p14:cNvContentPartPr/>
                <p14:nvPr/>
              </p14:nvContentPartPr>
              <p14:xfrm>
                <a:off x="2720102" y="3601781"/>
                <a:ext cx="229320" cy="3204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3982" y="3595661"/>
                  <a:ext cx="241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14:cNvPr>
                <p14:cNvContentPartPr/>
                <p14:nvPr/>
              </p14:nvContentPartPr>
              <p14:xfrm>
                <a:off x="3073262" y="3640301"/>
                <a:ext cx="152640" cy="291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67142" y="3634181"/>
                  <a:ext cx="16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14:cNvPr>
                <p14:cNvContentPartPr/>
                <p14:nvPr/>
              </p14:nvContentPartPr>
              <p14:xfrm>
                <a:off x="2391782" y="4105061"/>
                <a:ext cx="274320" cy="200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85662" y="4098941"/>
                  <a:ext cx="286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14:cNvPr>
                <p14:cNvContentPartPr/>
                <p14:nvPr/>
              </p14:nvContentPartPr>
              <p14:xfrm>
                <a:off x="3315902" y="4112981"/>
                <a:ext cx="214560" cy="3042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9782" y="4106861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14:cNvPr>
                <p14:cNvContentPartPr/>
                <p14:nvPr/>
              </p14:nvContentPartPr>
              <p14:xfrm>
                <a:off x="3767342" y="4344461"/>
                <a:ext cx="55440" cy="3848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61222" y="4338341"/>
                  <a:ext cx="67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14:cNvPr>
                <p14:cNvContentPartPr/>
                <p14:nvPr/>
              </p14:nvContentPartPr>
              <p14:xfrm>
                <a:off x="3966782" y="4388741"/>
                <a:ext cx="130680" cy="2649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0662" y="4382621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14:cNvPr>
                <p14:cNvContentPartPr/>
                <p14:nvPr/>
              </p14:nvContentPartPr>
              <p14:xfrm>
                <a:off x="4099982" y="4553621"/>
                <a:ext cx="20520" cy="341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93862" y="4547501"/>
                  <a:ext cx="32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14:cNvPr>
                <p14:cNvContentPartPr/>
                <p14:nvPr/>
              </p14:nvContentPartPr>
              <p14:xfrm>
                <a:off x="4351262" y="5005421"/>
                <a:ext cx="254520" cy="2631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5142" y="4999301"/>
                  <a:ext cx="26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14:cNvPr>
                <p14:cNvContentPartPr/>
                <p14:nvPr/>
              </p14:nvContentPartPr>
              <p14:xfrm>
                <a:off x="1552262" y="4961141"/>
                <a:ext cx="232560" cy="2088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46142" y="4955021"/>
                  <a:ext cx="244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14:cNvPr>
                <p14:cNvContentPartPr/>
                <p14:nvPr/>
              </p14:nvContentPartPr>
              <p14:xfrm>
                <a:off x="2236262" y="5038901"/>
                <a:ext cx="194760" cy="2379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0142" y="5032781"/>
                  <a:ext cx="20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14:cNvPr>
                <p14:cNvContentPartPr/>
                <p14:nvPr/>
              </p14:nvContentPartPr>
              <p14:xfrm>
                <a:off x="962582" y="5212421"/>
                <a:ext cx="174240" cy="3607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462" y="5206301"/>
                  <a:ext cx="1864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14:cNvPr>
                <p14:cNvContentPartPr/>
                <p14:nvPr/>
              </p14:nvContentPartPr>
              <p14:xfrm>
                <a:off x="2370902" y="5280821"/>
                <a:ext cx="232920" cy="3628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4782" y="5274701"/>
                  <a:ext cx="245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14:cNvPr>
                <p14:cNvContentPartPr/>
                <p14:nvPr/>
              </p14:nvContentPartPr>
              <p14:xfrm>
                <a:off x="2478542" y="5456501"/>
                <a:ext cx="231120" cy="338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2422" y="5450381"/>
                  <a:ext cx="243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14:cNvPr>
                <p14:cNvContentPartPr/>
                <p14:nvPr/>
              </p14:nvContentPartPr>
              <p14:xfrm>
                <a:off x="2731982" y="5765741"/>
                <a:ext cx="172440" cy="230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25862" y="5759621"/>
                  <a:ext cx="18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14:cNvPr>
                <p14:cNvContentPartPr/>
                <p14:nvPr/>
              </p14:nvContentPartPr>
              <p14:xfrm>
                <a:off x="2271182" y="5765381"/>
                <a:ext cx="156600" cy="21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5062" y="5759261"/>
                  <a:ext cx="16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14:cNvPr>
                <p14:cNvContentPartPr/>
                <p14:nvPr/>
              </p14:nvContentPartPr>
              <p14:xfrm>
                <a:off x="4406463" y="2907633"/>
                <a:ext cx="25200" cy="2858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0343" y="2901513"/>
                  <a:ext cx="37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14:cNvPr>
                <p14:cNvContentPartPr/>
                <p14:nvPr/>
              </p14:nvContentPartPr>
              <p14:xfrm>
                <a:off x="4450383" y="2720433"/>
                <a:ext cx="360" cy="115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4263" y="271431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14:cNvPr>
                <p14:cNvContentPartPr/>
                <p14:nvPr/>
              </p14:nvContentPartPr>
              <p14:xfrm>
                <a:off x="4582143" y="2936793"/>
                <a:ext cx="180000" cy="1994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76023" y="2930673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14:cNvPr>
                <p14:cNvContentPartPr/>
                <p14:nvPr/>
              </p14:nvContentPartPr>
              <p14:xfrm>
                <a:off x="4813983" y="2922393"/>
                <a:ext cx="134640" cy="2286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7863" y="2916273"/>
                  <a:ext cx="14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14:cNvPr>
                <p14:cNvContentPartPr/>
                <p14:nvPr/>
              </p14:nvContentPartPr>
              <p14:xfrm>
                <a:off x="5100543" y="2753193"/>
                <a:ext cx="99360" cy="45072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4423" y="2747073"/>
                  <a:ext cx="111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14:cNvPr>
                <p14:cNvContentPartPr/>
                <p14:nvPr/>
              </p14:nvContentPartPr>
              <p14:xfrm>
                <a:off x="5274423" y="2841753"/>
                <a:ext cx="101880" cy="2790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8303" y="2835633"/>
                  <a:ext cx="11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14:cNvPr>
                <p14:cNvContentPartPr/>
                <p14:nvPr/>
              </p14:nvContentPartPr>
              <p14:xfrm>
                <a:off x="5408703" y="3028953"/>
                <a:ext cx="29160" cy="17964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2583" y="3022833"/>
                  <a:ext cx="4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14:cNvPr>
                <p14:cNvContentPartPr/>
                <p14:nvPr/>
              </p14:nvContentPartPr>
              <p14:xfrm>
                <a:off x="5552343" y="2764713"/>
                <a:ext cx="66960" cy="3956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6223" y="2758593"/>
                  <a:ext cx="7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14:cNvPr>
                <p14:cNvContentPartPr/>
                <p14:nvPr/>
              </p14:nvContentPartPr>
              <p14:xfrm>
                <a:off x="196083" y="2907993"/>
                <a:ext cx="5709240" cy="216864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9963" y="2901873"/>
                  <a:ext cx="5721480" cy="21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14:cNvPr>
                <p14:cNvContentPartPr/>
                <p14:nvPr/>
              </p14:nvContentPartPr>
              <p14:xfrm>
                <a:off x="523323" y="4902033"/>
                <a:ext cx="161280" cy="26784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203" y="4895913"/>
                  <a:ext cx="173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D67E5E6C-C36F-2551-ACB9-2483C6144003}"/>
              </a:ext>
            </a:extLst>
          </p:cNvPr>
          <p:cNvGrpSpPr/>
          <p:nvPr/>
        </p:nvGrpSpPr>
        <p:grpSpPr>
          <a:xfrm>
            <a:off x="5541363" y="5037753"/>
            <a:ext cx="828000" cy="268200"/>
            <a:chOff x="5541363" y="5037753"/>
            <a:chExt cx="8280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14:cNvPr>
                <p14:cNvContentPartPr/>
                <p14:nvPr/>
              </p14:nvContentPartPr>
              <p14:xfrm>
                <a:off x="5541363" y="5143953"/>
                <a:ext cx="539640" cy="2232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5243" y="5137833"/>
                  <a:ext cx="55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14:cNvPr>
                <p14:cNvContentPartPr/>
                <p14:nvPr/>
              </p14:nvContentPartPr>
              <p14:xfrm>
                <a:off x="6133203" y="5037753"/>
                <a:ext cx="236160" cy="268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7083" y="5031633"/>
                  <a:ext cx="248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278CCEFC-4CD3-376B-500F-C768E0B047BD}"/>
              </a:ext>
            </a:extLst>
          </p:cNvPr>
          <p:cNvGrpSpPr/>
          <p:nvPr/>
        </p:nvGrpSpPr>
        <p:grpSpPr>
          <a:xfrm>
            <a:off x="2444643" y="6671073"/>
            <a:ext cx="466560" cy="319680"/>
            <a:chOff x="2444643" y="6671073"/>
            <a:chExt cx="4665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14:cNvPr>
                <p14:cNvContentPartPr/>
                <p14:nvPr/>
              </p14:nvContentPartPr>
              <p14:xfrm>
                <a:off x="2444643" y="6671073"/>
                <a:ext cx="89280" cy="2592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8523" y="6664953"/>
                  <a:ext cx="10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14:cNvPr>
                <p14:cNvContentPartPr/>
                <p14:nvPr/>
              </p14:nvContentPartPr>
              <p14:xfrm>
                <a:off x="2599803" y="6778713"/>
                <a:ext cx="113760" cy="134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93683" y="6772593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14:cNvPr>
                <p14:cNvContentPartPr/>
                <p14:nvPr/>
              </p14:nvContentPartPr>
              <p14:xfrm>
                <a:off x="2743083" y="6741993"/>
                <a:ext cx="168120" cy="24876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36963" y="6735873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1D4186C-79DE-E9EB-C901-64AE803D5950}"/>
              </a:ext>
            </a:extLst>
          </p:cNvPr>
          <p:cNvGrpSpPr/>
          <p:nvPr/>
        </p:nvGrpSpPr>
        <p:grpSpPr>
          <a:xfrm>
            <a:off x="11102458" y="3018656"/>
            <a:ext cx="533520" cy="355680"/>
            <a:chOff x="11102458" y="3018656"/>
            <a:chExt cx="5335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14:cNvPr>
                <p14:cNvContentPartPr/>
                <p14:nvPr/>
              </p14:nvContentPartPr>
              <p14:xfrm>
                <a:off x="11102458" y="3018656"/>
                <a:ext cx="95760" cy="327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96338" y="3012536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14:cNvPr>
                <p14:cNvContentPartPr/>
                <p14:nvPr/>
              </p14:nvContentPartPr>
              <p14:xfrm>
                <a:off x="11302978" y="3122696"/>
                <a:ext cx="141480" cy="2124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96858" y="3116576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14:cNvPr>
                <p14:cNvContentPartPr/>
                <p14:nvPr/>
              </p14:nvContentPartPr>
              <p14:xfrm>
                <a:off x="11523298" y="3084536"/>
                <a:ext cx="112680" cy="289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17178" y="3078416"/>
                  <a:ext cx="1249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9341883" y="5309913"/>
            <a:ext cx="307080" cy="286200"/>
            <a:chOff x="9341883" y="5309913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9341883" y="5309913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35763" y="5303793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9507123" y="5353833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01003" y="5347713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7458363" y="4770273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52243" y="4764153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7568523" y="5155113"/>
            <a:ext cx="303120" cy="352440"/>
            <a:chOff x="7568523" y="5155113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7568523" y="5155113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62403" y="5148993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7722603" y="5353833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16483" y="5347713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7998003" y="5816433"/>
            <a:ext cx="452880" cy="861120"/>
            <a:chOff x="7998003" y="5816433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7998003" y="5816433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1883" y="5810313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8226963" y="6343833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20843" y="6337713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6709923" y="5813553"/>
            <a:ext cx="973080" cy="1276920"/>
            <a:chOff x="6709923" y="5813553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7334523" y="5813553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8403" y="5807433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7033563" y="6289833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7443" y="6283713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6709923" y="6746313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03803" y="6740193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6280803" y="7194153"/>
            <a:ext cx="219960" cy="561600"/>
            <a:chOff x="6280803" y="7194153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6280803" y="7194153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4683" y="7188033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6477363" y="7436433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71243" y="7430313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uppo 335">
            <a:extLst>
              <a:ext uri="{FF2B5EF4-FFF2-40B4-BE49-F238E27FC236}">
                <a16:creationId xmlns:a16="http://schemas.microsoft.com/office/drawing/2014/main" id="{AEB0D935-C856-E926-47FF-1AFDD8DBD072}"/>
              </a:ext>
            </a:extLst>
          </p:cNvPr>
          <p:cNvGrpSpPr/>
          <p:nvPr/>
        </p:nvGrpSpPr>
        <p:grpSpPr>
          <a:xfrm>
            <a:off x="8647803" y="5706273"/>
            <a:ext cx="5785920" cy="2407320"/>
            <a:chOff x="8647803" y="5706273"/>
            <a:chExt cx="5785920" cy="24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14:cNvPr>
                <p14:cNvContentPartPr/>
                <p14:nvPr/>
              </p14:nvContentPartPr>
              <p14:xfrm>
                <a:off x="8647803" y="5706273"/>
                <a:ext cx="5785920" cy="24073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41683" y="5700153"/>
                  <a:ext cx="579816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14:cNvPr>
                <p14:cNvContentPartPr/>
                <p14:nvPr/>
              </p14:nvContentPartPr>
              <p14:xfrm>
                <a:off x="8833563" y="6072393"/>
                <a:ext cx="134640" cy="23220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7443" y="6066273"/>
                  <a:ext cx="146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14:cNvPr>
                <p14:cNvContentPartPr/>
                <p14:nvPr/>
              </p14:nvContentPartPr>
              <p14:xfrm>
                <a:off x="9011403" y="6180393"/>
                <a:ext cx="181800" cy="1512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05283" y="6174273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14:cNvPr>
                <p14:cNvContentPartPr/>
                <p14:nvPr/>
              </p14:nvContentPartPr>
              <p14:xfrm>
                <a:off x="9198603" y="6148353"/>
                <a:ext cx="130320" cy="1429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92483" y="6142233"/>
                  <a:ext cx="14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14:cNvPr>
                <p14:cNvContentPartPr/>
                <p14:nvPr/>
              </p14:nvContentPartPr>
              <p14:xfrm>
                <a:off x="9398043" y="6180393"/>
                <a:ext cx="144360" cy="1242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91923" y="6174273"/>
                  <a:ext cx="15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14:cNvPr>
                <p14:cNvContentPartPr/>
                <p14:nvPr/>
              </p14:nvContentPartPr>
              <p14:xfrm>
                <a:off x="9716643" y="6004713"/>
                <a:ext cx="256680" cy="2674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10523" y="5998593"/>
                  <a:ext cx="26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14:cNvPr>
                <p14:cNvContentPartPr/>
                <p14:nvPr/>
              </p14:nvContentPartPr>
              <p14:xfrm>
                <a:off x="10069443" y="6213513"/>
                <a:ext cx="4680" cy="36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3323" y="6207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14:cNvPr>
                <p14:cNvContentPartPr/>
                <p14:nvPr/>
              </p14:nvContentPartPr>
              <p14:xfrm>
                <a:off x="10058283" y="6125313"/>
                <a:ext cx="360" cy="1152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52163" y="611919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po 343">
            <a:extLst>
              <a:ext uri="{FF2B5EF4-FFF2-40B4-BE49-F238E27FC236}">
                <a16:creationId xmlns:a16="http://schemas.microsoft.com/office/drawing/2014/main" id="{8FA1BE57-1A9A-9A0D-FE03-63A99DD4A7AE}"/>
              </a:ext>
            </a:extLst>
          </p:cNvPr>
          <p:cNvGrpSpPr/>
          <p:nvPr/>
        </p:nvGrpSpPr>
        <p:grpSpPr>
          <a:xfrm>
            <a:off x="11003643" y="6005793"/>
            <a:ext cx="1067400" cy="307440"/>
            <a:chOff x="11003643" y="6005793"/>
            <a:chExt cx="10674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14:cNvPr>
                <p14:cNvContentPartPr/>
                <p14:nvPr/>
              </p14:nvContentPartPr>
              <p14:xfrm>
                <a:off x="11003643" y="6124233"/>
                <a:ext cx="166680" cy="1890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97523" y="6118113"/>
                  <a:ext cx="17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14:cNvPr>
                <p14:cNvContentPartPr/>
                <p14:nvPr/>
              </p14:nvContentPartPr>
              <p14:xfrm>
                <a:off x="11369403" y="6005793"/>
                <a:ext cx="109080" cy="2152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63283" y="5999673"/>
                  <a:ext cx="121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14:cNvPr>
                <p14:cNvContentPartPr/>
                <p14:nvPr/>
              </p14:nvContentPartPr>
              <p14:xfrm>
                <a:off x="11555163" y="6036393"/>
                <a:ext cx="132480" cy="23472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49043" y="6030273"/>
                  <a:ext cx="144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14:cNvPr>
                <p14:cNvContentPartPr/>
                <p14:nvPr/>
              </p14:nvContentPartPr>
              <p14:xfrm>
                <a:off x="11721483" y="6103353"/>
                <a:ext cx="129600" cy="16668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15363" y="6097233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14:cNvPr>
                <p14:cNvContentPartPr/>
                <p14:nvPr/>
              </p14:nvContentPartPr>
              <p14:xfrm>
                <a:off x="11776923" y="6170313"/>
                <a:ext cx="52200" cy="1044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70803" y="6164193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14:cNvPr>
                <p14:cNvContentPartPr/>
                <p14:nvPr/>
              </p14:nvContentPartPr>
              <p14:xfrm>
                <a:off x="11876283" y="6058353"/>
                <a:ext cx="194760" cy="23328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70163" y="6052233"/>
                  <a:ext cx="2070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uppo 371">
            <a:extLst>
              <a:ext uri="{FF2B5EF4-FFF2-40B4-BE49-F238E27FC236}">
                <a16:creationId xmlns:a16="http://schemas.microsoft.com/office/drawing/2014/main" id="{77840454-AF9E-994E-E2C6-FABB544A28E2}"/>
              </a:ext>
            </a:extLst>
          </p:cNvPr>
          <p:cNvGrpSpPr/>
          <p:nvPr/>
        </p:nvGrpSpPr>
        <p:grpSpPr>
          <a:xfrm>
            <a:off x="12174363" y="5926953"/>
            <a:ext cx="1485720" cy="387720"/>
            <a:chOff x="12174363" y="5926953"/>
            <a:chExt cx="14857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14:cNvPr>
                <p14:cNvContentPartPr/>
                <p14:nvPr/>
              </p14:nvContentPartPr>
              <p14:xfrm>
                <a:off x="12174363" y="6133593"/>
                <a:ext cx="165600" cy="1810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68243" y="6127473"/>
                  <a:ext cx="177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14:cNvPr>
                <p14:cNvContentPartPr/>
                <p14:nvPr/>
              </p14:nvContentPartPr>
              <p14:xfrm>
                <a:off x="12415923" y="5926953"/>
                <a:ext cx="42480" cy="3416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9803" y="5920833"/>
                  <a:ext cx="547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14:cNvPr>
                <p14:cNvContentPartPr/>
                <p14:nvPr/>
              </p14:nvContentPartPr>
              <p14:xfrm>
                <a:off x="12536883" y="6097593"/>
                <a:ext cx="42480" cy="1497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30763" y="6091473"/>
                  <a:ext cx="54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14:cNvPr>
                <p14:cNvContentPartPr/>
                <p14:nvPr/>
              </p14:nvContentPartPr>
              <p14:xfrm>
                <a:off x="12669363" y="6147273"/>
                <a:ext cx="124200" cy="1206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63243" y="6141153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14:cNvPr>
                <p14:cNvContentPartPr/>
                <p14:nvPr/>
              </p14:nvContentPartPr>
              <p14:xfrm>
                <a:off x="12812643" y="6146913"/>
                <a:ext cx="97200" cy="1461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06523" y="6140793"/>
                  <a:ext cx="10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14:cNvPr>
                <p14:cNvContentPartPr/>
                <p14:nvPr/>
              </p14:nvContentPartPr>
              <p14:xfrm>
                <a:off x="12953763" y="6162033"/>
                <a:ext cx="90000" cy="846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947643" y="6155913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14:cNvPr>
                <p14:cNvContentPartPr/>
                <p14:nvPr/>
              </p14:nvContentPartPr>
              <p14:xfrm>
                <a:off x="13076883" y="5959713"/>
                <a:ext cx="66960" cy="27504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070763" y="5953593"/>
                  <a:ext cx="79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14:cNvPr>
                <p14:cNvContentPartPr/>
                <p14:nvPr/>
              </p14:nvContentPartPr>
              <p14:xfrm>
                <a:off x="13043763" y="6015153"/>
                <a:ext cx="52560" cy="133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037643" y="6009033"/>
                  <a:ext cx="64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14:cNvPr>
                <p14:cNvContentPartPr/>
                <p14:nvPr/>
              </p14:nvContentPartPr>
              <p14:xfrm>
                <a:off x="13198203" y="6158433"/>
                <a:ext cx="140400" cy="10044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92083" y="6152313"/>
                  <a:ext cx="152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14:cNvPr>
                <p14:cNvContentPartPr/>
                <p14:nvPr/>
              </p14:nvContentPartPr>
              <p14:xfrm>
                <a:off x="13407003" y="6155553"/>
                <a:ext cx="95040" cy="4752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400883" y="6149433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14:cNvPr>
                <p14:cNvContentPartPr/>
                <p14:nvPr/>
              </p14:nvContentPartPr>
              <p14:xfrm>
                <a:off x="13574763" y="6169233"/>
                <a:ext cx="85320" cy="885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68643" y="6163113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uppo 397">
            <a:extLst>
              <a:ext uri="{FF2B5EF4-FFF2-40B4-BE49-F238E27FC236}">
                <a16:creationId xmlns:a16="http://schemas.microsoft.com/office/drawing/2014/main" id="{09D47DC6-4BA4-C764-03F2-8498B6866628}"/>
              </a:ext>
            </a:extLst>
          </p:cNvPr>
          <p:cNvGrpSpPr/>
          <p:nvPr/>
        </p:nvGrpSpPr>
        <p:grpSpPr>
          <a:xfrm>
            <a:off x="8877843" y="6817953"/>
            <a:ext cx="1177560" cy="436680"/>
            <a:chOff x="8877843" y="6817953"/>
            <a:chExt cx="11775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14:cNvPr>
                <p14:cNvContentPartPr/>
                <p14:nvPr/>
              </p14:nvContentPartPr>
              <p14:xfrm>
                <a:off x="8877843" y="6820113"/>
                <a:ext cx="169200" cy="28260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71723" y="6813993"/>
                  <a:ext cx="181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14:cNvPr>
                <p14:cNvContentPartPr/>
                <p14:nvPr/>
              </p14:nvContentPartPr>
              <p14:xfrm>
                <a:off x="9077643" y="6817953"/>
                <a:ext cx="184680" cy="30276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71523" y="6811833"/>
                  <a:ext cx="19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14:cNvPr>
                <p14:cNvContentPartPr/>
                <p14:nvPr/>
              </p14:nvContentPartPr>
              <p14:xfrm>
                <a:off x="9299043" y="6885633"/>
                <a:ext cx="128160" cy="22068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92923" y="6879513"/>
                  <a:ext cx="140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14:cNvPr>
                <p14:cNvContentPartPr/>
                <p14:nvPr/>
              </p14:nvContentPartPr>
              <p14:xfrm>
                <a:off x="9450963" y="6855033"/>
                <a:ext cx="128160" cy="36396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44843" y="6848913"/>
                  <a:ext cx="14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14:cNvPr>
                <p14:cNvContentPartPr/>
                <p14:nvPr/>
              </p14:nvContentPartPr>
              <p14:xfrm>
                <a:off x="9595683" y="6940713"/>
                <a:ext cx="78480" cy="18972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9563" y="6934593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14:cNvPr>
                <p14:cNvContentPartPr/>
                <p14:nvPr/>
              </p14:nvContentPartPr>
              <p14:xfrm>
                <a:off x="9628443" y="6991473"/>
                <a:ext cx="72360" cy="2628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22323" y="6985353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14:cNvPr>
                <p14:cNvContentPartPr/>
                <p14:nvPr/>
              </p14:nvContentPartPr>
              <p14:xfrm>
                <a:off x="9727443" y="6894273"/>
                <a:ext cx="150480" cy="3603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21323" y="6888153"/>
                  <a:ext cx="162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14:cNvPr>
                <p14:cNvContentPartPr/>
                <p14:nvPr/>
              </p14:nvContentPartPr>
              <p14:xfrm>
                <a:off x="9870723" y="6845673"/>
                <a:ext cx="184680" cy="36072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64603" y="6839553"/>
                  <a:ext cx="1969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F162C745-28C7-249D-52F4-140862E41D11}"/>
              </a:ext>
            </a:extLst>
          </p:cNvPr>
          <p:cNvGrpSpPr/>
          <p:nvPr/>
        </p:nvGrpSpPr>
        <p:grpSpPr>
          <a:xfrm>
            <a:off x="10309203" y="6642993"/>
            <a:ext cx="1201320" cy="485280"/>
            <a:chOff x="10309203" y="6642993"/>
            <a:chExt cx="12013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14:cNvPr>
                <p14:cNvContentPartPr/>
                <p14:nvPr/>
              </p14:nvContentPartPr>
              <p14:xfrm>
                <a:off x="10309203" y="6954033"/>
                <a:ext cx="115920" cy="17424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03083" y="6947913"/>
                  <a:ext cx="12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14:cNvPr>
                <p14:cNvContentPartPr/>
                <p14:nvPr/>
              </p14:nvContentPartPr>
              <p14:xfrm>
                <a:off x="10498563" y="6665313"/>
                <a:ext cx="43920" cy="36360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92443" y="6659193"/>
                  <a:ext cx="56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14:cNvPr>
                <p14:cNvContentPartPr/>
                <p14:nvPr/>
              </p14:nvContentPartPr>
              <p14:xfrm>
                <a:off x="10587123" y="6918393"/>
                <a:ext cx="55440" cy="1252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81003" y="6912273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14:cNvPr>
                <p14:cNvContentPartPr/>
                <p14:nvPr/>
              </p14:nvContentPartPr>
              <p14:xfrm>
                <a:off x="10708083" y="6896433"/>
                <a:ext cx="122760" cy="1555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1963" y="6890313"/>
                  <a:ext cx="13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14:cNvPr>
                <p14:cNvContentPartPr/>
                <p14:nvPr/>
              </p14:nvContentPartPr>
              <p14:xfrm>
                <a:off x="10859643" y="6817233"/>
                <a:ext cx="122760" cy="21060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53523" y="6811113"/>
                  <a:ext cx="135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14:cNvPr>
                <p14:cNvContentPartPr/>
                <p14:nvPr/>
              </p14:nvContentPartPr>
              <p14:xfrm>
                <a:off x="11038203" y="6944673"/>
                <a:ext cx="161280" cy="11376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32083" y="6938553"/>
                  <a:ext cx="17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14:cNvPr>
                <p14:cNvContentPartPr/>
                <p14:nvPr/>
              </p14:nvContentPartPr>
              <p14:xfrm>
                <a:off x="11204163" y="6642993"/>
                <a:ext cx="70920" cy="3618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8043" y="6636873"/>
                  <a:ext cx="83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14:cNvPr>
                <p14:cNvContentPartPr/>
                <p14:nvPr/>
              </p14:nvContentPartPr>
              <p14:xfrm>
                <a:off x="11192643" y="6807513"/>
                <a:ext cx="82440" cy="230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86523" y="6801393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14:cNvPr>
                <p14:cNvContentPartPr/>
                <p14:nvPr/>
              </p14:nvContentPartPr>
              <p14:xfrm>
                <a:off x="11356443" y="6951513"/>
                <a:ext cx="154080" cy="1206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323" y="6945393"/>
                  <a:ext cx="166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4E4D80BE-7239-9AB1-1760-F13507D6485D}"/>
              </a:ext>
            </a:extLst>
          </p:cNvPr>
          <p:cNvGrpSpPr/>
          <p:nvPr/>
        </p:nvGrpSpPr>
        <p:grpSpPr>
          <a:xfrm>
            <a:off x="11743803" y="6851793"/>
            <a:ext cx="718200" cy="244800"/>
            <a:chOff x="11743803" y="6851793"/>
            <a:chExt cx="7182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14:cNvPr>
                <p14:cNvContentPartPr/>
                <p14:nvPr/>
              </p14:nvContentPartPr>
              <p14:xfrm>
                <a:off x="11743803" y="6851793"/>
                <a:ext cx="193320" cy="22392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37683" y="6845673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14:cNvPr>
                <p14:cNvContentPartPr/>
                <p14:nvPr/>
              </p14:nvContentPartPr>
              <p14:xfrm>
                <a:off x="11939643" y="6943233"/>
                <a:ext cx="111960" cy="121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933523" y="6937113"/>
                  <a:ext cx="12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14:cNvPr>
                <p14:cNvContentPartPr/>
                <p14:nvPr/>
              </p14:nvContentPartPr>
              <p14:xfrm>
                <a:off x="12074283" y="6920553"/>
                <a:ext cx="101880" cy="1310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68163" y="6914433"/>
                  <a:ext cx="11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14:cNvPr>
                <p14:cNvContentPartPr/>
                <p14:nvPr/>
              </p14:nvContentPartPr>
              <p14:xfrm>
                <a:off x="12195603" y="6918033"/>
                <a:ext cx="87480" cy="13212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89483" y="6911913"/>
                  <a:ext cx="9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14:cNvPr>
                <p14:cNvContentPartPr/>
                <p14:nvPr/>
              </p14:nvContentPartPr>
              <p14:xfrm>
                <a:off x="12348603" y="6963033"/>
                <a:ext cx="113400" cy="13356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342483" y="6956913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po 402">
            <a:extLst>
              <a:ext uri="{FF2B5EF4-FFF2-40B4-BE49-F238E27FC236}">
                <a16:creationId xmlns:a16="http://schemas.microsoft.com/office/drawing/2014/main" id="{DE6FCB48-1FC3-74D1-2AB9-65B416314AAC}"/>
              </a:ext>
            </a:extLst>
          </p:cNvPr>
          <p:cNvGrpSpPr/>
          <p:nvPr/>
        </p:nvGrpSpPr>
        <p:grpSpPr>
          <a:xfrm>
            <a:off x="13847283" y="6129273"/>
            <a:ext cx="529920" cy="196560"/>
            <a:chOff x="13847283" y="6129273"/>
            <a:chExt cx="529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14:cNvPr>
                <p14:cNvContentPartPr/>
                <p14:nvPr/>
              </p14:nvContentPartPr>
              <p14:xfrm>
                <a:off x="13847283" y="6129273"/>
                <a:ext cx="138600" cy="1418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841163" y="6123153"/>
                  <a:ext cx="150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14:cNvPr>
                <p14:cNvContentPartPr/>
                <p14:nvPr/>
              </p14:nvContentPartPr>
              <p14:xfrm>
                <a:off x="14035563" y="6158793"/>
                <a:ext cx="90360" cy="1656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029443" y="6152673"/>
                  <a:ext cx="102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14:cNvPr>
                <p14:cNvContentPartPr/>
                <p14:nvPr/>
              </p14:nvContentPartPr>
              <p14:xfrm>
                <a:off x="14211603" y="6206313"/>
                <a:ext cx="86400" cy="11952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05483" y="6200193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14:cNvPr>
                <p14:cNvContentPartPr/>
                <p14:nvPr/>
              </p14:nvContentPartPr>
              <p14:xfrm>
                <a:off x="14376843" y="6147273"/>
                <a:ext cx="360" cy="13284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370723" y="6141153"/>
                  <a:ext cx="126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po 431">
            <a:extLst>
              <a:ext uri="{FF2B5EF4-FFF2-40B4-BE49-F238E27FC236}">
                <a16:creationId xmlns:a16="http://schemas.microsoft.com/office/drawing/2014/main" id="{267A3413-14EA-438F-8A3C-408206E84843}"/>
              </a:ext>
            </a:extLst>
          </p:cNvPr>
          <p:cNvGrpSpPr/>
          <p:nvPr/>
        </p:nvGrpSpPr>
        <p:grpSpPr>
          <a:xfrm>
            <a:off x="8891883" y="7408713"/>
            <a:ext cx="1066680" cy="411840"/>
            <a:chOff x="8891883" y="7408713"/>
            <a:chExt cx="10666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14:cNvPr>
                <p14:cNvContentPartPr/>
                <p14:nvPr/>
              </p14:nvContentPartPr>
              <p14:xfrm>
                <a:off x="8891883" y="7414113"/>
                <a:ext cx="109080" cy="23940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85763" y="7407993"/>
                  <a:ext cx="121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14:cNvPr>
                <p14:cNvContentPartPr/>
                <p14:nvPr/>
              </p14:nvContentPartPr>
              <p14:xfrm>
                <a:off x="9044523" y="7408713"/>
                <a:ext cx="149040" cy="31752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8403" y="7402593"/>
                  <a:ext cx="161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14:cNvPr>
                <p14:cNvContentPartPr/>
                <p14:nvPr/>
              </p14:nvContentPartPr>
              <p14:xfrm>
                <a:off x="9242883" y="7524273"/>
                <a:ext cx="360" cy="14256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36763" y="751815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14:cNvPr>
                <p14:cNvContentPartPr/>
                <p14:nvPr/>
              </p14:nvContentPartPr>
              <p14:xfrm>
                <a:off x="9198603" y="7459473"/>
                <a:ext cx="135360" cy="109080"/>
              </p14:xfrm>
            </p:contentPart>
          </mc:Choice>
          <mc:Fallback xmlns="">
            <p:pic>
              <p:nvPicPr>
                <p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92483" y="7453353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14:cNvPr>
                <p14:cNvContentPartPr/>
                <p14:nvPr/>
              </p14:nvContentPartPr>
              <p14:xfrm>
                <a:off x="9384363" y="7439673"/>
                <a:ext cx="104040" cy="26208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8243" y="7433553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14:cNvPr>
                <p14:cNvContentPartPr/>
                <p14:nvPr/>
              </p14:nvContentPartPr>
              <p14:xfrm>
                <a:off x="9496323" y="7524273"/>
                <a:ext cx="106920" cy="1670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90203" y="7518153"/>
                  <a:ext cx="11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14:cNvPr>
                <p14:cNvContentPartPr/>
                <p14:nvPr/>
              </p14:nvContentPartPr>
              <p14:xfrm>
                <a:off x="9540603" y="7576113"/>
                <a:ext cx="63720" cy="1476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34483" y="7569993"/>
                  <a:ext cx="7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14:cNvPr>
                <p14:cNvContentPartPr/>
                <p14:nvPr/>
              </p14:nvContentPartPr>
              <p14:xfrm>
                <a:off x="9661923" y="7469193"/>
                <a:ext cx="141480" cy="29952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55803" y="7463073"/>
                  <a:ext cx="153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14:cNvPr>
                <p14:cNvContentPartPr/>
                <p14:nvPr/>
              </p14:nvContentPartPr>
              <p14:xfrm>
                <a:off x="9816003" y="7557033"/>
                <a:ext cx="142560" cy="2635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09883" y="7550913"/>
                  <a:ext cx="1548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E17FBD4A-CAFF-4670-CF25-6FD91DF28AF9}"/>
              </a:ext>
            </a:extLst>
          </p:cNvPr>
          <p:cNvGrpSpPr/>
          <p:nvPr/>
        </p:nvGrpSpPr>
        <p:grpSpPr>
          <a:xfrm>
            <a:off x="10209123" y="7325913"/>
            <a:ext cx="1069560" cy="431280"/>
            <a:chOff x="10209123" y="7325913"/>
            <a:chExt cx="10695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14:cNvPr>
                <p14:cNvContentPartPr/>
                <p14:nvPr/>
              </p14:nvContentPartPr>
              <p14:xfrm>
                <a:off x="10209123" y="7603113"/>
                <a:ext cx="127080" cy="1540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03003" y="7596993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14:cNvPr>
                <p14:cNvContentPartPr/>
                <p14:nvPr/>
              </p14:nvContentPartPr>
              <p14:xfrm>
                <a:off x="10388763" y="7347873"/>
                <a:ext cx="45000" cy="3193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82643" y="7341753"/>
                  <a:ext cx="57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14:cNvPr>
                <p14:cNvContentPartPr/>
                <p14:nvPr/>
              </p14:nvContentPartPr>
              <p14:xfrm>
                <a:off x="10505043" y="7528593"/>
                <a:ext cx="40680" cy="12528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8923" y="7522473"/>
                  <a:ext cx="52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14:cNvPr>
                <p14:cNvContentPartPr/>
                <p14:nvPr/>
              </p14:nvContentPartPr>
              <p14:xfrm>
                <a:off x="10587123" y="7568193"/>
                <a:ext cx="93600" cy="954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81003" y="7562073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14:cNvPr>
                <p14:cNvContentPartPr/>
                <p14:nvPr/>
              </p14:nvContentPartPr>
              <p14:xfrm>
                <a:off x="10749123" y="7581873"/>
                <a:ext cx="77400" cy="9936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43003" y="7575753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14:cNvPr>
                <p14:cNvContentPartPr/>
                <p14:nvPr/>
              </p14:nvContentPartPr>
              <p14:xfrm>
                <a:off x="10869003" y="7571433"/>
                <a:ext cx="155880" cy="727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2883" y="7565313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14:cNvPr>
                <p14:cNvContentPartPr/>
                <p14:nvPr/>
              </p14:nvContentPartPr>
              <p14:xfrm>
                <a:off x="11027403" y="7325913"/>
                <a:ext cx="78480" cy="30924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1283" y="7319793"/>
                  <a:ext cx="9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14:cNvPr>
                <p14:cNvContentPartPr/>
                <p14:nvPr/>
              </p14:nvContentPartPr>
              <p14:xfrm>
                <a:off x="10994643" y="7413393"/>
                <a:ext cx="75240" cy="230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88523" y="7407273"/>
                  <a:ext cx="87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14:cNvPr>
                <p14:cNvContentPartPr/>
                <p14:nvPr/>
              </p14:nvContentPartPr>
              <p14:xfrm>
                <a:off x="11148723" y="7551633"/>
                <a:ext cx="129960" cy="92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142603" y="7545513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E098BA76-86D8-54F8-C32A-AAAD56FD559C}"/>
              </a:ext>
            </a:extLst>
          </p:cNvPr>
          <p:cNvGrpSpPr/>
          <p:nvPr/>
        </p:nvGrpSpPr>
        <p:grpSpPr>
          <a:xfrm>
            <a:off x="11567403" y="7269393"/>
            <a:ext cx="406440" cy="377640"/>
            <a:chOff x="11567403" y="7269393"/>
            <a:chExt cx="406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14:cNvPr>
                <p14:cNvContentPartPr/>
                <p14:nvPr/>
              </p14:nvContentPartPr>
              <p14:xfrm>
                <a:off x="11567403" y="7269393"/>
                <a:ext cx="177120" cy="35460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61283" y="7263273"/>
                  <a:ext cx="189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14:cNvPr>
                <p14:cNvContentPartPr/>
                <p14:nvPr/>
              </p14:nvContentPartPr>
              <p14:xfrm>
                <a:off x="11786643" y="7528953"/>
                <a:ext cx="187200" cy="1180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80523" y="7522833"/>
                  <a:ext cx="199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60DFF497-FB0C-CC53-3417-6A830AB0D318}"/>
              </a:ext>
            </a:extLst>
          </p:cNvPr>
          <p:cNvGrpSpPr/>
          <p:nvPr/>
        </p:nvGrpSpPr>
        <p:grpSpPr>
          <a:xfrm>
            <a:off x="12271203" y="7424913"/>
            <a:ext cx="771480" cy="183960"/>
            <a:chOff x="12271203" y="7424913"/>
            <a:chExt cx="7714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14:cNvPr>
                <p14:cNvContentPartPr/>
                <p14:nvPr/>
              </p14:nvContentPartPr>
              <p14:xfrm>
                <a:off x="12271203" y="7442553"/>
                <a:ext cx="165600" cy="14976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265083" y="7436433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14:cNvPr>
                <p14:cNvContentPartPr/>
                <p14:nvPr/>
              </p14:nvContentPartPr>
              <p14:xfrm>
                <a:off x="12514923" y="7491153"/>
                <a:ext cx="118080" cy="11772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508803" y="7485033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14:cNvPr>
                <p14:cNvContentPartPr/>
                <p14:nvPr/>
              </p14:nvContentPartPr>
              <p14:xfrm>
                <a:off x="12693483" y="7496913"/>
                <a:ext cx="83880" cy="103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7363" y="7490793"/>
                  <a:ext cx="96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14:cNvPr>
                <p14:cNvContentPartPr/>
                <p14:nvPr/>
              </p14:nvContentPartPr>
              <p14:xfrm>
                <a:off x="12790323" y="7424913"/>
                <a:ext cx="98640" cy="14220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784203" y="7418793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14:cNvPr>
                <p14:cNvContentPartPr/>
                <p14:nvPr/>
              </p14:nvContentPartPr>
              <p14:xfrm>
                <a:off x="12921363" y="7461993"/>
                <a:ext cx="121320" cy="10656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915243" y="7455873"/>
                  <a:ext cx="133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52AB3283-6CDC-1F42-FCA6-22E3BBA1F516}"/>
              </a:ext>
            </a:extLst>
          </p:cNvPr>
          <p:cNvGrpSpPr/>
          <p:nvPr/>
        </p:nvGrpSpPr>
        <p:grpSpPr>
          <a:xfrm>
            <a:off x="13366323" y="7325193"/>
            <a:ext cx="194400" cy="267480"/>
            <a:chOff x="13366323" y="7325193"/>
            <a:chExt cx="1944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14:cNvPr>
                <p14:cNvContentPartPr/>
                <p14:nvPr/>
              </p14:nvContentPartPr>
              <p14:xfrm>
                <a:off x="13366323" y="7325193"/>
                <a:ext cx="194400" cy="26748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360203" y="7319073"/>
                  <a:ext cx="206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14:cNvPr>
                <p14:cNvContentPartPr/>
                <p14:nvPr/>
              </p14:nvContentPartPr>
              <p14:xfrm>
                <a:off x="13379643" y="7470633"/>
                <a:ext cx="122760" cy="4248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373523" y="7464513"/>
                  <a:ext cx="1350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14:cNvPr>
              <p14:cNvContentPartPr/>
              <p14:nvPr/>
            </p14:nvContentPartPr>
            <p14:xfrm>
              <a:off x="10422243" y="6037113"/>
              <a:ext cx="246960" cy="4183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416123" y="6030993"/>
                <a:ext cx="25920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0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1828058" y="1517143"/>
            <a:ext cx="381600" cy="320040"/>
            <a:chOff x="1828058" y="1517143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1828058" y="1517143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1938" y="1511023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2114618" y="1576543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8498" y="1570423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2364818" y="1988023"/>
            <a:ext cx="620280" cy="605160"/>
            <a:chOff x="2364818" y="1988023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2364818" y="1988023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698" y="1981903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2709698" y="2208343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3578" y="2202223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2873498" y="2285383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7378" y="2279263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2984738" y="2428663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8618" y="2422543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1642658" y="1867063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6538" y="1860943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3172298" y="2759503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6178" y="2753383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704138" y="2625223"/>
            <a:ext cx="452160" cy="653400"/>
            <a:chOff x="704138" y="2625223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998618" y="2625223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498" y="2619103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704138" y="2987023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8018" y="2980903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1299578" y="2163703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3458" y="2157583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3425660" y="3100388"/>
            <a:ext cx="307080" cy="286200"/>
            <a:chOff x="3425660" y="3100388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3425660" y="3100388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9540" y="3094268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3590900" y="3144308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780" y="3138188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1542140" y="2560748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6020" y="2554628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1652300" y="2945588"/>
            <a:ext cx="303120" cy="352440"/>
            <a:chOff x="1652300" y="2945588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1652300" y="2945588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6180" y="2939468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1806380" y="3144308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0260" y="3138188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2081780" y="3606908"/>
            <a:ext cx="452880" cy="861120"/>
            <a:chOff x="2081780" y="3606908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2081780" y="3606908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5660" y="3600788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2310740" y="4134308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4620" y="4128188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793700" y="3604028"/>
            <a:ext cx="973080" cy="1276920"/>
            <a:chOff x="793700" y="3604028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1418300" y="3604028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2180" y="3597908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1117340" y="4080308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1220" y="4074188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793700" y="4536788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580" y="4530668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364580" y="4984628"/>
            <a:ext cx="219960" cy="561600"/>
            <a:chOff x="364580" y="4984628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364580" y="4984628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460" y="4978508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561140" y="5226908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020" y="5220788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14:cNvPr>
              <p14:cNvContentPartPr/>
              <p14:nvPr/>
            </p14:nvContentPartPr>
            <p14:xfrm>
              <a:off x="2070243" y="3117153"/>
              <a:ext cx="124560" cy="2732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4123" y="3111033"/>
                <a:ext cx="136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14:cNvPr>
              <p14:cNvContentPartPr/>
              <p14:nvPr/>
            </p14:nvContentPartPr>
            <p14:xfrm>
              <a:off x="2054403" y="3250353"/>
              <a:ext cx="81720" cy="216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48283" y="3244233"/>
                <a:ext cx="93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14:cNvPr>
              <p14:cNvContentPartPr/>
              <p14:nvPr/>
            </p14:nvContentPartPr>
            <p14:xfrm>
              <a:off x="3264003" y="2367273"/>
              <a:ext cx="249120" cy="2736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57883" y="2361153"/>
                <a:ext cx="26136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2: lo zio y di z e nero è z e un figlio destro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EDA9E18C-CC2B-8AEF-EDAE-673D72701B0D}"/>
              </a:ext>
            </a:extLst>
          </p:cNvPr>
          <p:cNvGrpSpPr/>
          <p:nvPr/>
        </p:nvGrpSpPr>
        <p:grpSpPr>
          <a:xfrm>
            <a:off x="4397643" y="3028953"/>
            <a:ext cx="723240" cy="177480"/>
            <a:chOff x="4397643" y="3028953"/>
            <a:chExt cx="723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14:cNvPr>
                <p14:cNvContentPartPr/>
                <p14:nvPr/>
              </p14:nvContentPartPr>
              <p14:xfrm>
                <a:off x="4397643" y="3090153"/>
                <a:ext cx="371520" cy="176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1523" y="3084033"/>
                  <a:ext cx="38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14:cNvPr>
                <p14:cNvContentPartPr/>
                <p14:nvPr/>
              </p14:nvContentPartPr>
              <p14:xfrm>
                <a:off x="4891203" y="3028953"/>
                <a:ext cx="229680" cy="1774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5083" y="3022833"/>
                  <a:ext cx="241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8218683" y="2157753"/>
            <a:ext cx="671040" cy="675360"/>
            <a:chOff x="8218683" y="2157753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8218683" y="2157753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2563" y="2151633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8482923" y="2195913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6803" y="2189793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8714043" y="2566713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7923" y="2560593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9054963" y="2853273"/>
            <a:ext cx="276840" cy="351720"/>
            <a:chOff x="9054963" y="2853273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9054963" y="2875233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8843" y="2869113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9199323" y="2853273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3203" y="2847153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9319563" y="3040473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13443" y="3034353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9496323" y="3382113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0203" y="3375993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9791163" y="3745353"/>
            <a:ext cx="321120" cy="297000"/>
            <a:chOff x="9791163" y="3745353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9791163" y="3745353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5043" y="3739233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9914643" y="3756873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8523" y="3750753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7971723" y="2610993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65603" y="2604873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7516683" y="3040473"/>
            <a:ext cx="289080" cy="329760"/>
            <a:chOff x="7516683" y="3040473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7516683" y="3040473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0563" y="3034353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7601643" y="3259713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5523" y="3253593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7197363" y="3547353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91243" y="3541233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7910163" y="3602073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04043" y="3595953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6722883" y="4051713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16763" y="4045593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8197443" y="3995553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1323" y="3989433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7039683" y="4428633"/>
            <a:ext cx="538920" cy="558360"/>
            <a:chOff x="7039683" y="4428633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7039683" y="4428633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3563" y="4422513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7316163" y="4705473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0043" y="4699353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6397443" y="4395513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1323" y="4389393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6047883" y="4772073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41763" y="4765953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7212123" y="5056833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6003" y="5050713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6975963" y="5307033"/>
            <a:ext cx="185400" cy="376920"/>
            <a:chOff x="6975963" y="5307033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6975963" y="5307033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9843" y="530091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7149123" y="5464353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43003" y="5458233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7039683" y="4086633"/>
            <a:ext cx="109080" cy="244800"/>
            <a:chOff x="7039683" y="4086633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7050123" y="4086633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4003" y="4080513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7039683" y="4229553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563" y="4223433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o 306">
            <a:extLst>
              <a:ext uri="{FF2B5EF4-FFF2-40B4-BE49-F238E27FC236}">
                <a16:creationId xmlns:a16="http://schemas.microsoft.com/office/drawing/2014/main" id="{0526A096-467B-36C1-592F-C771F1CEACAF}"/>
              </a:ext>
            </a:extLst>
          </p:cNvPr>
          <p:cNvGrpSpPr/>
          <p:nvPr/>
        </p:nvGrpSpPr>
        <p:grpSpPr>
          <a:xfrm>
            <a:off x="361683" y="6234033"/>
            <a:ext cx="302040" cy="266760"/>
            <a:chOff x="361683" y="6234033"/>
            <a:chExt cx="30204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14:cNvPr>
                <p14:cNvContentPartPr/>
                <p14:nvPr/>
              </p14:nvContentPartPr>
              <p14:xfrm>
                <a:off x="361683" y="6234033"/>
                <a:ext cx="209880" cy="2667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563" y="6227913"/>
                  <a:ext cx="22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14:cNvPr>
                <p14:cNvContentPartPr/>
                <p14:nvPr/>
              </p14:nvContentPartPr>
              <p14:xfrm>
                <a:off x="623403" y="6294873"/>
                <a:ext cx="40320" cy="1558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7283" y="6288753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9CF7024-7468-601C-4ACB-5BE827EAEBD9}"/>
              </a:ext>
            </a:extLst>
          </p:cNvPr>
          <p:cNvGrpSpPr/>
          <p:nvPr/>
        </p:nvGrpSpPr>
        <p:grpSpPr>
          <a:xfrm>
            <a:off x="1120203" y="6321873"/>
            <a:ext cx="807480" cy="236520"/>
            <a:chOff x="1120203" y="6321873"/>
            <a:chExt cx="8074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14:cNvPr>
                <p14:cNvContentPartPr/>
                <p14:nvPr/>
              </p14:nvContentPartPr>
              <p14:xfrm>
                <a:off x="1120203" y="6321873"/>
                <a:ext cx="169920" cy="2224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083" y="6315753"/>
                  <a:ext cx="18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14:cNvPr>
                <p14:cNvContentPartPr/>
                <p14:nvPr/>
              </p14:nvContentPartPr>
              <p14:xfrm>
                <a:off x="1321443" y="6377673"/>
                <a:ext cx="189360" cy="1807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5323" y="6371553"/>
                  <a:ext cx="20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14:cNvPr>
                <p14:cNvContentPartPr/>
                <p14:nvPr/>
              </p14:nvContentPartPr>
              <p14:xfrm>
                <a:off x="1519083" y="6356793"/>
                <a:ext cx="203040" cy="1058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2963" y="6350673"/>
                  <a:ext cx="21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14:cNvPr>
                <p14:cNvContentPartPr/>
                <p14:nvPr/>
              </p14:nvContentPartPr>
              <p14:xfrm>
                <a:off x="1785123" y="6400713"/>
                <a:ext cx="142560" cy="1130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9003" y="6394593"/>
                  <a:ext cx="154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3C34AACF-5C02-3708-F102-C24EEF13CCD7}"/>
              </a:ext>
            </a:extLst>
          </p:cNvPr>
          <p:cNvGrpSpPr/>
          <p:nvPr/>
        </p:nvGrpSpPr>
        <p:grpSpPr>
          <a:xfrm>
            <a:off x="2443563" y="6400713"/>
            <a:ext cx="1245240" cy="200520"/>
            <a:chOff x="2443563" y="6400713"/>
            <a:chExt cx="12452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14:cNvPr>
                <p14:cNvContentPartPr/>
                <p14:nvPr/>
              </p14:nvContentPartPr>
              <p14:xfrm>
                <a:off x="2443563" y="6440673"/>
                <a:ext cx="263520" cy="13536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7443" y="6434553"/>
                  <a:ext cx="27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14:cNvPr>
                <p14:cNvContentPartPr/>
                <p14:nvPr/>
              </p14:nvContentPartPr>
              <p14:xfrm>
                <a:off x="2753523" y="6457593"/>
                <a:ext cx="190440" cy="792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403" y="6451473"/>
                  <a:ext cx="20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14:cNvPr>
                <p14:cNvContentPartPr/>
                <p14:nvPr/>
              </p14:nvContentPartPr>
              <p14:xfrm>
                <a:off x="3017763" y="6422673"/>
                <a:ext cx="109800" cy="1785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1643" y="6416553"/>
                  <a:ext cx="122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14:cNvPr>
                <p14:cNvContentPartPr/>
                <p14:nvPr/>
              </p14:nvContentPartPr>
              <p14:xfrm>
                <a:off x="3194883" y="6437793"/>
                <a:ext cx="100800" cy="1389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88763" y="6431673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14:cNvPr>
                <p14:cNvContentPartPr/>
                <p14:nvPr/>
              </p14:nvContentPartPr>
              <p14:xfrm>
                <a:off x="3293883" y="6400713"/>
                <a:ext cx="118440" cy="18612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7763" y="6394593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14:cNvPr>
                <p14:cNvContentPartPr/>
                <p14:nvPr/>
              </p14:nvContentPartPr>
              <p14:xfrm>
                <a:off x="3469923" y="6488553"/>
                <a:ext cx="218880" cy="8640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3803" y="6482433"/>
                  <a:ext cx="2311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BB6A1EE1-B21D-816A-4CD8-5092254CFE9A}"/>
              </a:ext>
            </a:extLst>
          </p:cNvPr>
          <p:cNvGrpSpPr/>
          <p:nvPr/>
        </p:nvGrpSpPr>
        <p:grpSpPr>
          <a:xfrm>
            <a:off x="4230603" y="6129633"/>
            <a:ext cx="2258640" cy="535680"/>
            <a:chOff x="4230603" y="6129633"/>
            <a:chExt cx="225864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14:cNvPr>
                <p14:cNvContentPartPr/>
                <p14:nvPr/>
              </p14:nvContentPartPr>
              <p14:xfrm>
                <a:off x="4230603" y="6422673"/>
                <a:ext cx="183960" cy="1965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4483" y="6416553"/>
                  <a:ext cx="19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14:cNvPr>
                <p14:cNvContentPartPr/>
                <p14:nvPr/>
              </p14:nvContentPartPr>
              <p14:xfrm>
                <a:off x="4528683" y="6370113"/>
                <a:ext cx="48960" cy="1857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2563" y="6363993"/>
                  <a:ext cx="6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14:cNvPr>
                <p14:cNvContentPartPr/>
                <p14:nvPr/>
              </p14:nvContentPartPr>
              <p14:xfrm>
                <a:off x="4406283" y="6454713"/>
                <a:ext cx="31320" cy="14724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0163" y="6448593"/>
                  <a:ext cx="4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14:cNvPr>
                <p14:cNvContentPartPr/>
                <p14:nvPr/>
              </p14:nvContentPartPr>
              <p14:xfrm>
                <a:off x="4683483" y="6456873"/>
                <a:ext cx="139680" cy="1555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7363" y="6450753"/>
                  <a:ext cx="15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14:cNvPr>
                <p14:cNvContentPartPr/>
                <p14:nvPr/>
              </p14:nvContentPartPr>
              <p14:xfrm>
                <a:off x="4824963" y="6129633"/>
                <a:ext cx="189000" cy="35964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18843" y="6123513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14:cNvPr>
                <p14:cNvContentPartPr/>
                <p14:nvPr/>
              </p14:nvContentPartPr>
              <p14:xfrm>
                <a:off x="5012523" y="6426633"/>
                <a:ext cx="164520" cy="151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6403" y="6420513"/>
                  <a:ext cx="17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14:cNvPr>
                <p14:cNvContentPartPr/>
                <p14:nvPr/>
              </p14:nvContentPartPr>
              <p14:xfrm>
                <a:off x="5299803" y="6421953"/>
                <a:ext cx="131400" cy="2433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3683" y="6415833"/>
                  <a:ext cx="143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14:cNvPr>
                <p14:cNvContentPartPr/>
                <p14:nvPr/>
              </p14:nvContentPartPr>
              <p14:xfrm>
                <a:off x="5364963" y="6554793"/>
                <a:ext cx="178560" cy="3780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8843" y="6548673"/>
                  <a:ext cx="19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14:cNvPr>
                <p14:cNvContentPartPr/>
                <p14:nvPr/>
              </p14:nvContentPartPr>
              <p14:xfrm>
                <a:off x="5519043" y="6392073"/>
                <a:ext cx="11520" cy="936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2923" y="6385953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14:cNvPr>
                <p14:cNvContentPartPr/>
                <p14:nvPr/>
              </p14:nvContentPartPr>
              <p14:xfrm>
                <a:off x="5643243" y="6487833"/>
                <a:ext cx="143280" cy="1620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7123" y="6481713"/>
                  <a:ext cx="15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14:cNvPr>
                <p14:cNvContentPartPr/>
                <p14:nvPr/>
              </p14:nvContentPartPr>
              <p14:xfrm>
                <a:off x="5829003" y="6426993"/>
                <a:ext cx="223920" cy="1555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22883" y="6420873"/>
                  <a:ext cx="23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14:cNvPr>
                <p14:cNvContentPartPr/>
                <p14:nvPr/>
              </p14:nvContentPartPr>
              <p14:xfrm>
                <a:off x="6140403" y="6397473"/>
                <a:ext cx="24840" cy="1699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4283" y="6391353"/>
                  <a:ext cx="3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14:cNvPr>
                <p14:cNvContentPartPr/>
                <p14:nvPr/>
              </p14:nvContentPartPr>
              <p14:xfrm>
                <a:off x="6279363" y="6166353"/>
                <a:ext cx="156240" cy="2185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3243" y="6160233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14:cNvPr>
                <p14:cNvContentPartPr/>
                <p14:nvPr/>
              </p14:nvContentPartPr>
              <p14:xfrm>
                <a:off x="6477723" y="6587553"/>
                <a:ext cx="11520" cy="1908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1603" y="6581433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6EA5E6C6-C610-2D70-1092-64D417A901AC}"/>
              </a:ext>
            </a:extLst>
          </p:cNvPr>
          <p:cNvGrpSpPr/>
          <p:nvPr/>
        </p:nvGrpSpPr>
        <p:grpSpPr>
          <a:xfrm>
            <a:off x="385083" y="7017393"/>
            <a:ext cx="408600" cy="374400"/>
            <a:chOff x="385083" y="7017393"/>
            <a:chExt cx="4086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14:cNvPr>
                <p14:cNvContentPartPr/>
                <p14:nvPr/>
              </p14:nvContentPartPr>
              <p14:xfrm>
                <a:off x="385083" y="7017393"/>
                <a:ext cx="197280" cy="33156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963" y="7011273"/>
                  <a:ext cx="209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14:cNvPr>
                <p14:cNvContentPartPr/>
                <p14:nvPr/>
              </p14:nvContentPartPr>
              <p14:xfrm>
                <a:off x="646083" y="7191633"/>
                <a:ext cx="147600" cy="20016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963" y="7185513"/>
                  <a:ext cx="1598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B990EA9-10EB-46C9-A6A6-DDB72D96D4B3}"/>
              </a:ext>
            </a:extLst>
          </p:cNvPr>
          <p:cNvGrpSpPr/>
          <p:nvPr/>
        </p:nvGrpSpPr>
        <p:grpSpPr>
          <a:xfrm>
            <a:off x="1167363" y="7281993"/>
            <a:ext cx="321480" cy="165960"/>
            <a:chOff x="1167363" y="7281993"/>
            <a:chExt cx="321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14:cNvPr>
                <p14:cNvContentPartPr/>
                <p14:nvPr/>
              </p14:nvContentPartPr>
              <p14:xfrm>
                <a:off x="1167363" y="7302513"/>
                <a:ext cx="172440" cy="14544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1243" y="7296393"/>
                  <a:ext cx="18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14:cNvPr>
                <p14:cNvContentPartPr/>
                <p14:nvPr/>
              </p14:nvContentPartPr>
              <p14:xfrm>
                <a:off x="1441323" y="7281993"/>
                <a:ext cx="47520" cy="127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35203" y="7275873"/>
                  <a:ext cx="5976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14:cNvPr>
              <p14:cNvContentPartPr/>
              <p14:nvPr/>
            </p14:nvContentPartPr>
            <p14:xfrm>
              <a:off x="1705203" y="7392153"/>
              <a:ext cx="14040" cy="142200"/>
            </p14:xfrm>
          </p:contentPart>
        </mc:Choice>
        <mc:Fallback xmlns="">
          <p:pic>
            <p:nvPicPr>
              <p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99083" y="7386033"/>
                <a:ext cx="262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E8469C8E-F105-0C7F-1582-E4BF4AB8E6EF}"/>
              </a:ext>
            </a:extLst>
          </p:cNvPr>
          <p:cNvGrpSpPr/>
          <p:nvPr/>
        </p:nvGrpSpPr>
        <p:grpSpPr>
          <a:xfrm>
            <a:off x="1982403" y="7162113"/>
            <a:ext cx="930960" cy="481320"/>
            <a:chOff x="1982403" y="7162113"/>
            <a:chExt cx="930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14:cNvPr>
                <p14:cNvContentPartPr/>
                <p14:nvPr/>
              </p14:nvContentPartPr>
              <p14:xfrm>
                <a:off x="1982403" y="7270833"/>
                <a:ext cx="223560" cy="372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76283" y="7264713"/>
                  <a:ext cx="235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14:cNvPr>
                <p14:cNvContentPartPr/>
                <p14:nvPr/>
              </p14:nvContentPartPr>
              <p14:xfrm>
                <a:off x="2280123" y="7392153"/>
                <a:ext cx="149760" cy="149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74003" y="7386033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14:cNvPr>
                <p14:cNvContentPartPr/>
                <p14:nvPr/>
              </p14:nvContentPartPr>
              <p14:xfrm>
                <a:off x="2523483" y="7162113"/>
                <a:ext cx="264960" cy="3848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7363" y="7155993"/>
                  <a:ext cx="277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14:cNvPr>
                <p14:cNvContentPartPr/>
                <p14:nvPr/>
              </p14:nvContentPartPr>
              <p14:xfrm>
                <a:off x="2864403" y="7385673"/>
                <a:ext cx="48960" cy="1011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8283" y="7379553"/>
                  <a:ext cx="6120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14:cNvPr>
              <p14:cNvContentPartPr/>
              <p14:nvPr/>
            </p14:nvContentPartPr>
            <p14:xfrm>
              <a:off x="3128643" y="7116393"/>
              <a:ext cx="153000" cy="25560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22523" y="7110273"/>
                <a:ext cx="165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14:cNvPr>
              <p14:cNvContentPartPr/>
              <p14:nvPr/>
            </p14:nvContentPartPr>
            <p14:xfrm>
              <a:off x="3293883" y="7535433"/>
              <a:ext cx="21960" cy="1584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7763" y="7529313"/>
                <a:ext cx="342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C445D72E-76F5-C097-7626-562EAFDFF5F5}"/>
              </a:ext>
            </a:extLst>
          </p:cNvPr>
          <p:cNvGrpSpPr/>
          <p:nvPr/>
        </p:nvGrpSpPr>
        <p:grpSpPr>
          <a:xfrm>
            <a:off x="9614403" y="5310273"/>
            <a:ext cx="5143680" cy="2949840"/>
            <a:chOff x="9614403" y="5310273"/>
            <a:chExt cx="5143680" cy="29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14:cNvPr>
                <p14:cNvContentPartPr/>
                <p14:nvPr/>
              </p14:nvContentPartPr>
              <p14:xfrm>
                <a:off x="9614403" y="5310273"/>
                <a:ext cx="5143680" cy="294984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08283" y="5304153"/>
                  <a:ext cx="5155920" cy="29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14:cNvPr>
                <p14:cNvContentPartPr/>
                <p14:nvPr/>
              </p14:nvContentPartPr>
              <p14:xfrm>
                <a:off x="9857403" y="5650833"/>
                <a:ext cx="123840" cy="253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51283" y="5644713"/>
                  <a:ext cx="13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14:cNvPr>
                <p14:cNvContentPartPr/>
                <p14:nvPr/>
              </p14:nvContentPartPr>
              <p14:xfrm>
                <a:off x="10048923" y="5772873"/>
                <a:ext cx="164880" cy="16056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2803" y="5766753"/>
                  <a:ext cx="177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14:cNvPr>
                <p14:cNvContentPartPr/>
                <p14:nvPr/>
              </p14:nvContentPartPr>
              <p14:xfrm>
                <a:off x="10234323" y="5706993"/>
                <a:ext cx="100440" cy="175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28203" y="5700873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14:cNvPr>
                <p14:cNvContentPartPr/>
                <p14:nvPr/>
              </p14:nvContentPartPr>
              <p14:xfrm>
                <a:off x="10398843" y="5793753"/>
                <a:ext cx="112680" cy="13212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92723" y="5787633"/>
                  <a:ext cx="12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14:cNvPr>
                <p14:cNvContentPartPr/>
                <p14:nvPr/>
              </p14:nvContentPartPr>
              <p14:xfrm>
                <a:off x="10730043" y="5638593"/>
                <a:ext cx="153720" cy="25632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23923" y="5632473"/>
                  <a:ext cx="165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14:cNvPr>
                <p14:cNvContentPartPr/>
                <p14:nvPr/>
              </p14:nvContentPartPr>
              <p14:xfrm>
                <a:off x="11038923" y="5714553"/>
                <a:ext cx="11160" cy="1465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32803" y="5708433"/>
                  <a:ext cx="2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B0E3A895-666F-C01C-AC04-3C13472EBA2B}"/>
              </a:ext>
            </a:extLst>
          </p:cNvPr>
          <p:cNvGrpSpPr/>
          <p:nvPr/>
        </p:nvGrpSpPr>
        <p:grpSpPr>
          <a:xfrm>
            <a:off x="9817083" y="6235473"/>
            <a:ext cx="726120" cy="374400"/>
            <a:chOff x="9817083" y="6235473"/>
            <a:chExt cx="726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14:cNvPr>
                <p14:cNvContentPartPr/>
                <p14:nvPr/>
              </p14:nvContentPartPr>
              <p14:xfrm>
                <a:off x="9817083" y="6300993"/>
                <a:ext cx="172800" cy="2872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0963" y="6294873"/>
                  <a:ext cx="18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14:cNvPr>
                <p14:cNvContentPartPr/>
                <p14:nvPr/>
              </p14:nvContentPartPr>
              <p14:xfrm>
                <a:off x="10033803" y="6433833"/>
                <a:ext cx="138600" cy="168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7683" y="642771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14:cNvPr>
                <p14:cNvContentPartPr/>
                <p14:nvPr/>
              </p14:nvContentPartPr>
              <p14:xfrm>
                <a:off x="10199763" y="6488913"/>
                <a:ext cx="93240" cy="120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93643" y="6482793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14:cNvPr>
                <p14:cNvContentPartPr/>
                <p14:nvPr/>
              </p14:nvContentPartPr>
              <p14:xfrm>
                <a:off x="10364283" y="6235473"/>
                <a:ext cx="38160" cy="33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8163" y="6229353"/>
                  <a:ext cx="50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14:cNvPr>
                <p14:cNvContentPartPr/>
                <p14:nvPr/>
              </p14:nvContentPartPr>
              <p14:xfrm>
                <a:off x="10344483" y="6259233"/>
                <a:ext cx="75960" cy="428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8363" y="6253113"/>
                  <a:ext cx="8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14:cNvPr>
                <p14:cNvContentPartPr/>
                <p14:nvPr/>
              </p14:nvContentPartPr>
              <p14:xfrm>
                <a:off x="10430883" y="6444993"/>
                <a:ext cx="112320" cy="15408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4763" y="6438873"/>
                  <a:ext cx="1245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14:cNvPr>
              <p14:cNvContentPartPr/>
              <p14:nvPr/>
            </p14:nvContentPartPr>
            <p14:xfrm>
              <a:off x="10951083" y="6288033"/>
              <a:ext cx="228600" cy="232200"/>
            </p14:xfrm>
          </p:contentPart>
        </mc:Choice>
        <mc:Fallback xmlns="">
          <p:pic>
            <p:nvPicPr>
              <p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44963" y="6281913"/>
                <a:ext cx="2408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uppo 362">
            <a:extLst>
              <a:ext uri="{FF2B5EF4-FFF2-40B4-BE49-F238E27FC236}">
                <a16:creationId xmlns:a16="http://schemas.microsoft.com/office/drawing/2014/main" id="{4FC5D777-88C7-909E-6C28-FA468D6BEC9B}"/>
              </a:ext>
            </a:extLst>
          </p:cNvPr>
          <p:cNvGrpSpPr/>
          <p:nvPr/>
        </p:nvGrpSpPr>
        <p:grpSpPr>
          <a:xfrm>
            <a:off x="11500803" y="6224313"/>
            <a:ext cx="1807200" cy="409680"/>
            <a:chOff x="11500803" y="6224313"/>
            <a:chExt cx="180720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14:cNvPr>
                <p14:cNvContentPartPr/>
                <p14:nvPr/>
              </p14:nvContentPartPr>
              <p14:xfrm>
                <a:off x="11500803" y="6422673"/>
                <a:ext cx="297360" cy="20592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4683" y="6416553"/>
                  <a:ext cx="309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14:cNvPr>
                <p14:cNvContentPartPr/>
                <p14:nvPr/>
              </p14:nvContentPartPr>
              <p14:xfrm>
                <a:off x="12074283" y="6527073"/>
                <a:ext cx="97920" cy="106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068163" y="6520953"/>
                  <a:ext cx="110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14:cNvPr>
                <p14:cNvContentPartPr/>
                <p14:nvPr/>
              </p14:nvContentPartPr>
              <p14:xfrm>
                <a:off x="12283803" y="6389553"/>
                <a:ext cx="468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7683" y="6383433"/>
                  <a:ext cx="1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14:cNvPr>
                <p14:cNvContentPartPr/>
                <p14:nvPr/>
              </p14:nvContentPartPr>
              <p14:xfrm>
                <a:off x="12327723" y="6450393"/>
                <a:ext cx="143640" cy="849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21603" y="6444273"/>
                  <a:ext cx="15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14:cNvPr>
                <p14:cNvContentPartPr/>
                <p14:nvPr/>
              </p14:nvContentPartPr>
              <p14:xfrm>
                <a:off x="12548043" y="6385233"/>
                <a:ext cx="47880" cy="1645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41923" y="6379113"/>
                  <a:ext cx="6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14:cNvPr>
                <p14:cNvContentPartPr/>
                <p14:nvPr/>
              </p14:nvContentPartPr>
              <p14:xfrm>
                <a:off x="12625083" y="6448593"/>
                <a:ext cx="133560" cy="11952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618963" y="6442473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14:cNvPr>
                <p14:cNvContentPartPr/>
                <p14:nvPr/>
              </p14:nvContentPartPr>
              <p14:xfrm>
                <a:off x="12841443" y="6224313"/>
                <a:ext cx="49320" cy="349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835323" y="6218193"/>
                  <a:ext cx="61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14:cNvPr>
                <p14:cNvContentPartPr/>
                <p14:nvPr/>
              </p14:nvContentPartPr>
              <p14:xfrm>
                <a:off x="12823443" y="6270393"/>
                <a:ext cx="55080" cy="205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817323" y="6264273"/>
                  <a:ext cx="6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14:cNvPr>
                <p14:cNvContentPartPr/>
                <p14:nvPr/>
              </p14:nvContentPartPr>
              <p14:xfrm>
                <a:off x="12911643" y="6440673"/>
                <a:ext cx="396360" cy="1458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905523" y="6434553"/>
                  <a:ext cx="408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51411BD7-D648-2407-F8C7-461427B9F9DC}"/>
              </a:ext>
            </a:extLst>
          </p:cNvPr>
          <p:cNvGrpSpPr/>
          <p:nvPr/>
        </p:nvGrpSpPr>
        <p:grpSpPr>
          <a:xfrm>
            <a:off x="9802683" y="7039353"/>
            <a:ext cx="844200" cy="310680"/>
            <a:chOff x="9802683" y="7039353"/>
            <a:chExt cx="844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14:cNvPr>
                <p14:cNvContentPartPr/>
                <p14:nvPr/>
              </p14:nvContentPartPr>
              <p14:xfrm>
                <a:off x="9802683" y="7039353"/>
                <a:ext cx="171000" cy="25380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96563" y="7033233"/>
                  <a:ext cx="183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14:cNvPr>
                <p14:cNvContentPartPr/>
                <p14:nvPr/>
              </p14:nvContentPartPr>
              <p14:xfrm>
                <a:off x="10068003" y="7127913"/>
                <a:ext cx="187200" cy="1555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61883" y="7121793"/>
                  <a:ext cx="199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14:cNvPr>
                <p14:cNvContentPartPr/>
                <p14:nvPr/>
              </p14:nvContentPartPr>
              <p14:xfrm>
                <a:off x="10289763" y="7159233"/>
                <a:ext cx="137520" cy="1224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3643" y="7153113"/>
                  <a:ext cx="149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14:cNvPr>
                <p14:cNvContentPartPr/>
                <p14:nvPr/>
              </p14:nvContentPartPr>
              <p14:xfrm>
                <a:off x="10524123" y="7226913"/>
                <a:ext cx="122760" cy="123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18003" y="7220793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14:cNvPr>
              <p14:cNvContentPartPr/>
              <p14:nvPr/>
            </p14:nvContentPartPr>
            <p14:xfrm>
              <a:off x="11015883" y="7016673"/>
              <a:ext cx="213120" cy="29592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9763" y="7010553"/>
                <a:ext cx="22536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7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11289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3: lo zio y di z e nero è z e un figlio sinistro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2587563" y="1255337"/>
            <a:ext cx="671040" cy="675360"/>
            <a:chOff x="2587563" y="1255337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2587563" y="1255337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1443" y="1249217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2851803" y="1293497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5683" y="1287377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3082923" y="1664297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6803" y="1658177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3423843" y="1950857"/>
            <a:ext cx="276840" cy="351720"/>
            <a:chOff x="3423843" y="1950857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3423843" y="1972817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7723" y="1966697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3568203" y="1950857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2083" y="1944737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3688443" y="2138057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2323" y="2131937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3865203" y="2479697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9083" y="2473577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4160043" y="2842937"/>
            <a:ext cx="321120" cy="297000"/>
            <a:chOff x="4160043" y="2842937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4160043" y="2842937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3923" y="2836817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4283523" y="2854457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7403" y="2848337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2340603" y="1708577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483" y="1702457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1885563" y="2138057"/>
            <a:ext cx="289080" cy="329760"/>
            <a:chOff x="1885563" y="2138057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1885563" y="2138057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9443" y="2131937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1970523" y="2357297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4403" y="2351177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1566243" y="2644937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0123" y="2638817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2279043" y="2699657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923" y="2693537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1091763" y="3149297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643" y="3143177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2566323" y="3093137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0203" y="3087017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1408563" y="3526217"/>
            <a:ext cx="538920" cy="558360"/>
            <a:chOff x="1408563" y="3526217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1408563" y="3526217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2443" y="3520097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1685043" y="3803057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8923" y="3796937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766323" y="3493097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0203" y="3486977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416763" y="3869657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0643" y="3863537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1581003" y="4154417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4883" y="4148297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1344843" y="4404617"/>
            <a:ext cx="185400" cy="376920"/>
            <a:chOff x="1344843" y="4404617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1344843" y="4404617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8723" y="4398497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1518003" y="4561937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1883" y="4555817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1329540" y="3195505"/>
            <a:ext cx="109080" cy="244800"/>
            <a:chOff x="1408563" y="3184217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1419003" y="3184217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12883" y="3178097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1408563" y="3327137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443" y="3321017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14:cNvPr>
              <p14:cNvContentPartPr/>
              <p14:nvPr/>
            </p14:nvContentPartPr>
            <p14:xfrm>
              <a:off x="7535403" y="825753"/>
              <a:ext cx="208080" cy="777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9283" y="819633"/>
                <a:ext cx="22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14:cNvPr>
              <p14:cNvContentPartPr/>
              <p14:nvPr/>
            </p14:nvContentPartPr>
            <p14:xfrm>
              <a:off x="7810803" y="749073"/>
              <a:ext cx="153000" cy="1479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04683" y="742953"/>
                <a:ext cx="165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14:cNvPr>
              <p14:cNvContentPartPr/>
              <p14:nvPr/>
            </p14:nvContentPartPr>
            <p14:xfrm>
              <a:off x="8140203" y="342273"/>
              <a:ext cx="145440" cy="243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34083" y="336153"/>
                <a:ext cx="157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14:cNvPr>
              <p14:cNvContentPartPr/>
              <p14:nvPr/>
            </p14:nvContentPartPr>
            <p14:xfrm>
              <a:off x="8369883" y="473673"/>
              <a:ext cx="138240" cy="177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63763" y="467553"/>
                <a:ext cx="150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14:cNvPr>
              <p14:cNvContentPartPr/>
              <p14:nvPr/>
            </p14:nvContentPartPr>
            <p14:xfrm>
              <a:off x="8636643" y="275313"/>
              <a:ext cx="23040" cy="3193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30523" y="269193"/>
                <a:ext cx="3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14:cNvPr>
              <p14:cNvContentPartPr/>
              <p14:nvPr/>
            </p14:nvContentPartPr>
            <p14:xfrm>
              <a:off x="8593083" y="297273"/>
              <a:ext cx="86760" cy="46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6963" y="291153"/>
                <a:ext cx="9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14:cNvPr>
              <p14:cNvContentPartPr/>
              <p14:nvPr/>
            </p14:nvContentPartPr>
            <p14:xfrm>
              <a:off x="8715843" y="462513"/>
              <a:ext cx="140760" cy="1386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09723" y="456393"/>
                <a:ext cx="15300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A9BDE85B-56EC-5761-841F-B7BE0124B902}"/>
              </a:ext>
            </a:extLst>
          </p:cNvPr>
          <p:cNvGrpSpPr/>
          <p:nvPr/>
        </p:nvGrpSpPr>
        <p:grpSpPr>
          <a:xfrm>
            <a:off x="8868483" y="399513"/>
            <a:ext cx="601560" cy="270000"/>
            <a:chOff x="8868483" y="399513"/>
            <a:chExt cx="601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14:cNvPr>
                <p14:cNvContentPartPr/>
                <p14:nvPr/>
              </p14:nvContentPartPr>
              <p14:xfrm>
                <a:off x="8868483" y="462873"/>
                <a:ext cx="135000" cy="2066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62363" y="456753"/>
                  <a:ext cx="14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14:cNvPr>
                <p14:cNvContentPartPr/>
                <p14:nvPr/>
              </p14:nvContentPartPr>
              <p14:xfrm>
                <a:off x="8934363" y="572673"/>
                <a:ext cx="7560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8243" y="566553"/>
                  <a:ext cx="87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14:cNvPr>
                <p14:cNvContentPartPr/>
                <p14:nvPr/>
              </p14:nvContentPartPr>
              <p14:xfrm>
                <a:off x="9088803" y="399513"/>
                <a:ext cx="360" cy="189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82683" y="393393"/>
                  <a:ext cx="12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14:cNvPr>
                <p14:cNvContentPartPr/>
                <p14:nvPr/>
              </p14:nvContentPartPr>
              <p14:xfrm>
                <a:off x="9131283" y="507873"/>
                <a:ext cx="115560" cy="1533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5163" y="501753"/>
                  <a:ext cx="12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14:cNvPr>
                <p14:cNvContentPartPr/>
                <p14:nvPr/>
              </p14:nvContentPartPr>
              <p14:xfrm>
                <a:off x="9242883" y="498513"/>
                <a:ext cx="126000" cy="522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6763" y="492393"/>
                  <a:ext cx="13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14:cNvPr>
                <p14:cNvContentPartPr/>
                <p14:nvPr/>
              </p14:nvContentPartPr>
              <p14:xfrm>
                <a:off x="9375363" y="496713"/>
                <a:ext cx="94680" cy="90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9243" y="490593"/>
                  <a:ext cx="1069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800611D-2D3B-AAA6-748C-7D260329714F}"/>
              </a:ext>
            </a:extLst>
          </p:cNvPr>
          <p:cNvGrpSpPr/>
          <p:nvPr/>
        </p:nvGrpSpPr>
        <p:grpSpPr>
          <a:xfrm>
            <a:off x="9641763" y="438753"/>
            <a:ext cx="227880" cy="179280"/>
            <a:chOff x="9641763" y="438753"/>
            <a:chExt cx="2278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14:cNvPr>
                <p14:cNvContentPartPr/>
                <p14:nvPr/>
              </p14:nvContentPartPr>
              <p14:xfrm>
                <a:off x="9683523" y="528393"/>
                <a:ext cx="11520" cy="72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7403" y="522273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14:cNvPr>
                <p14:cNvContentPartPr/>
                <p14:nvPr/>
              </p14:nvContentPartPr>
              <p14:xfrm>
                <a:off x="9641763" y="438753"/>
                <a:ext cx="227880" cy="1792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5643" y="432633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4B62C8D9-1A43-0F54-1C89-E6672A0019C2}"/>
              </a:ext>
            </a:extLst>
          </p:cNvPr>
          <p:cNvGrpSpPr/>
          <p:nvPr/>
        </p:nvGrpSpPr>
        <p:grpSpPr>
          <a:xfrm>
            <a:off x="10033803" y="132033"/>
            <a:ext cx="914760" cy="529560"/>
            <a:chOff x="10033803" y="132033"/>
            <a:chExt cx="9147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14:cNvPr>
                <p14:cNvContentPartPr/>
                <p14:nvPr/>
              </p14:nvContentPartPr>
              <p14:xfrm>
                <a:off x="10033803" y="432273"/>
                <a:ext cx="159840" cy="1969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7683" y="426153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14:cNvPr>
                <p14:cNvContentPartPr/>
                <p14:nvPr/>
              </p14:nvContentPartPr>
              <p14:xfrm>
                <a:off x="10271043" y="132033"/>
                <a:ext cx="64800" cy="44172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64923" y="125913"/>
                  <a:ext cx="770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14:cNvPr>
                <p14:cNvContentPartPr/>
                <p14:nvPr/>
              </p14:nvContentPartPr>
              <p14:xfrm>
                <a:off x="10278603" y="474393"/>
                <a:ext cx="135000" cy="1152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72483" y="468273"/>
                  <a:ext cx="14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14:cNvPr>
                <p14:cNvContentPartPr/>
                <p14:nvPr/>
              </p14:nvContentPartPr>
              <p14:xfrm>
                <a:off x="10410723" y="534153"/>
                <a:ext cx="100440" cy="1047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04603" y="528033"/>
                  <a:ext cx="112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14:cNvPr>
                <p14:cNvContentPartPr/>
                <p14:nvPr/>
              </p14:nvContentPartPr>
              <p14:xfrm>
                <a:off x="10626363" y="297273"/>
                <a:ext cx="15840" cy="36432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0243" y="291153"/>
                  <a:ext cx="2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14:cNvPr>
                <p14:cNvContentPartPr/>
                <p14:nvPr/>
              </p14:nvContentPartPr>
              <p14:xfrm>
                <a:off x="10587123" y="395913"/>
                <a:ext cx="159480" cy="204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1003" y="389793"/>
                  <a:ext cx="171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14:cNvPr>
                <p14:cNvContentPartPr/>
                <p14:nvPr/>
              </p14:nvContentPartPr>
              <p14:xfrm>
                <a:off x="10807803" y="539553"/>
                <a:ext cx="140760" cy="788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01683" y="533433"/>
                  <a:ext cx="153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8BEC1C82-D5C1-09BB-1F47-EF7AC4DC884D}"/>
              </a:ext>
            </a:extLst>
          </p:cNvPr>
          <p:cNvGrpSpPr/>
          <p:nvPr/>
        </p:nvGrpSpPr>
        <p:grpSpPr>
          <a:xfrm>
            <a:off x="1487403" y="2280153"/>
            <a:ext cx="426960" cy="241560"/>
            <a:chOff x="1487403" y="2280153"/>
            <a:chExt cx="4269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14:cNvPr>
                <p14:cNvContentPartPr/>
                <p14:nvPr/>
              </p14:nvContentPartPr>
              <p14:xfrm>
                <a:off x="1509003" y="2346393"/>
                <a:ext cx="11880" cy="1753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883" y="2340273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14:cNvPr>
                <p14:cNvContentPartPr/>
                <p14:nvPr/>
              </p14:nvContentPartPr>
              <p14:xfrm>
                <a:off x="1487403" y="2330193"/>
                <a:ext cx="104760" cy="93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1283" y="2324073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14:cNvPr>
                <p14:cNvContentPartPr/>
                <p14:nvPr/>
              </p14:nvContentPartPr>
              <p14:xfrm>
                <a:off x="1649763" y="2291313"/>
                <a:ext cx="71640" cy="2066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43643" y="2285193"/>
                  <a:ext cx="8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14:cNvPr>
                <p14:cNvContentPartPr/>
                <p14:nvPr/>
              </p14:nvContentPartPr>
              <p14:xfrm>
                <a:off x="1663443" y="2280153"/>
                <a:ext cx="82080" cy="2350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323" y="2274033"/>
                  <a:ext cx="9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14:cNvPr>
                <p14:cNvContentPartPr/>
                <p14:nvPr/>
              </p14:nvContentPartPr>
              <p14:xfrm>
                <a:off x="1740483" y="2352153"/>
                <a:ext cx="67320" cy="111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4363" y="2346033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14:cNvPr>
                <p14:cNvContentPartPr/>
                <p14:nvPr/>
              </p14:nvContentPartPr>
              <p14:xfrm>
                <a:off x="1751643" y="2397153"/>
                <a:ext cx="47880" cy="4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45523" y="2391033"/>
                  <a:ext cx="60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14:cNvPr>
                <p14:cNvContentPartPr/>
                <p14:nvPr/>
              </p14:nvContentPartPr>
              <p14:xfrm>
                <a:off x="1816443" y="2300313"/>
                <a:ext cx="97920" cy="2106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0323" y="2294193"/>
                  <a:ext cx="1101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14:cNvPr>
              <p14:cNvContentPartPr/>
              <p14:nvPr/>
            </p14:nvContentPartPr>
            <p14:xfrm>
              <a:off x="3932163" y="2071353"/>
              <a:ext cx="254520" cy="2318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6043" y="2065233"/>
                <a:ext cx="2667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872BA909-851E-0D9B-8BEE-563E6D116983}"/>
              </a:ext>
            </a:extLst>
          </p:cNvPr>
          <p:cNvGrpSpPr/>
          <p:nvPr/>
        </p:nvGrpSpPr>
        <p:grpSpPr>
          <a:xfrm>
            <a:off x="4935483" y="2577873"/>
            <a:ext cx="627840" cy="194040"/>
            <a:chOff x="4935483" y="2577873"/>
            <a:chExt cx="6278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14:cNvPr>
                <p14:cNvContentPartPr/>
                <p14:nvPr/>
              </p14:nvContentPartPr>
              <p14:xfrm>
                <a:off x="4935483" y="2699193"/>
                <a:ext cx="264240" cy="115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9363" y="2693073"/>
                  <a:ext cx="276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14:cNvPr>
                <p14:cNvContentPartPr/>
                <p14:nvPr/>
              </p14:nvContentPartPr>
              <p14:xfrm>
                <a:off x="5364963" y="2577873"/>
                <a:ext cx="198360" cy="1940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8843" y="2571753"/>
                  <a:ext cx="210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14:cNvPr>
              <p14:cNvContentPartPr/>
              <p14:nvPr/>
            </p14:nvContentPartPr>
            <p14:xfrm>
              <a:off x="11157723" y="528033"/>
              <a:ext cx="170280" cy="16740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51603" y="521913"/>
                <a:ext cx="1825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0BB19EAE-E96C-22E8-EAA7-9EF126AAACFA}"/>
              </a:ext>
            </a:extLst>
          </p:cNvPr>
          <p:cNvGrpSpPr/>
          <p:nvPr/>
        </p:nvGrpSpPr>
        <p:grpSpPr>
          <a:xfrm>
            <a:off x="11474883" y="220233"/>
            <a:ext cx="126000" cy="423360"/>
            <a:chOff x="11474883" y="220233"/>
            <a:chExt cx="1260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14:cNvPr>
                <p14:cNvContentPartPr/>
                <p14:nvPr/>
              </p14:nvContentPartPr>
              <p14:xfrm>
                <a:off x="11474883" y="220233"/>
                <a:ext cx="70920" cy="4064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8763" y="214113"/>
                  <a:ext cx="83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14:cNvPr>
                <p14:cNvContentPartPr/>
                <p14:nvPr/>
              </p14:nvContentPartPr>
              <p14:xfrm>
                <a:off x="11556243" y="531993"/>
                <a:ext cx="44640" cy="1116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50123" y="525873"/>
                  <a:ext cx="568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6E9D2D69-26FD-B3DA-003D-3199D44FBC57}"/>
              </a:ext>
            </a:extLst>
          </p:cNvPr>
          <p:cNvGrpSpPr/>
          <p:nvPr/>
        </p:nvGrpSpPr>
        <p:grpSpPr>
          <a:xfrm>
            <a:off x="12146643" y="306993"/>
            <a:ext cx="1523160" cy="475200"/>
            <a:chOff x="12146643" y="306993"/>
            <a:chExt cx="15231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14:cNvPr>
                <p14:cNvContentPartPr/>
                <p14:nvPr/>
              </p14:nvContentPartPr>
              <p14:xfrm>
                <a:off x="12146643" y="396633"/>
                <a:ext cx="60480" cy="2930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40523" y="390513"/>
                  <a:ext cx="72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14:cNvPr>
                <p14:cNvContentPartPr/>
                <p14:nvPr/>
              </p14:nvContentPartPr>
              <p14:xfrm>
                <a:off x="12184803" y="383313"/>
                <a:ext cx="144720" cy="1454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78683" y="377193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14:cNvPr>
                <p14:cNvContentPartPr/>
                <p14:nvPr/>
              </p14:nvContentPartPr>
              <p14:xfrm>
                <a:off x="12436443" y="306993"/>
                <a:ext cx="146880" cy="313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30323" y="300873"/>
                  <a:ext cx="159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14:cNvPr>
                <p14:cNvContentPartPr/>
                <p14:nvPr/>
              </p14:nvContentPartPr>
              <p14:xfrm>
                <a:off x="12657123" y="473673"/>
                <a:ext cx="34560" cy="2307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51003" y="467553"/>
                  <a:ext cx="46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14:cNvPr>
                <p14:cNvContentPartPr/>
                <p14:nvPr/>
              </p14:nvContentPartPr>
              <p14:xfrm>
                <a:off x="12691323" y="460713"/>
                <a:ext cx="127800" cy="1126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685203" y="454593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14:cNvPr>
                <p14:cNvContentPartPr/>
                <p14:nvPr/>
              </p14:nvContentPartPr>
              <p14:xfrm>
                <a:off x="12911283" y="341553"/>
                <a:ext cx="132840" cy="3326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905163" y="335433"/>
                  <a:ext cx="145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14:cNvPr>
                <p14:cNvContentPartPr/>
                <p14:nvPr/>
              </p14:nvContentPartPr>
              <p14:xfrm>
                <a:off x="13098483" y="441633"/>
                <a:ext cx="102600" cy="2214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92363" y="435513"/>
                  <a:ext cx="11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14:cNvPr>
                <p14:cNvContentPartPr/>
                <p14:nvPr/>
              </p14:nvContentPartPr>
              <p14:xfrm>
                <a:off x="13121163" y="484833"/>
                <a:ext cx="86400" cy="1152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15043" y="478713"/>
                  <a:ext cx="98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14:cNvPr>
                <p14:cNvContentPartPr/>
                <p14:nvPr/>
              </p14:nvContentPartPr>
              <p14:xfrm>
                <a:off x="13275243" y="341553"/>
                <a:ext cx="135720" cy="4320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269123" y="335433"/>
                  <a:ext cx="1479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14:cNvPr>
                <p14:cNvContentPartPr/>
                <p14:nvPr/>
              </p14:nvContentPartPr>
              <p14:xfrm>
                <a:off x="13507443" y="363153"/>
                <a:ext cx="162360" cy="419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01323" y="357033"/>
                  <a:ext cx="1746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po 170">
            <a:extLst>
              <a:ext uri="{FF2B5EF4-FFF2-40B4-BE49-F238E27FC236}">
                <a16:creationId xmlns:a16="http://schemas.microsoft.com/office/drawing/2014/main" id="{B50E6059-512A-795F-0617-499A72B8E0E7}"/>
              </a:ext>
            </a:extLst>
          </p:cNvPr>
          <p:cNvGrpSpPr/>
          <p:nvPr/>
        </p:nvGrpSpPr>
        <p:grpSpPr>
          <a:xfrm>
            <a:off x="3150603" y="1299513"/>
            <a:ext cx="1033560" cy="344520"/>
            <a:chOff x="3150603" y="1299513"/>
            <a:chExt cx="103356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14:cNvPr>
                <p14:cNvContentPartPr/>
                <p14:nvPr/>
              </p14:nvContentPartPr>
              <p14:xfrm>
                <a:off x="3172923" y="1464753"/>
                <a:ext cx="21960" cy="1530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66803" y="1458633"/>
                  <a:ext cx="3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14:cNvPr>
                <p14:cNvContentPartPr/>
                <p14:nvPr/>
              </p14:nvContentPartPr>
              <p14:xfrm>
                <a:off x="3150603" y="1379793"/>
                <a:ext cx="108360" cy="1076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4483" y="1373673"/>
                  <a:ext cx="120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14:cNvPr>
                <p14:cNvContentPartPr/>
                <p14:nvPr/>
              </p14:nvContentPartPr>
              <p14:xfrm>
                <a:off x="3325203" y="1354233"/>
                <a:ext cx="50040" cy="16488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19083" y="1348113"/>
                  <a:ext cx="6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14:cNvPr>
                <p14:cNvContentPartPr/>
                <p14:nvPr/>
              </p14:nvContentPartPr>
              <p14:xfrm>
                <a:off x="3337443" y="1322193"/>
                <a:ext cx="109440" cy="2548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1323" y="1316073"/>
                  <a:ext cx="12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14:cNvPr>
                <p14:cNvContentPartPr/>
                <p14:nvPr/>
              </p14:nvContentPartPr>
              <p14:xfrm>
                <a:off x="3470283" y="1431993"/>
                <a:ext cx="21600" cy="1213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4163" y="142587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14:cNvPr>
                <p14:cNvContentPartPr/>
                <p14:nvPr/>
              </p14:nvContentPartPr>
              <p14:xfrm>
                <a:off x="3470283" y="1410753"/>
                <a:ext cx="108720" cy="986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64163" y="1404633"/>
                  <a:ext cx="12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14:cNvPr>
                <p14:cNvContentPartPr/>
                <p14:nvPr/>
              </p14:nvContentPartPr>
              <p14:xfrm>
                <a:off x="3613203" y="1345593"/>
                <a:ext cx="101880" cy="2322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7083" y="133947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14:cNvPr>
                <p14:cNvContentPartPr/>
                <p14:nvPr/>
              </p14:nvContentPartPr>
              <p14:xfrm>
                <a:off x="3734523" y="1402473"/>
                <a:ext cx="84600" cy="13068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8403" y="1396353"/>
                  <a:ext cx="9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14:cNvPr>
                <p14:cNvContentPartPr/>
                <p14:nvPr/>
              </p14:nvContentPartPr>
              <p14:xfrm>
                <a:off x="3789603" y="1464753"/>
                <a:ext cx="34560" cy="93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3483" y="1458633"/>
                  <a:ext cx="46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14:cNvPr>
                <p14:cNvContentPartPr/>
                <p14:nvPr/>
              </p14:nvContentPartPr>
              <p14:xfrm>
                <a:off x="3877803" y="1354593"/>
                <a:ext cx="117720" cy="2102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71683" y="1348473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14:cNvPr>
                <p14:cNvContentPartPr/>
                <p14:nvPr/>
              </p14:nvContentPartPr>
              <p14:xfrm>
                <a:off x="4053843" y="1299513"/>
                <a:ext cx="130320" cy="3445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7723" y="1293393"/>
                  <a:ext cx="14256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14:cNvPr>
              <p14:cNvContentPartPr/>
              <p14:nvPr/>
            </p14:nvContentPartPr>
            <p14:xfrm>
              <a:off x="8162523" y="868953"/>
              <a:ext cx="110160" cy="22392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56403" y="862833"/>
                <a:ext cx="12240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21FB56F6-FBE7-A6F8-CB12-DE4C104DF55B}"/>
              </a:ext>
            </a:extLst>
          </p:cNvPr>
          <p:cNvGrpSpPr/>
          <p:nvPr/>
        </p:nvGrpSpPr>
        <p:grpSpPr>
          <a:xfrm>
            <a:off x="8559963" y="892353"/>
            <a:ext cx="1342800" cy="253440"/>
            <a:chOff x="8559963" y="892353"/>
            <a:chExt cx="13428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14:cNvPr>
                <p14:cNvContentPartPr/>
                <p14:nvPr/>
              </p14:nvContentPartPr>
              <p14:xfrm>
                <a:off x="8559963" y="935913"/>
                <a:ext cx="140760" cy="155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3843" y="929793"/>
                  <a:ext cx="15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14:cNvPr>
                <p14:cNvContentPartPr/>
                <p14:nvPr/>
              </p14:nvContentPartPr>
              <p14:xfrm>
                <a:off x="8824563" y="913953"/>
                <a:ext cx="11160" cy="1317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18443" y="90783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14:cNvPr>
                <p14:cNvContentPartPr/>
                <p14:nvPr/>
              </p14:nvContentPartPr>
              <p14:xfrm>
                <a:off x="8890803" y="990993"/>
                <a:ext cx="149040" cy="1548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4683" y="984873"/>
                  <a:ext cx="161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14:cNvPr>
                <p14:cNvContentPartPr/>
                <p14:nvPr/>
              </p14:nvContentPartPr>
              <p14:xfrm>
                <a:off x="9110763" y="892353"/>
                <a:ext cx="39960" cy="1908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04643" y="8862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14:cNvPr>
                <p14:cNvContentPartPr/>
                <p14:nvPr/>
              </p14:nvContentPartPr>
              <p14:xfrm>
                <a:off x="9099603" y="895593"/>
                <a:ext cx="11520" cy="187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3483" y="889473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14:cNvPr>
                <p14:cNvContentPartPr/>
                <p14:nvPr/>
              </p14:nvContentPartPr>
              <p14:xfrm>
                <a:off x="9164043" y="945633"/>
                <a:ext cx="156600" cy="1314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7923" y="939513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14:cNvPr>
                <p14:cNvContentPartPr/>
                <p14:nvPr/>
              </p14:nvContentPartPr>
              <p14:xfrm>
                <a:off x="9331083" y="947073"/>
                <a:ext cx="195480" cy="684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24963" y="940953"/>
                  <a:ext cx="20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14:cNvPr>
                <p14:cNvContentPartPr/>
                <p14:nvPr/>
              </p14:nvContentPartPr>
              <p14:xfrm>
                <a:off x="9574083" y="968673"/>
                <a:ext cx="328680" cy="17640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67963" y="962553"/>
                  <a:ext cx="3409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14:cNvPr>
              <p14:cNvContentPartPr/>
              <p14:nvPr/>
            </p14:nvContentPartPr>
            <p14:xfrm>
              <a:off x="10256283" y="1002153"/>
              <a:ext cx="11520" cy="30240"/>
            </p14:xfrm>
          </p:contentPart>
        </mc:Choice>
        <mc:Fallback xmlns="">
          <p:pic>
            <p:nvPicPr>
              <p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50163" y="996033"/>
                <a:ext cx="23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14:cNvPr>
              <p14:cNvContentPartPr/>
              <p14:nvPr/>
            </p14:nvContentPartPr>
            <p14:xfrm>
              <a:off x="10289763" y="876873"/>
              <a:ext cx="360" cy="4680"/>
            </p14:xfrm>
          </p:contentPart>
        </mc:Choice>
        <mc:Fallback xmlns="">
          <p:pic>
            <p:nvPicPr>
              <p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83643" y="870753"/>
                <a:ext cx="12600" cy="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783E21E3-6D3B-1B01-C3DF-612A3BE54615}"/>
              </a:ext>
            </a:extLst>
          </p:cNvPr>
          <p:cNvGrpSpPr/>
          <p:nvPr/>
        </p:nvGrpSpPr>
        <p:grpSpPr>
          <a:xfrm>
            <a:off x="10652283" y="827193"/>
            <a:ext cx="739440" cy="335520"/>
            <a:chOff x="10652283" y="827193"/>
            <a:chExt cx="73944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14:cNvPr>
                <p14:cNvContentPartPr/>
                <p14:nvPr/>
              </p14:nvContentPartPr>
              <p14:xfrm>
                <a:off x="10652283" y="903153"/>
                <a:ext cx="91440" cy="1659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6163" y="897033"/>
                  <a:ext cx="10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14:cNvPr>
                <p14:cNvContentPartPr/>
                <p14:nvPr/>
              </p14:nvContentPartPr>
              <p14:xfrm>
                <a:off x="10798083" y="827193"/>
                <a:ext cx="229320" cy="273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91963" y="821073"/>
                  <a:ext cx="24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14:cNvPr>
                <p14:cNvContentPartPr/>
                <p14:nvPr/>
              </p14:nvContentPartPr>
              <p14:xfrm>
                <a:off x="11038923" y="1046433"/>
                <a:ext cx="98640" cy="11160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32803" y="1040313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14:cNvPr>
                <p14:cNvContentPartPr/>
                <p14:nvPr/>
              </p14:nvContentPartPr>
              <p14:xfrm>
                <a:off x="11159883" y="1013673"/>
                <a:ext cx="104040" cy="1490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53763" y="1007553"/>
                  <a:ext cx="11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14:cNvPr>
                <p14:cNvContentPartPr/>
                <p14:nvPr/>
              </p14:nvContentPartPr>
              <p14:xfrm>
                <a:off x="11369403" y="1002153"/>
                <a:ext cx="22320" cy="110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63283" y="996033"/>
                  <a:ext cx="345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40800795-6C3A-1608-4524-2E57943EB7F0}"/>
              </a:ext>
            </a:extLst>
          </p:cNvPr>
          <p:cNvGrpSpPr/>
          <p:nvPr/>
        </p:nvGrpSpPr>
        <p:grpSpPr>
          <a:xfrm>
            <a:off x="7248843" y="1745913"/>
            <a:ext cx="241560" cy="346320"/>
            <a:chOff x="7248843" y="1745913"/>
            <a:chExt cx="2415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14:cNvPr>
                <p14:cNvContentPartPr/>
                <p14:nvPr/>
              </p14:nvContentPartPr>
              <p14:xfrm>
                <a:off x="7248843" y="1745913"/>
                <a:ext cx="177120" cy="3463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2723" y="1739793"/>
                  <a:ext cx="189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14:cNvPr>
                <p14:cNvContentPartPr/>
                <p14:nvPr/>
              </p14:nvContentPartPr>
              <p14:xfrm>
                <a:off x="7315083" y="1950033"/>
                <a:ext cx="175320" cy="115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8963" y="1943913"/>
                  <a:ext cx="18756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14:cNvPr>
              <p14:cNvContentPartPr/>
              <p14:nvPr/>
            </p14:nvContentPartPr>
            <p14:xfrm>
              <a:off x="7568523" y="2203113"/>
              <a:ext cx="157680" cy="18864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62403" y="2196993"/>
                <a:ext cx="16992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3E90FF95-D125-791F-2773-7A0D8259F812}"/>
              </a:ext>
            </a:extLst>
          </p:cNvPr>
          <p:cNvGrpSpPr/>
          <p:nvPr/>
        </p:nvGrpSpPr>
        <p:grpSpPr>
          <a:xfrm>
            <a:off x="7833123" y="2511633"/>
            <a:ext cx="144000" cy="175320"/>
            <a:chOff x="7833123" y="2511633"/>
            <a:chExt cx="1440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14:cNvPr>
                <p14:cNvContentPartPr/>
                <p14:nvPr/>
              </p14:nvContentPartPr>
              <p14:xfrm>
                <a:off x="7833123" y="2511633"/>
                <a:ext cx="32760" cy="17532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003" y="2505513"/>
                  <a:ext cx="4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14:cNvPr>
                <p14:cNvContentPartPr/>
                <p14:nvPr/>
              </p14:nvContentPartPr>
              <p14:xfrm>
                <a:off x="7932123" y="2544753"/>
                <a:ext cx="45000" cy="108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6003" y="2538633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49E2B933-1F71-3363-339D-13AF879EB5EA}"/>
              </a:ext>
            </a:extLst>
          </p:cNvPr>
          <p:cNvGrpSpPr/>
          <p:nvPr/>
        </p:nvGrpSpPr>
        <p:grpSpPr>
          <a:xfrm>
            <a:off x="8097363" y="2787033"/>
            <a:ext cx="471960" cy="528120"/>
            <a:chOff x="8097363" y="2787033"/>
            <a:chExt cx="4719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14:cNvPr>
                <p14:cNvContentPartPr/>
                <p14:nvPr/>
              </p14:nvContentPartPr>
              <p14:xfrm>
                <a:off x="8097363" y="2787033"/>
                <a:ext cx="139320" cy="26424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91243" y="2780913"/>
                  <a:ext cx="15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14:cNvPr>
                <p14:cNvContentPartPr/>
                <p14:nvPr/>
              </p14:nvContentPartPr>
              <p14:xfrm>
                <a:off x="8350443" y="3062433"/>
                <a:ext cx="12240" cy="197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44323" y="3056313"/>
                  <a:ext cx="24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14:cNvPr>
                <p14:cNvContentPartPr/>
                <p14:nvPr/>
              </p14:nvContentPartPr>
              <p14:xfrm>
                <a:off x="8448363" y="3080793"/>
                <a:ext cx="72360" cy="181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2243" y="3074673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14:cNvPr>
                <p14:cNvContentPartPr/>
                <p14:nvPr/>
              </p14:nvContentPartPr>
              <p14:xfrm>
                <a:off x="8548803" y="3172593"/>
                <a:ext cx="20520" cy="14256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2683" y="3166473"/>
                  <a:ext cx="327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14:cNvPr>
              <p14:cNvContentPartPr/>
              <p14:nvPr/>
            </p14:nvContentPartPr>
            <p14:xfrm>
              <a:off x="8658963" y="3414873"/>
              <a:ext cx="144360" cy="24156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52843" y="3408753"/>
                <a:ext cx="15660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uppo 211">
            <a:extLst>
              <a:ext uri="{FF2B5EF4-FFF2-40B4-BE49-F238E27FC236}">
                <a16:creationId xmlns:a16="http://schemas.microsoft.com/office/drawing/2014/main" id="{BC357B84-D4D4-249F-6B58-67808DF44560}"/>
              </a:ext>
            </a:extLst>
          </p:cNvPr>
          <p:cNvGrpSpPr/>
          <p:nvPr/>
        </p:nvGrpSpPr>
        <p:grpSpPr>
          <a:xfrm>
            <a:off x="8857323" y="3767673"/>
            <a:ext cx="307800" cy="261000"/>
            <a:chOff x="8857323" y="3767673"/>
            <a:chExt cx="3078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14:cNvPr>
                <p14:cNvContentPartPr/>
                <p14:nvPr/>
              </p14:nvContentPartPr>
              <p14:xfrm>
                <a:off x="8857323" y="3767673"/>
                <a:ext cx="34200" cy="23040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1203" y="3761553"/>
                  <a:ext cx="46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14:cNvPr>
                <p14:cNvContentPartPr/>
                <p14:nvPr/>
              </p14:nvContentPartPr>
              <p14:xfrm>
                <a:off x="8968203" y="3789993"/>
                <a:ext cx="196920" cy="23868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62083" y="3783873"/>
                  <a:ext cx="20916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14:cNvPr>
              <p14:cNvContentPartPr/>
              <p14:nvPr/>
            </p14:nvContentPartPr>
            <p14:xfrm>
              <a:off x="7045803" y="2164593"/>
              <a:ext cx="181080" cy="22896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039683" y="2158473"/>
                <a:ext cx="193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14:cNvPr>
              <p14:cNvContentPartPr/>
              <p14:nvPr/>
            </p14:nvContentPartPr>
            <p14:xfrm>
              <a:off x="6718563" y="2522073"/>
              <a:ext cx="165960" cy="33120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712443" y="2515953"/>
                <a:ext cx="178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14:cNvPr>
              <p14:cNvContentPartPr/>
              <p14:nvPr/>
            </p14:nvContentPartPr>
            <p14:xfrm>
              <a:off x="7665003" y="2764713"/>
              <a:ext cx="146160" cy="24336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658883" y="2758593"/>
                <a:ext cx="158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14:cNvPr>
              <p14:cNvContentPartPr/>
              <p14:nvPr/>
            </p14:nvContentPartPr>
            <p14:xfrm>
              <a:off x="7477083" y="3126513"/>
              <a:ext cx="192960" cy="2916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70963" y="3120393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14:cNvPr>
              <p14:cNvContentPartPr/>
              <p14:nvPr/>
            </p14:nvContentPartPr>
            <p14:xfrm>
              <a:off x="6348843" y="2971713"/>
              <a:ext cx="173520" cy="13896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42723" y="2965593"/>
                <a:ext cx="185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14:cNvPr>
              <p14:cNvContentPartPr/>
              <p14:nvPr/>
            </p14:nvContentPartPr>
            <p14:xfrm>
              <a:off x="6092163" y="3223353"/>
              <a:ext cx="89640" cy="24588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86043" y="3217233"/>
                <a:ext cx="101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892ED399-2AD2-D1DA-E9DA-16810A5E9FF1}"/>
              </a:ext>
            </a:extLst>
          </p:cNvPr>
          <p:cNvGrpSpPr/>
          <p:nvPr/>
        </p:nvGrpSpPr>
        <p:grpSpPr>
          <a:xfrm>
            <a:off x="6874443" y="3029313"/>
            <a:ext cx="177120" cy="514800"/>
            <a:chOff x="6874443" y="3029313"/>
            <a:chExt cx="177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14:cNvPr>
                <p14:cNvContentPartPr/>
                <p14:nvPr/>
              </p14:nvContentPartPr>
              <p14:xfrm>
                <a:off x="6874443" y="3029313"/>
                <a:ext cx="55800" cy="1864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8323" y="3023193"/>
                  <a:ext cx="68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14:cNvPr>
                <p14:cNvContentPartPr/>
                <p14:nvPr/>
              </p14:nvContentPartPr>
              <p14:xfrm>
                <a:off x="6886323" y="3257553"/>
                <a:ext cx="165240" cy="28656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0203" y="3251433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14:cNvPr>
              <p14:cNvContentPartPr/>
              <p14:nvPr/>
            </p14:nvContentPartPr>
            <p14:xfrm>
              <a:off x="6844923" y="3657513"/>
              <a:ext cx="95760" cy="17856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38803" y="3651393"/>
                <a:ext cx="1080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295C36DF-3BBB-2449-8F06-B0A0C441F23C}"/>
              </a:ext>
            </a:extLst>
          </p:cNvPr>
          <p:cNvGrpSpPr/>
          <p:nvPr/>
        </p:nvGrpSpPr>
        <p:grpSpPr>
          <a:xfrm>
            <a:off x="9242883" y="2897193"/>
            <a:ext cx="361440" cy="171000"/>
            <a:chOff x="9242883" y="2897193"/>
            <a:chExt cx="3614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14:cNvPr>
                <p14:cNvContentPartPr/>
                <p14:nvPr/>
              </p14:nvContentPartPr>
              <p14:xfrm>
                <a:off x="9242883" y="2952273"/>
                <a:ext cx="175680" cy="352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6763" y="2946153"/>
                  <a:ext cx="187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14:cNvPr>
                <p14:cNvContentPartPr/>
                <p14:nvPr/>
              </p14:nvContentPartPr>
              <p14:xfrm>
                <a:off x="9453123" y="2897193"/>
                <a:ext cx="151200" cy="17100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47003" y="2891073"/>
                  <a:ext cx="16344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14:cNvPr>
              <p14:cNvContentPartPr/>
              <p14:nvPr/>
            </p14:nvContentPartPr>
            <p14:xfrm>
              <a:off x="12107043" y="1595793"/>
              <a:ext cx="134640" cy="385920"/>
            </p14:xfrm>
          </p:contentPart>
        </mc:Choice>
        <mc:Fallback xmlns="">
          <p:pic>
            <p:nvPicPr>
              <p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100923" y="1589673"/>
                <a:ext cx="146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14:cNvPr>
              <p14:cNvContentPartPr/>
              <p14:nvPr/>
            </p14:nvContentPartPr>
            <p14:xfrm>
              <a:off x="12129363" y="1749873"/>
              <a:ext cx="142560" cy="4608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123243" y="1743753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14:cNvPr>
              <p14:cNvContentPartPr/>
              <p14:nvPr/>
            </p14:nvContentPartPr>
            <p14:xfrm>
              <a:off x="11711763" y="2121033"/>
              <a:ext cx="303480" cy="19152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705643" y="2114913"/>
                <a:ext cx="315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14:cNvPr>
              <p14:cNvContentPartPr/>
              <p14:nvPr/>
            </p14:nvContentPartPr>
            <p14:xfrm>
              <a:off x="12404763" y="2181153"/>
              <a:ext cx="174960" cy="3013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398643" y="2175033"/>
                <a:ext cx="1872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po 298">
            <a:extLst>
              <a:ext uri="{FF2B5EF4-FFF2-40B4-BE49-F238E27FC236}">
                <a16:creationId xmlns:a16="http://schemas.microsoft.com/office/drawing/2014/main" id="{50F1C720-FD4C-058A-ADD4-5A342B0BCE8F}"/>
              </a:ext>
            </a:extLst>
          </p:cNvPr>
          <p:cNvGrpSpPr/>
          <p:nvPr/>
        </p:nvGrpSpPr>
        <p:grpSpPr>
          <a:xfrm>
            <a:off x="11383803" y="2459793"/>
            <a:ext cx="218160" cy="329040"/>
            <a:chOff x="11383803" y="2459793"/>
            <a:chExt cx="2181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14:cNvPr>
                <p14:cNvContentPartPr/>
                <p14:nvPr/>
              </p14:nvContentPartPr>
              <p14:xfrm>
                <a:off x="11468403" y="2459793"/>
                <a:ext cx="57960" cy="63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62283" y="2453673"/>
                  <a:ext cx="70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14:cNvPr>
                <p14:cNvContentPartPr/>
                <p14:nvPr/>
              </p14:nvContentPartPr>
              <p14:xfrm>
                <a:off x="11383803" y="2465193"/>
                <a:ext cx="218160" cy="3236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77683" y="2459073"/>
                  <a:ext cx="230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6FDD4BB4-3136-661D-093C-C00C9535A66A}"/>
              </a:ext>
            </a:extLst>
          </p:cNvPr>
          <p:cNvGrpSpPr/>
          <p:nvPr/>
        </p:nvGrpSpPr>
        <p:grpSpPr>
          <a:xfrm>
            <a:off x="10907523" y="2963433"/>
            <a:ext cx="241920" cy="182520"/>
            <a:chOff x="10907523" y="2963433"/>
            <a:chExt cx="2419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14:cNvPr>
                <p14:cNvContentPartPr/>
                <p14:nvPr/>
              </p14:nvContentPartPr>
              <p14:xfrm>
                <a:off x="10962963" y="3051273"/>
                <a:ext cx="65160" cy="3348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56843" y="3045153"/>
                  <a:ext cx="77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14:cNvPr>
                <p14:cNvContentPartPr/>
                <p14:nvPr/>
              </p14:nvContentPartPr>
              <p14:xfrm>
                <a:off x="10907523" y="2963433"/>
                <a:ext cx="241920" cy="18252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01403" y="2957313"/>
                  <a:ext cx="2541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14:cNvPr>
              <p14:cNvContentPartPr/>
              <p14:nvPr/>
            </p14:nvContentPartPr>
            <p14:xfrm>
              <a:off x="10502163" y="3279153"/>
              <a:ext cx="123480" cy="25632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96043" y="3273033"/>
                <a:ext cx="135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14:cNvPr>
              <p14:cNvContentPartPr/>
              <p14:nvPr/>
            </p14:nvContentPartPr>
            <p14:xfrm>
              <a:off x="11610963" y="2963433"/>
              <a:ext cx="156240" cy="21888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604843" y="2957313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14:cNvPr>
              <p14:cNvContentPartPr/>
              <p14:nvPr/>
            </p14:nvContentPartPr>
            <p14:xfrm>
              <a:off x="11594763" y="3282393"/>
              <a:ext cx="249840" cy="30996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588643" y="3276273"/>
                <a:ext cx="26208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po 312">
            <a:extLst>
              <a:ext uri="{FF2B5EF4-FFF2-40B4-BE49-F238E27FC236}">
                <a16:creationId xmlns:a16="http://schemas.microsoft.com/office/drawing/2014/main" id="{2F9E84A0-537B-E095-2162-98F1893E2157}"/>
              </a:ext>
            </a:extLst>
          </p:cNvPr>
          <p:cNvGrpSpPr/>
          <p:nvPr/>
        </p:nvGrpSpPr>
        <p:grpSpPr>
          <a:xfrm>
            <a:off x="6614523" y="3931833"/>
            <a:ext cx="271440" cy="431640"/>
            <a:chOff x="6614523" y="3931833"/>
            <a:chExt cx="2714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14:cNvPr>
                <p14:cNvContentPartPr/>
                <p14:nvPr/>
              </p14:nvContentPartPr>
              <p14:xfrm>
                <a:off x="6614523" y="3931833"/>
                <a:ext cx="248040" cy="24552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8403" y="3925713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14:cNvPr>
                <p14:cNvContentPartPr/>
                <p14:nvPr/>
              </p14:nvContentPartPr>
              <p14:xfrm>
                <a:off x="6829803" y="4120113"/>
                <a:ext cx="56160" cy="2433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23683" y="4113993"/>
                  <a:ext cx="6840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14:cNvPr>
              <p14:cNvContentPartPr/>
              <p14:nvPr/>
            </p14:nvContentPartPr>
            <p14:xfrm>
              <a:off x="11445363" y="3723393"/>
              <a:ext cx="210600" cy="23184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439243" y="3717273"/>
                <a:ext cx="22284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124E61CF-008F-FA6D-FE99-0C772A8BE475}"/>
              </a:ext>
            </a:extLst>
          </p:cNvPr>
          <p:cNvGrpSpPr/>
          <p:nvPr/>
        </p:nvGrpSpPr>
        <p:grpSpPr>
          <a:xfrm>
            <a:off x="11127483" y="3987633"/>
            <a:ext cx="164880" cy="495360"/>
            <a:chOff x="11127483" y="3987633"/>
            <a:chExt cx="1648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14:cNvPr>
                <p14:cNvContentPartPr/>
                <p14:nvPr/>
              </p14:nvContentPartPr>
              <p14:xfrm>
                <a:off x="11127483" y="3987633"/>
                <a:ext cx="164880" cy="289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21363" y="3981513"/>
                  <a:ext cx="177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14:cNvPr>
                <p14:cNvContentPartPr/>
                <p14:nvPr/>
              </p14:nvContentPartPr>
              <p14:xfrm>
                <a:off x="11205963" y="4230273"/>
                <a:ext cx="42480" cy="2527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99843" y="4224153"/>
                  <a:ext cx="547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AEB16D2D-63D7-E74F-B29A-6FE0A2B1C608}"/>
              </a:ext>
            </a:extLst>
          </p:cNvPr>
          <p:cNvGrpSpPr/>
          <p:nvPr/>
        </p:nvGrpSpPr>
        <p:grpSpPr>
          <a:xfrm>
            <a:off x="12801483" y="2561313"/>
            <a:ext cx="361080" cy="242280"/>
            <a:chOff x="12801483" y="2561313"/>
            <a:chExt cx="3610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14:cNvPr>
                <p14:cNvContentPartPr/>
                <p14:nvPr/>
              </p14:nvContentPartPr>
              <p14:xfrm>
                <a:off x="12801483" y="2561313"/>
                <a:ext cx="144360" cy="24228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795363" y="2555193"/>
                  <a:ext cx="15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14:cNvPr>
                <p14:cNvContentPartPr/>
                <p14:nvPr/>
              </p14:nvContentPartPr>
              <p14:xfrm>
                <a:off x="13076883" y="2563833"/>
                <a:ext cx="85680" cy="23364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070763" y="2557713"/>
                  <a:ext cx="979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uppo 328">
            <a:extLst>
              <a:ext uri="{FF2B5EF4-FFF2-40B4-BE49-F238E27FC236}">
                <a16:creationId xmlns:a16="http://schemas.microsoft.com/office/drawing/2014/main" id="{9278B468-E374-B5EE-60AC-C499557B556A}"/>
              </a:ext>
            </a:extLst>
          </p:cNvPr>
          <p:cNvGrpSpPr/>
          <p:nvPr/>
        </p:nvGrpSpPr>
        <p:grpSpPr>
          <a:xfrm>
            <a:off x="12475323" y="2952273"/>
            <a:ext cx="359640" cy="629640"/>
            <a:chOff x="12475323" y="2952273"/>
            <a:chExt cx="35964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14:cNvPr>
                <p14:cNvContentPartPr/>
                <p14:nvPr/>
              </p14:nvContentPartPr>
              <p14:xfrm>
                <a:off x="12680163" y="2952273"/>
                <a:ext cx="154800" cy="2926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674043" y="2946153"/>
                  <a:ext cx="167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14:cNvPr>
                <p14:cNvContentPartPr/>
                <p14:nvPr/>
              </p14:nvContentPartPr>
              <p14:xfrm>
                <a:off x="12475323" y="3295353"/>
                <a:ext cx="174960" cy="28656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469203" y="3289233"/>
                  <a:ext cx="18720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169D34E1-157D-34DD-B77D-0C4B5EE113D0}"/>
              </a:ext>
            </a:extLst>
          </p:cNvPr>
          <p:cNvGrpSpPr/>
          <p:nvPr/>
        </p:nvGrpSpPr>
        <p:grpSpPr>
          <a:xfrm>
            <a:off x="13209003" y="2996553"/>
            <a:ext cx="452880" cy="792360"/>
            <a:chOff x="13209003" y="2996553"/>
            <a:chExt cx="45288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14:cNvPr>
                <p14:cNvContentPartPr/>
                <p14:nvPr/>
              </p14:nvContentPartPr>
              <p14:xfrm>
                <a:off x="13209003" y="2996553"/>
                <a:ext cx="131400" cy="288000"/>
              </p14:xfrm>
            </p:contentPart>
          </mc:Choice>
          <mc:Fallback xmlns="">
            <p:pic>
              <p:nvPicPr>
                <p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02883" y="2990433"/>
                  <a:ext cx="143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14:cNvPr>
                <p14:cNvContentPartPr/>
                <p14:nvPr/>
              </p14:nvContentPartPr>
              <p14:xfrm>
                <a:off x="13417803" y="3393273"/>
                <a:ext cx="30600" cy="26352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411683" y="3387153"/>
                  <a:ext cx="42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14:cNvPr>
                <p14:cNvContentPartPr/>
                <p14:nvPr/>
              </p14:nvContentPartPr>
              <p14:xfrm>
                <a:off x="13548123" y="3436833"/>
                <a:ext cx="82440" cy="2116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42003" y="3430713"/>
                  <a:ext cx="9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14:cNvPr>
                <p14:cNvContentPartPr/>
                <p14:nvPr/>
              </p14:nvContentPartPr>
              <p14:xfrm>
                <a:off x="13638843" y="3580113"/>
                <a:ext cx="23040" cy="20880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32723" y="3573993"/>
                  <a:ext cx="35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14:cNvPr>
              <p14:cNvContentPartPr/>
              <p14:nvPr/>
            </p14:nvContentPartPr>
            <p14:xfrm>
              <a:off x="13715523" y="3922113"/>
              <a:ext cx="109080" cy="241200"/>
            </p14:xfrm>
          </p:contentPart>
        </mc:Choice>
        <mc:Fallback xmlns="">
          <p:pic>
            <p:nvPicPr>
              <p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3709403" y="3915993"/>
                <a:ext cx="12132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po 331">
            <a:extLst>
              <a:ext uri="{FF2B5EF4-FFF2-40B4-BE49-F238E27FC236}">
                <a16:creationId xmlns:a16="http://schemas.microsoft.com/office/drawing/2014/main" id="{0D5DAA40-2504-78E9-5281-61C7893751F7}"/>
              </a:ext>
            </a:extLst>
          </p:cNvPr>
          <p:cNvGrpSpPr/>
          <p:nvPr/>
        </p:nvGrpSpPr>
        <p:grpSpPr>
          <a:xfrm>
            <a:off x="13926123" y="4307673"/>
            <a:ext cx="254520" cy="243720"/>
            <a:chOff x="13926123" y="4307673"/>
            <a:chExt cx="2545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14:cNvPr>
                <p14:cNvContentPartPr/>
                <p14:nvPr/>
              </p14:nvContentPartPr>
              <p14:xfrm>
                <a:off x="13926123" y="4318473"/>
                <a:ext cx="17280" cy="22356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920003" y="4312353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14:cNvPr>
                <p14:cNvContentPartPr/>
                <p14:nvPr/>
              </p14:nvContentPartPr>
              <p14:xfrm>
                <a:off x="14025483" y="4307673"/>
                <a:ext cx="155160" cy="2437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019363" y="4301553"/>
                  <a:ext cx="167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uppo 338">
            <a:extLst>
              <a:ext uri="{FF2B5EF4-FFF2-40B4-BE49-F238E27FC236}">
                <a16:creationId xmlns:a16="http://schemas.microsoft.com/office/drawing/2014/main" id="{ED85907D-72F8-E919-6B62-7D872C0064C7}"/>
              </a:ext>
            </a:extLst>
          </p:cNvPr>
          <p:cNvGrpSpPr/>
          <p:nvPr/>
        </p:nvGrpSpPr>
        <p:grpSpPr>
          <a:xfrm>
            <a:off x="186363" y="5573073"/>
            <a:ext cx="818640" cy="311400"/>
            <a:chOff x="186363" y="5573073"/>
            <a:chExt cx="818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14:cNvPr>
                <p14:cNvContentPartPr/>
                <p14:nvPr/>
              </p14:nvContentPartPr>
              <p14:xfrm>
                <a:off x="186363" y="5573073"/>
                <a:ext cx="220320" cy="2656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0243" y="5566953"/>
                  <a:ext cx="23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14:cNvPr>
                <p14:cNvContentPartPr/>
                <p14:nvPr/>
              </p14:nvContentPartPr>
              <p14:xfrm>
                <a:off x="470763" y="5640393"/>
                <a:ext cx="336240" cy="244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4643" y="5634273"/>
                  <a:ext cx="348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14:cNvPr>
                <p14:cNvContentPartPr/>
                <p14:nvPr/>
              </p14:nvContentPartPr>
              <p14:xfrm>
                <a:off x="879363" y="5651553"/>
                <a:ext cx="125640" cy="2124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3243" y="5645433"/>
                  <a:ext cx="1378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14:cNvPr>
              <p14:cNvContentPartPr/>
              <p14:nvPr/>
            </p14:nvContentPartPr>
            <p14:xfrm>
              <a:off x="1328283" y="5529513"/>
              <a:ext cx="149760" cy="300240"/>
            </p14:xfrm>
          </p:contentPart>
        </mc:Choice>
        <mc:Fallback xmlns="">
          <p:pic>
            <p:nvPicPr>
              <p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22163" y="5523393"/>
                <a:ext cx="16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14:cNvPr>
              <p14:cNvContentPartPr/>
              <p14:nvPr/>
            </p14:nvContentPartPr>
            <p14:xfrm>
              <a:off x="1685403" y="5761713"/>
              <a:ext cx="11520" cy="360"/>
            </p14:xfrm>
          </p:contentPart>
        </mc:Choice>
        <mc:Fallback xmlns="">
          <p:pic>
            <p:nvPicPr>
              <p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679283" y="5755593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14:cNvPr>
              <p14:cNvContentPartPr/>
              <p14:nvPr/>
            </p14:nvContentPartPr>
            <p14:xfrm>
              <a:off x="1641483" y="5640393"/>
              <a:ext cx="360" cy="36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35363" y="56342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14:cNvPr>
              <p14:cNvContentPartPr/>
              <p14:nvPr/>
            </p14:nvContentPartPr>
            <p14:xfrm>
              <a:off x="2115243" y="5407113"/>
              <a:ext cx="188640" cy="2579760"/>
            </p14:xfrm>
          </p:contentPart>
        </mc:Choice>
        <mc:Fallback xmlns="">
          <p:pic>
            <p:nvPicPr>
              <p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109123" y="5400993"/>
                <a:ext cx="200880" cy="25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uppo 348">
            <a:extLst>
              <a:ext uri="{FF2B5EF4-FFF2-40B4-BE49-F238E27FC236}">
                <a16:creationId xmlns:a16="http://schemas.microsoft.com/office/drawing/2014/main" id="{45118446-2666-958F-5C65-4A3BC6F0B526}"/>
              </a:ext>
            </a:extLst>
          </p:cNvPr>
          <p:cNvGrpSpPr/>
          <p:nvPr/>
        </p:nvGrpSpPr>
        <p:grpSpPr>
          <a:xfrm>
            <a:off x="2478843" y="5417553"/>
            <a:ext cx="738720" cy="407160"/>
            <a:chOff x="2478843" y="5417553"/>
            <a:chExt cx="7387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14:cNvPr>
                <p14:cNvContentPartPr/>
                <p14:nvPr/>
              </p14:nvContentPartPr>
              <p14:xfrm>
                <a:off x="2478843" y="5417553"/>
                <a:ext cx="160920" cy="2775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72723" y="5411433"/>
                  <a:ext cx="17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14:cNvPr>
                <p14:cNvContentPartPr/>
                <p14:nvPr/>
              </p14:nvContentPartPr>
              <p14:xfrm>
                <a:off x="2729763" y="5465433"/>
                <a:ext cx="144360" cy="28656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23643" y="5459313"/>
                  <a:ext cx="156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14:cNvPr>
                <p14:cNvContentPartPr/>
                <p14:nvPr/>
              </p14:nvContentPartPr>
              <p14:xfrm>
                <a:off x="2897163" y="5564793"/>
                <a:ext cx="88920" cy="22140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91043" y="5558673"/>
                  <a:ext cx="10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14:cNvPr>
                <p14:cNvContentPartPr/>
                <p14:nvPr/>
              </p14:nvContentPartPr>
              <p14:xfrm>
                <a:off x="2897163" y="5667753"/>
                <a:ext cx="81360" cy="1728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91043" y="5661633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14:cNvPr>
                <p14:cNvContentPartPr/>
                <p14:nvPr/>
              </p14:nvContentPartPr>
              <p14:xfrm>
                <a:off x="3040443" y="5485233"/>
                <a:ext cx="177120" cy="3394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34323" y="5479113"/>
                  <a:ext cx="189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uppo 347">
            <a:extLst>
              <a:ext uri="{FF2B5EF4-FFF2-40B4-BE49-F238E27FC236}">
                <a16:creationId xmlns:a16="http://schemas.microsoft.com/office/drawing/2014/main" id="{21F9E656-2158-AB1C-599C-1B7E11F6B005}"/>
              </a:ext>
            </a:extLst>
          </p:cNvPr>
          <p:cNvGrpSpPr/>
          <p:nvPr/>
        </p:nvGrpSpPr>
        <p:grpSpPr>
          <a:xfrm>
            <a:off x="3393243" y="5607273"/>
            <a:ext cx="329760" cy="131400"/>
            <a:chOff x="3393243" y="5607273"/>
            <a:chExt cx="329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14:cNvPr>
                <p14:cNvContentPartPr/>
                <p14:nvPr/>
              </p14:nvContentPartPr>
              <p14:xfrm>
                <a:off x="3393243" y="5629593"/>
                <a:ext cx="126720" cy="36720"/>
              </p14:xfrm>
            </p:contentPart>
          </mc:Choice>
          <mc:Fallback xmlns=""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87123" y="5623473"/>
                  <a:ext cx="13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14:cNvPr>
                <p14:cNvContentPartPr/>
                <p14:nvPr/>
              </p14:nvContentPartPr>
              <p14:xfrm>
                <a:off x="3602403" y="5607273"/>
                <a:ext cx="120600" cy="13140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96283" y="5601153"/>
                  <a:ext cx="132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po 364">
            <a:extLst>
              <a:ext uri="{FF2B5EF4-FFF2-40B4-BE49-F238E27FC236}">
                <a16:creationId xmlns:a16="http://schemas.microsoft.com/office/drawing/2014/main" id="{5A7A51F4-520C-FC96-A2E2-2F9D718C9476}"/>
              </a:ext>
            </a:extLst>
          </p:cNvPr>
          <p:cNvGrpSpPr/>
          <p:nvPr/>
        </p:nvGrpSpPr>
        <p:grpSpPr>
          <a:xfrm>
            <a:off x="3875643" y="5299113"/>
            <a:ext cx="1146240" cy="514800"/>
            <a:chOff x="3875643" y="5299113"/>
            <a:chExt cx="11462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14:cNvPr>
                <p14:cNvContentPartPr/>
                <p14:nvPr/>
              </p14:nvContentPartPr>
              <p14:xfrm>
                <a:off x="3875643" y="5660193"/>
                <a:ext cx="148320" cy="15372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69523" y="5654073"/>
                  <a:ext cx="16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14:cNvPr>
                <p14:cNvContentPartPr/>
                <p14:nvPr/>
              </p14:nvContentPartPr>
              <p14:xfrm>
                <a:off x="4031883" y="5299113"/>
                <a:ext cx="66600" cy="40752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5763" y="5292993"/>
                  <a:ext cx="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14:cNvPr>
                <p14:cNvContentPartPr/>
                <p14:nvPr/>
              </p14:nvContentPartPr>
              <p14:xfrm>
                <a:off x="4175163" y="5558313"/>
                <a:ext cx="57960" cy="16380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69043" y="5552193"/>
                  <a:ext cx="7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14:cNvPr>
                <p14:cNvContentPartPr/>
                <p14:nvPr/>
              </p14:nvContentPartPr>
              <p14:xfrm>
                <a:off x="4329603" y="5607633"/>
                <a:ext cx="103680" cy="15588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23483" y="5601513"/>
                  <a:ext cx="11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14:cNvPr>
                <p14:cNvContentPartPr/>
                <p14:nvPr/>
              </p14:nvContentPartPr>
              <p14:xfrm>
                <a:off x="4483683" y="5622033"/>
                <a:ext cx="68040" cy="1508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77563" y="5615913"/>
                  <a:ext cx="8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14:cNvPr>
                <p14:cNvContentPartPr/>
                <p14:nvPr/>
              </p14:nvContentPartPr>
              <p14:xfrm>
                <a:off x="4593843" y="5685033"/>
                <a:ext cx="130680" cy="622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87723" y="5678913"/>
                  <a:ext cx="142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14:cNvPr>
                <p14:cNvContentPartPr/>
                <p14:nvPr/>
              </p14:nvContentPartPr>
              <p14:xfrm>
                <a:off x="4770243" y="5398113"/>
                <a:ext cx="55800" cy="37440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64123" y="5391993"/>
                  <a:ext cx="68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14:cNvPr>
                <p14:cNvContentPartPr/>
                <p14:nvPr/>
              </p14:nvContentPartPr>
              <p14:xfrm>
                <a:off x="4725963" y="5508273"/>
                <a:ext cx="48240" cy="1440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19843" y="5502153"/>
                  <a:ext cx="6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14:cNvPr>
                <p14:cNvContentPartPr/>
                <p14:nvPr/>
              </p14:nvContentPartPr>
              <p14:xfrm>
                <a:off x="4880043" y="5651553"/>
                <a:ext cx="141840" cy="12816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73923" y="5645433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61F7680A-5D4A-DF06-E123-7915ACE450A6}"/>
              </a:ext>
            </a:extLst>
          </p:cNvPr>
          <p:cNvGrpSpPr/>
          <p:nvPr/>
        </p:nvGrpSpPr>
        <p:grpSpPr>
          <a:xfrm>
            <a:off x="5331843" y="5618793"/>
            <a:ext cx="618840" cy="188640"/>
            <a:chOff x="5331843" y="5618793"/>
            <a:chExt cx="6188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14:cNvPr>
                <p14:cNvContentPartPr/>
                <p14:nvPr/>
              </p14:nvContentPartPr>
              <p14:xfrm>
                <a:off x="5331843" y="5618793"/>
                <a:ext cx="172800" cy="1569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5723" y="56126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14:cNvPr>
                <p14:cNvContentPartPr/>
                <p14:nvPr/>
              </p14:nvContentPartPr>
              <p14:xfrm>
                <a:off x="5526963" y="5642913"/>
                <a:ext cx="81360" cy="142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20843" y="5636793"/>
                  <a:ext cx="93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14:cNvPr>
                <p14:cNvContentPartPr/>
                <p14:nvPr/>
              </p14:nvContentPartPr>
              <p14:xfrm>
                <a:off x="5706603" y="5682153"/>
                <a:ext cx="46800" cy="1123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00483" y="5676033"/>
                  <a:ext cx="5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14:cNvPr>
                <p14:cNvContentPartPr/>
                <p14:nvPr/>
              </p14:nvContentPartPr>
              <p14:xfrm>
                <a:off x="5691843" y="5641473"/>
                <a:ext cx="78120" cy="15516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85723" y="5635353"/>
                  <a:ext cx="9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14:cNvPr>
                <p14:cNvContentPartPr/>
                <p14:nvPr/>
              </p14:nvContentPartPr>
              <p14:xfrm>
                <a:off x="5818923" y="5672433"/>
                <a:ext cx="131760" cy="1350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12803" y="5666313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po 392">
            <a:extLst>
              <a:ext uri="{FF2B5EF4-FFF2-40B4-BE49-F238E27FC236}">
                <a16:creationId xmlns:a16="http://schemas.microsoft.com/office/drawing/2014/main" id="{DC78F4B5-1F55-DB53-B5BD-5F279AC3BA46}"/>
              </a:ext>
            </a:extLst>
          </p:cNvPr>
          <p:cNvGrpSpPr/>
          <p:nvPr/>
        </p:nvGrpSpPr>
        <p:grpSpPr>
          <a:xfrm>
            <a:off x="2500083" y="6070233"/>
            <a:ext cx="1320120" cy="397800"/>
            <a:chOff x="2500083" y="6070233"/>
            <a:chExt cx="13201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14:cNvPr>
                <p14:cNvContentPartPr/>
                <p14:nvPr/>
              </p14:nvContentPartPr>
              <p14:xfrm>
                <a:off x="2500083" y="6070233"/>
                <a:ext cx="155880" cy="3733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93963" y="6064113"/>
                  <a:ext cx="1681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14:cNvPr>
                <p14:cNvContentPartPr/>
                <p14:nvPr/>
              </p14:nvContentPartPr>
              <p14:xfrm>
                <a:off x="2720763" y="6095793"/>
                <a:ext cx="155880" cy="37188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14643" y="6089673"/>
                  <a:ext cx="168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14:cNvPr>
                <p14:cNvContentPartPr/>
                <p14:nvPr/>
              </p14:nvContentPartPr>
              <p14:xfrm>
                <a:off x="2919123" y="6179673"/>
                <a:ext cx="148320" cy="21528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3003" y="6173553"/>
                  <a:ext cx="160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14:cNvPr>
                <p14:cNvContentPartPr/>
                <p14:nvPr/>
              </p14:nvContentPartPr>
              <p14:xfrm>
                <a:off x="3115683" y="6128913"/>
                <a:ext cx="153000" cy="29664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09563" y="6122793"/>
                  <a:ext cx="165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14:cNvPr>
                <p14:cNvContentPartPr/>
                <p14:nvPr/>
              </p14:nvContentPartPr>
              <p14:xfrm>
                <a:off x="3304683" y="6201993"/>
                <a:ext cx="101160" cy="19800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298563" y="6195873"/>
                  <a:ext cx="11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14:cNvPr>
                <p14:cNvContentPartPr/>
                <p14:nvPr/>
              </p14:nvContentPartPr>
              <p14:xfrm>
                <a:off x="3338163" y="6280473"/>
                <a:ext cx="86400" cy="1008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32043" y="6274353"/>
                  <a:ext cx="98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14:cNvPr>
                <p14:cNvContentPartPr/>
                <p14:nvPr/>
              </p14:nvContentPartPr>
              <p14:xfrm>
                <a:off x="3503043" y="6193353"/>
                <a:ext cx="142560" cy="2422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96923" y="6187233"/>
                  <a:ext cx="154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14:cNvPr>
                <p14:cNvContentPartPr/>
                <p14:nvPr/>
              </p14:nvContentPartPr>
              <p14:xfrm>
                <a:off x="3679443" y="6189393"/>
                <a:ext cx="140760" cy="27864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73323" y="6183273"/>
                  <a:ext cx="1530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uppo 391">
            <a:extLst>
              <a:ext uri="{FF2B5EF4-FFF2-40B4-BE49-F238E27FC236}">
                <a16:creationId xmlns:a16="http://schemas.microsoft.com/office/drawing/2014/main" id="{2E32B384-812E-DAC0-48F5-E28D0F6D2A21}"/>
              </a:ext>
            </a:extLst>
          </p:cNvPr>
          <p:cNvGrpSpPr/>
          <p:nvPr/>
        </p:nvGrpSpPr>
        <p:grpSpPr>
          <a:xfrm>
            <a:off x="4109283" y="6223593"/>
            <a:ext cx="418320" cy="120960"/>
            <a:chOff x="4109283" y="6223593"/>
            <a:chExt cx="4183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14:cNvPr>
                <p14:cNvContentPartPr/>
                <p14:nvPr/>
              </p14:nvContentPartPr>
              <p14:xfrm>
                <a:off x="4109283" y="6289833"/>
                <a:ext cx="153720" cy="1224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03163" y="6283713"/>
                  <a:ext cx="16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14:cNvPr>
                <p14:cNvContentPartPr/>
                <p14:nvPr/>
              </p14:nvContentPartPr>
              <p14:xfrm>
                <a:off x="4340403" y="6223593"/>
                <a:ext cx="187200" cy="120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34283" y="6217473"/>
                  <a:ext cx="199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uppo 390">
            <a:extLst>
              <a:ext uri="{FF2B5EF4-FFF2-40B4-BE49-F238E27FC236}">
                <a16:creationId xmlns:a16="http://schemas.microsoft.com/office/drawing/2014/main" id="{67678E28-F8AF-1CC2-A559-1106D0F27698}"/>
              </a:ext>
            </a:extLst>
          </p:cNvPr>
          <p:cNvGrpSpPr/>
          <p:nvPr/>
        </p:nvGrpSpPr>
        <p:grpSpPr>
          <a:xfrm>
            <a:off x="4715523" y="6059073"/>
            <a:ext cx="1275480" cy="343080"/>
            <a:chOff x="4715523" y="6059073"/>
            <a:chExt cx="12754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14:cNvPr>
                <p14:cNvContentPartPr/>
                <p14:nvPr/>
              </p14:nvContentPartPr>
              <p14:xfrm>
                <a:off x="4715523" y="6257073"/>
                <a:ext cx="145800" cy="14508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09403" y="6250953"/>
                  <a:ext cx="158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14:cNvPr>
                <p14:cNvContentPartPr/>
                <p14:nvPr/>
              </p14:nvContentPartPr>
              <p14:xfrm>
                <a:off x="4922883" y="6059073"/>
                <a:ext cx="53640" cy="31248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16763" y="6052953"/>
                  <a:ext cx="65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14:cNvPr>
                <p14:cNvContentPartPr/>
                <p14:nvPr/>
              </p14:nvContentPartPr>
              <p14:xfrm>
                <a:off x="5067963" y="6201993"/>
                <a:ext cx="43560" cy="1411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61843" y="6195873"/>
                  <a:ext cx="5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14:cNvPr>
                <p14:cNvContentPartPr/>
                <p14:nvPr/>
              </p14:nvContentPartPr>
              <p14:xfrm>
                <a:off x="5210523" y="6279753"/>
                <a:ext cx="122400" cy="867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04403" y="6273633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14:cNvPr>
                <p14:cNvContentPartPr/>
                <p14:nvPr/>
              </p14:nvContentPartPr>
              <p14:xfrm>
                <a:off x="5350203" y="6279753"/>
                <a:ext cx="109440" cy="11052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44083" y="6273633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14:cNvPr>
                <p14:cNvContentPartPr/>
                <p14:nvPr/>
              </p14:nvContentPartPr>
              <p14:xfrm>
                <a:off x="5508243" y="6262113"/>
                <a:ext cx="161640" cy="10368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02123" y="6255993"/>
                  <a:ext cx="173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14:cNvPr>
                <p14:cNvContentPartPr/>
                <p14:nvPr/>
              </p14:nvContentPartPr>
              <p14:xfrm>
                <a:off x="5695803" y="6102993"/>
                <a:ext cx="74880" cy="25308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89683" y="6096873"/>
                  <a:ext cx="87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14:cNvPr>
                <p14:cNvContentPartPr/>
                <p14:nvPr/>
              </p14:nvContentPartPr>
              <p14:xfrm>
                <a:off x="5651523" y="6137193"/>
                <a:ext cx="87480" cy="1584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45403" y="6131073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14:cNvPr>
                <p14:cNvContentPartPr/>
                <p14:nvPr/>
              </p14:nvContentPartPr>
              <p14:xfrm>
                <a:off x="5838363" y="6268233"/>
                <a:ext cx="152640" cy="1054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2243" y="6262113"/>
                  <a:ext cx="1648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7EC127CF-2110-F42F-3FEB-84D66B60DCCA}"/>
              </a:ext>
            </a:extLst>
          </p:cNvPr>
          <p:cNvGrpSpPr/>
          <p:nvPr/>
        </p:nvGrpSpPr>
        <p:grpSpPr>
          <a:xfrm>
            <a:off x="6224643" y="6177513"/>
            <a:ext cx="803520" cy="180000"/>
            <a:chOff x="6224643" y="6177513"/>
            <a:chExt cx="803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14:cNvPr>
                <p14:cNvContentPartPr/>
                <p14:nvPr/>
              </p14:nvContentPartPr>
              <p14:xfrm>
                <a:off x="6224643" y="6177513"/>
                <a:ext cx="117720" cy="17028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18523" y="6171393"/>
                  <a:ext cx="12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14:cNvPr>
                <p14:cNvContentPartPr/>
                <p14:nvPr/>
              </p14:nvContentPartPr>
              <p14:xfrm>
                <a:off x="6356043" y="6234393"/>
                <a:ext cx="157320" cy="12312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9923" y="6228273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14:cNvPr>
                <p14:cNvContentPartPr/>
                <p14:nvPr/>
              </p14:nvContentPartPr>
              <p14:xfrm>
                <a:off x="6548283" y="6201273"/>
                <a:ext cx="128160" cy="13392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542163" y="6195153"/>
                  <a:ext cx="14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14:cNvPr>
                <p14:cNvContentPartPr/>
                <p14:nvPr/>
              </p14:nvContentPartPr>
              <p14:xfrm>
                <a:off x="6720003" y="6191193"/>
                <a:ext cx="96840" cy="112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13883" y="6185073"/>
                  <a:ext cx="10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14:cNvPr>
                <p14:cNvContentPartPr/>
                <p14:nvPr/>
              </p14:nvContentPartPr>
              <p14:xfrm>
                <a:off x="6886323" y="6245553"/>
                <a:ext cx="141840" cy="802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0203" y="6239433"/>
                  <a:ext cx="154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uppo 407">
            <a:extLst>
              <a:ext uri="{FF2B5EF4-FFF2-40B4-BE49-F238E27FC236}">
                <a16:creationId xmlns:a16="http://schemas.microsoft.com/office/drawing/2014/main" id="{4E94E87C-4AD8-1B94-E135-95AB14B5267A}"/>
              </a:ext>
            </a:extLst>
          </p:cNvPr>
          <p:cNvGrpSpPr/>
          <p:nvPr/>
        </p:nvGrpSpPr>
        <p:grpSpPr>
          <a:xfrm>
            <a:off x="2447163" y="6808233"/>
            <a:ext cx="1535040" cy="317880"/>
            <a:chOff x="2447163" y="6808233"/>
            <a:chExt cx="15350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14:cNvPr>
                <p14:cNvContentPartPr/>
                <p14:nvPr/>
              </p14:nvContentPartPr>
              <p14:xfrm>
                <a:off x="2447163" y="6871593"/>
                <a:ext cx="233280" cy="236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41043" y="6865473"/>
                  <a:ext cx="245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14:cNvPr>
                <p14:cNvContentPartPr/>
                <p14:nvPr/>
              </p14:nvContentPartPr>
              <p14:xfrm>
                <a:off x="2709243" y="6996873"/>
                <a:ext cx="123480" cy="111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03123" y="6990753"/>
                  <a:ext cx="135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14:cNvPr>
                <p14:cNvContentPartPr/>
                <p14:nvPr/>
              </p14:nvContentPartPr>
              <p14:xfrm>
                <a:off x="2897163" y="6808233"/>
                <a:ext cx="44640" cy="286920"/>
              </p14:xfrm>
            </p:contentPart>
          </mc:Choice>
          <mc:Fallback xmlns="">
            <p:pic>
              <p:nvPicPr>
                <p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891043" y="6802113"/>
                  <a:ext cx="5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14:cNvPr>
                <p14:cNvContentPartPr/>
                <p14:nvPr/>
              </p14:nvContentPartPr>
              <p14:xfrm>
                <a:off x="2842083" y="6864393"/>
                <a:ext cx="73800" cy="21240"/>
              </p14:xfrm>
            </p:contentPart>
          </mc:Choice>
          <mc:Fallback xmlns="">
            <p:pic>
              <p:nvPicPr>
                <p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35963" y="6858273"/>
                  <a:ext cx="8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14:cNvPr>
                <p14:cNvContentPartPr/>
                <p14:nvPr/>
              </p14:nvContentPartPr>
              <p14:xfrm>
                <a:off x="3008043" y="6962313"/>
                <a:ext cx="173520" cy="122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01923" y="6956193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14:cNvPr>
                <p14:cNvContentPartPr/>
                <p14:nvPr/>
              </p14:nvContentPartPr>
              <p14:xfrm>
                <a:off x="3205683" y="6918753"/>
                <a:ext cx="135720" cy="19368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99563" y="6912633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14:cNvPr>
                <p14:cNvContentPartPr/>
                <p14:nvPr/>
              </p14:nvContentPartPr>
              <p14:xfrm>
                <a:off x="3419163" y="6903273"/>
                <a:ext cx="24840" cy="1389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413043" y="6897153"/>
                  <a:ext cx="37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14:cNvPr>
                <p14:cNvContentPartPr/>
                <p14:nvPr/>
              </p14:nvContentPartPr>
              <p14:xfrm>
                <a:off x="3557403" y="6994713"/>
                <a:ext cx="98280" cy="13140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51283" y="6988593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14:cNvPr>
                <p14:cNvContentPartPr/>
                <p14:nvPr/>
              </p14:nvContentPartPr>
              <p14:xfrm>
                <a:off x="3702483" y="6948993"/>
                <a:ext cx="160920" cy="8028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96363" y="6942873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14:cNvPr>
                <p14:cNvContentPartPr/>
                <p14:nvPr/>
              </p14:nvContentPartPr>
              <p14:xfrm>
                <a:off x="3886803" y="6963033"/>
                <a:ext cx="95400" cy="12276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80683" y="6956913"/>
                  <a:ext cx="107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2B00FAC5-9C1D-4011-3591-05392BC1A154}"/>
              </a:ext>
            </a:extLst>
          </p:cNvPr>
          <p:cNvGrpSpPr/>
          <p:nvPr/>
        </p:nvGrpSpPr>
        <p:grpSpPr>
          <a:xfrm>
            <a:off x="4293603" y="6709233"/>
            <a:ext cx="333720" cy="420120"/>
            <a:chOff x="4293603" y="6709233"/>
            <a:chExt cx="33372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14:cNvPr>
                <p14:cNvContentPartPr/>
                <p14:nvPr/>
              </p14:nvContentPartPr>
              <p14:xfrm>
                <a:off x="4293603" y="7007673"/>
                <a:ext cx="136080" cy="12168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87483" y="7001553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14:cNvPr>
                <p14:cNvContentPartPr/>
                <p14:nvPr/>
              </p14:nvContentPartPr>
              <p14:xfrm>
                <a:off x="4450563" y="6709233"/>
                <a:ext cx="67320" cy="35208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44443" y="6703113"/>
                  <a:ext cx="79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14:cNvPr>
                <p14:cNvContentPartPr/>
                <p14:nvPr/>
              </p14:nvContentPartPr>
              <p14:xfrm>
                <a:off x="4582683" y="6958353"/>
                <a:ext cx="44640" cy="1040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576563" y="6952233"/>
                  <a:ext cx="5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FDBBF962-4EC4-8BF1-93CF-FFB11947C242}"/>
              </a:ext>
            </a:extLst>
          </p:cNvPr>
          <p:cNvGrpSpPr/>
          <p:nvPr/>
        </p:nvGrpSpPr>
        <p:grpSpPr>
          <a:xfrm>
            <a:off x="5100723" y="6773673"/>
            <a:ext cx="1266480" cy="376560"/>
            <a:chOff x="5100723" y="6773673"/>
            <a:chExt cx="126648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14:cNvPr>
                <p14:cNvContentPartPr/>
                <p14:nvPr/>
              </p14:nvContentPartPr>
              <p14:xfrm>
                <a:off x="5122683" y="6775113"/>
                <a:ext cx="49320" cy="25812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16563" y="6768993"/>
                  <a:ext cx="61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14:cNvPr>
                <p14:cNvContentPartPr/>
                <p14:nvPr/>
              </p14:nvContentPartPr>
              <p14:xfrm>
                <a:off x="5100723" y="6773673"/>
                <a:ext cx="152640" cy="133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94603" y="6767553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14:cNvPr>
                <p14:cNvContentPartPr/>
                <p14:nvPr/>
              </p14:nvContentPartPr>
              <p14:xfrm>
                <a:off x="5318883" y="6776193"/>
                <a:ext cx="157320" cy="34200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12763" y="6770073"/>
                  <a:ext cx="169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14:cNvPr>
                <p14:cNvContentPartPr/>
                <p14:nvPr/>
              </p14:nvContentPartPr>
              <p14:xfrm>
                <a:off x="5519043" y="6841353"/>
                <a:ext cx="31680" cy="2203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12923" y="6835233"/>
                  <a:ext cx="4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14:cNvPr>
                <p14:cNvContentPartPr/>
                <p14:nvPr/>
              </p14:nvContentPartPr>
              <p14:xfrm>
                <a:off x="5519043" y="6831993"/>
                <a:ext cx="132480" cy="15300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512923" y="6825873"/>
                  <a:ext cx="14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14:cNvPr>
                <p14:cNvContentPartPr/>
                <p14:nvPr/>
              </p14:nvContentPartPr>
              <p14:xfrm>
                <a:off x="5714883" y="6841353"/>
                <a:ext cx="158400" cy="25704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08763" y="6835233"/>
                  <a:ext cx="170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14:cNvPr>
                <p14:cNvContentPartPr/>
                <p14:nvPr/>
              </p14:nvContentPartPr>
              <p14:xfrm>
                <a:off x="5865363" y="6895713"/>
                <a:ext cx="107640" cy="1940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59243" y="6889593"/>
                  <a:ext cx="11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14:cNvPr>
                <p14:cNvContentPartPr/>
                <p14:nvPr/>
              </p14:nvContentPartPr>
              <p14:xfrm>
                <a:off x="5893803" y="6972753"/>
                <a:ext cx="60840" cy="2304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87683" y="6966633"/>
                  <a:ext cx="73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14:cNvPr>
                <p14:cNvContentPartPr/>
                <p14:nvPr/>
              </p14:nvContentPartPr>
              <p14:xfrm>
                <a:off x="6003963" y="6852513"/>
                <a:ext cx="171360" cy="25344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97843" y="6846393"/>
                  <a:ext cx="183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14:cNvPr>
                <p14:cNvContentPartPr/>
                <p14:nvPr/>
              </p14:nvContentPartPr>
              <p14:xfrm>
                <a:off x="6191163" y="6796713"/>
                <a:ext cx="176040" cy="3535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85043" y="6790593"/>
                  <a:ext cx="188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14:cNvPr>
              <p14:cNvContentPartPr/>
              <p14:nvPr/>
            </p14:nvContentPartPr>
            <p14:xfrm>
              <a:off x="6586443" y="6973833"/>
              <a:ext cx="253800" cy="13428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580323" y="6967713"/>
                <a:ext cx="2660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AEBEEF53-E277-C68B-D4AE-6A4BE382B454}"/>
              </a:ext>
            </a:extLst>
          </p:cNvPr>
          <p:cNvGrpSpPr/>
          <p:nvPr/>
        </p:nvGrpSpPr>
        <p:grpSpPr>
          <a:xfrm>
            <a:off x="7081083" y="6642993"/>
            <a:ext cx="1077120" cy="430920"/>
            <a:chOff x="7081083" y="6642993"/>
            <a:chExt cx="10771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14:cNvPr>
                <p14:cNvContentPartPr/>
                <p14:nvPr/>
              </p14:nvContentPartPr>
              <p14:xfrm>
                <a:off x="7081083" y="6907953"/>
                <a:ext cx="136800" cy="11196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74963" y="6901833"/>
                  <a:ext cx="149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14:cNvPr>
                <p14:cNvContentPartPr/>
                <p14:nvPr/>
              </p14:nvContentPartPr>
              <p14:xfrm>
                <a:off x="7260003" y="6642993"/>
                <a:ext cx="53640" cy="353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253883" y="6636873"/>
                  <a:ext cx="6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14:cNvPr>
                <p14:cNvContentPartPr/>
                <p14:nvPr/>
              </p14:nvContentPartPr>
              <p14:xfrm>
                <a:off x="7381323" y="6940353"/>
                <a:ext cx="86040" cy="9864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75203" y="6934233"/>
                  <a:ext cx="98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14:cNvPr>
                <p14:cNvContentPartPr/>
                <p14:nvPr/>
              </p14:nvContentPartPr>
              <p14:xfrm>
                <a:off x="7399683" y="6851433"/>
                <a:ext cx="92880" cy="2224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93563" y="6845313"/>
                  <a:ext cx="10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14:cNvPr>
                <p14:cNvContentPartPr/>
                <p14:nvPr/>
              </p14:nvContentPartPr>
              <p14:xfrm>
                <a:off x="7524603" y="6919833"/>
                <a:ext cx="133920" cy="10980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18483" y="6913713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14:cNvPr>
                <p14:cNvContentPartPr/>
                <p14:nvPr/>
              </p14:nvContentPartPr>
              <p14:xfrm>
                <a:off x="7722603" y="6742353"/>
                <a:ext cx="49320" cy="30888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6483" y="6736233"/>
                  <a:ext cx="61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14:cNvPr>
                <p14:cNvContentPartPr/>
                <p14:nvPr/>
              </p14:nvContentPartPr>
              <p14:xfrm>
                <a:off x="7678683" y="6820473"/>
                <a:ext cx="30240" cy="2124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72563" y="6814353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14:cNvPr>
                <p14:cNvContentPartPr/>
                <p14:nvPr/>
              </p14:nvContentPartPr>
              <p14:xfrm>
                <a:off x="7810803" y="6929193"/>
                <a:ext cx="97200" cy="12276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804683" y="6923073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14:cNvPr>
                <p14:cNvContentPartPr/>
                <p14:nvPr/>
              </p14:nvContentPartPr>
              <p14:xfrm>
                <a:off x="7978923" y="6995433"/>
                <a:ext cx="179280" cy="6732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972803" y="6989313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428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Esercizi Inserimento:</a:t>
            </a:r>
          </a:p>
          <a:p>
            <a:r>
              <a:rPr lang="it-IT" sz="2000" dirty="0"/>
              <a:t>Si supponga di operare su di un albero Rosso-Nero, inizialmente voto, inserendo le seguenti chiavi nell’ordine dato: &lt;17, 12, 8, 7, 3, 13, 52, 40&gt;</a:t>
            </a:r>
            <a:endParaRPr lang="en-US" sz="2000" b="1" dirty="0"/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245786C7-3BCE-8943-9EEB-4FDF6A39556F}"/>
              </a:ext>
            </a:extLst>
          </p:cNvPr>
          <p:cNvGrpSpPr/>
          <p:nvPr/>
        </p:nvGrpSpPr>
        <p:grpSpPr>
          <a:xfrm>
            <a:off x="175923" y="1431993"/>
            <a:ext cx="905400" cy="399960"/>
            <a:chOff x="175923" y="1431993"/>
            <a:chExt cx="905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14:cNvPr>
                <p14:cNvContentPartPr/>
                <p14:nvPr/>
              </p14:nvContentPartPr>
              <p14:xfrm>
                <a:off x="175923" y="1564113"/>
                <a:ext cx="29520" cy="1908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803" y="1557993"/>
                  <a:ext cx="4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14:cNvPr>
                <p14:cNvContentPartPr/>
                <p14:nvPr/>
              </p14:nvContentPartPr>
              <p14:xfrm>
                <a:off x="215163" y="1431993"/>
                <a:ext cx="5400" cy="13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043" y="1425873"/>
                  <a:ext cx="17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14:cNvPr>
                <p14:cNvContentPartPr/>
                <p14:nvPr/>
              </p14:nvContentPartPr>
              <p14:xfrm>
                <a:off x="231003" y="1622793"/>
                <a:ext cx="144000" cy="9360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883" y="1616673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14:cNvPr>
                <p14:cNvContentPartPr/>
                <p14:nvPr/>
              </p14:nvContentPartPr>
              <p14:xfrm>
                <a:off x="396243" y="1555113"/>
                <a:ext cx="78480" cy="1537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123" y="1548993"/>
                  <a:ext cx="90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14:cNvPr>
                <p14:cNvContentPartPr/>
                <p14:nvPr/>
              </p14:nvContentPartPr>
              <p14:xfrm>
                <a:off x="538083" y="1530993"/>
                <a:ext cx="122760" cy="276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963" y="1524873"/>
                  <a:ext cx="135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14:cNvPr>
                <p14:cNvContentPartPr/>
                <p14:nvPr/>
              </p14:nvContentPartPr>
              <p14:xfrm>
                <a:off x="696123" y="1542513"/>
                <a:ext cx="20160" cy="2196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0003" y="1536393"/>
                  <a:ext cx="32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14:cNvPr>
                <p14:cNvContentPartPr/>
                <p14:nvPr/>
              </p14:nvContentPartPr>
              <p14:xfrm>
                <a:off x="781803" y="1576713"/>
                <a:ext cx="112680" cy="1807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683" y="1570593"/>
                  <a:ext cx="12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14:cNvPr>
                <p14:cNvContentPartPr/>
                <p14:nvPr/>
              </p14:nvContentPartPr>
              <p14:xfrm>
                <a:off x="837243" y="1656633"/>
                <a:ext cx="68400" cy="72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123" y="1650513"/>
                  <a:ext cx="80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14:cNvPr>
                <p14:cNvContentPartPr/>
                <p14:nvPr/>
              </p14:nvContentPartPr>
              <p14:xfrm>
                <a:off x="969363" y="1530993"/>
                <a:ext cx="111960" cy="30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3243" y="1524873"/>
                  <a:ext cx="124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B977131C-8539-A2F5-2C93-943DFB587E37}"/>
              </a:ext>
            </a:extLst>
          </p:cNvPr>
          <p:cNvGrpSpPr/>
          <p:nvPr/>
        </p:nvGrpSpPr>
        <p:grpSpPr>
          <a:xfrm>
            <a:off x="1432323" y="1420473"/>
            <a:ext cx="628200" cy="531360"/>
            <a:chOff x="1432323" y="1420473"/>
            <a:chExt cx="6282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14:cNvPr>
                <p14:cNvContentPartPr/>
                <p14:nvPr/>
              </p14:nvContentPartPr>
              <p14:xfrm>
                <a:off x="1593603" y="1551153"/>
                <a:ext cx="159480" cy="2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7483" y="1545033"/>
                  <a:ext cx="171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14:cNvPr>
                <p14:cNvContentPartPr/>
                <p14:nvPr/>
              </p14:nvContentPartPr>
              <p14:xfrm>
                <a:off x="1806723" y="1633593"/>
                <a:ext cx="102240" cy="2160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0603" y="1627473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14:cNvPr>
                <p14:cNvContentPartPr/>
                <p14:nvPr/>
              </p14:nvContentPartPr>
              <p14:xfrm>
                <a:off x="1839483" y="1749513"/>
                <a:ext cx="96480" cy="1332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3363" y="1743393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14:cNvPr>
                <p14:cNvContentPartPr/>
                <p14:nvPr/>
              </p14:nvContentPartPr>
              <p14:xfrm>
                <a:off x="1432323" y="1420473"/>
                <a:ext cx="628200" cy="5313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6203" y="1414353"/>
                  <a:ext cx="64044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94EBFEEE-B75F-AA8B-D3E7-53D3B61A1C67}"/>
              </a:ext>
            </a:extLst>
          </p:cNvPr>
          <p:cNvGrpSpPr/>
          <p:nvPr/>
        </p:nvGrpSpPr>
        <p:grpSpPr>
          <a:xfrm>
            <a:off x="2278323" y="1407153"/>
            <a:ext cx="686160" cy="543600"/>
            <a:chOff x="2278323" y="1407153"/>
            <a:chExt cx="68616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14:cNvPr>
                <p14:cNvContentPartPr/>
                <p14:nvPr/>
              </p14:nvContentPartPr>
              <p14:xfrm>
                <a:off x="2456523" y="1530633"/>
                <a:ext cx="142920" cy="2840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0403" y="1524513"/>
                  <a:ext cx="155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14:cNvPr>
                <p14:cNvContentPartPr/>
                <p14:nvPr/>
              </p14:nvContentPartPr>
              <p14:xfrm>
                <a:off x="2666043" y="1562673"/>
                <a:ext cx="80640" cy="2102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59923" y="1556553"/>
                  <a:ext cx="92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14:cNvPr>
                <p14:cNvContentPartPr/>
                <p14:nvPr/>
              </p14:nvContentPartPr>
              <p14:xfrm>
                <a:off x="2698803" y="1651953"/>
                <a:ext cx="63720" cy="12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2683" y="1645833"/>
                  <a:ext cx="7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14:cNvPr>
                <p14:cNvContentPartPr/>
                <p14:nvPr/>
              </p14:nvContentPartPr>
              <p14:xfrm>
                <a:off x="2278323" y="1407153"/>
                <a:ext cx="686160" cy="543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2203" y="1401033"/>
                  <a:ext cx="69840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65E6105F-C7F1-E657-7A68-5A5239D87C2E}"/>
              </a:ext>
            </a:extLst>
          </p:cNvPr>
          <p:cNvGrpSpPr/>
          <p:nvPr/>
        </p:nvGrpSpPr>
        <p:grpSpPr>
          <a:xfrm>
            <a:off x="3668283" y="1498233"/>
            <a:ext cx="992520" cy="419760"/>
            <a:chOff x="3668283" y="1498233"/>
            <a:chExt cx="992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14:cNvPr>
                <p14:cNvContentPartPr/>
                <p14:nvPr/>
              </p14:nvContentPartPr>
              <p14:xfrm>
                <a:off x="3668283" y="1652313"/>
                <a:ext cx="34200" cy="1864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62163" y="1646193"/>
                  <a:ext cx="46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14:cNvPr>
                <p14:cNvContentPartPr/>
                <p14:nvPr/>
              </p14:nvContentPartPr>
              <p14:xfrm>
                <a:off x="3679443" y="1498233"/>
                <a:ext cx="6840" cy="4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3323" y="1492113"/>
                  <a:ext cx="19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14:cNvPr>
                <p14:cNvContentPartPr/>
                <p14:nvPr/>
              </p14:nvContentPartPr>
              <p14:xfrm>
                <a:off x="3745683" y="1624953"/>
                <a:ext cx="133560" cy="12564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9563" y="1618833"/>
                  <a:ext cx="14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14:cNvPr>
                <p14:cNvContentPartPr/>
                <p14:nvPr/>
              </p14:nvContentPartPr>
              <p14:xfrm>
                <a:off x="3944043" y="1595793"/>
                <a:ext cx="107280" cy="1789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37923" y="1589673"/>
                  <a:ext cx="119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14:cNvPr>
                <p14:cNvContentPartPr/>
                <p14:nvPr/>
              </p14:nvContentPartPr>
              <p14:xfrm>
                <a:off x="4117563" y="1543233"/>
                <a:ext cx="124200" cy="2721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1443" y="1537113"/>
                  <a:ext cx="136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14:cNvPr>
                <p14:cNvContentPartPr/>
                <p14:nvPr/>
              </p14:nvContentPartPr>
              <p14:xfrm>
                <a:off x="4307643" y="1597233"/>
                <a:ext cx="34560" cy="24120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1523" y="1591113"/>
                  <a:ext cx="46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14:cNvPr>
                <p14:cNvContentPartPr/>
                <p14:nvPr/>
              </p14:nvContentPartPr>
              <p14:xfrm>
                <a:off x="4417443" y="1607673"/>
                <a:ext cx="76320" cy="2221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11323" y="1601553"/>
                  <a:ext cx="88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14:cNvPr>
                <p14:cNvContentPartPr/>
                <p14:nvPr/>
              </p14:nvContentPartPr>
              <p14:xfrm>
                <a:off x="4551003" y="1542513"/>
                <a:ext cx="109800" cy="3754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44883" y="1536393"/>
                  <a:ext cx="12204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7E28ACD-3F38-AFF9-FA46-A6F8A0951091}"/>
              </a:ext>
            </a:extLst>
          </p:cNvPr>
          <p:cNvGrpSpPr/>
          <p:nvPr/>
        </p:nvGrpSpPr>
        <p:grpSpPr>
          <a:xfrm>
            <a:off x="5273883" y="1498593"/>
            <a:ext cx="555840" cy="568800"/>
            <a:chOff x="5273883" y="1498593"/>
            <a:chExt cx="5558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14:cNvPr>
                <p14:cNvContentPartPr/>
                <p14:nvPr/>
              </p14:nvContentPartPr>
              <p14:xfrm>
                <a:off x="5453523" y="1586073"/>
                <a:ext cx="15480" cy="2484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7403" y="1579953"/>
                  <a:ext cx="2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14:cNvPr>
                <p14:cNvContentPartPr/>
                <p14:nvPr/>
              </p14:nvContentPartPr>
              <p14:xfrm>
                <a:off x="5530563" y="1607313"/>
                <a:ext cx="102240" cy="18720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24443" y="1601193"/>
                  <a:ext cx="11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14:cNvPr>
                <p14:cNvContentPartPr/>
                <p14:nvPr/>
              </p14:nvContentPartPr>
              <p14:xfrm>
                <a:off x="5552523" y="1696953"/>
                <a:ext cx="86400" cy="219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6403" y="1690833"/>
                  <a:ext cx="98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14:cNvPr>
                <p14:cNvContentPartPr/>
                <p14:nvPr/>
              </p14:nvContentPartPr>
              <p14:xfrm>
                <a:off x="5342643" y="1498593"/>
                <a:ext cx="487080" cy="429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36523" y="1492473"/>
                  <a:ext cx="499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14:cNvPr>
                <p14:cNvContentPartPr/>
                <p14:nvPr/>
              </p14:nvContentPartPr>
              <p14:xfrm>
                <a:off x="5273883" y="1905753"/>
                <a:ext cx="157680" cy="1616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67763" y="1899633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265D7AEF-E29C-FE6C-576B-0C6743719453}"/>
              </a:ext>
            </a:extLst>
          </p:cNvPr>
          <p:cNvGrpSpPr/>
          <p:nvPr/>
        </p:nvGrpSpPr>
        <p:grpSpPr>
          <a:xfrm>
            <a:off x="4901643" y="2025273"/>
            <a:ext cx="497520" cy="519480"/>
            <a:chOff x="4901643" y="2025273"/>
            <a:chExt cx="49752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14:cNvPr>
                <p14:cNvContentPartPr/>
                <p14:nvPr/>
              </p14:nvContentPartPr>
              <p14:xfrm>
                <a:off x="5056443" y="2181153"/>
                <a:ext cx="4680" cy="17100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0323" y="2175033"/>
                  <a:ext cx="1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14:cNvPr>
                <p14:cNvContentPartPr/>
                <p14:nvPr/>
              </p14:nvContentPartPr>
              <p14:xfrm>
                <a:off x="5155803" y="2223633"/>
                <a:ext cx="108360" cy="1580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49683" y="2217513"/>
                  <a:ext cx="12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14:cNvPr>
                <p14:cNvContentPartPr/>
                <p14:nvPr/>
              </p14:nvContentPartPr>
              <p14:xfrm>
                <a:off x="4901643" y="2025273"/>
                <a:ext cx="497520" cy="5194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5523" y="2019153"/>
                  <a:ext cx="50976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2CC9D6A7-E1CE-17B4-059A-AD4578552492}"/>
              </a:ext>
            </a:extLst>
          </p:cNvPr>
          <p:cNvGrpSpPr/>
          <p:nvPr/>
        </p:nvGrpSpPr>
        <p:grpSpPr>
          <a:xfrm>
            <a:off x="7337043" y="1466193"/>
            <a:ext cx="1103040" cy="408240"/>
            <a:chOff x="7337043" y="1466193"/>
            <a:chExt cx="1103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14:cNvPr>
                <p14:cNvContentPartPr/>
                <p14:nvPr/>
              </p14:nvContentPartPr>
              <p14:xfrm>
                <a:off x="7337043" y="1707393"/>
                <a:ext cx="30960" cy="1670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30923" y="170127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14:cNvPr>
                <p14:cNvContentPartPr/>
                <p14:nvPr/>
              </p14:nvContentPartPr>
              <p14:xfrm>
                <a:off x="7347843" y="1520193"/>
                <a:ext cx="9360" cy="115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41723" y="1514073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14:cNvPr>
                <p14:cNvContentPartPr/>
                <p14:nvPr/>
              </p14:nvContentPartPr>
              <p14:xfrm>
                <a:off x="7425243" y="1620273"/>
                <a:ext cx="183600" cy="10656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9123" y="1614153"/>
                  <a:ext cx="19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14:cNvPr>
                <p14:cNvContentPartPr/>
                <p14:nvPr/>
              </p14:nvContentPartPr>
              <p14:xfrm>
                <a:off x="7623603" y="1573113"/>
                <a:ext cx="145440" cy="1688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7483" y="1566993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14:cNvPr>
                <p14:cNvContentPartPr/>
                <p14:nvPr/>
              </p14:nvContentPartPr>
              <p14:xfrm>
                <a:off x="7887123" y="1489953"/>
                <a:ext cx="111240" cy="2638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1003" y="1483833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14:cNvPr>
                <p14:cNvContentPartPr/>
                <p14:nvPr/>
              </p14:nvContentPartPr>
              <p14:xfrm>
                <a:off x="8054883" y="1466193"/>
                <a:ext cx="204120" cy="2642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8763" y="1460073"/>
                  <a:ext cx="21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14:cNvPr>
                <p14:cNvContentPartPr/>
                <p14:nvPr/>
              </p14:nvContentPartPr>
              <p14:xfrm>
                <a:off x="8307963" y="1498233"/>
                <a:ext cx="132120" cy="3272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01843" y="1492113"/>
                  <a:ext cx="1443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440D4E9A-E26C-E2FC-1BCD-7CEFFB3842D7}"/>
              </a:ext>
            </a:extLst>
          </p:cNvPr>
          <p:cNvGrpSpPr/>
          <p:nvPr/>
        </p:nvGrpSpPr>
        <p:grpSpPr>
          <a:xfrm>
            <a:off x="8892243" y="1528833"/>
            <a:ext cx="582840" cy="682560"/>
            <a:chOff x="8892243" y="1528833"/>
            <a:chExt cx="58284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14:cNvPr>
                <p14:cNvContentPartPr/>
                <p14:nvPr/>
              </p14:nvContentPartPr>
              <p14:xfrm>
                <a:off x="9133083" y="1629273"/>
                <a:ext cx="31320" cy="1875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26963" y="162315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14:cNvPr>
                <p14:cNvContentPartPr/>
                <p14:nvPr/>
              </p14:nvContentPartPr>
              <p14:xfrm>
                <a:off x="9232083" y="1628193"/>
                <a:ext cx="112680" cy="2214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25963" y="1622073"/>
                  <a:ext cx="12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14:cNvPr>
                <p14:cNvContentPartPr/>
                <p14:nvPr/>
              </p14:nvContentPartPr>
              <p14:xfrm>
                <a:off x="9276363" y="1719993"/>
                <a:ext cx="66600" cy="316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70243" y="1713873"/>
                  <a:ext cx="78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14:cNvPr>
                <p14:cNvContentPartPr/>
                <p14:nvPr/>
              </p14:nvContentPartPr>
              <p14:xfrm>
                <a:off x="8910603" y="1528833"/>
                <a:ext cx="564480" cy="477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04483" y="1522713"/>
                  <a:ext cx="576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14:cNvPr>
                <p14:cNvContentPartPr/>
                <p14:nvPr/>
              </p14:nvContentPartPr>
              <p14:xfrm>
                <a:off x="8892243" y="1960833"/>
                <a:ext cx="163800" cy="25056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6123" y="1954713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30542A8A-C7C7-4308-1E96-401686994030}"/>
              </a:ext>
            </a:extLst>
          </p:cNvPr>
          <p:cNvGrpSpPr/>
          <p:nvPr/>
        </p:nvGrpSpPr>
        <p:grpSpPr>
          <a:xfrm>
            <a:off x="8492643" y="2208513"/>
            <a:ext cx="483840" cy="425160"/>
            <a:chOff x="8492643" y="2208513"/>
            <a:chExt cx="48384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14:cNvPr>
                <p14:cNvContentPartPr/>
                <p14:nvPr/>
              </p14:nvContentPartPr>
              <p14:xfrm>
                <a:off x="8652843" y="2302113"/>
                <a:ext cx="18000" cy="20412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46723" y="2295993"/>
                  <a:ext cx="30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14:cNvPr>
                <p14:cNvContentPartPr/>
                <p14:nvPr/>
              </p14:nvContentPartPr>
              <p14:xfrm>
                <a:off x="8725203" y="2336313"/>
                <a:ext cx="78840" cy="186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19083" y="2330193"/>
                  <a:ext cx="91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14:cNvPr>
                <p14:cNvContentPartPr/>
                <p14:nvPr/>
              </p14:nvContentPartPr>
              <p14:xfrm>
                <a:off x="8492643" y="2208513"/>
                <a:ext cx="483840" cy="4251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86523" y="2202393"/>
                  <a:ext cx="496080" cy="43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14:cNvPr>
              <p14:cNvContentPartPr/>
              <p14:nvPr/>
            </p14:nvContentPartPr>
            <p14:xfrm>
              <a:off x="8467083" y="2610633"/>
              <a:ext cx="187560" cy="29268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60963" y="2604513"/>
                <a:ext cx="199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14:cNvPr>
              <p14:cNvContentPartPr/>
              <p14:nvPr/>
            </p14:nvContentPartPr>
            <p14:xfrm>
              <a:off x="8261163" y="2948673"/>
              <a:ext cx="157680" cy="203760"/>
            </p14:xfrm>
          </p:contentPart>
        </mc:Choice>
        <mc:Fallback xmlns=""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55043" y="2942553"/>
                <a:ext cx="16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14:cNvPr>
              <p14:cNvContentPartPr/>
              <p14:nvPr/>
            </p14:nvContentPartPr>
            <p14:xfrm>
              <a:off x="7997283" y="2796753"/>
              <a:ext cx="587160" cy="466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91163" y="2790633"/>
                <a:ext cx="5994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14:cNvPr>
              <p14:cNvContentPartPr/>
              <p14:nvPr/>
            </p14:nvContentPartPr>
            <p14:xfrm>
              <a:off x="9639243" y="1337313"/>
              <a:ext cx="88920" cy="236880"/>
            </p14:xfrm>
          </p:contentPart>
        </mc:Choice>
        <mc:Fallback xmlns=""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33123" y="1331193"/>
                <a:ext cx="1011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6985F451-3570-4202-0CD0-5E05288ADC98}"/>
              </a:ext>
            </a:extLst>
          </p:cNvPr>
          <p:cNvGrpSpPr/>
          <p:nvPr/>
        </p:nvGrpSpPr>
        <p:grpSpPr>
          <a:xfrm>
            <a:off x="9737523" y="1354953"/>
            <a:ext cx="993240" cy="279360"/>
            <a:chOff x="9737523" y="1354953"/>
            <a:chExt cx="993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14:cNvPr>
                <p14:cNvContentPartPr/>
                <p14:nvPr/>
              </p14:nvContentPartPr>
              <p14:xfrm>
                <a:off x="9737523" y="1443153"/>
                <a:ext cx="85320" cy="15588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31403" y="1437033"/>
                  <a:ext cx="9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14:cNvPr>
                <p14:cNvContentPartPr/>
                <p14:nvPr/>
              </p14:nvContentPartPr>
              <p14:xfrm>
                <a:off x="9872163" y="1519833"/>
                <a:ext cx="134640" cy="9504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66043" y="1513713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14:cNvPr>
                <p14:cNvContentPartPr/>
                <p14:nvPr/>
              </p14:nvContentPartPr>
              <p14:xfrm>
                <a:off x="10025163" y="1491393"/>
                <a:ext cx="105480" cy="849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19043" y="1485273"/>
                  <a:ext cx="11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14:cNvPr>
                <p14:cNvContentPartPr/>
                <p14:nvPr/>
              </p14:nvContentPartPr>
              <p14:xfrm>
                <a:off x="10190403" y="1530993"/>
                <a:ext cx="66240" cy="9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84283" y="1524873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14:cNvPr>
                <p14:cNvContentPartPr/>
                <p14:nvPr/>
              </p14:nvContentPartPr>
              <p14:xfrm>
                <a:off x="10413603" y="1419033"/>
                <a:ext cx="141120" cy="1987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07483" y="1412913"/>
                  <a:ext cx="15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14:cNvPr>
                <p14:cNvContentPartPr/>
                <p14:nvPr/>
              </p14:nvContentPartPr>
              <p14:xfrm>
                <a:off x="10609083" y="1354953"/>
                <a:ext cx="121680" cy="2793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02963" y="1348833"/>
                  <a:ext cx="1339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4814523C-0776-861B-CF70-64BD5CB3ED82}"/>
              </a:ext>
            </a:extLst>
          </p:cNvPr>
          <p:cNvGrpSpPr/>
          <p:nvPr/>
        </p:nvGrpSpPr>
        <p:grpSpPr>
          <a:xfrm>
            <a:off x="10190403" y="2081793"/>
            <a:ext cx="606240" cy="203400"/>
            <a:chOff x="10190403" y="2081793"/>
            <a:chExt cx="606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14:cNvPr>
                <p14:cNvContentPartPr/>
                <p14:nvPr/>
              </p14:nvContentPartPr>
              <p14:xfrm>
                <a:off x="10190403" y="2172153"/>
                <a:ext cx="286200" cy="972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84283" y="2166033"/>
                  <a:ext cx="29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14:cNvPr>
                <p14:cNvContentPartPr/>
                <p14:nvPr/>
              </p14:nvContentPartPr>
              <p14:xfrm>
                <a:off x="10598283" y="2081793"/>
                <a:ext cx="198360" cy="20340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92163" y="2075673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po 249">
            <a:extLst>
              <a:ext uri="{FF2B5EF4-FFF2-40B4-BE49-F238E27FC236}">
                <a16:creationId xmlns:a16="http://schemas.microsoft.com/office/drawing/2014/main" id="{E6FBCB63-6B21-7C1A-1584-AF6425787701}"/>
              </a:ext>
            </a:extLst>
          </p:cNvPr>
          <p:cNvGrpSpPr/>
          <p:nvPr/>
        </p:nvGrpSpPr>
        <p:grpSpPr>
          <a:xfrm>
            <a:off x="10971963" y="2686233"/>
            <a:ext cx="522000" cy="476280"/>
            <a:chOff x="10971963" y="2686233"/>
            <a:chExt cx="5220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14:cNvPr>
                <p14:cNvContentPartPr/>
                <p14:nvPr/>
              </p14:nvContentPartPr>
              <p14:xfrm>
                <a:off x="11139003" y="2777673"/>
                <a:ext cx="189720" cy="2869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32883" y="2771553"/>
                  <a:ext cx="201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14:cNvPr>
                <p14:cNvContentPartPr/>
                <p14:nvPr/>
              </p14:nvContentPartPr>
              <p14:xfrm>
                <a:off x="10971963" y="2686233"/>
                <a:ext cx="522000" cy="4762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5843" y="2680113"/>
                  <a:ext cx="534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po 254">
            <a:extLst>
              <a:ext uri="{FF2B5EF4-FFF2-40B4-BE49-F238E27FC236}">
                <a16:creationId xmlns:a16="http://schemas.microsoft.com/office/drawing/2014/main" id="{5587CD03-76E5-8ABE-AE1B-3FBB882DBF4F}"/>
              </a:ext>
            </a:extLst>
          </p:cNvPr>
          <p:cNvGrpSpPr/>
          <p:nvPr/>
        </p:nvGrpSpPr>
        <p:grpSpPr>
          <a:xfrm>
            <a:off x="11808963" y="1376913"/>
            <a:ext cx="388800" cy="388080"/>
            <a:chOff x="11808963" y="1376913"/>
            <a:chExt cx="3888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14:cNvPr>
                <p14:cNvContentPartPr/>
                <p14:nvPr/>
              </p14:nvContentPartPr>
              <p14:xfrm>
                <a:off x="11931003" y="1453953"/>
                <a:ext cx="360" cy="20844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24883" y="1447833"/>
                  <a:ext cx="12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14:cNvPr>
                <p14:cNvContentPartPr/>
                <p14:nvPr/>
              </p14:nvContentPartPr>
              <p14:xfrm>
                <a:off x="12030003" y="1474473"/>
                <a:ext cx="76680" cy="154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023883" y="1468353"/>
                  <a:ext cx="88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14:cNvPr>
                <p14:cNvContentPartPr/>
                <p14:nvPr/>
              </p14:nvContentPartPr>
              <p14:xfrm>
                <a:off x="12052323" y="1542513"/>
                <a:ext cx="59400" cy="100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46203" y="1536393"/>
                  <a:ext cx="71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14:cNvPr>
                <p14:cNvContentPartPr/>
                <p14:nvPr/>
              </p14:nvContentPartPr>
              <p14:xfrm>
                <a:off x="11808963" y="1376913"/>
                <a:ext cx="388800" cy="38808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802843" y="1370793"/>
                  <a:ext cx="40104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FDD37208-75D4-37FD-8BE4-FEF020600565}"/>
              </a:ext>
            </a:extLst>
          </p:cNvPr>
          <p:cNvGrpSpPr/>
          <p:nvPr/>
        </p:nvGrpSpPr>
        <p:grpSpPr>
          <a:xfrm>
            <a:off x="11285883" y="1718553"/>
            <a:ext cx="606240" cy="970920"/>
            <a:chOff x="11285883" y="1718553"/>
            <a:chExt cx="606240" cy="9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14:cNvPr>
                <p14:cNvContentPartPr/>
                <p14:nvPr/>
              </p14:nvContentPartPr>
              <p14:xfrm>
                <a:off x="11696643" y="1718553"/>
                <a:ext cx="195480" cy="304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90523" y="1712433"/>
                  <a:ext cx="20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14:cNvPr>
                <p14:cNvContentPartPr/>
                <p14:nvPr/>
              </p14:nvContentPartPr>
              <p14:xfrm>
                <a:off x="11464443" y="2148393"/>
                <a:ext cx="48600" cy="16092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458323" y="2142273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14:cNvPr>
                <p14:cNvContentPartPr/>
                <p14:nvPr/>
              </p14:nvContentPartPr>
              <p14:xfrm>
                <a:off x="11578563" y="2171073"/>
                <a:ext cx="66960" cy="15012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2443" y="2164953"/>
                  <a:ext cx="7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14:cNvPr>
                <p14:cNvContentPartPr/>
                <p14:nvPr/>
              </p14:nvContentPartPr>
              <p14:xfrm>
                <a:off x="11660283" y="1970913"/>
                <a:ext cx="95040" cy="67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654163" y="1964793"/>
                  <a:ext cx="10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14:cNvPr>
                <p14:cNvContentPartPr/>
                <p14:nvPr/>
              </p14:nvContentPartPr>
              <p14:xfrm>
                <a:off x="11369403" y="2291313"/>
                <a:ext cx="47160" cy="399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63283" y="2285193"/>
                  <a:ext cx="5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14:cNvPr>
                <p14:cNvContentPartPr/>
                <p14:nvPr/>
              </p14:nvContentPartPr>
              <p14:xfrm>
                <a:off x="11303523" y="1968753"/>
                <a:ext cx="583920" cy="4554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97403" y="1962633"/>
                  <a:ext cx="596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14:cNvPr>
                <p14:cNvContentPartPr/>
                <p14:nvPr/>
              </p14:nvContentPartPr>
              <p14:xfrm>
                <a:off x="11285883" y="2338473"/>
                <a:ext cx="230400" cy="3510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279763" y="2332353"/>
                  <a:ext cx="2426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9E34F955-7C09-D238-9C7E-C75493284F33}"/>
              </a:ext>
            </a:extLst>
          </p:cNvPr>
          <p:cNvGrpSpPr/>
          <p:nvPr/>
        </p:nvGrpSpPr>
        <p:grpSpPr>
          <a:xfrm>
            <a:off x="12195603" y="2130033"/>
            <a:ext cx="330120" cy="140760"/>
            <a:chOff x="12195603" y="2130033"/>
            <a:chExt cx="3301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14:cNvPr>
                <p14:cNvContentPartPr/>
                <p14:nvPr/>
              </p14:nvContentPartPr>
              <p14:xfrm>
                <a:off x="12195603" y="2214273"/>
                <a:ext cx="120240" cy="115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89483" y="2208153"/>
                  <a:ext cx="13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14:cNvPr>
                <p14:cNvContentPartPr/>
                <p14:nvPr/>
              </p14:nvContentPartPr>
              <p14:xfrm>
                <a:off x="12406203" y="2130033"/>
                <a:ext cx="119520" cy="140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400083" y="2123913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8475BDD0-E33B-8EE7-E9C0-4C82D57C1115}"/>
              </a:ext>
            </a:extLst>
          </p:cNvPr>
          <p:cNvGrpSpPr/>
          <p:nvPr/>
        </p:nvGrpSpPr>
        <p:grpSpPr>
          <a:xfrm>
            <a:off x="13241763" y="1376193"/>
            <a:ext cx="552600" cy="388800"/>
            <a:chOff x="13241763" y="1376193"/>
            <a:chExt cx="5526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14:cNvPr>
                <p14:cNvContentPartPr/>
                <p14:nvPr/>
              </p14:nvContentPartPr>
              <p14:xfrm>
                <a:off x="13351203" y="1431993"/>
                <a:ext cx="67680" cy="2034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45083" y="1425873"/>
                  <a:ext cx="7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14:cNvPr>
                <p14:cNvContentPartPr/>
                <p14:nvPr/>
              </p14:nvContentPartPr>
              <p14:xfrm>
                <a:off x="13506363" y="1484913"/>
                <a:ext cx="105840" cy="18144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500243" y="1478793"/>
                  <a:ext cx="11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14:cNvPr>
                <p14:cNvContentPartPr/>
                <p14:nvPr/>
              </p14:nvContentPartPr>
              <p14:xfrm>
                <a:off x="13241763" y="1376193"/>
                <a:ext cx="552600" cy="38880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35643" y="1370073"/>
                  <a:ext cx="564840" cy="40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14:cNvPr>
              <p14:cNvContentPartPr/>
              <p14:nvPr/>
            </p14:nvContentPartPr>
            <p14:xfrm>
              <a:off x="13204683" y="1727913"/>
              <a:ext cx="159120" cy="316800"/>
            </p14:xfrm>
          </p:contentPart>
        </mc:Choice>
        <mc:Fallback xmlns="">
          <p:pic>
            <p:nvPicPr>
              <p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198563" y="1721793"/>
                <a:ext cx="171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14:cNvPr>
              <p14:cNvContentPartPr/>
              <p14:nvPr/>
            </p14:nvContentPartPr>
            <p14:xfrm>
              <a:off x="12955203" y="2235153"/>
              <a:ext cx="172440" cy="232200"/>
            </p14:xfrm>
          </p:contentPart>
        </mc:Choice>
        <mc:Fallback xmlns="">
          <p:pic>
            <p:nvPicPr>
              <p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949083" y="2229033"/>
                <a:ext cx="184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14:cNvPr>
              <p14:cNvContentPartPr/>
              <p14:nvPr/>
            </p14:nvContentPartPr>
            <p14:xfrm>
              <a:off x="13682763" y="1762473"/>
              <a:ext cx="119880" cy="340560"/>
            </p14:xfrm>
          </p:contentPart>
        </mc:Choice>
        <mc:Fallback xmlns="">
          <p:pic>
            <p:nvPicPr>
              <p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3676643" y="1756353"/>
                <a:ext cx="13212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po 290">
            <a:extLst>
              <a:ext uri="{FF2B5EF4-FFF2-40B4-BE49-F238E27FC236}">
                <a16:creationId xmlns:a16="http://schemas.microsoft.com/office/drawing/2014/main" id="{4427E17C-6826-D7B1-69E1-1DC782D7638B}"/>
              </a:ext>
            </a:extLst>
          </p:cNvPr>
          <p:cNvGrpSpPr/>
          <p:nvPr/>
        </p:nvGrpSpPr>
        <p:grpSpPr>
          <a:xfrm>
            <a:off x="13838643" y="2236233"/>
            <a:ext cx="238680" cy="213120"/>
            <a:chOff x="13838643" y="2236233"/>
            <a:chExt cx="238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14:cNvPr>
                <p14:cNvContentPartPr/>
                <p14:nvPr/>
              </p14:nvContentPartPr>
              <p14:xfrm>
                <a:off x="13838643" y="2236233"/>
                <a:ext cx="31680" cy="1670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32523" y="2230113"/>
                  <a:ext cx="4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14:cNvPr>
                <p14:cNvContentPartPr/>
                <p14:nvPr/>
              </p14:nvContentPartPr>
              <p14:xfrm>
                <a:off x="13969323" y="2236233"/>
                <a:ext cx="77760" cy="21312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963203" y="2230113"/>
                  <a:ext cx="9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14:cNvPr>
                <p14:cNvContentPartPr/>
                <p14:nvPr/>
              </p14:nvContentPartPr>
              <p14:xfrm>
                <a:off x="14002083" y="2335593"/>
                <a:ext cx="75240" cy="36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995963" y="2329473"/>
                  <a:ext cx="87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9EB335B5-496F-D323-1F42-94ADA48E46FE}"/>
              </a:ext>
            </a:extLst>
          </p:cNvPr>
          <p:cNvGrpSpPr/>
          <p:nvPr/>
        </p:nvGrpSpPr>
        <p:grpSpPr>
          <a:xfrm>
            <a:off x="198243" y="3249993"/>
            <a:ext cx="726840" cy="529200"/>
            <a:chOff x="198243" y="3249993"/>
            <a:chExt cx="7268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14:cNvPr>
                <p14:cNvContentPartPr/>
                <p14:nvPr/>
              </p14:nvContentPartPr>
              <p14:xfrm>
                <a:off x="198243" y="3558153"/>
                <a:ext cx="30960" cy="18648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2123" y="3552033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14:cNvPr>
                <p14:cNvContentPartPr/>
                <p14:nvPr/>
              </p14:nvContentPartPr>
              <p14:xfrm>
                <a:off x="220203" y="3327033"/>
                <a:ext cx="360" cy="46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4083" y="33209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14:cNvPr>
                <p14:cNvContentPartPr/>
                <p14:nvPr/>
              </p14:nvContentPartPr>
              <p14:xfrm>
                <a:off x="308043" y="3549873"/>
                <a:ext cx="122040" cy="11844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1923" y="3543753"/>
                  <a:ext cx="13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14:cNvPr>
                <p14:cNvContentPartPr/>
                <p14:nvPr/>
              </p14:nvContentPartPr>
              <p14:xfrm>
                <a:off x="451323" y="3516753"/>
                <a:ext cx="96480" cy="15156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5203" y="3510633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14:cNvPr>
                <p14:cNvContentPartPr/>
                <p14:nvPr/>
              </p14:nvContentPartPr>
              <p14:xfrm>
                <a:off x="616563" y="3391833"/>
                <a:ext cx="133200" cy="2541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0443" y="3385713"/>
                  <a:ext cx="145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14:cNvPr>
                <p14:cNvContentPartPr/>
                <p14:nvPr/>
              </p14:nvContentPartPr>
              <p14:xfrm>
                <a:off x="682803" y="3514233"/>
                <a:ext cx="63720" cy="115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6683" y="3508113"/>
                  <a:ext cx="75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14:cNvPr>
                <p14:cNvContentPartPr/>
                <p14:nvPr/>
              </p14:nvContentPartPr>
              <p14:xfrm>
                <a:off x="516483" y="3249993"/>
                <a:ext cx="132840" cy="52920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0363" y="3243873"/>
                  <a:ext cx="145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14:cNvPr>
                <p14:cNvContentPartPr/>
                <p14:nvPr/>
              </p14:nvContentPartPr>
              <p14:xfrm>
                <a:off x="781803" y="3260793"/>
                <a:ext cx="143280" cy="48492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683" y="3254673"/>
                  <a:ext cx="15552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po 435">
            <a:extLst>
              <a:ext uri="{FF2B5EF4-FFF2-40B4-BE49-F238E27FC236}">
                <a16:creationId xmlns:a16="http://schemas.microsoft.com/office/drawing/2014/main" id="{8D04A858-17CB-A789-31FA-8DE795A5D537}"/>
              </a:ext>
            </a:extLst>
          </p:cNvPr>
          <p:cNvGrpSpPr/>
          <p:nvPr/>
        </p:nvGrpSpPr>
        <p:grpSpPr>
          <a:xfrm>
            <a:off x="926163" y="3862353"/>
            <a:ext cx="539280" cy="521280"/>
            <a:chOff x="926163" y="3862353"/>
            <a:chExt cx="5392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14:cNvPr>
                <p14:cNvContentPartPr/>
                <p14:nvPr/>
              </p14:nvContentPartPr>
              <p14:xfrm>
                <a:off x="980163" y="3862353"/>
                <a:ext cx="174600" cy="21528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4043" y="3856233"/>
                  <a:ext cx="18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14:cNvPr>
                <p14:cNvContentPartPr/>
                <p14:nvPr/>
              </p14:nvContentPartPr>
              <p14:xfrm>
                <a:off x="1233603" y="3890793"/>
                <a:ext cx="95760" cy="19800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7483" y="3884673"/>
                  <a:ext cx="10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14:cNvPr>
                <p14:cNvContentPartPr/>
                <p14:nvPr/>
              </p14:nvContentPartPr>
              <p14:xfrm>
                <a:off x="926163" y="4175193"/>
                <a:ext cx="120600" cy="17784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0043" y="4169073"/>
                  <a:ext cx="132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14:cNvPr>
                <p14:cNvContentPartPr/>
                <p14:nvPr/>
              </p14:nvContentPartPr>
              <p14:xfrm>
                <a:off x="1332963" y="4142433"/>
                <a:ext cx="132480" cy="24120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6843" y="4136313"/>
                  <a:ext cx="144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31DA3495-B025-0896-BDCB-A30680EC0372}"/>
              </a:ext>
            </a:extLst>
          </p:cNvPr>
          <p:cNvGrpSpPr/>
          <p:nvPr/>
        </p:nvGrpSpPr>
        <p:grpSpPr>
          <a:xfrm>
            <a:off x="1475883" y="4485873"/>
            <a:ext cx="297000" cy="177120"/>
            <a:chOff x="1475883" y="4485873"/>
            <a:chExt cx="29700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14:cNvPr>
                <p14:cNvContentPartPr/>
                <p14:nvPr/>
              </p14:nvContentPartPr>
              <p14:xfrm>
                <a:off x="1475883" y="4516473"/>
                <a:ext cx="29520" cy="146520"/>
              </p14:xfrm>
            </p:contentPart>
          </mc:Choice>
          <mc:Fallback xmlns="">
            <p:pic>
              <p:nvPicPr>
                <p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69763" y="4510353"/>
                  <a:ext cx="41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14:cNvPr>
                <p14:cNvContentPartPr/>
                <p14:nvPr/>
              </p14:nvContentPartPr>
              <p14:xfrm>
                <a:off x="1575243" y="4549953"/>
                <a:ext cx="4680" cy="36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69123" y="454383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14:cNvPr>
                <p14:cNvContentPartPr/>
                <p14:nvPr/>
              </p14:nvContentPartPr>
              <p14:xfrm>
                <a:off x="1575243" y="4485873"/>
                <a:ext cx="120600" cy="17352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69123" y="4479753"/>
                  <a:ext cx="132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14:cNvPr>
                <p14:cNvContentPartPr/>
                <p14:nvPr/>
              </p14:nvContentPartPr>
              <p14:xfrm>
                <a:off x="1641483" y="4549953"/>
                <a:ext cx="131400" cy="22680"/>
              </p14:xfrm>
            </p:contentPart>
          </mc:Choice>
          <mc:Fallback xmlns="">
            <p:pic>
              <p:nvPicPr>
                <p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5363" y="4543833"/>
                  <a:ext cx="143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647B9D1D-804D-77B4-6CF5-CD6AD354DD48}"/>
              </a:ext>
            </a:extLst>
          </p:cNvPr>
          <p:cNvGrpSpPr/>
          <p:nvPr/>
        </p:nvGrpSpPr>
        <p:grpSpPr>
          <a:xfrm>
            <a:off x="1916523" y="4406313"/>
            <a:ext cx="287280" cy="160200"/>
            <a:chOff x="1916523" y="4406313"/>
            <a:chExt cx="287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14:cNvPr>
                <p14:cNvContentPartPr/>
                <p14:nvPr/>
              </p14:nvContentPartPr>
              <p14:xfrm>
                <a:off x="1916523" y="4471833"/>
                <a:ext cx="120240" cy="1224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0403" y="4465713"/>
                  <a:ext cx="13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14:cNvPr>
                <p14:cNvContentPartPr/>
                <p14:nvPr/>
              </p14:nvContentPartPr>
              <p14:xfrm>
                <a:off x="2070963" y="4406313"/>
                <a:ext cx="132840" cy="16020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4843" y="4400193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uppo 460">
            <a:extLst>
              <a:ext uri="{FF2B5EF4-FFF2-40B4-BE49-F238E27FC236}">
                <a16:creationId xmlns:a16="http://schemas.microsoft.com/office/drawing/2014/main" id="{90F492FB-8DCA-D057-CAEC-A2D732C24122}"/>
              </a:ext>
            </a:extLst>
          </p:cNvPr>
          <p:cNvGrpSpPr/>
          <p:nvPr/>
        </p:nvGrpSpPr>
        <p:grpSpPr>
          <a:xfrm>
            <a:off x="3037563" y="4098153"/>
            <a:ext cx="635760" cy="395640"/>
            <a:chOff x="3037563" y="4098153"/>
            <a:chExt cx="6357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14:cNvPr>
                <p14:cNvContentPartPr/>
                <p14:nvPr/>
              </p14:nvContentPartPr>
              <p14:xfrm>
                <a:off x="3293883" y="4120113"/>
                <a:ext cx="96480" cy="1087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87763" y="4113993"/>
                  <a:ext cx="108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14:cNvPr>
                <p14:cNvContentPartPr/>
                <p14:nvPr/>
              </p14:nvContentPartPr>
              <p14:xfrm>
                <a:off x="3481443" y="4274193"/>
                <a:ext cx="360" cy="1976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5323" y="4268073"/>
                  <a:ext cx="12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14:cNvPr>
                <p14:cNvContentPartPr/>
                <p14:nvPr/>
              </p14:nvContentPartPr>
              <p14:xfrm>
                <a:off x="3547323" y="4298313"/>
                <a:ext cx="99720" cy="19548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41203" y="4292193"/>
                  <a:ext cx="111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14:cNvPr>
                <p14:cNvContentPartPr/>
                <p14:nvPr/>
              </p14:nvContentPartPr>
              <p14:xfrm>
                <a:off x="3602403" y="4408833"/>
                <a:ext cx="70920" cy="3132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6283" y="4402713"/>
                  <a:ext cx="83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14:cNvPr>
                <p14:cNvContentPartPr/>
                <p14:nvPr/>
              </p14:nvContentPartPr>
              <p14:xfrm>
                <a:off x="3037563" y="4098153"/>
                <a:ext cx="114840" cy="12816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31443" y="4092033"/>
                  <a:ext cx="127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8432081C-866F-42C1-A825-7FD8459F215E}"/>
              </a:ext>
            </a:extLst>
          </p:cNvPr>
          <p:cNvGrpSpPr/>
          <p:nvPr/>
        </p:nvGrpSpPr>
        <p:grpSpPr>
          <a:xfrm>
            <a:off x="3139443" y="3811593"/>
            <a:ext cx="196560" cy="255600"/>
            <a:chOff x="3139443" y="3811593"/>
            <a:chExt cx="196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14:cNvPr>
                <p14:cNvContentPartPr/>
                <p14:nvPr/>
              </p14:nvContentPartPr>
              <p14:xfrm>
                <a:off x="3139443" y="3811593"/>
                <a:ext cx="23040" cy="18576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33323" y="3805473"/>
                  <a:ext cx="3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14:cNvPr>
                <p14:cNvContentPartPr/>
                <p14:nvPr/>
              </p14:nvContentPartPr>
              <p14:xfrm>
                <a:off x="3205683" y="3877113"/>
                <a:ext cx="130320" cy="19008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99563" y="3870993"/>
                  <a:ext cx="142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uppo 467">
            <a:extLst>
              <a:ext uri="{FF2B5EF4-FFF2-40B4-BE49-F238E27FC236}">
                <a16:creationId xmlns:a16="http://schemas.microsoft.com/office/drawing/2014/main" id="{80D2D2B6-A51F-8DB9-82F0-39025663F864}"/>
              </a:ext>
            </a:extLst>
          </p:cNvPr>
          <p:cNvGrpSpPr/>
          <p:nvPr/>
        </p:nvGrpSpPr>
        <p:grpSpPr>
          <a:xfrm>
            <a:off x="3899763" y="4338993"/>
            <a:ext cx="320400" cy="141840"/>
            <a:chOff x="3899763" y="4338993"/>
            <a:chExt cx="3204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14:cNvPr>
                <p14:cNvContentPartPr/>
                <p14:nvPr/>
              </p14:nvContentPartPr>
              <p14:xfrm>
                <a:off x="3899763" y="4384713"/>
                <a:ext cx="119880" cy="3384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3643" y="4378593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14:cNvPr>
                <p14:cNvContentPartPr/>
                <p14:nvPr/>
              </p14:nvContentPartPr>
              <p14:xfrm>
                <a:off x="4098123" y="4338993"/>
                <a:ext cx="122040" cy="14184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92003" y="4332873"/>
                  <a:ext cx="1342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C4A48DAF-E4DA-49A3-CECC-767DCBF148ED}"/>
              </a:ext>
            </a:extLst>
          </p:cNvPr>
          <p:cNvGrpSpPr/>
          <p:nvPr/>
        </p:nvGrpSpPr>
        <p:grpSpPr>
          <a:xfrm>
            <a:off x="4836123" y="3844713"/>
            <a:ext cx="205920" cy="164520"/>
            <a:chOff x="4836123" y="3844713"/>
            <a:chExt cx="2059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14:cNvPr>
                <p14:cNvContentPartPr/>
                <p14:nvPr/>
              </p14:nvContentPartPr>
              <p14:xfrm>
                <a:off x="4836123" y="3844713"/>
                <a:ext cx="42120" cy="16452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30003" y="3838593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14:cNvPr>
                <p14:cNvContentPartPr/>
                <p14:nvPr/>
              </p14:nvContentPartPr>
              <p14:xfrm>
                <a:off x="4979403" y="3856233"/>
                <a:ext cx="62640" cy="14400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73283" y="3850113"/>
                  <a:ext cx="748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14:cNvPr>
              <p14:cNvContentPartPr/>
              <p14:nvPr/>
            </p14:nvContentPartPr>
            <p14:xfrm>
              <a:off x="4723083" y="4207953"/>
              <a:ext cx="58680" cy="144720"/>
            </p14:xfrm>
          </p:contentPart>
        </mc:Choice>
        <mc:Fallback xmlns="">
          <p:pic>
            <p:nvPicPr>
              <p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16963" y="4201833"/>
                <a:ext cx="7092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uppo 477">
            <a:extLst>
              <a:ext uri="{FF2B5EF4-FFF2-40B4-BE49-F238E27FC236}">
                <a16:creationId xmlns:a16="http://schemas.microsoft.com/office/drawing/2014/main" id="{678C3547-6620-C39E-2B00-D795ECA6EE12}"/>
              </a:ext>
            </a:extLst>
          </p:cNvPr>
          <p:cNvGrpSpPr/>
          <p:nvPr/>
        </p:nvGrpSpPr>
        <p:grpSpPr>
          <a:xfrm>
            <a:off x="5067963" y="4186353"/>
            <a:ext cx="313560" cy="395280"/>
            <a:chOff x="5067963" y="4186353"/>
            <a:chExt cx="3135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14:cNvPr>
                <p14:cNvContentPartPr/>
                <p14:nvPr/>
              </p14:nvContentPartPr>
              <p14:xfrm>
                <a:off x="5067963" y="4186353"/>
                <a:ext cx="109800" cy="164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61843" y="4180233"/>
                  <a:ext cx="122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14:cNvPr>
                <p14:cNvContentPartPr/>
                <p14:nvPr/>
              </p14:nvContentPartPr>
              <p14:xfrm>
                <a:off x="5177763" y="4439433"/>
                <a:ext cx="360" cy="13140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71643" y="443331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14:cNvPr>
                <p14:cNvContentPartPr/>
                <p14:nvPr/>
              </p14:nvContentPartPr>
              <p14:xfrm>
                <a:off x="5254803" y="4397313"/>
                <a:ext cx="69480" cy="18432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48683" y="4391193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14:cNvPr>
                <p14:cNvContentPartPr/>
                <p14:nvPr/>
              </p14:nvContentPartPr>
              <p14:xfrm>
                <a:off x="5287923" y="4527993"/>
                <a:ext cx="93600" cy="468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81803" y="4521873"/>
                  <a:ext cx="10584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14:cNvPr>
              <p14:cNvContentPartPr/>
              <p14:nvPr/>
            </p14:nvContentPartPr>
            <p14:xfrm>
              <a:off x="694323" y="4448073"/>
              <a:ext cx="186480" cy="236520"/>
            </p14:xfrm>
          </p:contentPart>
        </mc:Choice>
        <mc:Fallback xmlns="">
          <p:pic>
            <p:nvPicPr>
              <p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88203" y="4441953"/>
                <a:ext cx="198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uppo 486">
            <a:extLst>
              <a:ext uri="{FF2B5EF4-FFF2-40B4-BE49-F238E27FC236}">
                <a16:creationId xmlns:a16="http://schemas.microsoft.com/office/drawing/2014/main" id="{5854DBB5-FE21-C7BE-A8FE-E945FF1CBDF9}"/>
              </a:ext>
            </a:extLst>
          </p:cNvPr>
          <p:cNvGrpSpPr/>
          <p:nvPr/>
        </p:nvGrpSpPr>
        <p:grpSpPr>
          <a:xfrm>
            <a:off x="407763" y="4847313"/>
            <a:ext cx="275400" cy="475200"/>
            <a:chOff x="407763" y="4847313"/>
            <a:chExt cx="2754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14:cNvPr>
                <p14:cNvContentPartPr/>
                <p14:nvPr/>
              </p14:nvContentPartPr>
              <p14:xfrm>
                <a:off x="568323" y="4847313"/>
                <a:ext cx="114840" cy="192600"/>
              </p14:xfrm>
            </p:contentPart>
          </mc:Choice>
          <mc:Fallback xmlns=""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2203" y="4841193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14:cNvPr>
                <p14:cNvContentPartPr/>
                <p14:nvPr/>
              </p14:nvContentPartPr>
              <p14:xfrm>
                <a:off x="418563" y="5100753"/>
                <a:ext cx="55800" cy="22176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2443" y="5094633"/>
                  <a:ext cx="6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14:cNvPr>
                <p14:cNvContentPartPr/>
                <p14:nvPr/>
              </p14:nvContentPartPr>
              <p14:xfrm>
                <a:off x="407763" y="5244033"/>
                <a:ext cx="86400" cy="36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1643" y="5237913"/>
                  <a:ext cx="986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14:cNvPr>
              <p14:cNvContentPartPr/>
              <p14:nvPr/>
            </p14:nvContentPartPr>
            <p14:xfrm>
              <a:off x="2820123" y="4275633"/>
              <a:ext cx="142200" cy="23040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814003" y="4269513"/>
                <a:ext cx="154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14:cNvPr>
              <p14:cNvContentPartPr/>
              <p14:nvPr/>
            </p14:nvContentPartPr>
            <p14:xfrm>
              <a:off x="2667483" y="4648953"/>
              <a:ext cx="86760" cy="16380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661363" y="4642833"/>
                <a:ext cx="990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uppo 491">
            <a:extLst>
              <a:ext uri="{FF2B5EF4-FFF2-40B4-BE49-F238E27FC236}">
                <a16:creationId xmlns:a16="http://schemas.microsoft.com/office/drawing/2014/main" id="{2904FE8F-BED8-08D9-3CCD-5768FE1290CF}"/>
              </a:ext>
            </a:extLst>
          </p:cNvPr>
          <p:cNvGrpSpPr/>
          <p:nvPr/>
        </p:nvGrpSpPr>
        <p:grpSpPr>
          <a:xfrm>
            <a:off x="2368323" y="4935513"/>
            <a:ext cx="198000" cy="296640"/>
            <a:chOff x="2368323" y="4935513"/>
            <a:chExt cx="1980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14:cNvPr>
                <p14:cNvContentPartPr/>
                <p14:nvPr/>
              </p14:nvContentPartPr>
              <p14:xfrm>
                <a:off x="2368323" y="4935513"/>
                <a:ext cx="188640" cy="296640"/>
              </p14:xfrm>
            </p:contentPart>
          </mc:Choice>
          <mc:Fallback xmlns=""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62203" y="4929393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14:cNvPr>
                <p14:cNvContentPartPr/>
                <p14:nvPr/>
              </p14:nvContentPartPr>
              <p14:xfrm>
                <a:off x="2445363" y="5122353"/>
                <a:ext cx="120960" cy="1152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439243" y="5116233"/>
                  <a:ext cx="1332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14:cNvPr>
              <p14:cNvContentPartPr/>
              <p14:nvPr/>
            </p14:nvContentPartPr>
            <p14:xfrm>
              <a:off x="4454163" y="4393353"/>
              <a:ext cx="163800" cy="22464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48043" y="4387233"/>
                <a:ext cx="1760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14:cNvPr>
              <p14:cNvContentPartPr/>
              <p14:nvPr/>
            </p14:nvContentPartPr>
            <p14:xfrm>
              <a:off x="4336443" y="4725993"/>
              <a:ext cx="81360" cy="21456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330323" y="4719873"/>
                <a:ext cx="936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7D741302-63A6-DA1B-065C-217054D2053A}"/>
              </a:ext>
            </a:extLst>
          </p:cNvPr>
          <p:cNvGrpSpPr/>
          <p:nvPr/>
        </p:nvGrpSpPr>
        <p:grpSpPr>
          <a:xfrm>
            <a:off x="4131243" y="5032713"/>
            <a:ext cx="108360" cy="291600"/>
            <a:chOff x="4131243" y="5032713"/>
            <a:chExt cx="1083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14:cNvPr>
                <p14:cNvContentPartPr/>
                <p14:nvPr/>
              </p14:nvContentPartPr>
              <p14:xfrm>
                <a:off x="4131243" y="5032713"/>
                <a:ext cx="102240" cy="29160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5123" y="5026593"/>
                  <a:ext cx="11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14:cNvPr>
                <p14:cNvContentPartPr/>
                <p14:nvPr/>
              </p14:nvContentPartPr>
              <p14:xfrm>
                <a:off x="4164363" y="5210553"/>
                <a:ext cx="75240" cy="11880"/>
              </p14:xfrm>
            </p:contentPart>
          </mc:Choice>
          <mc:Fallback xmlns=""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58243" y="5204433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D1112CC9-E627-2D30-719C-93FEC57C4866}"/>
              </a:ext>
            </a:extLst>
          </p:cNvPr>
          <p:cNvGrpSpPr/>
          <p:nvPr/>
        </p:nvGrpSpPr>
        <p:grpSpPr>
          <a:xfrm>
            <a:off x="6775443" y="3635553"/>
            <a:ext cx="1080720" cy="340560"/>
            <a:chOff x="6775443" y="3635553"/>
            <a:chExt cx="1080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14:cNvPr>
                <p14:cNvContentPartPr/>
                <p14:nvPr/>
              </p14:nvContentPartPr>
              <p14:xfrm>
                <a:off x="6775443" y="3822393"/>
                <a:ext cx="11520" cy="153720"/>
              </p14:xfrm>
            </p:contentPart>
          </mc:Choice>
          <mc:Fallback xmlns=""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9323" y="3816273"/>
                  <a:ext cx="23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14:cNvPr>
                <p14:cNvContentPartPr/>
                <p14:nvPr/>
              </p14:nvContentPartPr>
              <p14:xfrm>
                <a:off x="6786243" y="3653193"/>
                <a:ext cx="360" cy="46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80123" y="364707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14:cNvPr>
                <p14:cNvContentPartPr/>
                <p14:nvPr/>
              </p14:nvContentPartPr>
              <p14:xfrm>
                <a:off x="6894963" y="3760473"/>
                <a:ext cx="152640" cy="13860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88843" y="3754353"/>
                  <a:ext cx="16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14:cNvPr>
                <p14:cNvContentPartPr/>
                <p14:nvPr/>
              </p14:nvContentPartPr>
              <p14:xfrm>
                <a:off x="7094763" y="3743913"/>
                <a:ext cx="64800" cy="160920"/>
              </p14:xfrm>
            </p:contentPart>
          </mc:Choice>
          <mc:Fallback xmlns="">
            <p:pic>
              <p:nvPicPr>
                <p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8643" y="3737793"/>
                  <a:ext cx="77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14:cNvPr>
                <p14:cNvContentPartPr/>
                <p14:nvPr/>
              </p14:nvContentPartPr>
              <p14:xfrm>
                <a:off x="7302483" y="3661113"/>
                <a:ext cx="115200" cy="22824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6363" y="3654993"/>
                  <a:ext cx="12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14:cNvPr>
                <p14:cNvContentPartPr/>
                <p14:nvPr/>
              </p14:nvContentPartPr>
              <p14:xfrm>
                <a:off x="7495443" y="3701073"/>
                <a:ext cx="145800" cy="1684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9323" y="3694953"/>
                  <a:ext cx="15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14:cNvPr>
                <p14:cNvContentPartPr/>
                <p14:nvPr/>
              </p14:nvContentPartPr>
              <p14:xfrm>
                <a:off x="7733403" y="3635553"/>
                <a:ext cx="122760" cy="2170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27283" y="3629433"/>
                  <a:ext cx="1350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14:cNvPr>
              <p14:cNvContentPartPr/>
              <p14:nvPr/>
            </p14:nvContentPartPr>
            <p14:xfrm>
              <a:off x="8262243" y="3965673"/>
              <a:ext cx="15840" cy="16452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256123" y="3959553"/>
                <a:ext cx="28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14:cNvPr>
              <p14:cNvContentPartPr/>
              <p14:nvPr/>
            </p14:nvContentPartPr>
            <p14:xfrm>
              <a:off x="8372763" y="3966393"/>
              <a:ext cx="109800" cy="1760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366643" y="3960273"/>
                <a:ext cx="12204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267C8839-BB94-DD27-D490-80093A98AA5F}"/>
              </a:ext>
            </a:extLst>
          </p:cNvPr>
          <p:cNvGrpSpPr/>
          <p:nvPr/>
        </p:nvGrpSpPr>
        <p:grpSpPr>
          <a:xfrm>
            <a:off x="8570763" y="4252233"/>
            <a:ext cx="300600" cy="351360"/>
            <a:chOff x="8570763" y="4252233"/>
            <a:chExt cx="300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14:cNvPr>
                <p14:cNvContentPartPr/>
                <p14:nvPr/>
              </p14:nvContentPartPr>
              <p14:xfrm>
                <a:off x="8570763" y="4252233"/>
                <a:ext cx="77760" cy="9900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4643" y="4246113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14:cNvPr>
                <p14:cNvContentPartPr/>
                <p14:nvPr/>
              </p14:nvContentPartPr>
              <p14:xfrm>
                <a:off x="8702883" y="4439433"/>
                <a:ext cx="23040" cy="153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96763" y="4433313"/>
                  <a:ext cx="3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14:cNvPr>
                <p14:cNvContentPartPr/>
                <p14:nvPr/>
              </p14:nvContentPartPr>
              <p14:xfrm>
                <a:off x="8791083" y="4437993"/>
                <a:ext cx="80280" cy="16560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4963" y="4431873"/>
                  <a:ext cx="9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14:cNvPr>
                <p14:cNvContentPartPr/>
                <p14:nvPr/>
              </p14:nvContentPartPr>
              <p14:xfrm>
                <a:off x="8813043" y="4518633"/>
                <a:ext cx="57240" cy="316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06923" y="4512513"/>
                  <a:ext cx="694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687399EB-F1E2-69C4-CE18-8BC25BB28E96}"/>
              </a:ext>
            </a:extLst>
          </p:cNvPr>
          <p:cNvGrpSpPr/>
          <p:nvPr/>
        </p:nvGrpSpPr>
        <p:grpSpPr>
          <a:xfrm>
            <a:off x="7868763" y="4263393"/>
            <a:ext cx="339120" cy="571320"/>
            <a:chOff x="7868763" y="4263393"/>
            <a:chExt cx="33912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14:cNvPr>
                <p14:cNvContentPartPr/>
                <p14:nvPr/>
              </p14:nvContentPartPr>
              <p14:xfrm>
                <a:off x="8134083" y="4263393"/>
                <a:ext cx="73800" cy="1306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7963" y="4257273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14:cNvPr>
                <p14:cNvContentPartPr/>
                <p14:nvPr/>
              </p14:nvContentPartPr>
              <p14:xfrm>
                <a:off x="7998723" y="4417473"/>
                <a:ext cx="77760" cy="18720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92603" y="4411353"/>
                  <a:ext cx="90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14:cNvPr>
                <p14:cNvContentPartPr/>
                <p14:nvPr/>
              </p14:nvContentPartPr>
              <p14:xfrm>
                <a:off x="7868763" y="4698993"/>
                <a:ext cx="96840" cy="13572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62643" y="4692873"/>
                  <a:ext cx="109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3467BCDB-58BF-D96B-462C-1228B9F155C9}"/>
              </a:ext>
            </a:extLst>
          </p:cNvPr>
          <p:cNvGrpSpPr/>
          <p:nvPr/>
        </p:nvGrpSpPr>
        <p:grpSpPr>
          <a:xfrm>
            <a:off x="7612443" y="5000673"/>
            <a:ext cx="201960" cy="264600"/>
            <a:chOff x="7612443" y="5000673"/>
            <a:chExt cx="2019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14:cNvPr>
                <p14:cNvContentPartPr/>
                <p14:nvPr/>
              </p14:nvContentPartPr>
              <p14:xfrm>
                <a:off x="7612443" y="5000673"/>
                <a:ext cx="146160" cy="2646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6323" y="4994553"/>
                  <a:ext cx="15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14:cNvPr>
                <p14:cNvContentPartPr/>
                <p14:nvPr/>
              </p14:nvContentPartPr>
              <p14:xfrm>
                <a:off x="7689843" y="5121633"/>
                <a:ext cx="124560" cy="3456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83723" y="5115513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14:cNvPr>
              <p14:cNvContentPartPr/>
              <p14:nvPr/>
            </p14:nvContentPartPr>
            <p14:xfrm>
              <a:off x="7519203" y="5363913"/>
              <a:ext cx="144000" cy="23832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513083" y="5357793"/>
                <a:ext cx="156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14:cNvPr>
              <p14:cNvContentPartPr/>
              <p14:nvPr/>
            </p14:nvContentPartPr>
            <p14:xfrm>
              <a:off x="7294563" y="5639313"/>
              <a:ext cx="177840" cy="29268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288443" y="5633193"/>
                <a:ext cx="1900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uppo 535">
            <a:extLst>
              <a:ext uri="{FF2B5EF4-FFF2-40B4-BE49-F238E27FC236}">
                <a16:creationId xmlns:a16="http://schemas.microsoft.com/office/drawing/2014/main" id="{B84794A7-0DC9-FB4E-D100-089685C0D520}"/>
              </a:ext>
            </a:extLst>
          </p:cNvPr>
          <p:cNvGrpSpPr/>
          <p:nvPr/>
        </p:nvGrpSpPr>
        <p:grpSpPr>
          <a:xfrm>
            <a:off x="8922843" y="3550233"/>
            <a:ext cx="641160" cy="329400"/>
            <a:chOff x="8922843" y="3550233"/>
            <a:chExt cx="64116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14:cNvPr>
                <p14:cNvContentPartPr/>
                <p14:nvPr/>
              </p14:nvContentPartPr>
              <p14:xfrm>
                <a:off x="9076563" y="3650313"/>
                <a:ext cx="122400" cy="18288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0443" y="3644193"/>
                  <a:ext cx="134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14:cNvPr>
                <p14:cNvContentPartPr/>
                <p14:nvPr/>
              </p14:nvContentPartPr>
              <p14:xfrm>
                <a:off x="9206883" y="3756873"/>
                <a:ext cx="120600" cy="12276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0763" y="3750753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14:cNvPr>
                <p14:cNvContentPartPr/>
                <p14:nvPr/>
              </p14:nvContentPartPr>
              <p14:xfrm>
                <a:off x="9364203" y="3724833"/>
                <a:ext cx="72720" cy="11736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58083" y="3718713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14:cNvPr>
                <p14:cNvContentPartPr/>
                <p14:nvPr/>
              </p14:nvContentPartPr>
              <p14:xfrm>
                <a:off x="9498843" y="3789633"/>
                <a:ext cx="65160" cy="6336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92723" y="3783513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14:cNvPr>
                <p14:cNvContentPartPr/>
                <p14:nvPr/>
              </p14:nvContentPartPr>
              <p14:xfrm>
                <a:off x="8922843" y="3550233"/>
                <a:ext cx="155520" cy="26496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16723" y="3544113"/>
                  <a:ext cx="167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uppo 534">
            <a:extLst>
              <a:ext uri="{FF2B5EF4-FFF2-40B4-BE49-F238E27FC236}">
                <a16:creationId xmlns:a16="http://schemas.microsoft.com/office/drawing/2014/main" id="{3A6658BC-A937-DCF6-71C2-764510F7579B}"/>
              </a:ext>
            </a:extLst>
          </p:cNvPr>
          <p:cNvGrpSpPr/>
          <p:nvPr/>
        </p:nvGrpSpPr>
        <p:grpSpPr>
          <a:xfrm>
            <a:off x="9750843" y="3613233"/>
            <a:ext cx="331560" cy="233280"/>
            <a:chOff x="9750843" y="3613233"/>
            <a:chExt cx="3315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14:cNvPr>
                <p14:cNvContentPartPr/>
                <p14:nvPr/>
              </p14:nvContentPartPr>
              <p14:xfrm>
                <a:off x="9750843" y="3678753"/>
                <a:ext cx="113040" cy="16776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44723" y="3672633"/>
                  <a:ext cx="125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14:cNvPr>
                <p14:cNvContentPartPr/>
                <p14:nvPr/>
              </p14:nvContentPartPr>
              <p14:xfrm>
                <a:off x="9978363" y="3613233"/>
                <a:ext cx="104040" cy="23040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72243" y="3607113"/>
                  <a:ext cx="116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BB810F9B-4C57-0993-054E-29F33E5FD091}"/>
              </a:ext>
            </a:extLst>
          </p:cNvPr>
          <p:cNvGrpSpPr/>
          <p:nvPr/>
        </p:nvGrpSpPr>
        <p:grpSpPr>
          <a:xfrm>
            <a:off x="9242883" y="4670553"/>
            <a:ext cx="461160" cy="138240"/>
            <a:chOff x="9242883" y="4670553"/>
            <a:chExt cx="4611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14:cNvPr>
                <p14:cNvContentPartPr/>
                <p14:nvPr/>
              </p14:nvContentPartPr>
              <p14:xfrm>
                <a:off x="9242883" y="4725273"/>
                <a:ext cx="186120" cy="234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36763" y="4719153"/>
                  <a:ext cx="198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14:cNvPr>
                <p14:cNvContentPartPr/>
                <p14:nvPr/>
              </p14:nvContentPartPr>
              <p14:xfrm>
                <a:off x="9562563" y="4670553"/>
                <a:ext cx="141480" cy="13824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56443" y="4664433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1167A2F1-2B4B-C00E-A937-0DAB46F6B521}"/>
              </a:ext>
            </a:extLst>
          </p:cNvPr>
          <p:cNvGrpSpPr/>
          <p:nvPr/>
        </p:nvGrpSpPr>
        <p:grpSpPr>
          <a:xfrm>
            <a:off x="10645803" y="3877833"/>
            <a:ext cx="548280" cy="473040"/>
            <a:chOff x="10645803" y="3877833"/>
            <a:chExt cx="54828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14:cNvPr>
                <p14:cNvContentPartPr/>
                <p14:nvPr/>
              </p14:nvContentPartPr>
              <p14:xfrm>
                <a:off x="10829403" y="3877833"/>
                <a:ext cx="37440" cy="19332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3283" y="3871713"/>
                  <a:ext cx="49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14:cNvPr>
                <p14:cNvContentPartPr/>
                <p14:nvPr/>
              </p14:nvContentPartPr>
              <p14:xfrm>
                <a:off x="10950363" y="3932193"/>
                <a:ext cx="97560" cy="17892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4243" y="3926073"/>
                  <a:ext cx="10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14:cNvPr>
                <p14:cNvContentPartPr/>
                <p14:nvPr/>
              </p14:nvContentPartPr>
              <p14:xfrm>
                <a:off x="11093643" y="4230273"/>
                <a:ext cx="100440" cy="12060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87523" y="4224153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14:cNvPr>
                <p14:cNvContentPartPr/>
                <p14:nvPr/>
              </p14:nvContentPartPr>
              <p14:xfrm>
                <a:off x="10645803" y="4208673"/>
                <a:ext cx="118080" cy="1245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39683" y="4202553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14:cNvPr>
              <p14:cNvContentPartPr/>
              <p14:nvPr/>
            </p14:nvContentPartPr>
            <p14:xfrm>
              <a:off x="10420083" y="4350513"/>
              <a:ext cx="155520" cy="2228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413963" y="4344393"/>
                <a:ext cx="1677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41E0E81E-FB6A-1E9A-277D-F71834A62F17}"/>
              </a:ext>
            </a:extLst>
          </p:cNvPr>
          <p:cNvGrpSpPr/>
          <p:nvPr/>
        </p:nvGrpSpPr>
        <p:grpSpPr>
          <a:xfrm>
            <a:off x="11303163" y="4372833"/>
            <a:ext cx="229680" cy="198720"/>
            <a:chOff x="11303163" y="4372833"/>
            <a:chExt cx="2296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14:cNvPr>
                <p14:cNvContentPartPr/>
                <p14:nvPr/>
              </p14:nvContentPartPr>
              <p14:xfrm>
                <a:off x="11303163" y="4373553"/>
                <a:ext cx="360" cy="19800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7043" y="4367433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14:cNvPr>
                <p14:cNvContentPartPr/>
                <p14:nvPr/>
              </p14:nvContentPartPr>
              <p14:xfrm>
                <a:off x="11424483" y="4372833"/>
                <a:ext cx="89640" cy="19368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18363" y="4366713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14:cNvPr>
                <p14:cNvContentPartPr/>
                <p14:nvPr/>
              </p14:nvContentPartPr>
              <p14:xfrm>
                <a:off x="11457243" y="4508193"/>
                <a:ext cx="75600" cy="900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51123" y="4502073"/>
                  <a:ext cx="87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14:cNvPr>
              <p14:cNvContentPartPr/>
              <p14:nvPr/>
            </p14:nvContentPartPr>
            <p14:xfrm>
              <a:off x="9860643" y="5527713"/>
              <a:ext cx="155880" cy="235440"/>
            </p14:xfrm>
          </p:contentPart>
        </mc:Choice>
        <mc:Fallback xmlns="">
          <p:pic>
            <p:nvPicPr>
              <p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854523" y="5521593"/>
                <a:ext cx="16812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" name="Gruppo 551">
            <a:extLst>
              <a:ext uri="{FF2B5EF4-FFF2-40B4-BE49-F238E27FC236}">
                <a16:creationId xmlns:a16="http://schemas.microsoft.com/office/drawing/2014/main" id="{3EE96CA2-1B06-2FA6-55F9-5FE2488E2BD7}"/>
              </a:ext>
            </a:extLst>
          </p:cNvPr>
          <p:cNvGrpSpPr/>
          <p:nvPr/>
        </p:nvGrpSpPr>
        <p:grpSpPr>
          <a:xfrm>
            <a:off x="10127403" y="4758393"/>
            <a:ext cx="243720" cy="632160"/>
            <a:chOff x="10127403" y="4758393"/>
            <a:chExt cx="24372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14:cNvPr>
                <p14:cNvContentPartPr/>
                <p14:nvPr/>
              </p14:nvContentPartPr>
              <p14:xfrm>
                <a:off x="10293723" y="4758393"/>
                <a:ext cx="77400" cy="12528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87603" y="4752273"/>
                  <a:ext cx="89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14:cNvPr>
                <p14:cNvContentPartPr/>
                <p14:nvPr/>
              </p14:nvContentPartPr>
              <p14:xfrm>
                <a:off x="10127403" y="5241513"/>
                <a:ext cx="74160" cy="14904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21283" y="5235393"/>
                  <a:ext cx="8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14:cNvPr>
                <p14:cNvContentPartPr/>
                <p14:nvPr/>
              </p14:nvContentPartPr>
              <p14:xfrm>
                <a:off x="10157283" y="4925073"/>
                <a:ext cx="101520" cy="22968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51163" y="4918953"/>
                  <a:ext cx="11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14:cNvPr>
                <p14:cNvContentPartPr/>
                <p14:nvPr/>
              </p14:nvContentPartPr>
              <p14:xfrm>
                <a:off x="10157283" y="5000673"/>
                <a:ext cx="164520" cy="2304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51163" y="4994553"/>
                  <a:ext cx="176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884E7652-D40C-7400-111D-8E146DA540E9}"/>
              </a:ext>
            </a:extLst>
          </p:cNvPr>
          <p:cNvGrpSpPr/>
          <p:nvPr/>
        </p:nvGrpSpPr>
        <p:grpSpPr>
          <a:xfrm>
            <a:off x="11677923" y="4779993"/>
            <a:ext cx="351720" cy="128520"/>
            <a:chOff x="11677923" y="4779993"/>
            <a:chExt cx="3517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14:cNvPr>
                <p14:cNvContentPartPr/>
                <p14:nvPr/>
              </p14:nvContentPartPr>
              <p14:xfrm>
                <a:off x="11677923" y="4836513"/>
                <a:ext cx="157320" cy="684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71803" y="4830393"/>
                  <a:ext cx="169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14:cNvPr>
                <p14:cNvContentPartPr/>
                <p14:nvPr/>
              </p14:nvContentPartPr>
              <p14:xfrm>
                <a:off x="11898243" y="4779993"/>
                <a:ext cx="131400" cy="12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892123" y="4773873"/>
                  <a:ext cx="1436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14:cNvPr>
              <p14:cNvContentPartPr/>
              <p14:nvPr/>
            </p14:nvContentPartPr>
            <p14:xfrm>
              <a:off x="13407003" y="3888633"/>
              <a:ext cx="4680" cy="204120"/>
            </p14:xfrm>
          </p:contentPart>
        </mc:Choice>
        <mc:Fallback xmlns="">
          <p:pic>
            <p:nvPicPr>
              <p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3400883" y="3882513"/>
                <a:ext cx="16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14:cNvPr>
              <p14:cNvContentPartPr/>
              <p14:nvPr/>
            </p14:nvContentPartPr>
            <p14:xfrm>
              <a:off x="13548843" y="3935433"/>
              <a:ext cx="77760" cy="180000"/>
            </p14:xfrm>
          </p:contentPart>
        </mc:Choice>
        <mc:Fallback xmlns="">
          <p:pic>
            <p:nvPicPr>
              <p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3542723" y="3929313"/>
                <a:ext cx="90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14:cNvPr>
              <p14:cNvContentPartPr/>
              <p14:nvPr/>
            </p14:nvContentPartPr>
            <p14:xfrm>
              <a:off x="13682763" y="4296513"/>
              <a:ext cx="92880" cy="131040"/>
            </p14:xfrm>
          </p:contentPart>
        </mc:Choice>
        <mc:Fallback xmlns="">
          <p:pic>
            <p:nvPicPr>
              <p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3676643" y="4290393"/>
                <a:ext cx="105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14:cNvPr>
              <p14:cNvContentPartPr/>
              <p14:nvPr/>
            </p14:nvContentPartPr>
            <p14:xfrm>
              <a:off x="13894443" y="4527993"/>
              <a:ext cx="9000" cy="122760"/>
            </p14:xfrm>
          </p:contentPart>
        </mc:Choice>
        <mc:Fallback xmlns="">
          <p:pic>
            <p:nvPicPr>
              <p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3888323" y="4521873"/>
                <a:ext cx="21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14:cNvPr>
              <p14:cNvContentPartPr/>
              <p14:nvPr/>
            </p14:nvContentPartPr>
            <p14:xfrm>
              <a:off x="14002083" y="4548513"/>
              <a:ext cx="81360" cy="165960"/>
            </p14:xfrm>
          </p:contentPart>
        </mc:Choice>
        <mc:Fallback xmlns="">
          <p:pic>
            <p:nvPicPr>
              <p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3995963" y="454239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14:cNvPr>
              <p14:cNvContentPartPr/>
              <p14:nvPr/>
            </p14:nvContentPartPr>
            <p14:xfrm>
              <a:off x="14079123" y="4666953"/>
              <a:ext cx="48960" cy="15480"/>
            </p14:xfrm>
          </p:contentPart>
        </mc:Choice>
        <mc:Fallback xmlns="">
          <p:pic>
            <p:nvPicPr>
              <p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4073003" y="4660833"/>
                <a:ext cx="61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14:cNvPr>
              <p14:cNvContentPartPr/>
              <p14:nvPr/>
            </p14:nvContentPartPr>
            <p14:xfrm>
              <a:off x="13260843" y="4175193"/>
              <a:ext cx="135720" cy="117720"/>
            </p14:xfrm>
          </p:contentPart>
        </mc:Choice>
        <mc:Fallback xmlns="">
          <p:pic>
            <p:nvPicPr>
              <p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3254723" y="4169073"/>
                <a:ext cx="1479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4609533C-EEB5-1CAE-F350-EDE035C6DD48}"/>
              </a:ext>
            </a:extLst>
          </p:cNvPr>
          <p:cNvGrpSpPr/>
          <p:nvPr/>
        </p:nvGrpSpPr>
        <p:grpSpPr>
          <a:xfrm>
            <a:off x="12933603" y="4349793"/>
            <a:ext cx="241200" cy="210600"/>
            <a:chOff x="12933603" y="4349793"/>
            <a:chExt cx="2412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14:cNvPr>
                <p14:cNvContentPartPr/>
                <p14:nvPr/>
              </p14:nvContentPartPr>
              <p14:xfrm>
                <a:off x="12933603" y="4349793"/>
                <a:ext cx="168840" cy="210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927483" y="4343673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14:cNvPr>
                <p14:cNvContentPartPr/>
                <p14:nvPr/>
              </p14:nvContentPartPr>
              <p14:xfrm>
                <a:off x="13054923" y="4474353"/>
                <a:ext cx="119880" cy="3204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048803" y="4468233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14:cNvPr>
              <p14:cNvContentPartPr/>
              <p14:nvPr/>
            </p14:nvContentPartPr>
            <p14:xfrm>
              <a:off x="13187043" y="4803033"/>
              <a:ext cx="90000" cy="14256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180923" y="4796913"/>
                <a:ext cx="102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14:cNvPr>
              <p14:cNvContentPartPr/>
              <p14:nvPr/>
            </p14:nvContentPartPr>
            <p14:xfrm>
              <a:off x="12803283" y="4693233"/>
              <a:ext cx="163800" cy="20880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2797163" y="4687113"/>
                <a:ext cx="176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14:cNvPr>
              <p14:cNvContentPartPr/>
              <p14:nvPr/>
            </p14:nvContentPartPr>
            <p14:xfrm>
              <a:off x="12486843" y="5009673"/>
              <a:ext cx="194400" cy="22644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2480723" y="5003553"/>
                <a:ext cx="206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14:cNvPr>
              <p14:cNvContentPartPr/>
              <p14:nvPr/>
            </p14:nvContentPartPr>
            <p14:xfrm>
              <a:off x="13166163" y="5021193"/>
              <a:ext cx="199440" cy="25812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3160043" y="5015073"/>
                <a:ext cx="2116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7" name="Gruppo 576">
            <a:extLst>
              <a:ext uri="{FF2B5EF4-FFF2-40B4-BE49-F238E27FC236}">
                <a16:creationId xmlns:a16="http://schemas.microsoft.com/office/drawing/2014/main" id="{E160C1F2-AB14-170D-E3F4-CE94B5673CA3}"/>
              </a:ext>
            </a:extLst>
          </p:cNvPr>
          <p:cNvGrpSpPr/>
          <p:nvPr/>
        </p:nvGrpSpPr>
        <p:grpSpPr>
          <a:xfrm>
            <a:off x="149283" y="6043953"/>
            <a:ext cx="348120" cy="248040"/>
            <a:chOff x="149283" y="6043953"/>
            <a:chExt cx="348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14:cNvPr>
                <p14:cNvContentPartPr/>
                <p14:nvPr/>
              </p14:nvContentPartPr>
              <p14:xfrm>
                <a:off x="165123" y="6124953"/>
                <a:ext cx="30960" cy="167040"/>
              </p14:xfrm>
            </p:contentPart>
          </mc:Choice>
          <mc:Fallback xmlns=""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9003" y="611883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14:cNvPr>
                <p14:cNvContentPartPr/>
                <p14:nvPr/>
              </p14:nvContentPartPr>
              <p14:xfrm>
                <a:off x="149283" y="6043953"/>
                <a:ext cx="5040" cy="468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163" y="6037833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14:cNvPr>
                <p14:cNvContentPartPr/>
                <p14:nvPr/>
              </p14:nvContentPartPr>
              <p14:xfrm>
                <a:off x="252963" y="6144033"/>
                <a:ext cx="111960" cy="8892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6843" y="6137913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14:cNvPr>
                <p14:cNvContentPartPr/>
                <p14:nvPr/>
              </p14:nvContentPartPr>
              <p14:xfrm>
                <a:off x="396243" y="6123153"/>
                <a:ext cx="101160" cy="10296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0123" y="6117033"/>
                  <a:ext cx="1134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C9F245FE-1870-D87A-FE33-101577867079}"/>
              </a:ext>
            </a:extLst>
          </p:cNvPr>
          <p:cNvGrpSpPr/>
          <p:nvPr/>
        </p:nvGrpSpPr>
        <p:grpSpPr>
          <a:xfrm>
            <a:off x="592803" y="6015153"/>
            <a:ext cx="554400" cy="266400"/>
            <a:chOff x="592803" y="6015153"/>
            <a:chExt cx="5544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14:cNvPr>
                <p14:cNvContentPartPr/>
                <p14:nvPr/>
              </p14:nvContentPartPr>
              <p14:xfrm>
                <a:off x="592803" y="6025953"/>
                <a:ext cx="66600" cy="2556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6683" y="6019833"/>
                  <a:ext cx="78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14:cNvPr>
                <p14:cNvContentPartPr/>
                <p14:nvPr/>
              </p14:nvContentPartPr>
              <p14:xfrm>
                <a:off x="749043" y="6081033"/>
                <a:ext cx="29520" cy="14688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923" y="607491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14:cNvPr>
                <p14:cNvContentPartPr/>
                <p14:nvPr/>
              </p14:nvContentPartPr>
              <p14:xfrm>
                <a:off x="837243" y="6056553"/>
                <a:ext cx="158400" cy="19296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1123" y="605043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14:cNvPr>
                <p14:cNvContentPartPr/>
                <p14:nvPr/>
              </p14:nvContentPartPr>
              <p14:xfrm>
                <a:off x="1002123" y="6015153"/>
                <a:ext cx="145080" cy="24228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6003" y="6009033"/>
                  <a:ext cx="1573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2F0F049-0325-2286-BAC5-A2A196B606DF}"/>
              </a:ext>
            </a:extLst>
          </p:cNvPr>
          <p:cNvGrpSpPr/>
          <p:nvPr/>
        </p:nvGrpSpPr>
        <p:grpSpPr>
          <a:xfrm>
            <a:off x="881163" y="6422673"/>
            <a:ext cx="196560" cy="188640"/>
            <a:chOff x="881163" y="6422673"/>
            <a:chExt cx="1965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14:cNvPr>
                <p14:cNvContentPartPr/>
                <p14:nvPr/>
              </p14:nvContentPartPr>
              <p14:xfrm>
                <a:off x="881163" y="6433833"/>
                <a:ext cx="18360" cy="1533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5043" y="6427713"/>
                  <a:ext cx="30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14:cNvPr>
                <p14:cNvContentPartPr/>
                <p14:nvPr/>
              </p14:nvContentPartPr>
              <p14:xfrm>
                <a:off x="980163" y="6422673"/>
                <a:ext cx="97560" cy="18864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043" y="6416553"/>
                  <a:ext cx="109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C1E69BE5-499A-0057-2D25-B75CE2439906}"/>
              </a:ext>
            </a:extLst>
          </p:cNvPr>
          <p:cNvGrpSpPr/>
          <p:nvPr/>
        </p:nvGrpSpPr>
        <p:grpSpPr>
          <a:xfrm>
            <a:off x="418563" y="6716073"/>
            <a:ext cx="356760" cy="340200"/>
            <a:chOff x="418563" y="6716073"/>
            <a:chExt cx="356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14:cNvPr>
                <p14:cNvContentPartPr/>
                <p14:nvPr/>
              </p14:nvContentPartPr>
              <p14:xfrm>
                <a:off x="653283" y="6716073"/>
                <a:ext cx="122040" cy="15048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163" y="6709953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14:cNvPr>
                <p14:cNvContentPartPr/>
                <p14:nvPr/>
              </p14:nvContentPartPr>
              <p14:xfrm>
                <a:off x="429723" y="6839913"/>
                <a:ext cx="80640" cy="2163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603" y="6833793"/>
                  <a:ext cx="9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14:cNvPr>
                <p14:cNvContentPartPr/>
                <p14:nvPr/>
              </p14:nvContentPartPr>
              <p14:xfrm>
                <a:off x="418563" y="6951153"/>
                <a:ext cx="142560" cy="23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2443" y="6945033"/>
                  <a:ext cx="1548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7E57070E-13B6-AD2D-4E27-B716ADAE1295}"/>
              </a:ext>
            </a:extLst>
          </p:cNvPr>
          <p:cNvGrpSpPr/>
          <p:nvPr/>
        </p:nvGrpSpPr>
        <p:grpSpPr>
          <a:xfrm>
            <a:off x="1189683" y="6698073"/>
            <a:ext cx="483120" cy="318600"/>
            <a:chOff x="1189683" y="6698073"/>
            <a:chExt cx="4831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14:cNvPr>
                <p14:cNvContentPartPr/>
                <p14:nvPr/>
              </p14:nvContentPartPr>
              <p14:xfrm>
                <a:off x="1189683" y="6698073"/>
                <a:ext cx="162360" cy="1465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3563" y="6691953"/>
                  <a:ext cx="17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14:cNvPr>
                <p14:cNvContentPartPr/>
                <p14:nvPr/>
              </p14:nvContentPartPr>
              <p14:xfrm>
                <a:off x="1453923" y="6830553"/>
                <a:ext cx="23040" cy="17532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47803" y="6824433"/>
                  <a:ext cx="3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14:cNvPr>
                <p14:cNvContentPartPr/>
                <p14:nvPr/>
              </p14:nvContentPartPr>
              <p14:xfrm>
                <a:off x="1520163" y="6861513"/>
                <a:ext cx="124560" cy="15516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14043" y="6855393"/>
                  <a:ext cx="13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14:cNvPr>
                <p14:cNvContentPartPr/>
                <p14:nvPr/>
              </p14:nvContentPartPr>
              <p14:xfrm>
                <a:off x="1597203" y="6940713"/>
                <a:ext cx="75600" cy="334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91083" y="6934593"/>
                  <a:ext cx="87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14:cNvPr>
              <p14:cNvContentPartPr/>
              <p14:nvPr/>
            </p14:nvContentPartPr>
            <p14:xfrm>
              <a:off x="1354923" y="7182633"/>
              <a:ext cx="55440" cy="13212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348803" y="7176513"/>
                <a:ext cx="67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14:cNvPr>
              <p14:cNvContentPartPr/>
              <p14:nvPr/>
            </p14:nvContentPartPr>
            <p14:xfrm>
              <a:off x="259803" y="7116393"/>
              <a:ext cx="126000" cy="148680"/>
            </p14:xfrm>
          </p:contentPart>
        </mc:Choice>
        <mc:Fallback xmlns="">
          <p:pic>
            <p:nvPicPr>
              <p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53683" y="7110273"/>
                <a:ext cx="138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14:cNvPr>
              <p14:cNvContentPartPr/>
              <p14:nvPr/>
            </p14:nvContentPartPr>
            <p14:xfrm>
              <a:off x="583803" y="7094793"/>
              <a:ext cx="78480" cy="186120"/>
            </p14:xfrm>
          </p:contentPart>
        </mc:Choice>
        <mc:Fallback xmlns="">
          <p:pic>
            <p:nvPicPr>
              <p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7683" y="7088673"/>
                <a:ext cx="90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14:cNvPr>
              <p14:cNvContentPartPr/>
              <p14:nvPr/>
            </p14:nvContentPartPr>
            <p14:xfrm>
              <a:off x="87723" y="7303953"/>
              <a:ext cx="168120" cy="2127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1603" y="7297833"/>
                <a:ext cx="180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14:cNvPr>
              <p14:cNvContentPartPr/>
              <p14:nvPr/>
            </p14:nvContentPartPr>
            <p14:xfrm>
              <a:off x="560043" y="7346793"/>
              <a:ext cx="135720" cy="24624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53923" y="7340673"/>
                <a:ext cx="14796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o 604">
            <a:extLst>
              <a:ext uri="{FF2B5EF4-FFF2-40B4-BE49-F238E27FC236}">
                <a16:creationId xmlns:a16="http://schemas.microsoft.com/office/drawing/2014/main" id="{0555594C-4584-D285-94B6-28143B47669D}"/>
              </a:ext>
            </a:extLst>
          </p:cNvPr>
          <p:cNvGrpSpPr/>
          <p:nvPr/>
        </p:nvGrpSpPr>
        <p:grpSpPr>
          <a:xfrm>
            <a:off x="1245123" y="7326993"/>
            <a:ext cx="220320" cy="284400"/>
            <a:chOff x="1245123" y="7326993"/>
            <a:chExt cx="2203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14:cNvPr>
                <p14:cNvContentPartPr/>
                <p14:nvPr/>
              </p14:nvContentPartPr>
              <p14:xfrm>
                <a:off x="1245123" y="7337073"/>
                <a:ext cx="22320" cy="274320"/>
              </p14:xfrm>
            </p:contentPart>
          </mc:Choice>
          <mc:Fallback xmlns="">
            <p:pic>
              <p:nvPicPr>
                <p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239003" y="7330953"/>
                  <a:ext cx="3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14:cNvPr>
                <p14:cNvContentPartPr/>
                <p14:nvPr/>
              </p14:nvContentPartPr>
              <p14:xfrm>
                <a:off x="1344843" y="7326993"/>
                <a:ext cx="120600" cy="2210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38723" y="7320873"/>
                  <a:ext cx="132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45915FCD-5643-8E54-9EFA-6A12CC2AE850}"/>
              </a:ext>
            </a:extLst>
          </p:cNvPr>
          <p:cNvGrpSpPr/>
          <p:nvPr/>
        </p:nvGrpSpPr>
        <p:grpSpPr>
          <a:xfrm>
            <a:off x="2709963" y="5970873"/>
            <a:ext cx="559800" cy="321840"/>
            <a:chOff x="2709963" y="5970873"/>
            <a:chExt cx="5598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14:cNvPr>
                <p14:cNvContentPartPr/>
                <p14:nvPr/>
              </p14:nvContentPartPr>
              <p14:xfrm>
                <a:off x="2709963" y="5970873"/>
                <a:ext cx="27360" cy="13320"/>
              </p14:xfrm>
            </p:contentPart>
          </mc:Choice>
          <mc:Fallback xmlns="">
            <p:pic>
              <p:nvPicPr>
                <p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03843" y="5964753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14:cNvPr>
                <p14:cNvContentPartPr/>
                <p14:nvPr/>
              </p14:nvContentPartPr>
              <p14:xfrm>
                <a:off x="2731923" y="6124953"/>
                <a:ext cx="33840" cy="12024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25803" y="6118833"/>
                  <a:ext cx="4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14:cNvPr>
                <p14:cNvContentPartPr/>
                <p14:nvPr/>
              </p14:nvContentPartPr>
              <p14:xfrm>
                <a:off x="2852523" y="6099033"/>
                <a:ext cx="112320" cy="92880"/>
              </p14:xfrm>
            </p:contentPart>
          </mc:Choice>
          <mc:Fallback xmlns="">
            <p:pic>
              <p:nvPicPr>
                <p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46403" y="6092913"/>
                  <a:ext cx="124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14:cNvPr>
                <p14:cNvContentPartPr/>
                <p14:nvPr/>
              </p14:nvContentPartPr>
              <p14:xfrm>
                <a:off x="3029643" y="6079953"/>
                <a:ext cx="73800" cy="13320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23523" y="6073833"/>
                  <a:ext cx="86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14:cNvPr>
                <p14:cNvContentPartPr/>
                <p14:nvPr/>
              </p14:nvContentPartPr>
              <p14:xfrm>
                <a:off x="3204243" y="5982033"/>
                <a:ext cx="65520" cy="31068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8123" y="5975913"/>
                  <a:ext cx="777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uppo 614">
            <a:extLst>
              <a:ext uri="{FF2B5EF4-FFF2-40B4-BE49-F238E27FC236}">
                <a16:creationId xmlns:a16="http://schemas.microsoft.com/office/drawing/2014/main" id="{842A6171-4236-FA88-5269-BB87FE11EF26}"/>
              </a:ext>
            </a:extLst>
          </p:cNvPr>
          <p:cNvGrpSpPr/>
          <p:nvPr/>
        </p:nvGrpSpPr>
        <p:grpSpPr>
          <a:xfrm>
            <a:off x="3407283" y="6015153"/>
            <a:ext cx="480240" cy="278280"/>
            <a:chOff x="3407283" y="6015153"/>
            <a:chExt cx="48024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14:cNvPr>
                <p14:cNvContentPartPr/>
                <p14:nvPr/>
              </p14:nvContentPartPr>
              <p14:xfrm>
                <a:off x="3407283" y="6060873"/>
                <a:ext cx="129960" cy="188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01163" y="6054753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14:cNvPr>
                <p14:cNvContentPartPr/>
                <p14:nvPr/>
              </p14:nvContentPartPr>
              <p14:xfrm>
                <a:off x="3617523" y="6080673"/>
                <a:ext cx="104760" cy="21276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11403" y="6074553"/>
                  <a:ext cx="11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14:cNvPr>
                <p14:cNvContentPartPr/>
                <p14:nvPr/>
              </p14:nvContentPartPr>
              <p14:xfrm>
                <a:off x="3745683" y="6015153"/>
                <a:ext cx="141840" cy="252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39563" y="6009033"/>
                  <a:ext cx="1540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B0292542-C379-0634-197A-8ED16E7B5F28}"/>
              </a:ext>
            </a:extLst>
          </p:cNvPr>
          <p:cNvGrpSpPr/>
          <p:nvPr/>
        </p:nvGrpSpPr>
        <p:grpSpPr>
          <a:xfrm>
            <a:off x="3646323" y="6424833"/>
            <a:ext cx="945000" cy="680040"/>
            <a:chOff x="3646323" y="6424833"/>
            <a:chExt cx="94500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14:cNvPr>
                <p14:cNvContentPartPr/>
                <p14:nvPr/>
              </p14:nvContentPartPr>
              <p14:xfrm>
                <a:off x="3920643" y="6433833"/>
                <a:ext cx="37080" cy="195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14523" y="6427713"/>
                  <a:ext cx="4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14:cNvPr>
                <p14:cNvContentPartPr/>
                <p14:nvPr/>
              </p14:nvContentPartPr>
              <p14:xfrm>
                <a:off x="4043043" y="6424833"/>
                <a:ext cx="168480" cy="21060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36923" y="6418713"/>
                  <a:ext cx="180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14:cNvPr>
                <p14:cNvContentPartPr/>
                <p14:nvPr/>
              </p14:nvContentPartPr>
              <p14:xfrm>
                <a:off x="3806883" y="6709233"/>
                <a:ext cx="126000" cy="14868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00763" y="6703113"/>
                  <a:ext cx="13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14:cNvPr>
                <p14:cNvContentPartPr/>
                <p14:nvPr/>
              </p14:nvContentPartPr>
              <p14:xfrm>
                <a:off x="3646323" y="6890673"/>
                <a:ext cx="81000" cy="2142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40203" y="6884553"/>
                  <a:ext cx="93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14:cNvPr>
                <p14:cNvContentPartPr/>
                <p14:nvPr/>
              </p14:nvContentPartPr>
              <p14:xfrm>
                <a:off x="3668283" y="7017393"/>
                <a:ext cx="120600" cy="36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62163" y="7011273"/>
                  <a:ext cx="132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14:cNvPr>
                <p14:cNvContentPartPr/>
                <p14:nvPr/>
              </p14:nvContentPartPr>
              <p14:xfrm>
                <a:off x="4175163" y="6764313"/>
                <a:ext cx="173520" cy="9108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9043" y="6758193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14:cNvPr>
                <p14:cNvContentPartPr/>
                <p14:nvPr/>
              </p14:nvContentPartPr>
              <p14:xfrm>
                <a:off x="4395843" y="6918393"/>
                <a:ext cx="10080" cy="132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89723" y="6912273"/>
                  <a:ext cx="2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14:cNvPr>
                <p14:cNvContentPartPr/>
                <p14:nvPr/>
              </p14:nvContentPartPr>
              <p14:xfrm>
                <a:off x="4439403" y="6895713"/>
                <a:ext cx="121680" cy="14292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3283" y="6889593"/>
                  <a:ext cx="133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14:cNvPr>
                <p14:cNvContentPartPr/>
                <p14:nvPr/>
              </p14:nvContentPartPr>
              <p14:xfrm>
                <a:off x="4527603" y="6973833"/>
                <a:ext cx="63720" cy="36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21483" y="6967713"/>
                  <a:ext cx="759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14:cNvPr>
              <p14:cNvContentPartPr/>
              <p14:nvPr/>
            </p14:nvContentPartPr>
            <p14:xfrm>
              <a:off x="3480723" y="7248873"/>
              <a:ext cx="132840" cy="164880"/>
            </p14:xfrm>
          </p:contentPart>
        </mc:Choice>
        <mc:Fallback xmlns="">
          <p:pic>
            <p:nvPicPr>
              <p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474603" y="7242753"/>
                <a:ext cx="145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14:cNvPr>
              <p14:cNvContentPartPr/>
              <p14:nvPr/>
            </p14:nvContentPartPr>
            <p14:xfrm>
              <a:off x="3921723" y="7204953"/>
              <a:ext cx="109080" cy="199440"/>
            </p14:xfrm>
          </p:contentPart>
        </mc:Choice>
        <mc:Fallback xmlns="">
          <p:pic>
            <p:nvPicPr>
              <p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915603" y="7198833"/>
                <a:ext cx="121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14:cNvPr>
              <p14:cNvContentPartPr/>
              <p14:nvPr/>
            </p14:nvContentPartPr>
            <p14:xfrm>
              <a:off x="4450203" y="7204953"/>
              <a:ext cx="22680" cy="164160"/>
            </p14:xfrm>
          </p:contentPart>
        </mc:Choice>
        <mc:Fallback xmlns="">
          <p:pic>
            <p:nvPicPr>
              <p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444083" y="7198833"/>
                <a:ext cx="3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14:cNvPr>
              <p14:cNvContentPartPr/>
              <p14:nvPr/>
            </p14:nvContentPartPr>
            <p14:xfrm>
              <a:off x="4604643" y="7182633"/>
              <a:ext cx="140400" cy="21960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598523" y="7176513"/>
                <a:ext cx="152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14:cNvPr>
              <p14:cNvContentPartPr/>
              <p14:nvPr/>
            </p14:nvContentPartPr>
            <p14:xfrm>
              <a:off x="3195603" y="7510953"/>
              <a:ext cx="149400" cy="157680"/>
            </p14:xfrm>
          </p:contentPart>
        </mc:Choice>
        <mc:Fallback xmlns="">
          <p:pic>
            <p:nvPicPr>
              <p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189483" y="7504833"/>
                <a:ext cx="16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14:cNvPr>
              <p14:cNvContentPartPr/>
              <p14:nvPr/>
            </p14:nvContentPartPr>
            <p14:xfrm>
              <a:off x="3832443" y="7401513"/>
              <a:ext cx="156600" cy="246600"/>
            </p14:xfrm>
          </p:contentPart>
        </mc:Choice>
        <mc:Fallback xmlns="">
          <p:pic>
            <p:nvPicPr>
              <p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826323" y="7395393"/>
                <a:ext cx="16884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E1FFA4B7-39BB-ACFE-1912-897928275C7B}"/>
              </a:ext>
            </a:extLst>
          </p:cNvPr>
          <p:cNvGrpSpPr/>
          <p:nvPr/>
        </p:nvGrpSpPr>
        <p:grpSpPr>
          <a:xfrm>
            <a:off x="4340403" y="7513473"/>
            <a:ext cx="166680" cy="208080"/>
            <a:chOff x="4340403" y="7513473"/>
            <a:chExt cx="1666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14:cNvPr>
                <p14:cNvContentPartPr/>
                <p14:nvPr/>
              </p14:nvContentPartPr>
              <p14:xfrm>
                <a:off x="4340403" y="7513473"/>
                <a:ext cx="7200" cy="16848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4283" y="7507353"/>
                  <a:ext cx="1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14:cNvPr>
                <p14:cNvContentPartPr/>
                <p14:nvPr/>
              </p14:nvContentPartPr>
              <p14:xfrm>
                <a:off x="4384323" y="7549473"/>
                <a:ext cx="122760" cy="172080"/>
              </p14:xfrm>
            </p:contentPart>
          </mc:Choice>
          <mc:Fallback xmlns=""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78203" y="7543353"/>
                  <a:ext cx="1350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7D42D769-588F-663F-9E2F-3557781CA061}"/>
              </a:ext>
            </a:extLst>
          </p:cNvPr>
          <p:cNvGrpSpPr/>
          <p:nvPr/>
        </p:nvGrpSpPr>
        <p:grpSpPr>
          <a:xfrm>
            <a:off x="4811283" y="7480353"/>
            <a:ext cx="336960" cy="211680"/>
            <a:chOff x="4811283" y="7480353"/>
            <a:chExt cx="3369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14:cNvPr>
                <p14:cNvContentPartPr/>
                <p14:nvPr/>
              </p14:nvContentPartPr>
              <p14:xfrm>
                <a:off x="4811283" y="7480353"/>
                <a:ext cx="111960" cy="20808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05163" y="7474233"/>
                  <a:ext cx="12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14:cNvPr>
                <p14:cNvContentPartPr/>
                <p14:nvPr/>
              </p14:nvContentPartPr>
              <p14:xfrm>
                <a:off x="4990203" y="7567473"/>
                <a:ext cx="158040" cy="12456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84083" y="7561353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uppo 649">
            <a:extLst>
              <a:ext uri="{FF2B5EF4-FFF2-40B4-BE49-F238E27FC236}">
                <a16:creationId xmlns:a16="http://schemas.microsoft.com/office/drawing/2014/main" id="{CE3CA7E1-024E-66F7-9C19-0917C78CE72F}"/>
              </a:ext>
            </a:extLst>
          </p:cNvPr>
          <p:cNvGrpSpPr/>
          <p:nvPr/>
        </p:nvGrpSpPr>
        <p:grpSpPr>
          <a:xfrm>
            <a:off x="6433443" y="6154113"/>
            <a:ext cx="1026720" cy="397440"/>
            <a:chOff x="6433443" y="6154113"/>
            <a:chExt cx="10267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14:cNvPr>
                <p14:cNvContentPartPr/>
                <p14:nvPr/>
              </p14:nvContentPartPr>
              <p14:xfrm>
                <a:off x="6443883" y="6334473"/>
                <a:ext cx="9720" cy="20844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37763" y="6328353"/>
                  <a:ext cx="2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14:cNvPr>
                <p14:cNvContentPartPr/>
                <p14:nvPr/>
              </p14:nvContentPartPr>
              <p14:xfrm>
                <a:off x="6433443" y="6154113"/>
                <a:ext cx="360" cy="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27323" y="614799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14:cNvPr>
                <p14:cNvContentPartPr/>
                <p14:nvPr/>
              </p14:nvContentPartPr>
              <p14:xfrm>
                <a:off x="6497883" y="6351393"/>
                <a:ext cx="121680" cy="14904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91763" y="6345273"/>
                  <a:ext cx="133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14:cNvPr>
                <p14:cNvContentPartPr/>
                <p14:nvPr/>
              </p14:nvContentPartPr>
              <p14:xfrm>
                <a:off x="6709203" y="6289473"/>
                <a:ext cx="94320" cy="22140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03083" y="6283353"/>
                  <a:ext cx="10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14:cNvPr>
                <p14:cNvContentPartPr/>
                <p14:nvPr/>
              </p14:nvContentPartPr>
              <p14:xfrm>
                <a:off x="6895683" y="6217473"/>
                <a:ext cx="111240" cy="292680"/>
              </p14:xfrm>
            </p:contentPart>
          </mc:Choice>
          <mc:Fallback xmlns=""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89563" y="6211353"/>
                  <a:ext cx="123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14:cNvPr>
                <p14:cNvContentPartPr/>
                <p14:nvPr/>
              </p14:nvContentPartPr>
              <p14:xfrm>
                <a:off x="7041483" y="6246273"/>
                <a:ext cx="94680" cy="190440"/>
              </p14:xfrm>
            </p:contentPart>
          </mc:Choice>
          <mc:Fallback xmlns=""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35363" y="6240153"/>
                  <a:ext cx="10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14:cNvPr>
                <p14:cNvContentPartPr/>
                <p14:nvPr/>
              </p14:nvContentPartPr>
              <p14:xfrm>
                <a:off x="7137963" y="6356793"/>
                <a:ext cx="23040" cy="1490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131843" y="6350673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14:cNvPr>
                <p14:cNvContentPartPr/>
                <p14:nvPr/>
              </p14:nvContentPartPr>
              <p14:xfrm>
                <a:off x="7202043" y="6308913"/>
                <a:ext cx="148680" cy="21312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95923" y="6302793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14:cNvPr>
                <p14:cNvContentPartPr/>
                <p14:nvPr/>
              </p14:nvContentPartPr>
              <p14:xfrm>
                <a:off x="7359003" y="6257433"/>
                <a:ext cx="101160" cy="294120"/>
              </p14:xfrm>
            </p:contentPart>
          </mc:Choice>
          <mc:Fallback xmlns=""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52883" y="6251313"/>
                  <a:ext cx="1134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14:cNvPr>
              <p14:cNvContentPartPr/>
              <p14:nvPr/>
            </p14:nvContentPartPr>
            <p14:xfrm>
              <a:off x="8691723" y="6312513"/>
              <a:ext cx="29880" cy="19080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8685603" y="6306393"/>
                <a:ext cx="42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14:cNvPr>
              <p14:cNvContentPartPr/>
              <p14:nvPr/>
            </p14:nvContentPartPr>
            <p14:xfrm>
              <a:off x="8791083" y="6338433"/>
              <a:ext cx="98280" cy="217080"/>
            </p14:xfrm>
          </p:contentPart>
        </mc:Choice>
        <mc:Fallback xmlns="">
          <p:pic>
            <p:nvPicPr>
              <p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8784963" y="6332313"/>
                <a:ext cx="110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14:cNvPr>
              <p14:cNvContentPartPr/>
              <p14:nvPr/>
            </p14:nvContentPartPr>
            <p14:xfrm>
              <a:off x="8543763" y="6609873"/>
              <a:ext cx="137880" cy="205200"/>
            </p14:xfrm>
          </p:contentPart>
        </mc:Choice>
        <mc:Fallback xmlns="">
          <p:pic>
            <p:nvPicPr>
              <p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8537643" y="6603753"/>
                <a:ext cx="150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14:cNvPr>
              <p14:cNvContentPartPr/>
              <p14:nvPr/>
            </p14:nvContentPartPr>
            <p14:xfrm>
              <a:off x="8317683" y="6817593"/>
              <a:ext cx="123480" cy="254160"/>
            </p14:xfrm>
          </p:contentPart>
        </mc:Choice>
        <mc:Fallback xmlns="">
          <p:pic>
            <p:nvPicPr>
              <p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8311563" y="6811473"/>
                <a:ext cx="135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14:cNvPr>
              <p14:cNvContentPartPr/>
              <p14:nvPr/>
            </p14:nvContentPartPr>
            <p14:xfrm>
              <a:off x="8383563" y="6918393"/>
              <a:ext cx="135360" cy="33840"/>
            </p14:xfrm>
          </p:contentPart>
        </mc:Choice>
        <mc:Fallback xmlns="">
          <p:pic>
            <p:nvPicPr>
              <p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377443" y="6912273"/>
                <a:ext cx="1476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2" name="Gruppo 661">
            <a:extLst>
              <a:ext uri="{FF2B5EF4-FFF2-40B4-BE49-F238E27FC236}">
                <a16:creationId xmlns:a16="http://schemas.microsoft.com/office/drawing/2014/main" id="{45C9730C-17D6-E802-1849-FF6F764955C9}"/>
              </a:ext>
            </a:extLst>
          </p:cNvPr>
          <p:cNvGrpSpPr/>
          <p:nvPr/>
        </p:nvGrpSpPr>
        <p:grpSpPr>
          <a:xfrm>
            <a:off x="8963163" y="6665313"/>
            <a:ext cx="344880" cy="351360"/>
            <a:chOff x="8963163" y="6665313"/>
            <a:chExt cx="3448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14:cNvPr>
                <p14:cNvContentPartPr/>
                <p14:nvPr/>
              </p14:nvContentPartPr>
              <p14:xfrm>
                <a:off x="8963163" y="6665313"/>
                <a:ext cx="75960" cy="132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57043" y="6659193"/>
                  <a:ext cx="8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14:cNvPr>
                <p14:cNvContentPartPr/>
                <p14:nvPr/>
              </p14:nvContentPartPr>
              <p14:xfrm>
                <a:off x="9054963" y="6841353"/>
                <a:ext cx="12240" cy="13104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48843" y="6835233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14:cNvPr>
                <p14:cNvContentPartPr/>
                <p14:nvPr/>
              </p14:nvContentPartPr>
              <p14:xfrm>
                <a:off x="9143883" y="6829473"/>
                <a:ext cx="114120" cy="18720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37763" y="6823353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14:cNvPr>
                <p14:cNvContentPartPr/>
                <p14:nvPr/>
              </p14:nvContentPartPr>
              <p14:xfrm>
                <a:off x="9198603" y="6885273"/>
                <a:ext cx="109440" cy="4464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92483" y="6879153"/>
                  <a:ext cx="1216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14:cNvPr>
              <p14:cNvContentPartPr/>
              <p14:nvPr/>
            </p14:nvContentPartPr>
            <p14:xfrm>
              <a:off x="8100603" y="7083633"/>
              <a:ext cx="151200" cy="186480"/>
            </p14:xfrm>
          </p:contentPart>
        </mc:Choice>
        <mc:Fallback xmlns="">
          <p:pic>
            <p:nvPicPr>
              <p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094483" y="7077513"/>
                <a:ext cx="163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14:cNvPr>
              <p14:cNvContentPartPr/>
              <p14:nvPr/>
            </p14:nvContentPartPr>
            <p14:xfrm>
              <a:off x="8548803" y="7160673"/>
              <a:ext cx="54360" cy="133560"/>
            </p14:xfrm>
          </p:contentPart>
        </mc:Choice>
        <mc:Fallback xmlns="">
          <p:pic>
            <p:nvPicPr>
              <p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542683" y="7154553"/>
                <a:ext cx="66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14:cNvPr>
              <p14:cNvContentPartPr/>
              <p14:nvPr/>
            </p14:nvContentPartPr>
            <p14:xfrm>
              <a:off x="9030843" y="7138713"/>
              <a:ext cx="69120" cy="142200"/>
            </p14:xfrm>
          </p:contentPart>
        </mc:Choice>
        <mc:Fallback xmlns="">
          <p:pic>
            <p:nvPicPr>
              <p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024723" y="7132593"/>
                <a:ext cx="8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14:cNvPr>
              <p14:cNvContentPartPr/>
              <p14:nvPr/>
            </p14:nvContentPartPr>
            <p14:xfrm>
              <a:off x="9331083" y="7116393"/>
              <a:ext cx="223920" cy="241920"/>
            </p14:xfrm>
          </p:contentPart>
        </mc:Choice>
        <mc:Fallback xmlns="">
          <p:pic>
            <p:nvPicPr>
              <p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324963" y="7110273"/>
                <a:ext cx="236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14:cNvPr>
              <p14:cNvContentPartPr/>
              <p14:nvPr/>
            </p14:nvContentPartPr>
            <p14:xfrm>
              <a:off x="7871283" y="7337073"/>
              <a:ext cx="160560" cy="229680"/>
            </p14:xfrm>
          </p:contentPart>
        </mc:Choice>
        <mc:Fallback xmlns="">
          <p:pic>
            <p:nvPicPr>
              <p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865163" y="7330953"/>
                <a:ext cx="172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14:cNvPr>
              <p14:cNvContentPartPr/>
              <p14:nvPr/>
            </p14:nvContentPartPr>
            <p14:xfrm>
              <a:off x="8387883" y="7367313"/>
              <a:ext cx="147960" cy="214560"/>
            </p14:xfrm>
          </p:contentPart>
        </mc:Choice>
        <mc:Fallback xmlns="">
          <p:pic>
            <p:nvPicPr>
              <p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8381763" y="7361193"/>
                <a:ext cx="1602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666E7EEA-7266-4DA2-982F-80C07FC50B92}"/>
              </a:ext>
            </a:extLst>
          </p:cNvPr>
          <p:cNvGrpSpPr/>
          <p:nvPr/>
        </p:nvGrpSpPr>
        <p:grpSpPr>
          <a:xfrm>
            <a:off x="8934363" y="7383873"/>
            <a:ext cx="219600" cy="187200"/>
            <a:chOff x="8934363" y="7383873"/>
            <a:chExt cx="2196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14:cNvPr>
                <p14:cNvContentPartPr/>
                <p14:nvPr/>
              </p14:nvContentPartPr>
              <p14:xfrm>
                <a:off x="8934363" y="7424913"/>
                <a:ext cx="360" cy="12060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8243" y="7418793"/>
                  <a:ext cx="1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14:cNvPr>
                <p14:cNvContentPartPr/>
                <p14:nvPr/>
              </p14:nvContentPartPr>
              <p14:xfrm>
                <a:off x="9055323" y="7383873"/>
                <a:ext cx="98640" cy="18720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49203" y="7377753"/>
                  <a:ext cx="110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14:cNvPr>
              <p14:cNvContentPartPr/>
              <p14:nvPr/>
            </p14:nvContentPartPr>
            <p14:xfrm>
              <a:off x="9608283" y="7414473"/>
              <a:ext cx="140760" cy="178920"/>
            </p14:xfrm>
          </p:contentPart>
        </mc:Choice>
        <mc:Fallback xmlns="">
          <p:pic>
            <p:nvPicPr>
              <p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02163" y="7408353"/>
                <a:ext cx="153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14:cNvPr>
              <p14:cNvContentPartPr/>
              <p14:nvPr/>
            </p14:nvContentPartPr>
            <p14:xfrm>
              <a:off x="9567603" y="7760793"/>
              <a:ext cx="73800" cy="113760"/>
            </p14:xfrm>
          </p:contentPart>
        </mc:Choice>
        <mc:Fallback xmlns="">
          <p:pic>
            <p:nvPicPr>
              <p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561483" y="7754673"/>
                <a:ext cx="860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9FF9D499-CE64-2136-8D72-F8ABF3806E04}"/>
              </a:ext>
            </a:extLst>
          </p:cNvPr>
          <p:cNvGrpSpPr/>
          <p:nvPr/>
        </p:nvGrpSpPr>
        <p:grpSpPr>
          <a:xfrm>
            <a:off x="9285723" y="7876713"/>
            <a:ext cx="311040" cy="322920"/>
            <a:chOff x="9285723" y="7876713"/>
            <a:chExt cx="3110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14:cNvPr>
                <p14:cNvContentPartPr/>
                <p14:nvPr/>
              </p14:nvContentPartPr>
              <p14:xfrm>
                <a:off x="9285723" y="7876713"/>
                <a:ext cx="121680" cy="199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603" y="7870593"/>
                  <a:ext cx="133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14:cNvPr>
                <p14:cNvContentPartPr/>
                <p14:nvPr/>
              </p14:nvContentPartPr>
              <p14:xfrm>
                <a:off x="9419283" y="8019993"/>
                <a:ext cx="6840" cy="1796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413163" y="8013873"/>
                  <a:ext cx="19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14:cNvPr>
                <p14:cNvContentPartPr/>
                <p14:nvPr/>
              </p14:nvContentPartPr>
              <p14:xfrm>
                <a:off x="9484443" y="7935753"/>
                <a:ext cx="112320" cy="21852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478323" y="7929633"/>
                  <a:ext cx="1245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14:cNvPr>
              <p14:cNvContentPartPr/>
              <p14:nvPr/>
            </p14:nvContentPartPr>
            <p14:xfrm>
              <a:off x="9820683" y="7411953"/>
              <a:ext cx="137880" cy="211320"/>
            </p14:xfrm>
          </p:contentPart>
        </mc:Choice>
        <mc:Fallback xmlns="">
          <p:pic>
            <p:nvPicPr>
              <p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814563" y="7405833"/>
                <a:ext cx="1501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65CCDBAA-DDAD-255A-1D3C-4EEC99C83613}"/>
              </a:ext>
            </a:extLst>
          </p:cNvPr>
          <p:cNvGrpSpPr/>
          <p:nvPr/>
        </p:nvGrpSpPr>
        <p:grpSpPr>
          <a:xfrm>
            <a:off x="1519083" y="3426033"/>
            <a:ext cx="993960" cy="235080"/>
            <a:chOff x="1519083" y="3426033"/>
            <a:chExt cx="9939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14:cNvPr>
                <p14:cNvContentPartPr/>
                <p14:nvPr/>
              </p14:nvContentPartPr>
              <p14:xfrm>
                <a:off x="1519083" y="3447993"/>
                <a:ext cx="105840" cy="21240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512963" y="3441873"/>
                  <a:ext cx="118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14:cNvPr>
                <p14:cNvContentPartPr/>
                <p14:nvPr/>
              </p14:nvContentPartPr>
              <p14:xfrm>
                <a:off x="1695843" y="3492273"/>
                <a:ext cx="56160" cy="1537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89723" y="3486153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14:cNvPr>
                <p14:cNvContentPartPr/>
                <p14:nvPr/>
              </p14:nvContentPartPr>
              <p14:xfrm>
                <a:off x="1806003" y="3536553"/>
                <a:ext cx="103680" cy="11808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99883" y="3530433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14:cNvPr>
                <p14:cNvContentPartPr/>
                <p14:nvPr/>
              </p14:nvContentPartPr>
              <p14:xfrm>
                <a:off x="1938483" y="3489393"/>
                <a:ext cx="62280" cy="13176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932363" y="3483273"/>
                  <a:ext cx="7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14:cNvPr>
                <p14:cNvContentPartPr/>
                <p14:nvPr/>
              </p14:nvContentPartPr>
              <p14:xfrm>
                <a:off x="2049363" y="3529713"/>
                <a:ext cx="57240" cy="10728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043243" y="3523593"/>
                  <a:ext cx="6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14:cNvPr>
                <p14:cNvContentPartPr/>
                <p14:nvPr/>
              </p14:nvContentPartPr>
              <p14:xfrm>
                <a:off x="2225043" y="3439353"/>
                <a:ext cx="120960" cy="2214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218923" y="3433233"/>
                  <a:ext cx="133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14:cNvPr>
                <p14:cNvContentPartPr/>
                <p14:nvPr/>
              </p14:nvContentPartPr>
              <p14:xfrm>
                <a:off x="2379483" y="3426033"/>
                <a:ext cx="133560" cy="23508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373363" y="3419913"/>
                  <a:ext cx="14580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14:cNvPr>
              <p14:cNvContentPartPr/>
              <p14:nvPr/>
            </p14:nvContentPartPr>
            <p14:xfrm>
              <a:off x="9383643" y="6059073"/>
              <a:ext cx="69120" cy="186480"/>
            </p14:xfrm>
          </p:contentPart>
        </mc:Choice>
        <mc:Fallback xmlns="">
          <p:pic>
            <p:nvPicPr>
              <p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377523" y="6052953"/>
                <a:ext cx="81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14:cNvPr>
              <p14:cNvContentPartPr/>
              <p14:nvPr/>
            </p14:nvContentPartPr>
            <p14:xfrm>
              <a:off x="9529083" y="6147273"/>
              <a:ext cx="55440" cy="11232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9522963" y="6141153"/>
                <a:ext cx="67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14:cNvPr>
              <p14:cNvContentPartPr/>
              <p14:nvPr/>
            </p14:nvContentPartPr>
            <p14:xfrm>
              <a:off x="9640323" y="6180393"/>
              <a:ext cx="84600" cy="860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634203" y="6174273"/>
                <a:ext cx="96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14:cNvPr>
              <p14:cNvContentPartPr/>
              <p14:nvPr/>
            </p14:nvContentPartPr>
            <p14:xfrm>
              <a:off x="9760923" y="6148713"/>
              <a:ext cx="58320" cy="98280"/>
            </p14:xfrm>
          </p:contentPart>
        </mc:Choice>
        <mc:Fallback xmlns="">
          <p:pic>
            <p:nvPicPr>
              <p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9754803" y="6142593"/>
                <a:ext cx="705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14:cNvPr>
              <p14:cNvContentPartPr/>
              <p14:nvPr/>
            </p14:nvContentPartPr>
            <p14:xfrm>
              <a:off x="9881883" y="6180393"/>
              <a:ext cx="45000" cy="84240"/>
            </p14:xfrm>
          </p:contentPart>
        </mc:Choice>
        <mc:Fallback xmlns="">
          <p:pic>
            <p:nvPicPr>
              <p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9875763" y="6174273"/>
                <a:ext cx="572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0941749E-1C68-727A-D897-58475DC036B6}"/>
              </a:ext>
            </a:extLst>
          </p:cNvPr>
          <p:cNvGrpSpPr/>
          <p:nvPr/>
        </p:nvGrpSpPr>
        <p:grpSpPr>
          <a:xfrm>
            <a:off x="10058283" y="6037113"/>
            <a:ext cx="365400" cy="245520"/>
            <a:chOff x="10058283" y="6037113"/>
            <a:chExt cx="3654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14:cNvPr>
                <p14:cNvContentPartPr/>
                <p14:nvPr/>
              </p14:nvContentPartPr>
              <p14:xfrm>
                <a:off x="10058283" y="6068433"/>
                <a:ext cx="186480" cy="21420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52163" y="6062313"/>
                  <a:ext cx="198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14:cNvPr>
                <p14:cNvContentPartPr/>
                <p14:nvPr/>
              </p14:nvContentPartPr>
              <p14:xfrm>
                <a:off x="10322523" y="6037113"/>
                <a:ext cx="101160" cy="17064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16403" y="6030993"/>
                  <a:ext cx="113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812FFA40-BC54-E021-84F9-651531DAF257}"/>
              </a:ext>
            </a:extLst>
          </p:cNvPr>
          <p:cNvGrpSpPr/>
          <p:nvPr/>
        </p:nvGrpSpPr>
        <p:grpSpPr>
          <a:xfrm>
            <a:off x="9876843" y="6818673"/>
            <a:ext cx="444960" cy="116280"/>
            <a:chOff x="9876843" y="6818673"/>
            <a:chExt cx="4449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14:cNvPr>
                <p14:cNvContentPartPr/>
                <p14:nvPr/>
              </p14:nvContentPartPr>
              <p14:xfrm>
                <a:off x="9876843" y="6885633"/>
                <a:ext cx="213480" cy="442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70723" y="6879513"/>
                  <a:ext cx="225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14:cNvPr>
                <p14:cNvContentPartPr/>
                <p14:nvPr/>
              </p14:nvContentPartPr>
              <p14:xfrm>
                <a:off x="10190403" y="6818673"/>
                <a:ext cx="131400" cy="11628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184283" y="6812553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941F9930-A621-B94B-0284-7CDBDEB22249}"/>
              </a:ext>
            </a:extLst>
          </p:cNvPr>
          <p:cNvGrpSpPr/>
          <p:nvPr/>
        </p:nvGrpSpPr>
        <p:grpSpPr>
          <a:xfrm>
            <a:off x="10796283" y="6246273"/>
            <a:ext cx="589680" cy="583200"/>
            <a:chOff x="10796283" y="6246273"/>
            <a:chExt cx="58968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14:cNvPr>
                <p14:cNvContentPartPr/>
                <p14:nvPr/>
              </p14:nvContentPartPr>
              <p14:xfrm>
                <a:off x="11115963" y="6246273"/>
                <a:ext cx="9360" cy="1537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109843" y="6240153"/>
                  <a:ext cx="2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14:cNvPr>
                <p14:cNvContentPartPr/>
                <p14:nvPr/>
              </p14:nvContentPartPr>
              <p14:xfrm>
                <a:off x="11204163" y="6250233"/>
                <a:ext cx="114120" cy="17280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98043" y="6244113"/>
                  <a:ext cx="12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14:cNvPr>
                <p14:cNvContentPartPr/>
                <p14:nvPr/>
              </p14:nvContentPartPr>
              <p14:xfrm>
                <a:off x="10976643" y="6499713"/>
                <a:ext cx="84600" cy="1576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70523" y="6493593"/>
                  <a:ext cx="9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14:cNvPr>
                <p14:cNvContentPartPr/>
                <p14:nvPr/>
              </p14:nvContentPartPr>
              <p14:xfrm>
                <a:off x="10796283" y="6663873"/>
                <a:ext cx="124560" cy="16560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90163" y="6657753"/>
                  <a:ext cx="13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14:cNvPr>
                <p14:cNvContentPartPr/>
                <p14:nvPr/>
              </p14:nvContentPartPr>
              <p14:xfrm>
                <a:off x="10851363" y="6752433"/>
                <a:ext cx="131040" cy="34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45243" y="6746313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14:cNvPr>
                <p14:cNvContentPartPr/>
                <p14:nvPr/>
              </p14:nvContentPartPr>
              <p14:xfrm>
                <a:off x="11303163" y="6559113"/>
                <a:ext cx="82800" cy="8424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297043" y="6552993"/>
                  <a:ext cx="95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o 722">
            <a:extLst>
              <a:ext uri="{FF2B5EF4-FFF2-40B4-BE49-F238E27FC236}">
                <a16:creationId xmlns:a16="http://schemas.microsoft.com/office/drawing/2014/main" id="{FBC58EF5-6039-3F13-BEE4-AA55467AF310}"/>
              </a:ext>
            </a:extLst>
          </p:cNvPr>
          <p:cNvGrpSpPr/>
          <p:nvPr/>
        </p:nvGrpSpPr>
        <p:grpSpPr>
          <a:xfrm>
            <a:off x="11435283" y="6697713"/>
            <a:ext cx="218880" cy="153720"/>
            <a:chOff x="11435283" y="6697713"/>
            <a:chExt cx="2188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14:cNvPr>
                <p14:cNvContentPartPr/>
                <p14:nvPr/>
              </p14:nvContentPartPr>
              <p14:xfrm>
                <a:off x="11435283" y="6698073"/>
                <a:ext cx="29880" cy="135360"/>
              </p14:xfrm>
            </p:contentPart>
          </mc:Choice>
          <mc:Fallback xmlns="">
            <p:pic>
              <p:nvPicPr>
                <p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29163" y="6691953"/>
                  <a:ext cx="4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14:cNvPr>
                <p14:cNvContentPartPr/>
                <p14:nvPr/>
              </p14:nvContentPartPr>
              <p14:xfrm>
                <a:off x="11501523" y="6697713"/>
                <a:ext cx="102600" cy="153720"/>
              </p14:xfrm>
            </p:contentPart>
          </mc:Choice>
          <mc:Fallback xmlns="">
            <p:pic>
              <p:nvPicPr>
                <p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95403" y="6691593"/>
                  <a:ext cx="114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14:cNvPr>
                <p14:cNvContentPartPr/>
                <p14:nvPr/>
              </p14:nvContentPartPr>
              <p14:xfrm>
                <a:off x="11567403" y="6774033"/>
                <a:ext cx="86760" cy="34920"/>
              </p14:xfrm>
            </p:contentPart>
          </mc:Choice>
          <mc:Fallback xmlns="">
            <p:pic>
              <p:nvPicPr>
                <p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61283" y="6767913"/>
                  <a:ext cx="990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14:cNvPr>
              <p14:cNvContentPartPr/>
              <p14:nvPr/>
            </p14:nvContentPartPr>
            <p14:xfrm>
              <a:off x="10664523" y="6918393"/>
              <a:ext cx="88200" cy="16524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658403" y="6912273"/>
                <a:ext cx="100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14:cNvPr>
              <p14:cNvContentPartPr/>
              <p14:nvPr/>
            </p14:nvContentPartPr>
            <p14:xfrm>
              <a:off x="10939563" y="6940353"/>
              <a:ext cx="110160" cy="15372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933443" y="6934233"/>
                <a:ext cx="122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14:cNvPr>
              <p14:cNvContentPartPr/>
              <p14:nvPr/>
            </p14:nvContentPartPr>
            <p14:xfrm>
              <a:off x="10500723" y="7225113"/>
              <a:ext cx="84240" cy="21240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0494603" y="7218993"/>
                <a:ext cx="96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14:cNvPr>
              <p14:cNvContentPartPr/>
              <p14:nvPr/>
            </p14:nvContentPartPr>
            <p14:xfrm>
              <a:off x="10879083" y="7236993"/>
              <a:ext cx="147240" cy="19008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10872963" y="7230873"/>
                <a:ext cx="1594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5" name="Gruppo 734">
            <a:extLst>
              <a:ext uri="{FF2B5EF4-FFF2-40B4-BE49-F238E27FC236}">
                <a16:creationId xmlns:a16="http://schemas.microsoft.com/office/drawing/2014/main" id="{E71135B2-6943-87E4-154C-2E0CC4772E51}"/>
              </a:ext>
            </a:extLst>
          </p:cNvPr>
          <p:cNvGrpSpPr/>
          <p:nvPr/>
        </p:nvGrpSpPr>
        <p:grpSpPr>
          <a:xfrm>
            <a:off x="11457243" y="6995433"/>
            <a:ext cx="870120" cy="651600"/>
            <a:chOff x="11457243" y="6995433"/>
            <a:chExt cx="87012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14:cNvPr>
                <p14:cNvContentPartPr/>
                <p14:nvPr/>
              </p14:nvContentPartPr>
              <p14:xfrm>
                <a:off x="11511603" y="6995433"/>
                <a:ext cx="12600" cy="153360"/>
              </p14:xfrm>
            </p:contentPart>
          </mc:Choice>
          <mc:Fallback xmlns="">
            <p:pic>
              <p:nvPicPr>
                <p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505483" y="6989313"/>
                  <a:ext cx="2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14:cNvPr>
                <p14:cNvContentPartPr/>
                <p14:nvPr/>
              </p14:nvContentPartPr>
              <p14:xfrm>
                <a:off x="11743803" y="7028553"/>
                <a:ext cx="162720" cy="1602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737683" y="7022433"/>
                  <a:ext cx="174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14:cNvPr>
                <p14:cNvContentPartPr/>
                <p14:nvPr/>
              </p14:nvContentPartPr>
              <p14:xfrm>
                <a:off x="11457243" y="7281993"/>
                <a:ext cx="360" cy="13140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451123" y="727587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14:cNvPr>
                <p14:cNvContentPartPr/>
                <p14:nvPr/>
              </p14:nvContentPartPr>
              <p14:xfrm>
                <a:off x="11534643" y="7265793"/>
                <a:ext cx="112680" cy="194760"/>
              </p14:xfrm>
            </p:contentPart>
          </mc:Choice>
          <mc:Fallback xmlns="">
            <p:pic>
              <p:nvPicPr>
                <p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528523" y="7259673"/>
                  <a:ext cx="12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14:cNvPr>
                <p14:cNvContentPartPr/>
                <p14:nvPr/>
              </p14:nvContentPartPr>
              <p14:xfrm>
                <a:off x="12015243" y="7216473"/>
                <a:ext cx="113760" cy="188640"/>
              </p14:xfrm>
            </p:contentPart>
          </mc:Choice>
          <mc:Fallback xmlns="">
            <p:pic>
              <p:nvPicPr>
                <p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009123" y="7210353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14:cNvPr>
                <p14:cNvContentPartPr/>
                <p14:nvPr/>
              </p14:nvContentPartPr>
              <p14:xfrm>
                <a:off x="12206763" y="7260393"/>
                <a:ext cx="120600" cy="164880"/>
              </p14:xfrm>
            </p:contentPart>
          </mc:Choice>
          <mc:Fallback xmlns="">
            <p:pic>
              <p:nvPicPr>
                <p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2200643" y="7254273"/>
                  <a:ext cx="13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14:cNvPr>
                <p14:cNvContentPartPr/>
                <p14:nvPr/>
              </p14:nvContentPartPr>
              <p14:xfrm>
                <a:off x="12031083" y="7479633"/>
                <a:ext cx="98280" cy="167400"/>
              </p14:xfrm>
            </p:contentPart>
          </mc:Choice>
          <mc:Fallback xmlns="">
            <p:pic>
              <p:nvPicPr>
                <p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2024963" y="7473513"/>
                  <a:ext cx="110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uppo 738">
            <a:extLst>
              <a:ext uri="{FF2B5EF4-FFF2-40B4-BE49-F238E27FC236}">
                <a16:creationId xmlns:a16="http://schemas.microsoft.com/office/drawing/2014/main" id="{530D5E9E-7BC6-EA50-B54D-46B871654953}"/>
              </a:ext>
            </a:extLst>
          </p:cNvPr>
          <p:cNvGrpSpPr/>
          <p:nvPr/>
        </p:nvGrpSpPr>
        <p:grpSpPr>
          <a:xfrm>
            <a:off x="11836323" y="7718673"/>
            <a:ext cx="284760" cy="256680"/>
            <a:chOff x="11836323" y="7718673"/>
            <a:chExt cx="2847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14:cNvPr>
                <p14:cNvContentPartPr/>
                <p14:nvPr/>
              </p14:nvContentPartPr>
              <p14:xfrm>
                <a:off x="11836323" y="7718673"/>
                <a:ext cx="91800" cy="13572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830203" y="7712553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14:cNvPr>
                <p14:cNvContentPartPr/>
                <p14:nvPr/>
              </p14:nvContentPartPr>
              <p14:xfrm>
                <a:off x="11931003" y="7843953"/>
                <a:ext cx="29520" cy="131400"/>
              </p14:xfrm>
            </p:contentPart>
          </mc:Choice>
          <mc:Fallback xmlns="">
            <p:pic>
              <p:nvPicPr>
                <p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924883" y="7837833"/>
                  <a:ext cx="4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14:cNvPr>
                <p14:cNvContentPartPr/>
                <p14:nvPr/>
              </p14:nvContentPartPr>
              <p14:xfrm>
                <a:off x="12028203" y="7812273"/>
                <a:ext cx="92880" cy="151560"/>
              </p14:xfrm>
            </p:contentPart>
          </mc:Choice>
          <mc:Fallback xmlns="">
            <p:pic>
              <p:nvPicPr>
                <p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2022083" y="7806153"/>
                  <a:ext cx="10512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82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14:cNvPr>
              <p14:cNvContentPartPr/>
              <p14:nvPr/>
            </p14:nvContentPartPr>
            <p14:xfrm>
              <a:off x="165123" y="836913"/>
              <a:ext cx="468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03" y="830793"/>
                <a:ext cx="169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C2540EA2-D22E-60C8-F4C8-83CE6A3FD9E5}"/>
              </a:ext>
            </a:extLst>
          </p:cNvPr>
          <p:cNvGrpSpPr/>
          <p:nvPr/>
        </p:nvGrpSpPr>
        <p:grpSpPr>
          <a:xfrm>
            <a:off x="153243" y="947433"/>
            <a:ext cx="749160" cy="204120"/>
            <a:chOff x="153243" y="947433"/>
            <a:chExt cx="7491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14:cNvPr>
                <p14:cNvContentPartPr/>
                <p14:nvPr/>
              </p14:nvContentPartPr>
              <p14:xfrm>
                <a:off x="153243" y="993153"/>
                <a:ext cx="23400" cy="129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23" y="987033"/>
                  <a:ext cx="3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14:cNvPr>
                <p14:cNvContentPartPr/>
                <p14:nvPr/>
              </p14:nvContentPartPr>
              <p14:xfrm>
                <a:off x="229563" y="999993"/>
                <a:ext cx="113400" cy="1130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43" y="993873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14:cNvPr>
                <p14:cNvContentPartPr/>
                <p14:nvPr/>
              </p14:nvContentPartPr>
              <p14:xfrm>
                <a:off x="352323" y="951753"/>
                <a:ext cx="93600" cy="1292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203" y="945633"/>
                  <a:ext cx="105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14:cNvPr>
                <p14:cNvContentPartPr/>
                <p14:nvPr/>
              </p14:nvContentPartPr>
              <p14:xfrm>
                <a:off x="528723" y="947433"/>
                <a:ext cx="66240" cy="1785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2603" y="941313"/>
                  <a:ext cx="7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14:cNvPr>
                <p14:cNvContentPartPr/>
                <p14:nvPr/>
              </p14:nvContentPartPr>
              <p14:xfrm>
                <a:off x="643923" y="989913"/>
                <a:ext cx="68400" cy="1465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803" y="983793"/>
                  <a:ext cx="8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14:cNvPr>
                <p14:cNvContentPartPr/>
                <p14:nvPr/>
              </p14:nvContentPartPr>
              <p14:xfrm>
                <a:off x="793323" y="958233"/>
                <a:ext cx="109080" cy="1933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203" y="952113"/>
                  <a:ext cx="1213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11FDA6D-7DAC-D0BD-BF17-A9D99FAFC1F7}"/>
              </a:ext>
            </a:extLst>
          </p:cNvPr>
          <p:cNvGrpSpPr/>
          <p:nvPr/>
        </p:nvGrpSpPr>
        <p:grpSpPr>
          <a:xfrm>
            <a:off x="42363" y="1253433"/>
            <a:ext cx="311400" cy="401760"/>
            <a:chOff x="42363" y="1253433"/>
            <a:chExt cx="3114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14:cNvPr>
                <p14:cNvContentPartPr/>
                <p14:nvPr/>
              </p14:nvContentPartPr>
              <p14:xfrm>
                <a:off x="112203" y="1395993"/>
                <a:ext cx="119160" cy="182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83" y="1389873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14:cNvPr>
                <p14:cNvContentPartPr/>
                <p14:nvPr/>
              </p14:nvContentPartPr>
              <p14:xfrm>
                <a:off x="42363" y="1253433"/>
                <a:ext cx="311400" cy="4017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43" y="1247313"/>
                  <a:ext cx="3236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11B8EB3-821D-48BB-C6B3-B60E2B714811}"/>
              </a:ext>
            </a:extLst>
          </p:cNvPr>
          <p:cNvGrpSpPr/>
          <p:nvPr/>
        </p:nvGrpSpPr>
        <p:grpSpPr>
          <a:xfrm>
            <a:off x="505323" y="1265673"/>
            <a:ext cx="466920" cy="409320"/>
            <a:chOff x="505323" y="1265673"/>
            <a:chExt cx="466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14:cNvPr>
                <p14:cNvContentPartPr/>
                <p14:nvPr/>
              </p14:nvContentPartPr>
              <p14:xfrm>
                <a:off x="639243" y="1365393"/>
                <a:ext cx="131760" cy="2228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123" y="1359273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14:cNvPr>
                <p14:cNvContentPartPr/>
                <p14:nvPr/>
              </p14:nvContentPartPr>
              <p14:xfrm>
                <a:off x="505323" y="1265673"/>
                <a:ext cx="466920" cy="4093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203" y="1259553"/>
                  <a:ext cx="479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36E3490-E45C-A842-67AC-2339F33895FE}"/>
              </a:ext>
            </a:extLst>
          </p:cNvPr>
          <p:cNvGrpSpPr/>
          <p:nvPr/>
        </p:nvGrpSpPr>
        <p:grpSpPr>
          <a:xfrm>
            <a:off x="1883763" y="936273"/>
            <a:ext cx="868680" cy="795960"/>
            <a:chOff x="1883763" y="936273"/>
            <a:chExt cx="86868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14:cNvPr>
                <p14:cNvContentPartPr/>
                <p14:nvPr/>
              </p14:nvContentPartPr>
              <p14:xfrm>
                <a:off x="1883763" y="1057233"/>
                <a:ext cx="20160" cy="1425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7643" y="105111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14:cNvPr>
                <p14:cNvContentPartPr/>
                <p14:nvPr/>
              </p14:nvContentPartPr>
              <p14:xfrm>
                <a:off x="1905723" y="936273"/>
                <a:ext cx="1404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9603" y="930153"/>
                  <a:ext cx="26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14:cNvPr>
                <p14:cNvContentPartPr/>
                <p14:nvPr/>
              </p14:nvContentPartPr>
              <p14:xfrm>
                <a:off x="1981323" y="1037073"/>
                <a:ext cx="123840" cy="117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5203" y="1030953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14:cNvPr>
                <p14:cNvContentPartPr/>
                <p14:nvPr/>
              </p14:nvContentPartPr>
              <p14:xfrm>
                <a:off x="2137203" y="1014393"/>
                <a:ext cx="78120" cy="13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1083" y="1008273"/>
                  <a:ext cx="90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14:cNvPr>
                <p14:cNvContentPartPr/>
                <p14:nvPr/>
              </p14:nvContentPartPr>
              <p14:xfrm>
                <a:off x="2290923" y="961113"/>
                <a:ext cx="77760" cy="217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4803" y="954993"/>
                  <a:ext cx="9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14:cNvPr>
                <p14:cNvContentPartPr/>
                <p14:nvPr/>
              </p14:nvContentPartPr>
              <p14:xfrm>
                <a:off x="2478843" y="961833"/>
                <a:ext cx="118440" cy="2264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2723" y="955713"/>
                  <a:ext cx="13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14:cNvPr>
                <p14:cNvContentPartPr/>
                <p14:nvPr/>
              </p14:nvContentPartPr>
              <p14:xfrm>
                <a:off x="2666043" y="958233"/>
                <a:ext cx="86400" cy="1688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59923" y="952113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14:cNvPr>
                <p14:cNvContentPartPr/>
                <p14:nvPr/>
              </p14:nvContentPartPr>
              <p14:xfrm>
                <a:off x="2202363" y="1331193"/>
                <a:ext cx="104040" cy="2109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6243" y="1325073"/>
                  <a:ext cx="11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14:cNvPr>
                <p14:cNvContentPartPr/>
                <p14:nvPr/>
              </p14:nvContentPartPr>
              <p14:xfrm>
                <a:off x="2124603" y="1258113"/>
                <a:ext cx="323640" cy="3517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8483" y="1251993"/>
                  <a:ext cx="33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14:cNvPr>
                <p14:cNvContentPartPr/>
                <p14:nvPr/>
              </p14:nvContentPartPr>
              <p14:xfrm>
                <a:off x="2379483" y="1530993"/>
                <a:ext cx="153720" cy="201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3363" y="1524873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E8862A4-5690-FC99-CB6A-DB2CC83BCD42}"/>
              </a:ext>
            </a:extLst>
          </p:cNvPr>
          <p:cNvGrpSpPr/>
          <p:nvPr/>
        </p:nvGrpSpPr>
        <p:grpSpPr>
          <a:xfrm>
            <a:off x="2510883" y="1709553"/>
            <a:ext cx="388440" cy="439560"/>
            <a:chOff x="2510883" y="1709553"/>
            <a:chExt cx="3884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14:cNvPr>
                <p14:cNvContentPartPr/>
                <p14:nvPr/>
              </p14:nvContentPartPr>
              <p14:xfrm>
                <a:off x="2551923" y="1806753"/>
                <a:ext cx="178920" cy="234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803" y="1800633"/>
                  <a:ext cx="19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14:cNvPr>
                <p14:cNvContentPartPr/>
                <p14:nvPr/>
              </p14:nvContentPartPr>
              <p14:xfrm>
                <a:off x="2510883" y="1709553"/>
                <a:ext cx="388440" cy="4395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4763" y="1703433"/>
                  <a:ext cx="40068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B33CB1CE-17F8-FDF4-04D7-69964646A955}"/>
              </a:ext>
            </a:extLst>
          </p:cNvPr>
          <p:cNvGrpSpPr/>
          <p:nvPr/>
        </p:nvGrpSpPr>
        <p:grpSpPr>
          <a:xfrm>
            <a:off x="4053843" y="826113"/>
            <a:ext cx="1135800" cy="968400"/>
            <a:chOff x="4053843" y="826113"/>
            <a:chExt cx="1135800" cy="9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14:cNvPr>
                <p14:cNvContentPartPr/>
                <p14:nvPr/>
              </p14:nvContentPartPr>
              <p14:xfrm>
                <a:off x="4053843" y="969393"/>
                <a:ext cx="21600" cy="1425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7723" y="963273"/>
                  <a:ext cx="3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14:cNvPr>
                <p14:cNvContentPartPr/>
                <p14:nvPr/>
              </p14:nvContentPartPr>
              <p14:xfrm>
                <a:off x="4087323" y="826113"/>
                <a:ext cx="468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1203" y="8199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14:cNvPr>
                <p14:cNvContentPartPr/>
                <p14:nvPr/>
              </p14:nvContentPartPr>
              <p14:xfrm>
                <a:off x="4175163" y="970473"/>
                <a:ext cx="178200" cy="10800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69043" y="964353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14:cNvPr>
                <p14:cNvContentPartPr/>
                <p14:nvPr/>
              </p14:nvContentPartPr>
              <p14:xfrm>
                <a:off x="4395843" y="958953"/>
                <a:ext cx="115200" cy="143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9723" y="952833"/>
                  <a:ext cx="12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14:cNvPr>
                <p14:cNvContentPartPr/>
                <p14:nvPr/>
              </p14:nvContentPartPr>
              <p14:xfrm>
                <a:off x="4602123" y="897033"/>
                <a:ext cx="79920" cy="2480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96003" y="890913"/>
                  <a:ext cx="92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14:cNvPr>
                <p14:cNvContentPartPr/>
                <p14:nvPr/>
              </p14:nvContentPartPr>
              <p14:xfrm>
                <a:off x="4754763" y="903153"/>
                <a:ext cx="27000" cy="2491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8643" y="897033"/>
                  <a:ext cx="3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14:cNvPr>
                <p14:cNvContentPartPr/>
                <p14:nvPr/>
              </p14:nvContentPartPr>
              <p14:xfrm>
                <a:off x="4869243" y="969033"/>
                <a:ext cx="99720" cy="2192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3123" y="962913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14:cNvPr>
                <p14:cNvContentPartPr/>
                <p14:nvPr/>
              </p14:nvContentPartPr>
              <p14:xfrm>
                <a:off x="4913163" y="1081713"/>
                <a:ext cx="100800" cy="9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07043" y="1075593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14:cNvPr>
                <p14:cNvContentPartPr/>
                <p14:nvPr/>
              </p14:nvContentPartPr>
              <p14:xfrm>
                <a:off x="5089563" y="936273"/>
                <a:ext cx="100080" cy="219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3443" y="930153"/>
                  <a:ext cx="11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14:cNvPr>
                <p14:cNvContentPartPr/>
                <p14:nvPr/>
              </p14:nvContentPartPr>
              <p14:xfrm>
                <a:off x="4283883" y="1321833"/>
                <a:ext cx="113400" cy="2214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7763" y="1315713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14:cNvPr>
                <p14:cNvContentPartPr/>
                <p14:nvPr/>
              </p14:nvContentPartPr>
              <p14:xfrm>
                <a:off x="4184523" y="1211673"/>
                <a:ext cx="344880" cy="4388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78403" y="1205553"/>
                  <a:ext cx="35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14:cNvPr>
                <p14:cNvContentPartPr/>
                <p14:nvPr/>
              </p14:nvContentPartPr>
              <p14:xfrm>
                <a:off x="4494843" y="1652313"/>
                <a:ext cx="75960" cy="1422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88723" y="1646193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E029BD-7DB5-E0C0-6CA1-E66A51F87BF9}"/>
              </a:ext>
            </a:extLst>
          </p:cNvPr>
          <p:cNvGrpSpPr/>
          <p:nvPr/>
        </p:nvGrpSpPr>
        <p:grpSpPr>
          <a:xfrm>
            <a:off x="4504563" y="1739073"/>
            <a:ext cx="322920" cy="429840"/>
            <a:chOff x="4504563" y="1739073"/>
            <a:chExt cx="322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14:cNvPr>
                <p14:cNvContentPartPr/>
                <p14:nvPr/>
              </p14:nvContentPartPr>
              <p14:xfrm>
                <a:off x="4525083" y="1818273"/>
                <a:ext cx="182160" cy="234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18963" y="1812153"/>
                  <a:ext cx="194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14:cNvPr>
                <p14:cNvContentPartPr/>
                <p14:nvPr/>
              </p14:nvContentPartPr>
              <p14:xfrm>
                <a:off x="4504563" y="1739073"/>
                <a:ext cx="322920" cy="4298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98443" y="1732953"/>
                  <a:ext cx="33516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14:cNvPr>
              <p14:cNvContentPartPr/>
              <p14:nvPr/>
            </p14:nvContentPartPr>
            <p14:xfrm>
              <a:off x="4737123" y="2181153"/>
              <a:ext cx="107280" cy="13896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31003" y="2175033"/>
                <a:ext cx="1195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uppo 457">
            <a:extLst>
              <a:ext uri="{FF2B5EF4-FFF2-40B4-BE49-F238E27FC236}">
                <a16:creationId xmlns:a16="http://schemas.microsoft.com/office/drawing/2014/main" id="{0939D624-E387-4F12-A8F9-3443D016F66D}"/>
              </a:ext>
            </a:extLst>
          </p:cNvPr>
          <p:cNvGrpSpPr/>
          <p:nvPr/>
        </p:nvGrpSpPr>
        <p:grpSpPr>
          <a:xfrm>
            <a:off x="4757283" y="2303193"/>
            <a:ext cx="498240" cy="453600"/>
            <a:chOff x="4757283" y="2303193"/>
            <a:chExt cx="49824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14:cNvPr>
                <p14:cNvContentPartPr/>
                <p14:nvPr/>
              </p14:nvContentPartPr>
              <p14:xfrm>
                <a:off x="4869243" y="2367633"/>
                <a:ext cx="24120" cy="23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63123" y="2361513"/>
                  <a:ext cx="3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14:cNvPr>
                <p14:cNvContentPartPr/>
                <p14:nvPr/>
              </p14:nvContentPartPr>
              <p14:xfrm>
                <a:off x="4968243" y="2434953"/>
                <a:ext cx="110520" cy="2124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2123" y="2428833"/>
                  <a:ext cx="12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14:cNvPr>
                <p14:cNvContentPartPr/>
                <p14:nvPr/>
              </p14:nvContentPartPr>
              <p14:xfrm>
                <a:off x="5023683" y="2557713"/>
                <a:ext cx="86400" cy="3132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2551593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14:cNvPr>
                <p14:cNvContentPartPr/>
                <p14:nvPr/>
              </p14:nvContentPartPr>
              <p14:xfrm>
                <a:off x="4757283" y="2303193"/>
                <a:ext cx="498240" cy="4536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51163" y="2297073"/>
                  <a:ext cx="510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uppo 461">
            <a:extLst>
              <a:ext uri="{FF2B5EF4-FFF2-40B4-BE49-F238E27FC236}">
                <a16:creationId xmlns:a16="http://schemas.microsoft.com/office/drawing/2014/main" id="{D4294872-A53A-6D87-AEDC-AE25742D87F8}"/>
              </a:ext>
            </a:extLst>
          </p:cNvPr>
          <p:cNvGrpSpPr/>
          <p:nvPr/>
        </p:nvGrpSpPr>
        <p:grpSpPr>
          <a:xfrm>
            <a:off x="5043843" y="1762473"/>
            <a:ext cx="369000" cy="108720"/>
            <a:chOff x="5043843" y="1762473"/>
            <a:chExt cx="36900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14:cNvPr>
                <p14:cNvContentPartPr/>
                <p14:nvPr/>
              </p14:nvContentPartPr>
              <p14:xfrm>
                <a:off x="5043843" y="1828353"/>
                <a:ext cx="133200" cy="36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7723" y="1822233"/>
                  <a:ext cx="145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14:cNvPr>
                <p14:cNvContentPartPr/>
                <p14:nvPr/>
              </p14:nvContentPartPr>
              <p14:xfrm>
                <a:off x="5244003" y="1762473"/>
                <a:ext cx="168840" cy="10872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7883" y="1756353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A9A297E1-9228-510D-B47E-ABB838B9C0ED}"/>
              </a:ext>
            </a:extLst>
          </p:cNvPr>
          <p:cNvGrpSpPr/>
          <p:nvPr/>
        </p:nvGrpSpPr>
        <p:grpSpPr>
          <a:xfrm>
            <a:off x="6190803" y="1136433"/>
            <a:ext cx="395280" cy="461880"/>
            <a:chOff x="6190803" y="1136433"/>
            <a:chExt cx="3952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14:cNvPr>
                <p14:cNvContentPartPr/>
                <p14:nvPr/>
              </p14:nvContentPartPr>
              <p14:xfrm>
                <a:off x="6315363" y="1244793"/>
                <a:ext cx="138960" cy="13500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9243" y="1238673"/>
                  <a:ext cx="151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14:cNvPr>
                <p14:cNvContentPartPr/>
                <p14:nvPr/>
              </p14:nvContentPartPr>
              <p14:xfrm>
                <a:off x="6190803" y="1136433"/>
                <a:ext cx="377280" cy="372240"/>
              </p14:xfrm>
            </p:contentPart>
          </mc:Choice>
          <mc:Fallback xmlns=""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84683" y="1130313"/>
                  <a:ext cx="389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14:cNvPr>
                <p14:cNvContentPartPr/>
                <p14:nvPr/>
              </p14:nvContentPartPr>
              <p14:xfrm>
                <a:off x="6230403" y="1498233"/>
                <a:ext cx="71280" cy="982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24283" y="1492113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14:cNvPr>
                <p14:cNvContentPartPr/>
                <p14:nvPr/>
              </p14:nvContentPartPr>
              <p14:xfrm>
                <a:off x="6499683" y="1464753"/>
                <a:ext cx="86400" cy="13356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3563" y="1458633"/>
                  <a:ext cx="98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E6838179-8AA0-0095-780E-2F1BC6733950}"/>
              </a:ext>
            </a:extLst>
          </p:cNvPr>
          <p:cNvGrpSpPr/>
          <p:nvPr/>
        </p:nvGrpSpPr>
        <p:grpSpPr>
          <a:xfrm>
            <a:off x="5947443" y="1629273"/>
            <a:ext cx="1073160" cy="397800"/>
            <a:chOff x="5947443" y="1629273"/>
            <a:chExt cx="107316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14:cNvPr>
                <p14:cNvContentPartPr/>
                <p14:nvPr/>
              </p14:nvContentPartPr>
              <p14:xfrm>
                <a:off x="6027003" y="1749873"/>
                <a:ext cx="130680" cy="19008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20883" y="1743753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14:cNvPr>
                <p14:cNvContentPartPr/>
                <p14:nvPr/>
              </p14:nvContentPartPr>
              <p14:xfrm>
                <a:off x="5947443" y="1640073"/>
                <a:ext cx="366840" cy="35424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1323" y="1633953"/>
                  <a:ext cx="37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14:cNvPr>
                <p14:cNvContentPartPr/>
                <p14:nvPr/>
              </p14:nvContentPartPr>
              <p14:xfrm>
                <a:off x="6603363" y="1729353"/>
                <a:ext cx="7200" cy="1576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97243" y="1723233"/>
                  <a:ext cx="19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14:cNvPr>
                <p14:cNvContentPartPr/>
                <p14:nvPr/>
              </p14:nvContentPartPr>
              <p14:xfrm>
                <a:off x="6709203" y="1750953"/>
                <a:ext cx="112680" cy="1652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3083" y="1744833"/>
                  <a:ext cx="12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14:cNvPr>
                <p14:cNvContentPartPr/>
                <p14:nvPr/>
              </p14:nvContentPartPr>
              <p14:xfrm>
                <a:off x="6786243" y="1830513"/>
                <a:ext cx="63720" cy="205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123" y="1824393"/>
                  <a:ext cx="75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14:cNvPr>
                <p14:cNvContentPartPr/>
                <p14:nvPr/>
              </p14:nvContentPartPr>
              <p14:xfrm>
                <a:off x="6498963" y="1629273"/>
                <a:ext cx="521640" cy="397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2843" y="1623153"/>
                  <a:ext cx="5338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134EC891-11FB-503C-C6AD-4C3D25EBD1A4}"/>
              </a:ext>
            </a:extLst>
          </p:cNvPr>
          <p:cNvGrpSpPr/>
          <p:nvPr/>
        </p:nvGrpSpPr>
        <p:grpSpPr>
          <a:xfrm>
            <a:off x="5605443" y="741873"/>
            <a:ext cx="851040" cy="196920"/>
            <a:chOff x="5605443" y="741873"/>
            <a:chExt cx="8510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14:cNvPr>
                <p14:cNvContentPartPr/>
                <p14:nvPr/>
              </p14:nvContentPartPr>
              <p14:xfrm>
                <a:off x="5605443" y="741873"/>
                <a:ext cx="134280" cy="151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99323" y="735753"/>
                  <a:ext cx="14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14:cNvPr>
                <p14:cNvContentPartPr/>
                <p14:nvPr/>
              </p14:nvContentPartPr>
              <p14:xfrm>
                <a:off x="5748723" y="819273"/>
                <a:ext cx="158040" cy="964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2603" y="813153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14:cNvPr>
                <p14:cNvContentPartPr/>
                <p14:nvPr/>
              </p14:nvContentPartPr>
              <p14:xfrm>
                <a:off x="5926923" y="803793"/>
                <a:ext cx="117360" cy="121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20803" y="797673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14:cNvPr>
                <p14:cNvContentPartPr/>
                <p14:nvPr/>
              </p14:nvContentPartPr>
              <p14:xfrm>
                <a:off x="6085323" y="868593"/>
                <a:ext cx="116640" cy="702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9203" y="862473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14:cNvPr>
                <p14:cNvContentPartPr/>
                <p14:nvPr/>
              </p14:nvContentPartPr>
              <p14:xfrm>
                <a:off x="6346683" y="772473"/>
                <a:ext cx="109800" cy="143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40563" y="766353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528CA355-93E2-F533-BEB6-7214C1700C5C}"/>
              </a:ext>
            </a:extLst>
          </p:cNvPr>
          <p:cNvGrpSpPr/>
          <p:nvPr/>
        </p:nvGrpSpPr>
        <p:grpSpPr>
          <a:xfrm>
            <a:off x="8615043" y="814953"/>
            <a:ext cx="851040" cy="332280"/>
            <a:chOff x="8615043" y="814953"/>
            <a:chExt cx="8510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14:cNvPr>
                <p14:cNvContentPartPr/>
                <p14:nvPr/>
              </p14:nvContentPartPr>
              <p14:xfrm>
                <a:off x="8615043" y="1057233"/>
                <a:ext cx="13320" cy="1584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08923" y="1051113"/>
                  <a:ext cx="2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14:cNvPr>
                <p14:cNvContentPartPr/>
                <p14:nvPr/>
              </p14:nvContentPartPr>
              <p14:xfrm>
                <a:off x="8637003" y="969393"/>
                <a:ext cx="18720" cy="149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30883" y="963273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14:cNvPr>
                <p14:cNvContentPartPr/>
                <p14:nvPr/>
              </p14:nvContentPartPr>
              <p14:xfrm>
                <a:off x="8658963" y="814953"/>
                <a:ext cx="360" cy="201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52843" y="808833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14:cNvPr>
                <p14:cNvContentPartPr/>
                <p14:nvPr/>
              </p14:nvContentPartPr>
              <p14:xfrm>
                <a:off x="8714043" y="957153"/>
                <a:ext cx="93600" cy="1004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07923" y="951033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14:cNvPr>
                <p14:cNvContentPartPr/>
                <p14:nvPr/>
              </p14:nvContentPartPr>
              <p14:xfrm>
                <a:off x="8846523" y="934833"/>
                <a:ext cx="62640" cy="1303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0403" y="928713"/>
                  <a:ext cx="74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14:cNvPr>
                <p14:cNvContentPartPr/>
                <p14:nvPr/>
              </p14:nvContentPartPr>
              <p14:xfrm>
                <a:off x="8977923" y="879753"/>
                <a:ext cx="67320" cy="2214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1803" y="873633"/>
                  <a:ext cx="79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14:cNvPr>
                <p14:cNvContentPartPr/>
                <p14:nvPr/>
              </p14:nvContentPartPr>
              <p14:xfrm>
                <a:off x="9120843" y="925113"/>
                <a:ext cx="29520" cy="1814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14723" y="918993"/>
                  <a:ext cx="41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14:cNvPr>
                <p14:cNvContentPartPr/>
                <p14:nvPr/>
              </p14:nvContentPartPr>
              <p14:xfrm>
                <a:off x="9210123" y="970473"/>
                <a:ext cx="106560" cy="17676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04003" y="964353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14:cNvPr>
                <p14:cNvContentPartPr/>
                <p14:nvPr/>
              </p14:nvContentPartPr>
              <p14:xfrm>
                <a:off x="9386163" y="925113"/>
                <a:ext cx="79920" cy="20232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80043" y="918993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3D5CE79D-E8E3-FD6B-CD63-78B0D82D97A5}"/>
              </a:ext>
            </a:extLst>
          </p:cNvPr>
          <p:cNvGrpSpPr/>
          <p:nvPr/>
        </p:nvGrpSpPr>
        <p:grpSpPr>
          <a:xfrm>
            <a:off x="10033083" y="969753"/>
            <a:ext cx="497880" cy="593280"/>
            <a:chOff x="10033083" y="969753"/>
            <a:chExt cx="4978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14:cNvPr>
                <p14:cNvContentPartPr/>
                <p14:nvPr/>
              </p14:nvContentPartPr>
              <p14:xfrm>
                <a:off x="10230723" y="1059393"/>
                <a:ext cx="115920" cy="1544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4603" y="1053273"/>
                  <a:ext cx="128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14:cNvPr>
                <p14:cNvContentPartPr/>
                <p14:nvPr/>
              </p14:nvContentPartPr>
              <p14:xfrm>
                <a:off x="10143963" y="969753"/>
                <a:ext cx="366480" cy="3873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37843" y="963633"/>
                  <a:ext cx="37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14:cNvPr>
                <p14:cNvContentPartPr/>
                <p14:nvPr/>
              </p14:nvContentPartPr>
              <p14:xfrm>
                <a:off x="10033083" y="1299513"/>
                <a:ext cx="151920" cy="161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26963" y="1293393"/>
                  <a:ext cx="164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14:cNvPr>
                <p14:cNvContentPartPr/>
                <p14:nvPr/>
              </p14:nvContentPartPr>
              <p14:xfrm>
                <a:off x="10410723" y="1343793"/>
                <a:ext cx="120240" cy="219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04603" y="1337673"/>
                  <a:ext cx="1324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01A8F4D7-6A21-41C7-6997-70CF3ACCD71A}"/>
              </a:ext>
            </a:extLst>
          </p:cNvPr>
          <p:cNvGrpSpPr/>
          <p:nvPr/>
        </p:nvGrpSpPr>
        <p:grpSpPr>
          <a:xfrm>
            <a:off x="9714483" y="1429113"/>
            <a:ext cx="444960" cy="390240"/>
            <a:chOff x="9714483" y="1429113"/>
            <a:chExt cx="4449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14:cNvPr>
                <p14:cNvContentPartPr/>
                <p14:nvPr/>
              </p14:nvContentPartPr>
              <p14:xfrm>
                <a:off x="9861003" y="1578153"/>
                <a:ext cx="100080" cy="174240"/>
              </p14:xfrm>
            </p:contentPart>
          </mc:Choice>
          <mc:Fallback xmlns=""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54883" y="1572033"/>
                  <a:ext cx="112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14:cNvPr>
                <p14:cNvContentPartPr/>
                <p14:nvPr/>
              </p14:nvContentPartPr>
              <p14:xfrm>
                <a:off x="9714483" y="1429113"/>
                <a:ext cx="444960" cy="390240"/>
              </p14:xfrm>
            </p:contentPart>
          </mc:Choice>
          <mc:Fallback xmlns=""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08363" y="1422993"/>
                  <a:ext cx="4572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C3391F83-F449-A082-7300-8BA1A252F5BD}"/>
              </a:ext>
            </a:extLst>
          </p:cNvPr>
          <p:cNvGrpSpPr/>
          <p:nvPr/>
        </p:nvGrpSpPr>
        <p:grpSpPr>
          <a:xfrm>
            <a:off x="10343403" y="1520193"/>
            <a:ext cx="718920" cy="816480"/>
            <a:chOff x="10343403" y="1520193"/>
            <a:chExt cx="718920" cy="81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14:cNvPr>
                <p14:cNvContentPartPr/>
                <p14:nvPr/>
              </p14:nvContentPartPr>
              <p14:xfrm>
                <a:off x="10542843" y="1575993"/>
                <a:ext cx="126000" cy="15948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6723" y="1569873"/>
                  <a:ext cx="13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14:cNvPr>
                <p14:cNvContentPartPr/>
                <p14:nvPr/>
              </p14:nvContentPartPr>
              <p14:xfrm>
                <a:off x="10741563" y="1591113"/>
                <a:ext cx="128160" cy="1598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35443" y="1584993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14:cNvPr>
                <p14:cNvContentPartPr/>
                <p14:nvPr/>
              </p14:nvContentPartPr>
              <p14:xfrm>
                <a:off x="10818603" y="1663473"/>
                <a:ext cx="97920" cy="3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12483" y="1657353"/>
                  <a:ext cx="11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14:cNvPr>
                <p14:cNvContentPartPr/>
                <p14:nvPr/>
              </p14:nvContentPartPr>
              <p14:xfrm>
                <a:off x="10486683" y="1520193"/>
                <a:ext cx="575640" cy="28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80563" y="1514073"/>
                  <a:ext cx="58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14:cNvPr>
                <p14:cNvContentPartPr/>
                <p14:nvPr/>
              </p14:nvContentPartPr>
              <p14:xfrm>
                <a:off x="10609083" y="1795593"/>
                <a:ext cx="88560" cy="16416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63" y="1789473"/>
                  <a:ext cx="100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14:cNvPr>
                <p14:cNvContentPartPr/>
                <p14:nvPr/>
              </p14:nvContentPartPr>
              <p14:xfrm>
                <a:off x="10433043" y="2126073"/>
                <a:ext cx="29520" cy="135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26923" y="2119953"/>
                  <a:ext cx="41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14:cNvPr>
                <p14:cNvContentPartPr/>
                <p14:nvPr/>
              </p14:nvContentPartPr>
              <p14:xfrm>
                <a:off x="10498563" y="2092953"/>
                <a:ext cx="120240" cy="190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92443" y="2086833"/>
                  <a:ext cx="132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14:cNvPr>
                <p14:cNvContentPartPr/>
                <p14:nvPr/>
              </p14:nvContentPartPr>
              <p14:xfrm>
                <a:off x="10343403" y="1960473"/>
                <a:ext cx="389160" cy="3762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7283" y="1954353"/>
                  <a:ext cx="4014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840E02A2-C5FC-51FB-7FF1-07E4A848B1AC}"/>
              </a:ext>
            </a:extLst>
          </p:cNvPr>
          <p:cNvGrpSpPr/>
          <p:nvPr/>
        </p:nvGrpSpPr>
        <p:grpSpPr>
          <a:xfrm>
            <a:off x="11347443" y="1575273"/>
            <a:ext cx="371160" cy="99720"/>
            <a:chOff x="11347443" y="1575273"/>
            <a:chExt cx="37116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14:cNvPr>
                <p14:cNvContentPartPr/>
                <p14:nvPr/>
              </p14:nvContentPartPr>
              <p14:xfrm>
                <a:off x="11347443" y="1629633"/>
                <a:ext cx="137880" cy="12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41323" y="1623513"/>
                  <a:ext cx="150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14:cNvPr>
                <p14:cNvContentPartPr/>
                <p14:nvPr/>
              </p14:nvContentPartPr>
              <p14:xfrm>
                <a:off x="11567403" y="1575273"/>
                <a:ext cx="151200" cy="9972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61283" y="1569153"/>
                  <a:ext cx="1634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po 163">
            <a:extLst>
              <a:ext uri="{FF2B5EF4-FFF2-40B4-BE49-F238E27FC236}">
                <a16:creationId xmlns:a16="http://schemas.microsoft.com/office/drawing/2014/main" id="{75B428CF-7C81-A71C-C728-F05750137719}"/>
              </a:ext>
            </a:extLst>
          </p:cNvPr>
          <p:cNvGrpSpPr/>
          <p:nvPr/>
        </p:nvGrpSpPr>
        <p:grpSpPr>
          <a:xfrm>
            <a:off x="12249243" y="819273"/>
            <a:ext cx="1311120" cy="984600"/>
            <a:chOff x="12249243" y="819273"/>
            <a:chExt cx="131112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14:cNvPr>
                <p14:cNvContentPartPr/>
                <p14:nvPr/>
              </p14:nvContentPartPr>
              <p14:xfrm>
                <a:off x="12852963" y="881193"/>
                <a:ext cx="157320" cy="185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846843" y="875073"/>
                  <a:ext cx="16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14:cNvPr>
                <p14:cNvContentPartPr/>
                <p14:nvPr/>
              </p14:nvContentPartPr>
              <p14:xfrm>
                <a:off x="12768363" y="819273"/>
                <a:ext cx="364680" cy="31716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762243" y="813153"/>
                  <a:ext cx="376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14:cNvPr>
                <p14:cNvContentPartPr/>
                <p14:nvPr/>
              </p14:nvContentPartPr>
              <p14:xfrm>
                <a:off x="12681243" y="1101513"/>
                <a:ext cx="142560" cy="1774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675123" y="1095393"/>
                  <a:ext cx="15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14:cNvPr>
                <p14:cNvContentPartPr/>
                <p14:nvPr/>
              </p14:nvContentPartPr>
              <p14:xfrm>
                <a:off x="13032963" y="1101513"/>
                <a:ext cx="87840" cy="2260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026843" y="1095393"/>
                  <a:ext cx="100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14:cNvPr>
                <p14:cNvContentPartPr/>
                <p14:nvPr/>
              </p14:nvContentPartPr>
              <p14:xfrm>
                <a:off x="12431403" y="1353873"/>
                <a:ext cx="182160" cy="2239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425283" y="1347753"/>
                  <a:ext cx="19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14:cNvPr>
                <p14:cNvContentPartPr/>
                <p14:nvPr/>
              </p14:nvContentPartPr>
              <p14:xfrm>
                <a:off x="13198203" y="1365753"/>
                <a:ext cx="23040" cy="1756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92083" y="1359633"/>
                  <a:ext cx="3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14:cNvPr>
                <p14:cNvContentPartPr/>
                <p14:nvPr/>
              </p14:nvContentPartPr>
              <p14:xfrm>
                <a:off x="13297203" y="1387713"/>
                <a:ext cx="123120" cy="1825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291083" y="1381593"/>
                  <a:ext cx="13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14:cNvPr>
                <p14:cNvContentPartPr/>
                <p14:nvPr/>
              </p14:nvContentPartPr>
              <p14:xfrm>
                <a:off x="13341483" y="1480233"/>
                <a:ext cx="79920" cy="183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335363" y="1474113"/>
                  <a:ext cx="92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14:cNvPr>
                <p14:cNvContentPartPr/>
                <p14:nvPr/>
              </p14:nvContentPartPr>
              <p14:xfrm>
                <a:off x="13041603" y="1287993"/>
                <a:ext cx="518760" cy="3434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035483" y="1281873"/>
                  <a:ext cx="531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14:cNvPr>
                <p14:cNvContentPartPr/>
                <p14:nvPr/>
              </p14:nvContentPartPr>
              <p14:xfrm>
                <a:off x="12249243" y="1243713"/>
                <a:ext cx="563760" cy="3877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43123" y="1237593"/>
                  <a:ext cx="576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14:cNvPr>
                <p14:cNvContentPartPr/>
                <p14:nvPr/>
              </p14:nvContentPartPr>
              <p14:xfrm>
                <a:off x="13129083" y="1597233"/>
                <a:ext cx="69480" cy="2066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22963" y="1591113"/>
                  <a:ext cx="817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147EA723-342C-050A-8177-C19049892385}"/>
              </a:ext>
            </a:extLst>
          </p:cNvPr>
          <p:cNvGrpSpPr/>
          <p:nvPr/>
        </p:nvGrpSpPr>
        <p:grpSpPr>
          <a:xfrm>
            <a:off x="12899763" y="1794873"/>
            <a:ext cx="496800" cy="487080"/>
            <a:chOff x="12899763" y="1794873"/>
            <a:chExt cx="4968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14:cNvPr>
                <p14:cNvContentPartPr/>
                <p14:nvPr/>
              </p14:nvContentPartPr>
              <p14:xfrm>
                <a:off x="12955923" y="1935993"/>
                <a:ext cx="125640" cy="21996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49803" y="1929873"/>
                  <a:ext cx="137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14:cNvPr>
                <p14:cNvContentPartPr/>
                <p14:nvPr/>
              </p14:nvContentPartPr>
              <p14:xfrm>
                <a:off x="13153923" y="2004753"/>
                <a:ext cx="104760" cy="1454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147803" y="1998633"/>
                  <a:ext cx="11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14:cNvPr>
                <p14:cNvContentPartPr/>
                <p14:nvPr/>
              </p14:nvContentPartPr>
              <p14:xfrm>
                <a:off x="12899763" y="1794873"/>
                <a:ext cx="496800" cy="48708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893643" y="1788753"/>
                  <a:ext cx="50904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DC3A42B-F136-7F77-BBA3-7EA9B828BCB1}"/>
              </a:ext>
            </a:extLst>
          </p:cNvPr>
          <p:cNvGrpSpPr/>
          <p:nvPr/>
        </p:nvGrpSpPr>
        <p:grpSpPr>
          <a:xfrm>
            <a:off x="87723" y="3139473"/>
            <a:ext cx="1102680" cy="314640"/>
            <a:chOff x="87723" y="3139473"/>
            <a:chExt cx="11026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14:cNvPr>
                <p14:cNvContentPartPr/>
                <p14:nvPr/>
              </p14:nvContentPartPr>
              <p14:xfrm>
                <a:off x="110043" y="3271953"/>
                <a:ext cx="39960" cy="182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923" y="3265833"/>
                  <a:ext cx="52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14:cNvPr>
                <p14:cNvContentPartPr/>
                <p14:nvPr/>
              </p14:nvContentPartPr>
              <p14:xfrm>
                <a:off x="87723" y="3139473"/>
                <a:ext cx="21600" cy="42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603" y="3133353"/>
                  <a:ext cx="33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14:cNvPr>
                <p14:cNvContentPartPr/>
                <p14:nvPr/>
              </p14:nvContentPartPr>
              <p14:xfrm>
                <a:off x="184923" y="3296433"/>
                <a:ext cx="131400" cy="105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8803" y="3290313"/>
                  <a:ext cx="14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14:cNvPr>
                <p14:cNvContentPartPr/>
                <p14:nvPr/>
              </p14:nvContentPartPr>
              <p14:xfrm>
                <a:off x="330003" y="3266913"/>
                <a:ext cx="130680" cy="1364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3883" y="3260793"/>
                  <a:ext cx="142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14:cNvPr>
                <p14:cNvContentPartPr/>
                <p14:nvPr/>
              </p14:nvContentPartPr>
              <p14:xfrm>
                <a:off x="570483" y="3166113"/>
                <a:ext cx="79560" cy="2811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363" y="3159993"/>
                  <a:ext cx="9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14:cNvPr>
                <p14:cNvContentPartPr/>
                <p14:nvPr/>
              </p14:nvContentPartPr>
              <p14:xfrm>
                <a:off x="715563" y="3236673"/>
                <a:ext cx="96120" cy="1623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9443" y="3230553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14:cNvPr>
                <p14:cNvContentPartPr/>
                <p14:nvPr/>
              </p14:nvContentPartPr>
              <p14:xfrm>
                <a:off x="872523" y="3271953"/>
                <a:ext cx="143280" cy="13392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403" y="3265833"/>
                  <a:ext cx="15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14:cNvPr>
                <p14:cNvContentPartPr/>
                <p14:nvPr/>
              </p14:nvContentPartPr>
              <p14:xfrm>
                <a:off x="1046403" y="3172593"/>
                <a:ext cx="144000" cy="217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0283" y="3166473"/>
                  <a:ext cx="156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C66EB9E0-D15D-DFFD-46CE-84D26935F466}"/>
              </a:ext>
            </a:extLst>
          </p:cNvPr>
          <p:cNvGrpSpPr/>
          <p:nvPr/>
        </p:nvGrpSpPr>
        <p:grpSpPr>
          <a:xfrm>
            <a:off x="250803" y="3612513"/>
            <a:ext cx="1558080" cy="1108440"/>
            <a:chOff x="250803" y="3612513"/>
            <a:chExt cx="1558080" cy="11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14:cNvPr>
                <p14:cNvContentPartPr/>
                <p14:nvPr/>
              </p14:nvContentPartPr>
              <p14:xfrm>
                <a:off x="866763" y="3679833"/>
                <a:ext cx="200880" cy="25560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0643" y="3673713"/>
                  <a:ext cx="213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14:cNvPr>
                <p14:cNvContentPartPr/>
                <p14:nvPr/>
              </p14:nvContentPartPr>
              <p14:xfrm>
                <a:off x="728523" y="3612513"/>
                <a:ext cx="484920" cy="4093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2403" y="3606393"/>
                  <a:ext cx="497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14:cNvPr>
                <p14:cNvContentPartPr/>
                <p14:nvPr/>
              </p14:nvContentPartPr>
              <p14:xfrm>
                <a:off x="576963" y="3998793"/>
                <a:ext cx="251280" cy="226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0843" y="3992673"/>
                  <a:ext cx="263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14:cNvPr>
                <p14:cNvContentPartPr/>
                <p14:nvPr/>
              </p14:nvContentPartPr>
              <p14:xfrm>
                <a:off x="319203" y="4252233"/>
                <a:ext cx="184320" cy="2660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3083" y="4246113"/>
                  <a:ext cx="19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14:cNvPr>
                <p14:cNvContentPartPr/>
                <p14:nvPr/>
              </p14:nvContentPartPr>
              <p14:xfrm>
                <a:off x="250803" y="4186713"/>
                <a:ext cx="422640" cy="4186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683" y="4180593"/>
                  <a:ext cx="434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14:cNvPr>
                <p14:cNvContentPartPr/>
                <p14:nvPr/>
              </p14:nvContentPartPr>
              <p14:xfrm>
                <a:off x="1134603" y="3987633"/>
                <a:ext cx="174960" cy="2041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8483" y="3981513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14:cNvPr>
                <p14:cNvContentPartPr/>
                <p14:nvPr/>
              </p14:nvContentPartPr>
              <p14:xfrm>
                <a:off x="1354923" y="4239273"/>
                <a:ext cx="132480" cy="228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48803" y="4233153"/>
                  <a:ext cx="14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14:cNvPr>
                <p14:cNvContentPartPr/>
                <p14:nvPr/>
              </p14:nvContentPartPr>
              <p14:xfrm>
                <a:off x="1586403" y="4252233"/>
                <a:ext cx="91440" cy="21924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80283" y="4246113"/>
                  <a:ext cx="103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14:cNvPr>
                <p14:cNvContentPartPr/>
                <p14:nvPr/>
              </p14:nvContentPartPr>
              <p14:xfrm>
                <a:off x="1619163" y="4367073"/>
                <a:ext cx="113760" cy="1836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13043" y="4360953"/>
                  <a:ext cx="12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14:cNvPr>
                <p14:cNvContentPartPr/>
                <p14:nvPr/>
              </p14:nvContentPartPr>
              <p14:xfrm>
                <a:off x="1253763" y="4151793"/>
                <a:ext cx="555120" cy="39888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47643" y="4145673"/>
                  <a:ext cx="567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14:cNvPr>
                <p14:cNvContentPartPr/>
                <p14:nvPr/>
              </p14:nvContentPartPr>
              <p14:xfrm>
                <a:off x="1328283" y="4549953"/>
                <a:ext cx="115200" cy="1710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22163" y="4543833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603C355B-6DBF-0B5F-60BD-DDA5D737D1AA}"/>
              </a:ext>
            </a:extLst>
          </p:cNvPr>
          <p:cNvGrpSpPr/>
          <p:nvPr/>
        </p:nvGrpSpPr>
        <p:grpSpPr>
          <a:xfrm>
            <a:off x="999243" y="4670553"/>
            <a:ext cx="488520" cy="354960"/>
            <a:chOff x="999243" y="4670553"/>
            <a:chExt cx="488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14:cNvPr>
                <p14:cNvContentPartPr/>
                <p14:nvPr/>
              </p14:nvContentPartPr>
              <p14:xfrm>
                <a:off x="1123443" y="4768113"/>
                <a:ext cx="100800" cy="14436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7323" y="4761993"/>
                  <a:ext cx="11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14:cNvPr>
                <p14:cNvContentPartPr/>
                <p14:nvPr/>
              </p14:nvContentPartPr>
              <p14:xfrm>
                <a:off x="1288683" y="4818153"/>
                <a:ext cx="74520" cy="13860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82563" y="4812033"/>
                  <a:ext cx="86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14:cNvPr>
                <p14:cNvContentPartPr/>
                <p14:nvPr/>
              </p14:nvContentPartPr>
              <p14:xfrm>
                <a:off x="999243" y="4670553"/>
                <a:ext cx="488520" cy="3549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3123" y="4664433"/>
                  <a:ext cx="50076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14:cNvPr>
              <p14:cNvContentPartPr/>
              <p14:nvPr/>
            </p14:nvContentPartPr>
            <p14:xfrm>
              <a:off x="1056843" y="5023353"/>
              <a:ext cx="177120" cy="224280"/>
            </p14:xfrm>
          </p:contentPart>
        </mc:Choice>
        <mc:Fallback xmlns="">
          <p:pic>
            <p:nvPicPr>
              <p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50723" y="5017233"/>
                <a:ext cx="1893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7BC4DF3B-C9C9-04B0-BB4C-0BDCA6A93ECC}"/>
              </a:ext>
            </a:extLst>
          </p:cNvPr>
          <p:cNvGrpSpPr/>
          <p:nvPr/>
        </p:nvGrpSpPr>
        <p:grpSpPr>
          <a:xfrm>
            <a:off x="747243" y="5242233"/>
            <a:ext cx="531360" cy="444600"/>
            <a:chOff x="747243" y="5242233"/>
            <a:chExt cx="5313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14:cNvPr>
                <p14:cNvContentPartPr/>
                <p14:nvPr/>
              </p14:nvContentPartPr>
              <p14:xfrm>
                <a:off x="848043" y="5410353"/>
                <a:ext cx="155520" cy="17424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1923" y="5404233"/>
                  <a:ext cx="16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14:cNvPr>
                <p14:cNvContentPartPr/>
                <p14:nvPr/>
              </p14:nvContentPartPr>
              <p14:xfrm>
                <a:off x="1078083" y="5430513"/>
                <a:ext cx="102600" cy="168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71963" y="5424393"/>
                  <a:ext cx="114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14:cNvPr>
                <p14:cNvContentPartPr/>
                <p14:nvPr/>
              </p14:nvContentPartPr>
              <p14:xfrm>
                <a:off x="747243" y="5242233"/>
                <a:ext cx="531360" cy="4446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1123" y="5236113"/>
                  <a:ext cx="5436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B77D6EF7-717E-B3E0-6C36-149D1B1F289C}"/>
              </a:ext>
            </a:extLst>
          </p:cNvPr>
          <p:cNvGrpSpPr/>
          <p:nvPr/>
        </p:nvGrpSpPr>
        <p:grpSpPr>
          <a:xfrm>
            <a:off x="2588643" y="4362393"/>
            <a:ext cx="396000" cy="165240"/>
            <a:chOff x="2588643" y="4362393"/>
            <a:chExt cx="3960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14:cNvPr>
                <p14:cNvContentPartPr/>
                <p14:nvPr/>
              </p14:nvContentPartPr>
              <p14:xfrm>
                <a:off x="2588643" y="4439433"/>
                <a:ext cx="1976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82523" y="4433313"/>
                  <a:ext cx="20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14:cNvPr>
                <p14:cNvContentPartPr/>
                <p14:nvPr/>
              </p14:nvContentPartPr>
              <p14:xfrm>
                <a:off x="2842083" y="4362393"/>
                <a:ext cx="142560" cy="165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35963" y="4356273"/>
                  <a:ext cx="15480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14:cNvPr>
              <p14:cNvContentPartPr/>
              <p14:nvPr/>
            </p14:nvContentPartPr>
            <p14:xfrm>
              <a:off x="3370563" y="3985113"/>
              <a:ext cx="453240" cy="434160"/>
            </p14:xfrm>
          </p:contentPart>
        </mc:Choice>
        <mc:Fallback xmlns=""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364443" y="3978993"/>
                <a:ext cx="46548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52DF1CF-61D8-B6A9-1E52-026132ACB866}"/>
              </a:ext>
            </a:extLst>
          </p:cNvPr>
          <p:cNvGrpSpPr/>
          <p:nvPr/>
        </p:nvGrpSpPr>
        <p:grpSpPr>
          <a:xfrm>
            <a:off x="3536163" y="3434673"/>
            <a:ext cx="688680" cy="872280"/>
            <a:chOff x="3536163" y="3434673"/>
            <a:chExt cx="68868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14:cNvPr>
                <p14:cNvContentPartPr/>
                <p14:nvPr/>
              </p14:nvContentPartPr>
              <p14:xfrm>
                <a:off x="3779883" y="3575073"/>
                <a:ext cx="174240" cy="1947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73763" y="3568953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14:cNvPr>
                <p14:cNvContentPartPr/>
                <p14:nvPr/>
              </p14:nvContentPartPr>
              <p14:xfrm>
                <a:off x="3701043" y="3434673"/>
                <a:ext cx="442800" cy="4107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94923" y="3428553"/>
                  <a:ext cx="45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14:cNvPr>
                <p14:cNvContentPartPr/>
                <p14:nvPr/>
              </p14:nvContentPartPr>
              <p14:xfrm>
                <a:off x="3732363" y="3888633"/>
                <a:ext cx="101520" cy="118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26243" y="3882513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14:cNvPr>
                <p14:cNvContentPartPr/>
                <p14:nvPr/>
              </p14:nvContentPartPr>
              <p14:xfrm>
                <a:off x="3536163" y="4077273"/>
                <a:ext cx="198360" cy="2296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30043" y="4071153"/>
                  <a:ext cx="21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14:cNvPr>
                <p14:cNvContentPartPr/>
                <p14:nvPr/>
              </p14:nvContentPartPr>
              <p14:xfrm>
                <a:off x="4039803" y="3831033"/>
                <a:ext cx="185040" cy="127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33683" y="3824913"/>
                  <a:ext cx="197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FA3C122F-C75C-7927-A132-80A1EFB22775}"/>
              </a:ext>
            </a:extLst>
          </p:cNvPr>
          <p:cNvGrpSpPr/>
          <p:nvPr/>
        </p:nvGrpSpPr>
        <p:grpSpPr>
          <a:xfrm>
            <a:off x="1576683" y="3393273"/>
            <a:ext cx="1198440" cy="330480"/>
            <a:chOff x="1576683" y="3393273"/>
            <a:chExt cx="11984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14:cNvPr>
                <p14:cNvContentPartPr/>
                <p14:nvPr/>
              </p14:nvContentPartPr>
              <p14:xfrm>
                <a:off x="1739763" y="3525033"/>
                <a:ext cx="89280" cy="15480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3643" y="3518913"/>
                  <a:ext cx="10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14:cNvPr>
                <p14:cNvContentPartPr/>
                <p14:nvPr/>
              </p14:nvContentPartPr>
              <p14:xfrm>
                <a:off x="1916163" y="3591273"/>
                <a:ext cx="110160" cy="106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10043" y="3585153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14:cNvPr>
                <p14:cNvContentPartPr/>
                <p14:nvPr/>
              </p14:nvContentPartPr>
              <p14:xfrm>
                <a:off x="2055123" y="3528633"/>
                <a:ext cx="56520" cy="15084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49003" y="3522513"/>
                  <a:ext cx="68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14:cNvPr>
                <p14:cNvContentPartPr/>
                <p14:nvPr/>
              </p14:nvContentPartPr>
              <p14:xfrm>
                <a:off x="2181483" y="3558153"/>
                <a:ext cx="99000" cy="10152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75363" y="3552033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14:cNvPr>
                <p14:cNvContentPartPr/>
                <p14:nvPr/>
              </p14:nvContentPartPr>
              <p14:xfrm>
                <a:off x="2441763" y="3483633"/>
                <a:ext cx="133920" cy="1699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35643" y="3477513"/>
                  <a:ext cx="146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14:cNvPr>
                <p14:cNvContentPartPr/>
                <p14:nvPr/>
              </p14:nvContentPartPr>
              <p14:xfrm>
                <a:off x="1576683" y="3415233"/>
                <a:ext cx="151560" cy="3085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70563" y="3409113"/>
                  <a:ext cx="16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14:cNvPr>
                <p14:cNvContentPartPr/>
                <p14:nvPr/>
              </p14:nvContentPartPr>
              <p14:xfrm>
                <a:off x="2610603" y="3393273"/>
                <a:ext cx="164520" cy="3081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04483" y="3387153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32ECA778-2714-826B-5686-82CE3C19C9C6}"/>
              </a:ext>
            </a:extLst>
          </p:cNvPr>
          <p:cNvGrpSpPr/>
          <p:nvPr/>
        </p:nvGrpSpPr>
        <p:grpSpPr>
          <a:xfrm>
            <a:off x="4129803" y="4020753"/>
            <a:ext cx="630360" cy="657720"/>
            <a:chOff x="4129803" y="4020753"/>
            <a:chExt cx="63036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14:cNvPr>
                <p14:cNvContentPartPr/>
                <p14:nvPr/>
              </p14:nvContentPartPr>
              <p14:xfrm>
                <a:off x="4318083" y="4081953"/>
                <a:ext cx="41040" cy="207000"/>
              </p14:xfrm>
            </p:contentPart>
          </mc:Choice>
          <mc:Fallback xmlns=""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1963" y="4075833"/>
                  <a:ext cx="53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14:cNvPr>
                <p14:cNvContentPartPr/>
                <p14:nvPr/>
              </p14:nvContentPartPr>
              <p14:xfrm>
                <a:off x="4406643" y="4110033"/>
                <a:ext cx="125640" cy="181800"/>
              </p14:xfrm>
            </p:contentPart>
          </mc:Choice>
          <mc:Fallback xmlns="">
            <p:pic>
              <p:nvPicPr>
                <p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00523" y="4103913"/>
                  <a:ext cx="13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14:cNvPr>
                <p14:cNvContentPartPr/>
                <p14:nvPr/>
              </p14:nvContentPartPr>
              <p14:xfrm>
                <a:off x="4626963" y="4494513"/>
                <a:ext cx="133200" cy="131760"/>
              </p14:xfrm>
            </p:contentPart>
          </mc:Choice>
          <mc:Fallback xmlns="">
            <p:pic>
              <p:nvPicPr>
                <p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20843" y="4488393"/>
                  <a:ext cx="145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14:cNvPr>
                <p14:cNvContentPartPr/>
                <p14:nvPr/>
              </p14:nvContentPartPr>
              <p14:xfrm>
                <a:off x="4194963" y="4516473"/>
                <a:ext cx="150480" cy="162000"/>
              </p14:xfrm>
            </p:contentPart>
          </mc:Choice>
          <mc:Fallback xmlns="">
            <p:pic>
              <p:nvPicPr>
                <p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8843" y="4510353"/>
                  <a:ext cx="162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14:cNvPr>
                <p14:cNvContentPartPr/>
                <p14:nvPr/>
              </p14:nvContentPartPr>
              <p14:xfrm>
                <a:off x="4129803" y="4020753"/>
                <a:ext cx="487440" cy="37656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3683" y="4014633"/>
                  <a:ext cx="499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po 295">
            <a:extLst>
              <a:ext uri="{FF2B5EF4-FFF2-40B4-BE49-F238E27FC236}">
                <a16:creationId xmlns:a16="http://schemas.microsoft.com/office/drawing/2014/main" id="{EA2B8C46-E2CB-C5C2-AD60-D64581E91215}"/>
              </a:ext>
            </a:extLst>
          </p:cNvPr>
          <p:cNvGrpSpPr/>
          <p:nvPr/>
        </p:nvGrpSpPr>
        <p:grpSpPr>
          <a:xfrm>
            <a:off x="3800403" y="4702953"/>
            <a:ext cx="585360" cy="465480"/>
            <a:chOff x="3800403" y="4702953"/>
            <a:chExt cx="5853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14:cNvPr>
                <p14:cNvContentPartPr/>
                <p14:nvPr/>
              </p14:nvContentPartPr>
              <p14:xfrm>
                <a:off x="4021083" y="4755153"/>
                <a:ext cx="32400" cy="201600"/>
              </p14:xfrm>
            </p:contentPart>
          </mc:Choice>
          <mc:Fallback xmlns="">
            <p:pic>
              <p:nvPicPr>
                <p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14963" y="4749033"/>
                  <a:ext cx="4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14:cNvPr>
                <p14:cNvContentPartPr/>
                <p14:nvPr/>
              </p14:nvContentPartPr>
              <p14:xfrm>
                <a:off x="4174803" y="4867833"/>
                <a:ext cx="155160" cy="146520"/>
              </p14:xfrm>
            </p:contentPart>
          </mc:Choice>
          <mc:Fallback xmlns="">
            <p:pic>
              <p:nvPicPr>
                <p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68683" y="4861713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14:cNvPr>
                <p14:cNvContentPartPr/>
                <p14:nvPr/>
              </p14:nvContentPartPr>
              <p14:xfrm>
                <a:off x="3800403" y="4702953"/>
                <a:ext cx="585360" cy="46548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94283" y="4696833"/>
                  <a:ext cx="597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po 294">
            <a:extLst>
              <a:ext uri="{FF2B5EF4-FFF2-40B4-BE49-F238E27FC236}">
                <a16:creationId xmlns:a16="http://schemas.microsoft.com/office/drawing/2014/main" id="{1EBB5A1F-6FFD-12B4-064C-D7842D0DB092}"/>
              </a:ext>
            </a:extLst>
          </p:cNvPr>
          <p:cNvGrpSpPr/>
          <p:nvPr/>
        </p:nvGrpSpPr>
        <p:grpSpPr>
          <a:xfrm>
            <a:off x="4615083" y="4648953"/>
            <a:ext cx="608400" cy="441720"/>
            <a:chOff x="4615083" y="4648953"/>
            <a:chExt cx="608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14:cNvPr>
                <p14:cNvContentPartPr/>
                <p14:nvPr/>
              </p14:nvContentPartPr>
              <p14:xfrm>
                <a:off x="4780683" y="4747953"/>
                <a:ext cx="16560" cy="21996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74563" y="4741833"/>
                  <a:ext cx="2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14:cNvPr>
                <p14:cNvContentPartPr/>
                <p14:nvPr/>
              </p14:nvContentPartPr>
              <p14:xfrm>
                <a:off x="4858443" y="4790073"/>
                <a:ext cx="163800" cy="17928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52323" y="4783953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14:cNvPr>
                <p14:cNvContentPartPr/>
                <p14:nvPr/>
              </p14:nvContentPartPr>
              <p14:xfrm>
                <a:off x="4946283" y="4868193"/>
                <a:ext cx="142560" cy="4536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40163" y="4862073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14:cNvPr>
                <p14:cNvContentPartPr/>
                <p14:nvPr/>
              </p14:nvContentPartPr>
              <p14:xfrm>
                <a:off x="4615083" y="4648953"/>
                <a:ext cx="608400" cy="44172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08963" y="4642833"/>
                  <a:ext cx="6206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uppo 741">
            <a:extLst>
              <a:ext uri="{FF2B5EF4-FFF2-40B4-BE49-F238E27FC236}">
                <a16:creationId xmlns:a16="http://schemas.microsoft.com/office/drawing/2014/main" id="{F0D351CD-9E66-8691-87EA-CAC829AEAC43}"/>
              </a:ext>
            </a:extLst>
          </p:cNvPr>
          <p:cNvGrpSpPr/>
          <p:nvPr/>
        </p:nvGrpSpPr>
        <p:grpSpPr>
          <a:xfrm>
            <a:off x="6015123" y="3084753"/>
            <a:ext cx="2189880" cy="1211400"/>
            <a:chOff x="6015123" y="3084753"/>
            <a:chExt cx="218988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14:cNvPr>
                <p14:cNvContentPartPr/>
                <p14:nvPr/>
              </p14:nvContentPartPr>
              <p14:xfrm>
                <a:off x="6015123" y="3238833"/>
                <a:ext cx="51840" cy="1508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09003" y="3232713"/>
                  <a:ext cx="6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14:cNvPr>
                <p14:cNvContentPartPr/>
                <p14:nvPr/>
              </p14:nvContentPartPr>
              <p14:xfrm>
                <a:off x="6025923" y="3084753"/>
                <a:ext cx="7200" cy="2340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19803" y="3078633"/>
                  <a:ext cx="1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14:cNvPr>
                <p14:cNvContentPartPr/>
                <p14:nvPr/>
              </p14:nvContentPartPr>
              <p14:xfrm>
                <a:off x="6111963" y="3220113"/>
                <a:ext cx="112680" cy="10728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05843" y="3213993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14:cNvPr>
                <p14:cNvContentPartPr/>
                <p14:nvPr/>
              </p14:nvContentPartPr>
              <p14:xfrm>
                <a:off x="6257403" y="3195633"/>
                <a:ext cx="72720" cy="12060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51283" y="3189513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14:cNvPr>
                <p14:cNvContentPartPr/>
                <p14:nvPr/>
              </p14:nvContentPartPr>
              <p14:xfrm>
                <a:off x="6398883" y="3128673"/>
                <a:ext cx="103680" cy="23148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92763" y="3122553"/>
                  <a:ext cx="115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14:cNvPr>
                <p14:cNvContentPartPr/>
                <p14:nvPr/>
              </p14:nvContentPartPr>
              <p14:xfrm>
                <a:off x="6532803" y="3173313"/>
                <a:ext cx="68760" cy="190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26683" y="3167193"/>
                  <a:ext cx="8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14:cNvPr>
                <p14:cNvContentPartPr/>
                <p14:nvPr/>
              </p14:nvContentPartPr>
              <p14:xfrm>
                <a:off x="6554763" y="3255033"/>
                <a:ext cx="92880" cy="2592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48643" y="3248913"/>
                  <a:ext cx="105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14:cNvPr>
                <p14:cNvContentPartPr/>
                <p14:nvPr/>
              </p14:nvContentPartPr>
              <p14:xfrm>
                <a:off x="6687243" y="3139473"/>
                <a:ext cx="111600" cy="21924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81123" y="3133353"/>
                  <a:ext cx="123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14:cNvPr>
                <p14:cNvContentPartPr/>
                <p14:nvPr/>
              </p14:nvContentPartPr>
              <p14:xfrm>
                <a:off x="7280883" y="3340353"/>
                <a:ext cx="197640" cy="21024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4763" y="3334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14:cNvPr>
                <p14:cNvContentPartPr/>
                <p14:nvPr/>
              </p14:nvContentPartPr>
              <p14:xfrm>
                <a:off x="7158843" y="3270873"/>
                <a:ext cx="466920" cy="36576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52723" y="3264753"/>
                  <a:ext cx="479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14:cNvPr>
                <p14:cNvContentPartPr/>
                <p14:nvPr/>
              </p14:nvContentPartPr>
              <p14:xfrm>
                <a:off x="6919803" y="3824553"/>
                <a:ext cx="138960" cy="20916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13683" y="3818433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14:cNvPr>
                <p14:cNvContentPartPr/>
                <p14:nvPr/>
              </p14:nvContentPartPr>
              <p14:xfrm>
                <a:off x="6721083" y="3768033"/>
                <a:ext cx="462960" cy="36576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14963" y="3761913"/>
                  <a:ext cx="47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14:cNvPr>
                <p14:cNvContentPartPr/>
                <p14:nvPr/>
              </p14:nvContentPartPr>
              <p14:xfrm>
                <a:off x="7711803" y="3811593"/>
                <a:ext cx="37800" cy="14868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05683" y="3805473"/>
                  <a:ext cx="5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14:cNvPr>
                <p14:cNvContentPartPr/>
                <p14:nvPr/>
              </p14:nvContentPartPr>
              <p14:xfrm>
                <a:off x="7810803" y="3834993"/>
                <a:ext cx="100080" cy="16560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04683" y="3828873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14:cNvPr>
                <p14:cNvContentPartPr/>
                <p14:nvPr/>
              </p14:nvContentPartPr>
              <p14:xfrm>
                <a:off x="7554843" y="3766953"/>
                <a:ext cx="531360" cy="311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48723" y="3760833"/>
                  <a:ext cx="543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14:cNvPr>
                <p14:cNvContentPartPr/>
                <p14:nvPr/>
              </p14:nvContentPartPr>
              <p14:xfrm>
                <a:off x="7513083" y="3569313"/>
                <a:ext cx="188640" cy="18612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06963" y="3563193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14:cNvPr>
                <p14:cNvContentPartPr/>
                <p14:nvPr/>
              </p14:nvContentPartPr>
              <p14:xfrm>
                <a:off x="7094403" y="3566433"/>
                <a:ext cx="204120" cy="2268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8283" y="3560313"/>
                  <a:ext cx="216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14:cNvPr>
                <p14:cNvContentPartPr/>
                <p14:nvPr/>
              </p14:nvContentPartPr>
              <p14:xfrm>
                <a:off x="7539363" y="4031913"/>
                <a:ext cx="183600" cy="2642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33243" y="4025793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14:cNvPr>
                <p14:cNvContentPartPr/>
                <p14:nvPr/>
              </p14:nvContentPartPr>
              <p14:xfrm>
                <a:off x="7987203" y="4045953"/>
                <a:ext cx="217800" cy="20160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81083" y="4039833"/>
                  <a:ext cx="230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uppo 758">
            <a:extLst>
              <a:ext uri="{FF2B5EF4-FFF2-40B4-BE49-F238E27FC236}">
                <a16:creationId xmlns:a16="http://schemas.microsoft.com/office/drawing/2014/main" id="{5E839E97-FB20-C743-AE71-037BF3B82397}"/>
              </a:ext>
            </a:extLst>
          </p:cNvPr>
          <p:cNvGrpSpPr/>
          <p:nvPr/>
        </p:nvGrpSpPr>
        <p:grpSpPr>
          <a:xfrm>
            <a:off x="6918723" y="4899873"/>
            <a:ext cx="441000" cy="442080"/>
            <a:chOff x="6918723" y="4899873"/>
            <a:chExt cx="4410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14:cNvPr>
                <p14:cNvContentPartPr/>
                <p14:nvPr/>
              </p14:nvContentPartPr>
              <p14:xfrm>
                <a:off x="7061283" y="5000673"/>
                <a:ext cx="124920" cy="26424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55163" y="4994553"/>
                  <a:ext cx="137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14:cNvPr>
                <p14:cNvContentPartPr/>
                <p14:nvPr/>
              </p14:nvContentPartPr>
              <p14:xfrm>
                <a:off x="7116723" y="5143953"/>
                <a:ext cx="97920" cy="12240"/>
              </p14:xfrm>
            </p:contentPart>
          </mc:Choice>
          <mc:Fallback xmlns="">
            <p:pic>
              <p:nvPicPr>
                <p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603" y="5137833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14:cNvPr>
                <p14:cNvContentPartPr/>
                <p14:nvPr/>
              </p14:nvContentPartPr>
              <p14:xfrm>
                <a:off x="6918723" y="4899873"/>
                <a:ext cx="441000" cy="442080"/>
              </p14:xfrm>
            </p:contentPart>
          </mc:Choice>
          <mc:Fallback xmlns="">
            <p:pic>
              <p:nvPicPr>
                <p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2603" y="4893753"/>
                  <a:ext cx="4532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uppo 762">
            <a:extLst>
              <a:ext uri="{FF2B5EF4-FFF2-40B4-BE49-F238E27FC236}">
                <a16:creationId xmlns:a16="http://schemas.microsoft.com/office/drawing/2014/main" id="{B2E6CCBD-EA60-F241-EAD0-6111D1F20A20}"/>
              </a:ext>
            </a:extLst>
          </p:cNvPr>
          <p:cNvGrpSpPr/>
          <p:nvPr/>
        </p:nvGrpSpPr>
        <p:grpSpPr>
          <a:xfrm>
            <a:off x="7257483" y="4272033"/>
            <a:ext cx="489240" cy="389880"/>
            <a:chOff x="7257483" y="4272033"/>
            <a:chExt cx="4892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14:cNvPr>
                <p14:cNvContentPartPr/>
                <p14:nvPr/>
              </p14:nvContentPartPr>
              <p14:xfrm>
                <a:off x="7281963" y="4382913"/>
                <a:ext cx="132480" cy="1663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75843" y="4376793"/>
                  <a:ext cx="14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14:cNvPr>
                <p14:cNvContentPartPr/>
                <p14:nvPr/>
              </p14:nvContentPartPr>
              <p14:xfrm>
                <a:off x="7535763" y="4428993"/>
                <a:ext cx="123120" cy="14472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9643" y="4422873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14:cNvPr>
                <p14:cNvContentPartPr/>
                <p14:nvPr/>
              </p14:nvContentPartPr>
              <p14:xfrm>
                <a:off x="7257483" y="4272033"/>
                <a:ext cx="489240" cy="389880"/>
              </p14:xfrm>
            </p:contentPart>
          </mc:Choice>
          <mc:Fallback xmlns="">
            <p:pic>
              <p:nvPicPr>
                <p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51363" y="4265913"/>
                  <a:ext cx="50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uppo 761">
            <a:extLst>
              <a:ext uri="{FF2B5EF4-FFF2-40B4-BE49-F238E27FC236}">
                <a16:creationId xmlns:a16="http://schemas.microsoft.com/office/drawing/2014/main" id="{2D1D52DF-2F03-0200-E241-729032A88B17}"/>
              </a:ext>
            </a:extLst>
          </p:cNvPr>
          <p:cNvGrpSpPr/>
          <p:nvPr/>
        </p:nvGrpSpPr>
        <p:grpSpPr>
          <a:xfrm>
            <a:off x="8128323" y="4152873"/>
            <a:ext cx="597960" cy="497880"/>
            <a:chOff x="8128323" y="4152873"/>
            <a:chExt cx="59796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14:cNvPr>
                <p14:cNvContentPartPr/>
                <p14:nvPr/>
              </p14:nvContentPartPr>
              <p14:xfrm>
                <a:off x="8328483" y="4351233"/>
                <a:ext cx="27000" cy="20412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22363" y="4345113"/>
                  <a:ext cx="3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14:cNvPr>
                <p14:cNvContentPartPr/>
                <p14:nvPr/>
              </p14:nvContentPartPr>
              <p14:xfrm>
                <a:off x="8427483" y="4364913"/>
                <a:ext cx="97920" cy="17964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21363" y="4358793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14:cNvPr>
                <p14:cNvContentPartPr/>
                <p14:nvPr/>
              </p14:nvContentPartPr>
              <p14:xfrm>
                <a:off x="8471763" y="4479753"/>
                <a:ext cx="150480" cy="266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5643" y="4473633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14:cNvPr>
                <p14:cNvContentPartPr/>
                <p14:nvPr/>
              </p14:nvContentPartPr>
              <p14:xfrm>
                <a:off x="8128323" y="4152873"/>
                <a:ext cx="597960" cy="497880"/>
              </p14:xfrm>
            </p:contentPart>
          </mc:Choice>
          <mc:Fallback xmlns="">
            <p:pic>
              <p:nvPicPr>
                <p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22203" y="4146753"/>
                  <a:ext cx="6102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6" name="Gruppo 765">
            <a:extLst>
              <a:ext uri="{FF2B5EF4-FFF2-40B4-BE49-F238E27FC236}">
                <a16:creationId xmlns:a16="http://schemas.microsoft.com/office/drawing/2014/main" id="{2CD4C70F-7B7F-CC86-5624-9A54A8B95ADA}"/>
              </a:ext>
            </a:extLst>
          </p:cNvPr>
          <p:cNvGrpSpPr/>
          <p:nvPr/>
        </p:nvGrpSpPr>
        <p:grpSpPr>
          <a:xfrm>
            <a:off x="7216083" y="4628433"/>
            <a:ext cx="229320" cy="304560"/>
            <a:chOff x="7216083" y="4628433"/>
            <a:chExt cx="2293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14:cNvPr>
                <p14:cNvContentPartPr/>
                <p14:nvPr/>
              </p14:nvContentPartPr>
              <p14:xfrm>
                <a:off x="7253523" y="4913553"/>
                <a:ext cx="17640" cy="19440"/>
              </p14:xfrm>
            </p:contentPart>
          </mc:Choice>
          <mc:Fallback xmlns="">
            <p:pic>
              <p:nvPicPr>
                <p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47403" y="4907433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14:cNvPr>
                <p14:cNvContentPartPr/>
                <p14:nvPr/>
              </p14:nvContentPartPr>
              <p14:xfrm>
                <a:off x="7216083" y="4628433"/>
                <a:ext cx="229320" cy="271800"/>
              </p14:xfrm>
            </p:contentPart>
          </mc:Choice>
          <mc:Fallback xmlns="">
            <p:pic>
              <p:nvPicPr>
                <p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9963" y="4622313"/>
                  <a:ext cx="2415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po 387">
            <a:extLst>
              <a:ext uri="{FF2B5EF4-FFF2-40B4-BE49-F238E27FC236}">
                <a16:creationId xmlns:a16="http://schemas.microsoft.com/office/drawing/2014/main" id="{F8FABF26-C790-8294-9E50-D5088429CF3F}"/>
              </a:ext>
            </a:extLst>
          </p:cNvPr>
          <p:cNvGrpSpPr/>
          <p:nvPr/>
        </p:nvGrpSpPr>
        <p:grpSpPr>
          <a:xfrm>
            <a:off x="8238483" y="3130833"/>
            <a:ext cx="712800" cy="219600"/>
            <a:chOff x="8238483" y="3130833"/>
            <a:chExt cx="712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14:cNvPr>
                <p14:cNvContentPartPr/>
                <p14:nvPr/>
              </p14:nvContentPartPr>
              <p14:xfrm>
                <a:off x="8238483" y="3130833"/>
                <a:ext cx="115920" cy="210240"/>
              </p14:xfrm>
            </p:contentPart>
          </mc:Choice>
          <mc:Fallback xmlns="">
            <p:pic>
              <p:nvPicPr>
                <p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32363" y="3124713"/>
                  <a:ext cx="12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14:cNvPr>
                <p14:cNvContentPartPr/>
                <p14:nvPr/>
              </p14:nvContentPartPr>
              <p14:xfrm>
                <a:off x="8394363" y="3267633"/>
                <a:ext cx="119520" cy="810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88243" y="3261513"/>
                  <a:ext cx="13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14:cNvPr>
                <p14:cNvContentPartPr/>
                <p14:nvPr/>
              </p14:nvContentPartPr>
              <p14:xfrm>
                <a:off x="8526843" y="3217953"/>
                <a:ext cx="64800" cy="1177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20723" y="3211833"/>
                  <a:ext cx="77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14:cNvPr>
                <p14:cNvContentPartPr/>
                <p14:nvPr/>
              </p14:nvContentPartPr>
              <p14:xfrm>
                <a:off x="8650683" y="3260793"/>
                <a:ext cx="62280" cy="8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44563" y="3254673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14:cNvPr>
                <p14:cNvContentPartPr/>
                <p14:nvPr/>
              </p14:nvContentPartPr>
              <p14:xfrm>
                <a:off x="8835363" y="3149193"/>
                <a:ext cx="115920" cy="1990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29243" y="3143073"/>
                  <a:ext cx="128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53028D7E-94F1-F4C8-967F-AD44BD24C85A}"/>
              </a:ext>
            </a:extLst>
          </p:cNvPr>
          <p:cNvGrpSpPr/>
          <p:nvPr/>
        </p:nvGrpSpPr>
        <p:grpSpPr>
          <a:xfrm>
            <a:off x="9022563" y="4029753"/>
            <a:ext cx="375840" cy="164520"/>
            <a:chOff x="9022563" y="4029753"/>
            <a:chExt cx="3758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14:cNvPr>
                <p14:cNvContentPartPr/>
                <p14:nvPr/>
              </p14:nvContentPartPr>
              <p14:xfrm>
                <a:off x="9022563" y="4086273"/>
                <a:ext cx="131400" cy="122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16443" y="4080153"/>
                  <a:ext cx="14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14:cNvPr>
                <p14:cNvContentPartPr/>
                <p14:nvPr/>
              </p14:nvContentPartPr>
              <p14:xfrm>
                <a:off x="9264843" y="4029753"/>
                <a:ext cx="133560" cy="16452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8723" y="4023633"/>
                  <a:ext cx="1458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uppo 417">
            <a:extLst>
              <a:ext uri="{FF2B5EF4-FFF2-40B4-BE49-F238E27FC236}">
                <a16:creationId xmlns:a16="http://schemas.microsoft.com/office/drawing/2014/main" id="{E51916F8-1E05-A4A8-9F44-44C4A8B48769}"/>
              </a:ext>
            </a:extLst>
          </p:cNvPr>
          <p:cNvGrpSpPr/>
          <p:nvPr/>
        </p:nvGrpSpPr>
        <p:grpSpPr>
          <a:xfrm>
            <a:off x="10432323" y="3635553"/>
            <a:ext cx="431640" cy="287640"/>
            <a:chOff x="10432323" y="3635553"/>
            <a:chExt cx="431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14:cNvPr>
                <p14:cNvContentPartPr/>
                <p14:nvPr/>
              </p14:nvContentPartPr>
              <p14:xfrm>
                <a:off x="10532043" y="3644553"/>
                <a:ext cx="67320" cy="1800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25923" y="3638433"/>
                  <a:ext cx="7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14:cNvPr>
                <p14:cNvContentPartPr/>
                <p14:nvPr/>
              </p14:nvContentPartPr>
              <p14:xfrm>
                <a:off x="10664163" y="3701793"/>
                <a:ext cx="95760" cy="1544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58043" y="3695673"/>
                  <a:ext cx="10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14:cNvPr>
                <p14:cNvContentPartPr/>
                <p14:nvPr/>
              </p14:nvContentPartPr>
              <p14:xfrm>
                <a:off x="10432323" y="3635553"/>
                <a:ext cx="431640" cy="2876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26203" y="3629433"/>
                  <a:ext cx="4438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uppo 416">
            <a:extLst>
              <a:ext uri="{FF2B5EF4-FFF2-40B4-BE49-F238E27FC236}">
                <a16:creationId xmlns:a16="http://schemas.microsoft.com/office/drawing/2014/main" id="{85D1B17D-7B74-91D8-55F6-0851E21E9A5E}"/>
              </a:ext>
            </a:extLst>
          </p:cNvPr>
          <p:cNvGrpSpPr/>
          <p:nvPr/>
        </p:nvGrpSpPr>
        <p:grpSpPr>
          <a:xfrm>
            <a:off x="9914643" y="4846953"/>
            <a:ext cx="554040" cy="486000"/>
            <a:chOff x="9914643" y="4846953"/>
            <a:chExt cx="554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14:cNvPr>
                <p14:cNvContentPartPr/>
                <p14:nvPr/>
              </p14:nvContentPartPr>
              <p14:xfrm>
                <a:off x="10102203" y="4941273"/>
                <a:ext cx="156240" cy="26424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96083" y="4935153"/>
                  <a:ext cx="16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14:cNvPr>
                <p14:cNvContentPartPr/>
                <p14:nvPr/>
              </p14:nvContentPartPr>
              <p14:xfrm>
                <a:off x="10179243" y="5056473"/>
                <a:ext cx="143280" cy="554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173123" y="5050353"/>
                  <a:ext cx="15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14:cNvPr>
                <p14:cNvContentPartPr/>
                <p14:nvPr/>
              </p14:nvContentPartPr>
              <p14:xfrm>
                <a:off x="9914643" y="4846953"/>
                <a:ext cx="554040" cy="4860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08523" y="4840833"/>
                  <a:ext cx="56628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po 422">
            <a:extLst>
              <a:ext uri="{FF2B5EF4-FFF2-40B4-BE49-F238E27FC236}">
                <a16:creationId xmlns:a16="http://schemas.microsoft.com/office/drawing/2014/main" id="{758654CF-AC05-7CBA-E745-14D99A1D06F1}"/>
              </a:ext>
            </a:extLst>
          </p:cNvPr>
          <p:cNvGrpSpPr/>
          <p:nvPr/>
        </p:nvGrpSpPr>
        <p:grpSpPr>
          <a:xfrm>
            <a:off x="9636723" y="3086913"/>
            <a:ext cx="1678320" cy="1771920"/>
            <a:chOff x="9636723" y="3086913"/>
            <a:chExt cx="1678320" cy="17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14:cNvPr>
                <p14:cNvContentPartPr/>
                <p14:nvPr/>
              </p14:nvContentPartPr>
              <p14:xfrm>
                <a:off x="10019403" y="3187713"/>
                <a:ext cx="191880" cy="1846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3283" y="3181593"/>
                  <a:ext cx="204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14:cNvPr>
                <p14:cNvContentPartPr/>
                <p14:nvPr/>
              </p14:nvContentPartPr>
              <p14:xfrm>
                <a:off x="9924723" y="3086913"/>
                <a:ext cx="476280" cy="328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18603" y="3080793"/>
                  <a:ext cx="488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14:cNvPr>
                <p14:cNvContentPartPr/>
                <p14:nvPr/>
              </p14:nvContentPartPr>
              <p14:xfrm>
                <a:off x="9914643" y="3389673"/>
                <a:ext cx="180360" cy="2228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908523" y="3383553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14:cNvPr>
                <p14:cNvContentPartPr/>
                <p14:nvPr/>
              </p14:nvContentPartPr>
              <p14:xfrm>
                <a:off x="9760203" y="3798993"/>
                <a:ext cx="119160" cy="137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754083" y="3792873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14:cNvPr>
                <p14:cNvContentPartPr/>
                <p14:nvPr/>
              </p14:nvContentPartPr>
              <p14:xfrm>
                <a:off x="9636723" y="3650673"/>
                <a:ext cx="422640" cy="372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0603" y="3644553"/>
                  <a:ext cx="434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14:cNvPr>
                <p14:cNvContentPartPr/>
                <p14:nvPr/>
              </p14:nvContentPartPr>
              <p14:xfrm>
                <a:off x="10278243" y="4220193"/>
                <a:ext cx="90000" cy="25848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72123" y="4214073"/>
                  <a:ext cx="102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14:cNvPr>
                <p14:cNvContentPartPr/>
                <p14:nvPr/>
              </p14:nvContentPartPr>
              <p14:xfrm>
                <a:off x="10443123" y="4317753"/>
                <a:ext cx="124200" cy="17316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437003" y="4311633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14:cNvPr>
                <p14:cNvContentPartPr/>
                <p14:nvPr/>
              </p14:nvContentPartPr>
              <p14:xfrm>
                <a:off x="10222443" y="4153593"/>
                <a:ext cx="388800" cy="41868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16323" y="4147473"/>
                  <a:ext cx="401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14:cNvPr>
                <p14:cNvContentPartPr/>
                <p14:nvPr/>
              </p14:nvContentPartPr>
              <p14:xfrm>
                <a:off x="11015523" y="4241073"/>
                <a:ext cx="24480" cy="26928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09403" y="4234953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14:cNvPr>
                <p14:cNvContentPartPr/>
                <p14:nvPr/>
              </p14:nvContentPartPr>
              <p14:xfrm>
                <a:off x="11115963" y="4299033"/>
                <a:ext cx="90720" cy="23904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109843" y="4292913"/>
                  <a:ext cx="102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14:cNvPr>
                <p14:cNvContentPartPr/>
                <p14:nvPr/>
              </p14:nvContentPartPr>
              <p14:xfrm>
                <a:off x="11159883" y="4418193"/>
                <a:ext cx="75240" cy="2160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153763" y="4412073"/>
                  <a:ext cx="8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14:cNvPr>
                <p14:cNvContentPartPr/>
                <p14:nvPr/>
              </p14:nvContentPartPr>
              <p14:xfrm>
                <a:off x="10840203" y="4185633"/>
                <a:ext cx="474840" cy="39816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34083" y="4179513"/>
                  <a:ext cx="48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14:cNvPr>
                <p14:cNvContentPartPr/>
                <p14:nvPr/>
              </p14:nvContentPartPr>
              <p14:xfrm>
                <a:off x="10278603" y="4513953"/>
                <a:ext cx="148680" cy="34488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272483" y="4507833"/>
                  <a:ext cx="16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14:cNvPr>
                <p14:cNvContentPartPr/>
                <p14:nvPr/>
              </p14:nvContentPartPr>
              <p14:xfrm>
                <a:off x="10433043" y="3903753"/>
                <a:ext cx="146160" cy="2966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426923" y="3897633"/>
                  <a:ext cx="158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14:cNvPr>
                <p14:cNvContentPartPr/>
                <p14:nvPr/>
              </p14:nvContentPartPr>
              <p14:xfrm>
                <a:off x="10763163" y="3877833"/>
                <a:ext cx="241920" cy="33984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57043" y="3871713"/>
                  <a:ext cx="25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14:cNvPr>
                <p14:cNvContentPartPr/>
                <p14:nvPr/>
              </p14:nvContentPartPr>
              <p14:xfrm>
                <a:off x="10322523" y="3337833"/>
                <a:ext cx="272520" cy="32508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16403" y="3331713"/>
                  <a:ext cx="2847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uppo 437">
            <a:extLst>
              <a:ext uri="{FF2B5EF4-FFF2-40B4-BE49-F238E27FC236}">
                <a16:creationId xmlns:a16="http://schemas.microsoft.com/office/drawing/2014/main" id="{343D9BAD-5C4E-F670-B03C-49B3BBC79045}"/>
              </a:ext>
            </a:extLst>
          </p:cNvPr>
          <p:cNvGrpSpPr/>
          <p:nvPr/>
        </p:nvGrpSpPr>
        <p:grpSpPr>
          <a:xfrm>
            <a:off x="187083" y="6136473"/>
            <a:ext cx="1015200" cy="320400"/>
            <a:chOff x="187083" y="6136473"/>
            <a:chExt cx="10152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14:cNvPr>
                <p14:cNvContentPartPr/>
                <p14:nvPr/>
              </p14:nvContentPartPr>
              <p14:xfrm>
                <a:off x="187083" y="6279753"/>
                <a:ext cx="21600" cy="12132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0963" y="627363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14:cNvPr>
                <p14:cNvContentPartPr/>
                <p14:nvPr/>
              </p14:nvContentPartPr>
              <p14:xfrm>
                <a:off x="187083" y="6136473"/>
                <a:ext cx="4680" cy="36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0963" y="61303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14:cNvPr>
                <p14:cNvContentPartPr/>
                <p14:nvPr/>
              </p14:nvContentPartPr>
              <p14:xfrm>
                <a:off x="252963" y="6288393"/>
                <a:ext cx="133920" cy="112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6843" y="6282273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14:cNvPr>
                <p14:cNvContentPartPr/>
                <p14:nvPr/>
              </p14:nvContentPartPr>
              <p14:xfrm>
                <a:off x="429723" y="6297753"/>
                <a:ext cx="79560" cy="13644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3603" y="6291633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14:cNvPr>
                <p14:cNvContentPartPr/>
                <p14:nvPr/>
              </p14:nvContentPartPr>
              <p14:xfrm>
                <a:off x="604683" y="6206673"/>
                <a:ext cx="82800" cy="23760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8563" y="6200553"/>
                  <a:ext cx="95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14:cNvPr>
                <p14:cNvContentPartPr/>
                <p14:nvPr/>
              </p14:nvContentPartPr>
              <p14:xfrm>
                <a:off x="726723" y="6289113"/>
                <a:ext cx="119520" cy="158760"/>
              </p14:xfrm>
            </p:contentPart>
          </mc:Choice>
          <mc:Fallback xmlns="">
            <p:pic>
              <p:nvPicPr>
                <p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603" y="6282993"/>
                  <a:ext cx="13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14:cNvPr>
                <p14:cNvContentPartPr/>
                <p14:nvPr/>
              </p14:nvContentPartPr>
              <p14:xfrm>
                <a:off x="903123" y="6270393"/>
                <a:ext cx="147960" cy="186480"/>
              </p14:xfrm>
            </p:contentPart>
          </mc:Choice>
          <mc:Fallback xmlns="">
            <p:pic>
              <p:nvPicPr>
                <p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7003" y="6264273"/>
                  <a:ext cx="16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14:cNvPr>
                <p14:cNvContentPartPr/>
                <p14:nvPr/>
              </p14:nvContentPartPr>
              <p14:xfrm>
                <a:off x="1068363" y="6257433"/>
                <a:ext cx="133920" cy="197280"/>
              </p14:xfrm>
            </p:contentPart>
          </mc:Choice>
          <mc:Fallback xmlns="">
            <p:pic>
              <p:nvPicPr>
                <p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2243" y="6251313"/>
                  <a:ext cx="146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6" name="Gruppo 795">
            <a:extLst>
              <a:ext uri="{FF2B5EF4-FFF2-40B4-BE49-F238E27FC236}">
                <a16:creationId xmlns:a16="http://schemas.microsoft.com/office/drawing/2014/main" id="{2E808853-FBC3-9E04-5961-2D1387403674}"/>
              </a:ext>
            </a:extLst>
          </p:cNvPr>
          <p:cNvGrpSpPr/>
          <p:nvPr/>
        </p:nvGrpSpPr>
        <p:grpSpPr>
          <a:xfrm>
            <a:off x="2234043" y="6398553"/>
            <a:ext cx="452880" cy="434880"/>
            <a:chOff x="2234043" y="6398553"/>
            <a:chExt cx="45288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14:cNvPr>
                <p14:cNvContentPartPr/>
                <p14:nvPr/>
              </p14:nvContentPartPr>
              <p14:xfrm>
                <a:off x="2324403" y="6499713"/>
                <a:ext cx="14760" cy="248040"/>
              </p14:xfrm>
            </p:contentPart>
          </mc:Choice>
          <mc:Fallback xmlns="">
            <p:pic>
              <p:nvPicPr>
                <p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18283" y="6493593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14:cNvPr>
                <p14:cNvContentPartPr/>
                <p14:nvPr/>
              </p14:nvContentPartPr>
              <p14:xfrm>
                <a:off x="2379483" y="6576393"/>
                <a:ext cx="165600" cy="200880"/>
              </p14:xfrm>
            </p:contentPart>
          </mc:Choice>
          <mc:Fallback xmlns="">
            <p:pic>
              <p:nvPicPr>
                <p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73363" y="6570273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14:cNvPr>
                <p14:cNvContentPartPr/>
                <p14:nvPr/>
              </p14:nvContentPartPr>
              <p14:xfrm>
                <a:off x="2234043" y="6398553"/>
                <a:ext cx="452880" cy="434880"/>
              </p14:xfrm>
            </p:contentPart>
          </mc:Choice>
          <mc:Fallback xmlns="">
            <p:pic>
              <p:nvPicPr>
                <p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27923" y="6392433"/>
                  <a:ext cx="46512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uppo 794">
            <a:extLst>
              <a:ext uri="{FF2B5EF4-FFF2-40B4-BE49-F238E27FC236}">
                <a16:creationId xmlns:a16="http://schemas.microsoft.com/office/drawing/2014/main" id="{D3CF7E25-1554-96C0-1DCD-9B5327487CE8}"/>
              </a:ext>
            </a:extLst>
          </p:cNvPr>
          <p:cNvGrpSpPr/>
          <p:nvPr/>
        </p:nvGrpSpPr>
        <p:grpSpPr>
          <a:xfrm>
            <a:off x="1563363" y="7467393"/>
            <a:ext cx="542520" cy="533520"/>
            <a:chOff x="1563363" y="7467393"/>
            <a:chExt cx="54252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14:cNvPr>
                <p14:cNvContentPartPr/>
                <p14:nvPr/>
              </p14:nvContentPartPr>
              <p14:xfrm>
                <a:off x="1751643" y="7661433"/>
                <a:ext cx="128160" cy="214920"/>
              </p14:xfrm>
            </p:contentPart>
          </mc:Choice>
          <mc:Fallback xmlns="">
            <p:pic>
              <p:nvPicPr>
                <p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45523" y="7655313"/>
                  <a:ext cx="14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14:cNvPr>
                <p14:cNvContentPartPr/>
                <p14:nvPr/>
              </p14:nvContentPartPr>
              <p14:xfrm>
                <a:off x="1806723" y="7768713"/>
                <a:ext cx="111240" cy="31320"/>
              </p14:xfrm>
            </p:contentPart>
          </mc:Choice>
          <mc:Fallback xmlns="">
            <p:pic>
              <p:nvPicPr>
                <p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00603" y="7762593"/>
                  <a:ext cx="12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14:cNvPr>
                <p14:cNvContentPartPr/>
                <p14:nvPr/>
              </p14:nvContentPartPr>
              <p14:xfrm>
                <a:off x="1563363" y="7467393"/>
                <a:ext cx="542520" cy="533520"/>
              </p14:xfrm>
            </p:contentPart>
          </mc:Choice>
          <mc:Fallback xmlns="">
            <p:pic>
              <p:nvPicPr>
                <p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7243" y="7461273"/>
                  <a:ext cx="55476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uppo 793">
            <a:extLst>
              <a:ext uri="{FF2B5EF4-FFF2-40B4-BE49-F238E27FC236}">
                <a16:creationId xmlns:a16="http://schemas.microsoft.com/office/drawing/2014/main" id="{D34F1BB6-9AEE-4F21-6D9B-67CCE538F182}"/>
              </a:ext>
            </a:extLst>
          </p:cNvPr>
          <p:cNvGrpSpPr/>
          <p:nvPr/>
        </p:nvGrpSpPr>
        <p:grpSpPr>
          <a:xfrm>
            <a:off x="2979243" y="7566753"/>
            <a:ext cx="646920" cy="433080"/>
            <a:chOff x="2979243" y="7566753"/>
            <a:chExt cx="6469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14:cNvPr>
                <p14:cNvContentPartPr/>
                <p14:nvPr/>
              </p14:nvContentPartPr>
              <p14:xfrm>
                <a:off x="3123963" y="7699593"/>
                <a:ext cx="153720" cy="169920"/>
              </p14:xfrm>
            </p:contentPart>
          </mc:Choice>
          <mc:Fallback xmlns="">
            <p:pic>
              <p:nvPicPr>
                <p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7843" y="7693473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14:cNvPr>
                <p14:cNvContentPartPr/>
                <p14:nvPr/>
              </p14:nvContentPartPr>
              <p14:xfrm>
                <a:off x="3359763" y="7733433"/>
                <a:ext cx="44280" cy="132840"/>
              </p14:xfrm>
            </p:contentPart>
          </mc:Choice>
          <mc:Fallback xmlns="">
            <p:pic>
              <p:nvPicPr>
                <p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53643" y="7727313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14:cNvPr>
                <p14:cNvContentPartPr/>
                <p14:nvPr/>
              </p14:nvContentPartPr>
              <p14:xfrm>
                <a:off x="2979243" y="7566753"/>
                <a:ext cx="646920" cy="433080"/>
              </p14:xfrm>
            </p:contentPart>
          </mc:Choice>
          <mc:Fallback xmlns="">
            <p:pic>
              <p:nvPicPr>
                <p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3123" y="7560633"/>
                  <a:ext cx="65916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3" name="Gruppo 802">
            <a:extLst>
              <a:ext uri="{FF2B5EF4-FFF2-40B4-BE49-F238E27FC236}">
                <a16:creationId xmlns:a16="http://schemas.microsoft.com/office/drawing/2014/main" id="{90D6ED01-6E6F-C357-4B50-CE5F501CFC69}"/>
              </a:ext>
            </a:extLst>
          </p:cNvPr>
          <p:cNvGrpSpPr/>
          <p:nvPr/>
        </p:nvGrpSpPr>
        <p:grpSpPr>
          <a:xfrm>
            <a:off x="1552203" y="5913273"/>
            <a:ext cx="1670760" cy="1653840"/>
            <a:chOff x="1552203" y="5913273"/>
            <a:chExt cx="167076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14:cNvPr>
                <p14:cNvContentPartPr/>
                <p14:nvPr/>
              </p14:nvContentPartPr>
              <p14:xfrm>
                <a:off x="1987443" y="6070233"/>
                <a:ext cx="137160" cy="199800"/>
              </p14:xfrm>
            </p:contentPart>
          </mc:Choice>
          <mc:Fallback xmlns="">
            <p:pic>
              <p:nvPicPr>
                <p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81323" y="6064113"/>
                  <a:ext cx="14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14:cNvPr>
                <p14:cNvContentPartPr/>
                <p14:nvPr/>
              </p14:nvContentPartPr>
              <p14:xfrm>
                <a:off x="1674243" y="6521313"/>
                <a:ext cx="186840" cy="254520"/>
              </p14:xfrm>
            </p:contentPart>
          </mc:Choice>
          <mc:Fallback xmlns="">
            <p:pic>
              <p:nvPicPr>
                <p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68123" y="6515193"/>
                  <a:ext cx="199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14:cNvPr>
                <p14:cNvContentPartPr/>
                <p14:nvPr/>
              </p14:nvContentPartPr>
              <p14:xfrm>
                <a:off x="1552203" y="6432753"/>
                <a:ext cx="365760" cy="498960"/>
              </p14:xfrm>
            </p:contentPart>
          </mc:Choice>
          <mc:Fallback xmlns="">
            <p:pic>
              <p:nvPicPr>
                <p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46083" y="6426633"/>
                  <a:ext cx="3780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14:cNvPr>
                <p14:cNvContentPartPr/>
                <p14:nvPr/>
              </p14:nvContentPartPr>
              <p14:xfrm>
                <a:off x="1959003" y="5913273"/>
                <a:ext cx="246600" cy="423720"/>
              </p14:xfrm>
            </p:contentPart>
          </mc:Choice>
          <mc:Fallback xmlns="">
            <p:pic>
              <p:nvPicPr>
                <p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52883" y="5907153"/>
                  <a:ext cx="258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14:cNvPr>
                <p14:cNvContentPartPr/>
                <p14:nvPr/>
              </p14:nvContentPartPr>
              <p14:xfrm>
                <a:off x="2103363" y="7127913"/>
                <a:ext cx="12600" cy="219600"/>
              </p14:xfrm>
            </p:contentPart>
          </mc:Choice>
          <mc:Fallback xmlns="">
            <p:pic>
              <p:nvPicPr>
                <p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97243" y="7121793"/>
                  <a:ext cx="24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14:cNvPr>
                <p14:cNvContentPartPr/>
                <p14:nvPr/>
              </p14:nvContentPartPr>
              <p14:xfrm>
                <a:off x="2191203" y="7181913"/>
                <a:ext cx="103680" cy="167760"/>
              </p14:xfrm>
            </p:contentPart>
          </mc:Choice>
          <mc:Fallback xmlns="">
            <p:pic>
              <p:nvPicPr>
                <p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85083" y="7175793"/>
                  <a:ext cx="11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14:cNvPr>
                <p14:cNvContentPartPr/>
                <p14:nvPr/>
              </p14:nvContentPartPr>
              <p14:xfrm>
                <a:off x="2014443" y="7050873"/>
                <a:ext cx="356040" cy="384480"/>
              </p14:xfrm>
            </p:contentPart>
          </mc:Choice>
          <mc:Fallback xmlns="">
            <p:pic>
              <p:nvPicPr>
                <p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08323" y="7044753"/>
                  <a:ext cx="368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14:cNvPr>
                <p14:cNvContentPartPr/>
                <p14:nvPr/>
              </p14:nvContentPartPr>
              <p14:xfrm>
                <a:off x="2775843" y="7094793"/>
                <a:ext cx="360" cy="197280"/>
              </p14:xfrm>
            </p:contentPart>
          </mc:Choice>
          <mc:Fallback xmlns="">
            <p:pic>
              <p:nvPicPr>
                <p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69723" y="7088673"/>
                  <a:ext cx="1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14:cNvPr>
                <p14:cNvContentPartPr/>
                <p14:nvPr/>
              </p14:nvContentPartPr>
              <p14:xfrm>
                <a:off x="2864403" y="7127553"/>
                <a:ext cx="73080" cy="213120"/>
              </p14:xfrm>
            </p:contentPart>
          </mc:Choice>
          <mc:Fallback xmlns="">
            <p:pic>
              <p:nvPicPr>
                <p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58283" y="7121433"/>
                  <a:ext cx="85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14:cNvPr>
                <p14:cNvContentPartPr/>
                <p14:nvPr/>
              </p14:nvContentPartPr>
              <p14:xfrm>
                <a:off x="2897163" y="7218273"/>
                <a:ext cx="93600" cy="9000"/>
              </p14:xfrm>
            </p:contentPart>
          </mc:Choice>
          <mc:Fallback xmlns="">
            <p:pic>
              <p:nvPicPr>
                <p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91043" y="7212153"/>
                  <a:ext cx="105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14:cNvPr>
                <p14:cNvContentPartPr/>
                <p14:nvPr/>
              </p14:nvContentPartPr>
              <p14:xfrm>
                <a:off x="2677203" y="6997233"/>
                <a:ext cx="411120" cy="494640"/>
              </p14:xfrm>
            </p:contentPart>
          </mc:Choice>
          <mc:Fallback xmlns="">
            <p:pic>
              <p:nvPicPr>
                <p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71083" y="6991113"/>
                  <a:ext cx="42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14:cNvPr>
                <p14:cNvContentPartPr/>
                <p14:nvPr/>
              </p14:nvContentPartPr>
              <p14:xfrm>
                <a:off x="1861443" y="6350673"/>
                <a:ext cx="114840" cy="182520"/>
              </p14:xfrm>
            </p:contentPart>
          </mc:Choice>
          <mc:Fallback xmlns="">
            <p:pic>
              <p:nvPicPr>
                <p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55323" y="6344553"/>
                  <a:ext cx="12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14:cNvPr>
                <p14:cNvContentPartPr/>
                <p14:nvPr/>
              </p14:nvContentPartPr>
              <p14:xfrm>
                <a:off x="2203083" y="6279753"/>
                <a:ext cx="146160" cy="119520"/>
              </p14:xfrm>
            </p:contentPart>
          </mc:Choice>
          <mc:Fallback xmlns="">
            <p:pic>
              <p:nvPicPr>
                <p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96963" y="6273633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14:cNvPr>
                <p14:cNvContentPartPr/>
                <p14:nvPr/>
              </p14:nvContentPartPr>
              <p14:xfrm>
                <a:off x="2335563" y="6890313"/>
                <a:ext cx="126000" cy="204840"/>
              </p14:xfrm>
            </p:contentPart>
          </mc:Choice>
          <mc:Fallback xmlns="">
            <p:pic>
              <p:nvPicPr>
                <p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29443" y="6884193"/>
                  <a:ext cx="13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14:cNvPr>
                <p14:cNvContentPartPr/>
                <p14:nvPr/>
              </p14:nvContentPartPr>
              <p14:xfrm>
                <a:off x="2599803" y="6824433"/>
                <a:ext cx="162000" cy="141120"/>
              </p14:xfrm>
            </p:contentPart>
          </mc:Choice>
          <mc:Fallback xmlns="">
            <p:pic>
              <p:nvPicPr>
                <p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3683" y="6818313"/>
                  <a:ext cx="174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14:cNvPr>
                <p14:cNvContentPartPr/>
                <p14:nvPr/>
              </p14:nvContentPartPr>
              <p14:xfrm>
                <a:off x="2059803" y="7326273"/>
                <a:ext cx="88560" cy="187200"/>
              </p14:xfrm>
            </p:contentPart>
          </mc:Choice>
          <mc:Fallback xmlns="">
            <p:pic>
              <p:nvPicPr>
                <p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53683" y="7320153"/>
                  <a:ext cx="10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14:cNvPr>
                <p14:cNvContentPartPr/>
                <p14:nvPr/>
              </p14:nvContentPartPr>
              <p14:xfrm>
                <a:off x="3073563" y="7414113"/>
                <a:ext cx="149400" cy="153000"/>
              </p14:xfrm>
            </p:contentPart>
          </mc:Choice>
          <mc:Fallback xmlns="">
            <p:pic>
              <p:nvPicPr>
                <p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67443" y="7407993"/>
                  <a:ext cx="161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uppo 813">
            <a:extLst>
              <a:ext uri="{FF2B5EF4-FFF2-40B4-BE49-F238E27FC236}">
                <a16:creationId xmlns:a16="http://schemas.microsoft.com/office/drawing/2014/main" id="{C804845D-DD08-3468-5F37-1A2CA4C487DF}"/>
              </a:ext>
            </a:extLst>
          </p:cNvPr>
          <p:cNvGrpSpPr/>
          <p:nvPr/>
        </p:nvGrpSpPr>
        <p:grpSpPr>
          <a:xfrm>
            <a:off x="3998763" y="6037113"/>
            <a:ext cx="1092600" cy="340920"/>
            <a:chOff x="3998763" y="6037113"/>
            <a:chExt cx="10926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14:cNvPr>
                <p14:cNvContentPartPr/>
                <p14:nvPr/>
              </p14:nvContentPartPr>
              <p14:xfrm>
                <a:off x="3998763" y="6037113"/>
                <a:ext cx="11520" cy="360"/>
              </p14:xfrm>
            </p:contentPart>
          </mc:Choice>
          <mc:Fallback xmlns="">
            <p:pic>
              <p:nvPicPr>
                <p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2643" y="603099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14:cNvPr>
                <p14:cNvContentPartPr/>
                <p14:nvPr/>
              </p14:nvContentPartPr>
              <p14:xfrm>
                <a:off x="4031883" y="6169233"/>
                <a:ext cx="44640" cy="132120"/>
              </p14:xfrm>
            </p:contentPart>
          </mc:Choice>
          <mc:Fallback xmlns="">
            <p:pic>
              <p:nvPicPr>
                <p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25763" y="6163113"/>
                  <a:ext cx="5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14:cNvPr>
                <p14:cNvContentPartPr/>
                <p14:nvPr/>
              </p14:nvContentPartPr>
              <p14:xfrm>
                <a:off x="4151403" y="6182193"/>
                <a:ext cx="177480" cy="109080"/>
              </p14:xfrm>
            </p:contentPart>
          </mc:Choice>
          <mc:Fallback xmlns="">
            <p:pic>
              <p:nvPicPr>
                <p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145283" y="6176073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14:cNvPr>
                <p14:cNvContentPartPr/>
                <p14:nvPr/>
              </p14:nvContentPartPr>
              <p14:xfrm>
                <a:off x="4351563" y="6179673"/>
                <a:ext cx="68400" cy="109080"/>
              </p14:xfrm>
            </p:contentPart>
          </mc:Choice>
          <mc:Fallback xmlns="">
            <p:pic>
              <p:nvPicPr>
                <p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45443" y="6173553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14:cNvPr>
                <p14:cNvContentPartPr/>
                <p14:nvPr/>
              </p14:nvContentPartPr>
              <p14:xfrm>
                <a:off x="4536963" y="6114153"/>
                <a:ext cx="46080" cy="230040"/>
              </p14:xfrm>
            </p:contentPart>
          </mc:Choice>
          <mc:Fallback xmlns="">
            <p:pic>
              <p:nvPicPr>
                <p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530843" y="6108033"/>
                  <a:ext cx="58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14:cNvPr>
                <p14:cNvContentPartPr/>
                <p14:nvPr/>
              </p14:nvContentPartPr>
              <p14:xfrm>
                <a:off x="4616163" y="6148713"/>
                <a:ext cx="90000" cy="185760"/>
              </p14:xfrm>
            </p:contentPart>
          </mc:Choice>
          <mc:Fallback xmlns="">
            <p:pic>
              <p:nvPicPr>
                <p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610043" y="6142593"/>
                  <a:ext cx="10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14:cNvPr>
                <p14:cNvContentPartPr/>
                <p14:nvPr/>
              </p14:nvContentPartPr>
              <p14:xfrm>
                <a:off x="4779603" y="6136473"/>
                <a:ext cx="81360" cy="156240"/>
              </p14:xfrm>
            </p:contentPart>
          </mc:Choice>
          <mc:Fallback xmlns="">
            <p:pic>
              <p:nvPicPr>
                <p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73483" y="6130353"/>
                  <a:ext cx="9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14:cNvPr>
                <p14:cNvContentPartPr/>
                <p14:nvPr/>
              </p14:nvContentPartPr>
              <p14:xfrm>
                <a:off x="4869243" y="6235473"/>
                <a:ext cx="10440" cy="99000"/>
              </p14:xfrm>
            </p:contentPart>
          </mc:Choice>
          <mc:Fallback xmlns="">
            <p:pic>
              <p:nvPicPr>
                <p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63123" y="6229353"/>
                  <a:ext cx="22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14:cNvPr>
                <p14:cNvContentPartPr/>
                <p14:nvPr/>
              </p14:nvContentPartPr>
              <p14:xfrm>
                <a:off x="4902363" y="6092193"/>
                <a:ext cx="189000" cy="285840"/>
              </p14:xfrm>
            </p:contentPart>
          </mc:Choice>
          <mc:Fallback xmlns="">
            <p:pic>
              <p:nvPicPr>
                <p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6243" y="6086073"/>
                  <a:ext cx="201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uppo 821">
            <a:extLst>
              <a:ext uri="{FF2B5EF4-FFF2-40B4-BE49-F238E27FC236}">
                <a16:creationId xmlns:a16="http://schemas.microsoft.com/office/drawing/2014/main" id="{43627677-FF4F-1384-3129-DC6775F11654}"/>
              </a:ext>
            </a:extLst>
          </p:cNvPr>
          <p:cNvGrpSpPr/>
          <p:nvPr/>
        </p:nvGrpSpPr>
        <p:grpSpPr>
          <a:xfrm>
            <a:off x="5417163" y="5629593"/>
            <a:ext cx="1034280" cy="1058760"/>
            <a:chOff x="5417163" y="5629593"/>
            <a:chExt cx="103428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14:cNvPr>
                <p14:cNvContentPartPr/>
                <p14:nvPr/>
              </p14:nvContentPartPr>
              <p14:xfrm>
                <a:off x="5928003" y="5698713"/>
                <a:ext cx="164160" cy="229680"/>
              </p14:xfrm>
            </p:contentPart>
          </mc:Choice>
          <mc:Fallback xmlns="">
            <p:pic>
              <p:nvPicPr>
                <p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921883" y="5692593"/>
                  <a:ext cx="176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14:cNvPr>
                <p14:cNvContentPartPr/>
                <p14:nvPr/>
              </p14:nvContentPartPr>
              <p14:xfrm>
                <a:off x="5517243" y="6366513"/>
                <a:ext cx="145440" cy="256320"/>
              </p14:xfrm>
            </p:contentPart>
          </mc:Choice>
          <mc:Fallback xmlns="">
            <p:pic>
              <p:nvPicPr>
                <p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511123" y="6360393"/>
                  <a:ext cx="15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14:cNvPr>
                <p14:cNvContentPartPr/>
                <p14:nvPr/>
              </p14:nvContentPartPr>
              <p14:xfrm>
                <a:off x="5417163" y="6282273"/>
                <a:ext cx="334800" cy="406080"/>
              </p14:xfrm>
            </p:contentPart>
          </mc:Choice>
          <mc:Fallback xmlns="">
            <p:pic>
              <p:nvPicPr>
                <p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411043" y="6276153"/>
                  <a:ext cx="347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14:cNvPr>
                <p14:cNvContentPartPr/>
                <p14:nvPr/>
              </p14:nvContentPartPr>
              <p14:xfrm>
                <a:off x="5673483" y="6100113"/>
                <a:ext cx="161280" cy="190440"/>
              </p14:xfrm>
            </p:contentPart>
          </mc:Choice>
          <mc:Fallback xmlns="">
            <p:pic>
              <p:nvPicPr>
                <p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67363" y="6093993"/>
                  <a:ext cx="17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14:cNvPr>
                <p14:cNvContentPartPr/>
                <p14:nvPr/>
              </p14:nvContentPartPr>
              <p14:xfrm>
                <a:off x="5804163" y="5629593"/>
                <a:ext cx="389160" cy="497520"/>
              </p14:xfrm>
            </p:contentPart>
          </mc:Choice>
          <mc:Fallback xmlns="">
            <p:pic>
              <p:nvPicPr>
                <p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798043" y="5623473"/>
                  <a:ext cx="401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14:cNvPr>
                <p14:cNvContentPartPr/>
                <p14:nvPr/>
              </p14:nvContentPartPr>
              <p14:xfrm>
                <a:off x="6213123" y="6117753"/>
                <a:ext cx="238320" cy="237600"/>
              </p14:xfrm>
            </p:contentPart>
          </mc:Choice>
          <mc:Fallback xmlns="">
            <p:pic>
              <p:nvPicPr>
                <p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07003" y="6111633"/>
                  <a:ext cx="25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uppo 825">
            <a:extLst>
              <a:ext uri="{FF2B5EF4-FFF2-40B4-BE49-F238E27FC236}">
                <a16:creationId xmlns:a16="http://schemas.microsoft.com/office/drawing/2014/main" id="{3676C105-FD1C-C0CA-EA95-96EFC0E1D1E0}"/>
              </a:ext>
            </a:extLst>
          </p:cNvPr>
          <p:cNvGrpSpPr/>
          <p:nvPr/>
        </p:nvGrpSpPr>
        <p:grpSpPr>
          <a:xfrm>
            <a:off x="6223923" y="6333393"/>
            <a:ext cx="440640" cy="409680"/>
            <a:chOff x="6223923" y="6333393"/>
            <a:chExt cx="4406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14:cNvPr>
                <p14:cNvContentPartPr/>
                <p14:nvPr/>
              </p14:nvContentPartPr>
              <p14:xfrm>
                <a:off x="6334083" y="6428433"/>
                <a:ext cx="110520" cy="203040"/>
              </p14:xfrm>
            </p:contentPart>
          </mc:Choice>
          <mc:Fallback xmlns="">
            <p:pic>
              <p:nvPicPr>
                <p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327963" y="6422313"/>
                  <a:ext cx="122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14:cNvPr>
                <p14:cNvContentPartPr/>
                <p14:nvPr/>
              </p14:nvContentPartPr>
              <p14:xfrm>
                <a:off x="6500043" y="6468033"/>
                <a:ext cx="67680" cy="164880"/>
              </p14:xfrm>
            </p:contentPart>
          </mc:Choice>
          <mc:Fallback xmlns="">
            <p:pic>
              <p:nvPicPr>
                <p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93923" y="6461913"/>
                  <a:ext cx="79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14:cNvPr>
                <p14:cNvContentPartPr/>
                <p14:nvPr/>
              </p14:nvContentPartPr>
              <p14:xfrm>
                <a:off x="6223923" y="6333393"/>
                <a:ext cx="440640" cy="409680"/>
              </p14:xfrm>
            </p:contentPart>
          </mc:Choice>
          <mc:Fallback xmlns="">
            <p:pic>
              <p:nvPicPr>
                <p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217803" y="6327273"/>
                  <a:ext cx="45288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14:cNvPr>
              <p14:cNvContentPartPr/>
              <p14:nvPr/>
            </p14:nvContentPartPr>
            <p14:xfrm>
              <a:off x="6267483" y="6714633"/>
              <a:ext cx="89640" cy="268920"/>
            </p14:xfrm>
          </p:contentPart>
        </mc:Choice>
        <mc:Fallback xmlns="">
          <p:pic>
            <p:nvPicPr>
              <p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261363" y="6708513"/>
                <a:ext cx="101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14:cNvPr>
              <p14:cNvContentPartPr/>
              <p14:nvPr/>
            </p14:nvContentPartPr>
            <p14:xfrm>
              <a:off x="6610203" y="6709233"/>
              <a:ext cx="190080" cy="226080"/>
            </p14:xfrm>
          </p:contentPart>
        </mc:Choice>
        <mc:Fallback xmlns="">
          <p:pic>
            <p:nvPicPr>
              <p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604083" y="6703113"/>
                <a:ext cx="202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14:cNvPr>
              <p14:cNvContentPartPr/>
              <p14:nvPr/>
            </p14:nvContentPartPr>
            <p14:xfrm>
              <a:off x="6081363" y="7050513"/>
              <a:ext cx="106920" cy="138240"/>
            </p14:xfrm>
          </p:contentPart>
        </mc:Choice>
        <mc:Fallback xmlns="">
          <p:pic>
            <p:nvPicPr>
              <p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6075243" y="7044393"/>
                <a:ext cx="119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14:cNvPr>
              <p14:cNvContentPartPr/>
              <p14:nvPr/>
            </p14:nvContentPartPr>
            <p14:xfrm>
              <a:off x="6258123" y="7097673"/>
              <a:ext cx="106920" cy="118440"/>
            </p14:xfrm>
          </p:contentPart>
        </mc:Choice>
        <mc:Fallback xmlns="">
          <p:pic>
            <p:nvPicPr>
              <p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6252003" y="7091553"/>
                <a:ext cx="119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14:cNvPr>
              <p14:cNvContentPartPr/>
              <p14:nvPr/>
            </p14:nvContentPartPr>
            <p14:xfrm>
              <a:off x="5979843" y="6950073"/>
              <a:ext cx="498600" cy="367560"/>
            </p14:xfrm>
          </p:contentPart>
        </mc:Choice>
        <mc:Fallback xmlns="">
          <p:pic>
            <p:nvPicPr>
              <p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973723" y="6943953"/>
                <a:ext cx="510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14:cNvPr>
              <p14:cNvContentPartPr/>
              <p14:nvPr/>
            </p14:nvContentPartPr>
            <p14:xfrm>
              <a:off x="5993163" y="7248873"/>
              <a:ext cx="142200" cy="296640"/>
            </p14:xfrm>
          </p:contentPart>
        </mc:Choice>
        <mc:Fallback xmlns="">
          <p:pic>
            <p:nvPicPr>
              <p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987043" y="7242753"/>
                <a:ext cx="15444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4" name="Gruppo 843">
            <a:extLst>
              <a:ext uri="{FF2B5EF4-FFF2-40B4-BE49-F238E27FC236}">
                <a16:creationId xmlns:a16="http://schemas.microsoft.com/office/drawing/2014/main" id="{5205AB7D-CDBE-3A31-4155-8F7959DC89B9}"/>
              </a:ext>
            </a:extLst>
          </p:cNvPr>
          <p:cNvGrpSpPr/>
          <p:nvPr/>
        </p:nvGrpSpPr>
        <p:grpSpPr>
          <a:xfrm>
            <a:off x="5597163" y="7500513"/>
            <a:ext cx="497160" cy="333360"/>
            <a:chOff x="5597163" y="7500513"/>
            <a:chExt cx="4971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14:cNvPr>
                <p14:cNvContentPartPr/>
                <p14:nvPr/>
              </p14:nvContentPartPr>
              <p14:xfrm>
                <a:off x="5926923" y="7656753"/>
                <a:ext cx="9360" cy="98280"/>
              </p14:xfrm>
            </p:contentPart>
          </mc:Choice>
          <mc:Fallback xmlns="">
            <p:pic>
              <p:nvPicPr>
                <p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920803" y="7650633"/>
                  <a:ext cx="2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14:cNvPr>
                <p14:cNvContentPartPr/>
                <p14:nvPr/>
              </p14:nvContentPartPr>
              <p14:xfrm>
                <a:off x="5761323" y="7601673"/>
                <a:ext cx="188280" cy="203760"/>
              </p14:xfrm>
            </p:contentPart>
          </mc:Choice>
          <mc:Fallback xmlns="">
            <p:pic>
              <p:nvPicPr>
                <p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55203" y="7595553"/>
                  <a:ext cx="200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14:cNvPr>
                <p14:cNvContentPartPr/>
                <p14:nvPr/>
              </p14:nvContentPartPr>
              <p14:xfrm>
                <a:off x="5827563" y="7695993"/>
                <a:ext cx="115920" cy="15840"/>
              </p14:xfrm>
            </p:contentPart>
          </mc:Choice>
          <mc:Fallback xmlns="">
            <p:pic>
              <p:nvPicPr>
                <p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21443" y="768987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14:cNvPr>
                <p14:cNvContentPartPr/>
                <p14:nvPr/>
              </p14:nvContentPartPr>
              <p14:xfrm>
                <a:off x="5597163" y="7500513"/>
                <a:ext cx="497160" cy="333360"/>
              </p14:xfrm>
            </p:contentPart>
          </mc:Choice>
          <mc:Fallback xmlns="">
            <p:pic>
              <p:nvPicPr>
                <p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91043" y="7494393"/>
                  <a:ext cx="5094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uppo 845">
            <a:extLst>
              <a:ext uri="{FF2B5EF4-FFF2-40B4-BE49-F238E27FC236}">
                <a16:creationId xmlns:a16="http://schemas.microsoft.com/office/drawing/2014/main" id="{30CF0494-497E-6A55-6EBC-B0DBEB8D67F6}"/>
              </a:ext>
            </a:extLst>
          </p:cNvPr>
          <p:cNvGrpSpPr/>
          <p:nvPr/>
        </p:nvGrpSpPr>
        <p:grpSpPr>
          <a:xfrm>
            <a:off x="6773283" y="6911913"/>
            <a:ext cx="622440" cy="534600"/>
            <a:chOff x="6773283" y="6911913"/>
            <a:chExt cx="6224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14:cNvPr>
                <p14:cNvContentPartPr/>
                <p14:nvPr/>
              </p14:nvContentPartPr>
              <p14:xfrm>
                <a:off x="6951483" y="7028553"/>
                <a:ext cx="6840" cy="146520"/>
              </p14:xfrm>
            </p:contentPart>
          </mc:Choice>
          <mc:Fallback xmlns="">
            <p:pic>
              <p:nvPicPr>
                <p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45363" y="7022433"/>
                  <a:ext cx="1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14:cNvPr>
                <p14:cNvContentPartPr/>
                <p14:nvPr/>
              </p14:nvContentPartPr>
              <p14:xfrm>
                <a:off x="7039683" y="7042233"/>
                <a:ext cx="59040" cy="157320"/>
              </p14:xfrm>
            </p:contentPart>
          </mc:Choice>
          <mc:Fallback xmlns="">
            <p:pic>
              <p:nvPicPr>
                <p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033563" y="7036113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14:cNvPr>
                <p14:cNvContentPartPr/>
                <p14:nvPr/>
              </p14:nvContentPartPr>
              <p14:xfrm>
                <a:off x="7072803" y="7102353"/>
                <a:ext cx="70920" cy="14400"/>
              </p14:xfrm>
            </p:contentPart>
          </mc:Choice>
          <mc:Fallback xmlns="">
            <p:pic>
              <p:nvPicPr>
                <p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066683" y="7096233"/>
                  <a:ext cx="83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14:cNvPr>
                <p14:cNvContentPartPr/>
                <p14:nvPr/>
              </p14:nvContentPartPr>
              <p14:xfrm>
                <a:off x="6773283" y="6911913"/>
                <a:ext cx="498600" cy="327240"/>
              </p14:xfrm>
            </p:contentPart>
          </mc:Choice>
          <mc:Fallback xmlns="">
            <p:pic>
              <p:nvPicPr>
                <p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767163" y="6905793"/>
                  <a:ext cx="510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14:cNvPr>
                <p14:cNvContentPartPr/>
                <p14:nvPr/>
              </p14:nvContentPartPr>
              <p14:xfrm>
                <a:off x="7139043" y="7227633"/>
                <a:ext cx="256680" cy="218880"/>
              </p14:xfrm>
            </p:contentPart>
          </mc:Choice>
          <mc:Fallback xmlns="">
            <p:pic>
              <p:nvPicPr>
                <p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132923" y="7221513"/>
                  <a:ext cx="2689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14:cNvPr>
              <p14:cNvContentPartPr/>
              <p14:nvPr/>
            </p14:nvContentPartPr>
            <p14:xfrm>
              <a:off x="7656363" y="7733433"/>
              <a:ext cx="109440" cy="75960"/>
            </p14:xfrm>
          </p:contentPart>
        </mc:Choice>
        <mc:Fallback xmlns="">
          <p:pic>
            <p:nvPicPr>
              <p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650243" y="7727313"/>
                <a:ext cx="1216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2" name="Gruppo 861">
            <a:extLst>
              <a:ext uri="{FF2B5EF4-FFF2-40B4-BE49-F238E27FC236}">
                <a16:creationId xmlns:a16="http://schemas.microsoft.com/office/drawing/2014/main" id="{20666B4A-967D-4A40-C8C7-8AF382965ED8}"/>
              </a:ext>
            </a:extLst>
          </p:cNvPr>
          <p:cNvGrpSpPr/>
          <p:nvPr/>
        </p:nvGrpSpPr>
        <p:grpSpPr>
          <a:xfrm>
            <a:off x="7246323" y="7458393"/>
            <a:ext cx="873720" cy="782280"/>
            <a:chOff x="7246323" y="7458393"/>
            <a:chExt cx="87372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14:cNvPr>
                <p14:cNvContentPartPr/>
                <p14:nvPr/>
              </p14:nvContentPartPr>
              <p14:xfrm>
                <a:off x="7337043" y="7558833"/>
                <a:ext cx="135360" cy="110520"/>
              </p14:xfrm>
            </p:contentPart>
          </mc:Choice>
          <mc:Fallback xmlns="">
            <p:pic>
              <p:nvPicPr>
                <p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30923" y="7552713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14:cNvPr>
                <p14:cNvContentPartPr/>
                <p14:nvPr/>
              </p14:nvContentPartPr>
              <p14:xfrm>
                <a:off x="7502283" y="7568193"/>
                <a:ext cx="54000" cy="102240"/>
              </p14:xfrm>
            </p:contentPart>
          </mc:Choice>
          <mc:Fallback xmlns="">
            <p:pic>
              <p:nvPicPr>
                <p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96163" y="7562073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14:cNvPr>
                <p14:cNvContentPartPr/>
                <p14:nvPr/>
              </p14:nvContentPartPr>
              <p14:xfrm>
                <a:off x="7246323" y="7458393"/>
                <a:ext cx="444240" cy="277560"/>
              </p14:xfrm>
            </p:contentPart>
          </mc:Choice>
          <mc:Fallback xmlns="">
            <p:pic>
              <p:nvPicPr>
                <p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40203" y="7452273"/>
                  <a:ext cx="456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14:cNvPr>
                <p14:cNvContentPartPr/>
                <p14:nvPr/>
              </p14:nvContentPartPr>
              <p14:xfrm>
                <a:off x="7645563" y="7751433"/>
                <a:ext cx="360" cy="4680"/>
              </p14:xfrm>
            </p:contentPart>
          </mc:Choice>
          <mc:Fallback xmlns="">
            <p:pic>
              <p:nvPicPr>
                <p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39443" y="77453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14:cNvPr>
                <p14:cNvContentPartPr/>
                <p14:nvPr/>
              </p14:nvContentPartPr>
              <p14:xfrm>
                <a:off x="7714683" y="7886433"/>
                <a:ext cx="145800" cy="179640"/>
              </p14:xfrm>
            </p:contentPart>
          </mc:Choice>
          <mc:Fallback xmlns="">
            <p:pic>
              <p:nvPicPr>
                <p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708563" y="7880313"/>
                  <a:ext cx="15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14:cNvPr>
                <p14:cNvContentPartPr/>
                <p14:nvPr/>
              </p14:nvContentPartPr>
              <p14:xfrm>
                <a:off x="7910523" y="7899033"/>
                <a:ext cx="96480" cy="200880"/>
              </p14:xfrm>
            </p:contentPart>
          </mc:Choice>
          <mc:Fallback xmlns="">
            <p:pic>
              <p:nvPicPr>
                <p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04403" y="7892913"/>
                  <a:ext cx="108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14:cNvPr>
                <p14:cNvContentPartPr/>
                <p14:nvPr/>
              </p14:nvContentPartPr>
              <p14:xfrm>
                <a:off x="7645923" y="7810473"/>
                <a:ext cx="474120" cy="430200"/>
              </p14:xfrm>
            </p:contentPart>
          </mc:Choice>
          <mc:Fallback xmlns="">
            <p:pic>
              <p:nvPicPr>
                <p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39803" y="7804353"/>
                  <a:ext cx="486360" cy="44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14:cNvPr>
              <p14:cNvContentPartPr/>
              <p14:nvPr/>
            </p14:nvContentPartPr>
            <p14:xfrm>
              <a:off x="7239483" y="5882673"/>
              <a:ext cx="65160" cy="75960"/>
            </p14:xfrm>
          </p:contentPart>
        </mc:Choice>
        <mc:Fallback xmlns="">
          <p:pic>
            <p:nvPicPr>
              <p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233363" y="5876553"/>
                <a:ext cx="7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14:cNvPr>
              <p14:cNvContentPartPr/>
              <p14:nvPr/>
            </p14:nvContentPartPr>
            <p14:xfrm>
              <a:off x="7260723" y="5816433"/>
              <a:ext cx="122400" cy="179280"/>
            </p14:xfrm>
          </p:contentPart>
        </mc:Choice>
        <mc:Fallback xmlns="">
          <p:pic>
            <p:nvPicPr>
              <p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7254603" y="5810313"/>
                <a:ext cx="134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14:cNvPr>
              <p14:cNvContentPartPr/>
              <p14:nvPr/>
            </p14:nvContentPartPr>
            <p14:xfrm>
              <a:off x="7414083" y="5877633"/>
              <a:ext cx="158760" cy="115920"/>
            </p14:xfrm>
          </p:contentPart>
        </mc:Choice>
        <mc:Fallback xmlns="">
          <p:pic>
            <p:nvPicPr>
              <p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07963" y="5871513"/>
                <a:ext cx="171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14:cNvPr>
              <p14:cNvContentPartPr/>
              <p14:nvPr/>
            </p14:nvContentPartPr>
            <p14:xfrm>
              <a:off x="7590123" y="5848113"/>
              <a:ext cx="106200" cy="145440"/>
            </p14:xfrm>
          </p:contentPart>
        </mc:Choice>
        <mc:Fallback xmlns="">
          <p:pic>
            <p:nvPicPr>
              <p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584003" y="5841993"/>
                <a:ext cx="118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14:cNvPr>
              <p14:cNvContentPartPr/>
              <p14:nvPr/>
            </p14:nvContentPartPr>
            <p14:xfrm>
              <a:off x="7779483" y="5904993"/>
              <a:ext cx="88560" cy="91080"/>
            </p14:xfrm>
          </p:contentPart>
        </mc:Choice>
        <mc:Fallback xmlns="">
          <p:pic>
            <p:nvPicPr>
              <p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7773363" y="5898873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14:cNvPr>
              <p14:cNvContentPartPr/>
              <p14:nvPr/>
            </p14:nvContentPartPr>
            <p14:xfrm>
              <a:off x="7972083" y="5750913"/>
              <a:ext cx="127800" cy="292680"/>
            </p14:xfrm>
          </p:contentPart>
        </mc:Choice>
        <mc:Fallback xmlns="">
          <p:pic>
            <p:nvPicPr>
              <p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7965963" y="5744793"/>
                <a:ext cx="1400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3" name="Gruppo 882">
            <a:extLst>
              <a:ext uri="{FF2B5EF4-FFF2-40B4-BE49-F238E27FC236}">
                <a16:creationId xmlns:a16="http://schemas.microsoft.com/office/drawing/2014/main" id="{7216C05D-620C-D41F-417C-77EC364F1310}"/>
              </a:ext>
            </a:extLst>
          </p:cNvPr>
          <p:cNvGrpSpPr/>
          <p:nvPr/>
        </p:nvGrpSpPr>
        <p:grpSpPr>
          <a:xfrm>
            <a:off x="9075483" y="6213513"/>
            <a:ext cx="431280" cy="320400"/>
            <a:chOff x="9075483" y="6213513"/>
            <a:chExt cx="4312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14:cNvPr>
                <p14:cNvContentPartPr/>
                <p14:nvPr/>
              </p14:nvContentPartPr>
              <p14:xfrm>
                <a:off x="9198603" y="6249513"/>
                <a:ext cx="40680" cy="187560"/>
              </p14:xfrm>
            </p:contentPart>
          </mc:Choice>
          <mc:Fallback xmlns="">
            <p:pic>
              <p:nvPicPr>
                <p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192483" y="6243393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14:cNvPr>
                <p14:cNvContentPartPr/>
                <p14:nvPr/>
              </p14:nvContentPartPr>
              <p14:xfrm>
                <a:off x="9287163" y="6292353"/>
                <a:ext cx="87840" cy="154440"/>
              </p14:xfrm>
            </p:contentPart>
          </mc:Choice>
          <mc:Fallback xmlns="">
            <p:pic>
              <p:nvPicPr>
                <p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81043" y="6286233"/>
                  <a:ext cx="10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14:cNvPr>
                <p14:cNvContentPartPr/>
                <p14:nvPr/>
              </p14:nvContentPartPr>
              <p14:xfrm>
                <a:off x="9075483" y="6213513"/>
                <a:ext cx="431280" cy="320400"/>
              </p14:xfrm>
            </p:contentPart>
          </mc:Choice>
          <mc:Fallback xmlns="">
            <p:pic>
              <p:nvPicPr>
                <p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69363" y="6207393"/>
                  <a:ext cx="443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14:cNvPr>
              <p14:cNvContentPartPr/>
              <p14:nvPr/>
            </p14:nvContentPartPr>
            <p14:xfrm>
              <a:off x="9077643" y="6059073"/>
              <a:ext cx="179280" cy="183960"/>
            </p14:xfrm>
          </p:contentPart>
        </mc:Choice>
        <mc:Fallback xmlns="">
          <p:pic>
            <p:nvPicPr>
              <p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071523" y="6052953"/>
                <a:ext cx="1915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4" name="Gruppo 893">
            <a:extLst>
              <a:ext uri="{FF2B5EF4-FFF2-40B4-BE49-F238E27FC236}">
                <a16:creationId xmlns:a16="http://schemas.microsoft.com/office/drawing/2014/main" id="{66EFF442-501D-4B39-4329-84749E402E72}"/>
              </a:ext>
            </a:extLst>
          </p:cNvPr>
          <p:cNvGrpSpPr/>
          <p:nvPr/>
        </p:nvGrpSpPr>
        <p:grpSpPr>
          <a:xfrm>
            <a:off x="8547723" y="7093713"/>
            <a:ext cx="290160" cy="367560"/>
            <a:chOff x="8547723" y="7093713"/>
            <a:chExt cx="2901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14:cNvPr>
                <p14:cNvContentPartPr/>
                <p14:nvPr/>
              </p14:nvContentPartPr>
              <p14:xfrm>
                <a:off x="8665443" y="7138353"/>
                <a:ext cx="104760" cy="198000"/>
              </p14:xfrm>
            </p:contentPart>
          </mc:Choice>
          <mc:Fallback xmlns="">
            <p:pic>
              <p:nvPicPr>
                <p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659323" y="7132233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14:cNvPr>
                <p14:cNvContentPartPr/>
                <p14:nvPr/>
              </p14:nvContentPartPr>
              <p14:xfrm>
                <a:off x="8692083" y="7260393"/>
                <a:ext cx="64080" cy="21960"/>
              </p14:xfrm>
            </p:contentPart>
          </mc:Choice>
          <mc:Fallback xmlns="">
            <p:pic>
              <p:nvPicPr>
                <p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85963" y="7254273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14:cNvPr>
                <p14:cNvContentPartPr/>
                <p14:nvPr/>
              </p14:nvContentPartPr>
              <p14:xfrm>
                <a:off x="8547723" y="7093713"/>
                <a:ext cx="290160" cy="367560"/>
              </p14:xfrm>
            </p:contentPart>
          </mc:Choice>
          <mc:Fallback xmlns="">
            <p:pic>
              <p:nvPicPr>
                <p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41603" y="7087593"/>
                  <a:ext cx="3024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6" name="Gruppo 895">
            <a:extLst>
              <a:ext uri="{FF2B5EF4-FFF2-40B4-BE49-F238E27FC236}">
                <a16:creationId xmlns:a16="http://schemas.microsoft.com/office/drawing/2014/main" id="{18144CD7-F863-ECD3-9AAD-77003CF53656}"/>
              </a:ext>
            </a:extLst>
          </p:cNvPr>
          <p:cNvGrpSpPr/>
          <p:nvPr/>
        </p:nvGrpSpPr>
        <p:grpSpPr>
          <a:xfrm>
            <a:off x="8403723" y="5675313"/>
            <a:ext cx="884880" cy="1437480"/>
            <a:chOff x="8403723" y="5675313"/>
            <a:chExt cx="884880" cy="14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14:cNvPr>
                <p14:cNvContentPartPr/>
                <p14:nvPr/>
              </p14:nvContentPartPr>
              <p14:xfrm>
                <a:off x="8882883" y="5739393"/>
                <a:ext cx="195480" cy="234360"/>
              </p14:xfrm>
            </p:contentPart>
          </mc:Choice>
          <mc:Fallback xmlns="">
            <p:pic>
              <p:nvPicPr>
                <p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876763" y="5733273"/>
                  <a:ext cx="20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14:cNvPr>
                <p14:cNvContentPartPr/>
                <p14:nvPr/>
              </p14:nvContentPartPr>
              <p14:xfrm>
                <a:off x="8801883" y="5675313"/>
                <a:ext cx="343440" cy="395640"/>
              </p14:xfrm>
            </p:contentPart>
          </mc:Choice>
          <mc:Fallback xmlns="">
            <p:pic>
              <p:nvPicPr>
                <p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95763" y="5669193"/>
                  <a:ext cx="355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14:cNvPr>
                <p14:cNvContentPartPr/>
                <p14:nvPr/>
              </p14:nvContentPartPr>
              <p14:xfrm>
                <a:off x="8788923" y="6059073"/>
                <a:ext cx="79920" cy="119880"/>
              </p14:xfrm>
            </p:contentPart>
          </mc:Choice>
          <mc:Fallback xmlns="">
            <p:pic>
              <p:nvPicPr>
                <p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782803" y="6052953"/>
                  <a:ext cx="92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14:cNvPr>
                <p14:cNvContentPartPr/>
                <p14:nvPr/>
              </p14:nvContentPartPr>
              <p14:xfrm>
                <a:off x="8568603" y="6222873"/>
                <a:ext cx="134640" cy="233640"/>
              </p14:xfrm>
            </p:contentPart>
          </mc:Choice>
          <mc:Fallback xmlns="">
            <p:pic>
              <p:nvPicPr>
                <p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562483" y="6216753"/>
                  <a:ext cx="14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14:cNvPr>
                <p14:cNvContentPartPr/>
                <p14:nvPr/>
              </p14:nvContentPartPr>
              <p14:xfrm>
                <a:off x="8403723" y="6158433"/>
                <a:ext cx="454680" cy="388080"/>
              </p14:xfrm>
            </p:contentPart>
          </mc:Choice>
          <mc:Fallback xmlns="">
            <p:pic>
              <p:nvPicPr>
                <p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397603" y="6152313"/>
                  <a:ext cx="4669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14:cNvPr>
                <p14:cNvContentPartPr/>
                <p14:nvPr/>
              </p14:nvContentPartPr>
              <p14:xfrm>
                <a:off x="9156843" y="6499713"/>
                <a:ext cx="32040" cy="188280"/>
              </p14:xfrm>
            </p:contentPart>
          </mc:Choice>
          <mc:Fallback xmlns="">
            <p:pic>
              <p:nvPicPr>
                <p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150723" y="6493593"/>
                  <a:ext cx="4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14:cNvPr>
                <p14:cNvContentPartPr/>
                <p14:nvPr/>
              </p14:nvContentPartPr>
              <p14:xfrm>
                <a:off x="9022563" y="6764313"/>
                <a:ext cx="360" cy="127440"/>
              </p14:xfrm>
            </p:contentPart>
          </mc:Choice>
          <mc:Fallback xmlns="">
            <p:pic>
              <p:nvPicPr>
                <p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16443" y="6758193"/>
                  <a:ext cx="1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14:cNvPr>
                <p14:cNvContentPartPr/>
                <p14:nvPr/>
              </p14:nvContentPartPr>
              <p14:xfrm>
                <a:off x="9099963" y="6775113"/>
                <a:ext cx="131760" cy="122400"/>
              </p14:xfrm>
            </p:contentPart>
          </mc:Choice>
          <mc:Fallback xmlns="">
            <p:pic>
              <p:nvPicPr>
                <p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93843" y="6768993"/>
                  <a:ext cx="144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14:cNvPr>
                <p14:cNvContentPartPr/>
                <p14:nvPr/>
              </p14:nvContentPartPr>
              <p14:xfrm>
                <a:off x="8856963" y="6618873"/>
                <a:ext cx="431640" cy="368280"/>
              </p14:xfrm>
            </p:contentPart>
          </mc:Choice>
          <mc:Fallback xmlns="">
            <p:pic>
              <p:nvPicPr>
                <p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850843" y="6612753"/>
                  <a:ext cx="443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14:cNvPr>
                <p14:cNvContentPartPr/>
                <p14:nvPr/>
              </p14:nvContentPartPr>
              <p14:xfrm>
                <a:off x="8791083" y="6952953"/>
                <a:ext cx="165960" cy="159840"/>
              </p14:xfrm>
            </p:contentPart>
          </mc:Choice>
          <mc:Fallback xmlns="">
            <p:pic>
              <p:nvPicPr>
                <p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784963" y="6946833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14:cNvPr>
              <p14:cNvContentPartPr/>
              <p14:nvPr/>
            </p14:nvContentPartPr>
            <p14:xfrm>
              <a:off x="9452403" y="6499713"/>
              <a:ext cx="198720" cy="269280"/>
            </p14:xfrm>
          </p:contentPart>
        </mc:Choice>
        <mc:Fallback xmlns="">
          <p:pic>
            <p:nvPicPr>
              <p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446283" y="6493593"/>
                <a:ext cx="2109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" name="Gruppo 912">
            <a:extLst>
              <a:ext uri="{FF2B5EF4-FFF2-40B4-BE49-F238E27FC236}">
                <a16:creationId xmlns:a16="http://schemas.microsoft.com/office/drawing/2014/main" id="{09FB6C61-AD93-549F-D146-9C6C2B83132A}"/>
              </a:ext>
            </a:extLst>
          </p:cNvPr>
          <p:cNvGrpSpPr/>
          <p:nvPr/>
        </p:nvGrpSpPr>
        <p:grpSpPr>
          <a:xfrm>
            <a:off x="9297963" y="7070673"/>
            <a:ext cx="1157760" cy="541800"/>
            <a:chOff x="9297963" y="7070673"/>
            <a:chExt cx="115776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14:cNvPr>
                <p14:cNvContentPartPr/>
                <p14:nvPr/>
              </p14:nvContentPartPr>
              <p14:xfrm>
                <a:off x="9440163" y="7259673"/>
                <a:ext cx="14400" cy="196200"/>
              </p14:xfrm>
            </p:contentPart>
          </mc:Choice>
          <mc:Fallback xmlns="">
            <p:pic>
              <p:nvPicPr>
                <p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34043" y="7253553"/>
                  <a:ext cx="2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14:cNvPr>
                <p14:cNvContentPartPr/>
                <p14:nvPr/>
              </p14:nvContentPartPr>
              <p14:xfrm>
                <a:off x="9518643" y="7299273"/>
                <a:ext cx="81000" cy="158040"/>
              </p14:xfrm>
            </p:contentPart>
          </mc:Choice>
          <mc:Fallback xmlns="">
            <p:pic>
              <p:nvPicPr>
                <p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512523" y="7293153"/>
                  <a:ext cx="9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14:cNvPr>
                <p14:cNvContentPartPr/>
                <p14:nvPr/>
              </p14:nvContentPartPr>
              <p14:xfrm>
                <a:off x="9551403" y="7348953"/>
                <a:ext cx="53640" cy="32400"/>
              </p14:xfrm>
            </p:contentPart>
          </mc:Choice>
          <mc:Fallback xmlns="">
            <p:pic>
              <p:nvPicPr>
                <p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545283" y="7342833"/>
                  <a:ext cx="65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14:cNvPr>
                <p14:cNvContentPartPr/>
                <p14:nvPr/>
              </p14:nvContentPartPr>
              <p14:xfrm>
                <a:off x="9297963" y="7070673"/>
                <a:ext cx="431280" cy="498600"/>
              </p14:xfrm>
            </p:contentPart>
          </mc:Choice>
          <mc:Fallback xmlns="">
            <p:pic>
              <p:nvPicPr>
                <p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91843" y="7064553"/>
                  <a:ext cx="443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14:cNvPr>
                <p14:cNvContentPartPr/>
                <p14:nvPr/>
              </p14:nvContentPartPr>
              <p14:xfrm>
                <a:off x="10003563" y="7245633"/>
                <a:ext cx="134640" cy="236880"/>
              </p14:xfrm>
            </p:contentPart>
          </mc:Choice>
          <mc:Fallback xmlns="">
            <p:pic>
              <p:nvPicPr>
                <p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997443" y="7239513"/>
                  <a:ext cx="146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14:cNvPr>
                <p14:cNvContentPartPr/>
                <p14:nvPr/>
              </p14:nvContentPartPr>
              <p14:xfrm>
                <a:off x="10201563" y="7259673"/>
                <a:ext cx="75600" cy="178560"/>
              </p14:xfrm>
            </p:contentPart>
          </mc:Choice>
          <mc:Fallback xmlns="">
            <p:pic>
              <p:nvPicPr>
                <p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195443" y="7253553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14:cNvPr>
                <p14:cNvContentPartPr/>
                <p14:nvPr/>
              </p14:nvContentPartPr>
              <p14:xfrm>
                <a:off x="10300563" y="7359393"/>
                <a:ext cx="12240" cy="127080"/>
              </p14:xfrm>
            </p:contentPart>
          </mc:Choice>
          <mc:Fallback xmlns="">
            <p:pic>
              <p:nvPicPr>
                <p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294443" y="7353273"/>
                  <a:ext cx="24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14:cNvPr>
                <p14:cNvContentPartPr/>
                <p14:nvPr/>
              </p14:nvContentPartPr>
              <p14:xfrm>
                <a:off x="9848043" y="7073913"/>
                <a:ext cx="607680" cy="538560"/>
              </p14:xfrm>
            </p:contentPart>
          </mc:Choice>
          <mc:Fallback xmlns="">
            <p:pic>
              <p:nvPicPr>
                <p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41923" y="7067793"/>
                  <a:ext cx="6199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0" name="Gruppo 919">
            <a:extLst>
              <a:ext uri="{FF2B5EF4-FFF2-40B4-BE49-F238E27FC236}">
                <a16:creationId xmlns:a16="http://schemas.microsoft.com/office/drawing/2014/main" id="{B0AEE3D8-B44D-889E-67DB-641424B42D70}"/>
              </a:ext>
            </a:extLst>
          </p:cNvPr>
          <p:cNvGrpSpPr/>
          <p:nvPr/>
        </p:nvGrpSpPr>
        <p:grpSpPr>
          <a:xfrm>
            <a:off x="9613683" y="6707793"/>
            <a:ext cx="464760" cy="416880"/>
            <a:chOff x="9613683" y="6707793"/>
            <a:chExt cx="4647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14:cNvPr>
                <p14:cNvContentPartPr/>
                <p14:nvPr/>
              </p14:nvContentPartPr>
              <p14:xfrm>
                <a:off x="9613683" y="6995433"/>
                <a:ext cx="26280" cy="129240"/>
              </p14:xfrm>
            </p:contentPart>
          </mc:Choice>
          <mc:Fallback xmlns="">
            <p:pic>
              <p:nvPicPr>
                <p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07563" y="6989313"/>
                  <a:ext cx="3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14:cNvPr>
                <p14:cNvContentPartPr/>
                <p14:nvPr/>
              </p14:nvContentPartPr>
              <p14:xfrm>
                <a:off x="9870723" y="6962313"/>
                <a:ext cx="109440" cy="153000"/>
              </p14:xfrm>
            </p:contentPart>
          </mc:Choice>
          <mc:Fallback xmlns="">
            <p:pic>
              <p:nvPicPr>
                <p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64603" y="6956193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14:cNvPr>
                <p14:cNvContentPartPr/>
                <p14:nvPr/>
              </p14:nvContentPartPr>
              <p14:xfrm>
                <a:off x="9672723" y="6807513"/>
                <a:ext cx="118440" cy="112680"/>
              </p14:xfrm>
            </p:contentPart>
          </mc:Choice>
          <mc:Fallback xmlns="">
            <p:pic>
              <p:nvPicPr>
                <p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666603" y="6801393"/>
                  <a:ext cx="13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14:cNvPr>
                <p14:cNvContentPartPr/>
                <p14:nvPr/>
              </p14:nvContentPartPr>
              <p14:xfrm>
                <a:off x="9881883" y="6819393"/>
                <a:ext cx="360" cy="98280"/>
              </p14:xfrm>
            </p:contentPart>
          </mc:Choice>
          <mc:Fallback xmlns=""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875763" y="6813273"/>
                  <a:ext cx="12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14:cNvPr>
                <p14:cNvContentPartPr/>
                <p14:nvPr/>
              </p14:nvContentPartPr>
              <p14:xfrm>
                <a:off x="9615843" y="6707793"/>
                <a:ext cx="462600" cy="310680"/>
              </p14:xfrm>
            </p:contentPart>
          </mc:Choice>
          <mc:Fallback xmlns=""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09723" y="6701673"/>
                  <a:ext cx="47484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61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14:cNvPr>
              <p14:cNvContentPartPr/>
              <p14:nvPr/>
            </p14:nvContentPartPr>
            <p14:xfrm>
              <a:off x="1543179" y="1595247"/>
              <a:ext cx="52023" cy="239858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080" y="1589124"/>
                <a:ext cx="64221" cy="252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14:cNvPr>
              <p14:cNvContentPartPr/>
              <p14:nvPr/>
            </p14:nvContentPartPr>
            <p14:xfrm>
              <a:off x="1656432" y="1650032"/>
              <a:ext cx="112333" cy="197503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0292" y="1643905"/>
                <a:ext cx="124614" cy="20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14:cNvPr>
              <p14:cNvContentPartPr/>
              <p14:nvPr/>
            </p14:nvContentPartPr>
            <p14:xfrm>
              <a:off x="1385729" y="1549209"/>
              <a:ext cx="551534" cy="409737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9609" y="1543088"/>
                <a:ext cx="563774" cy="42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14:cNvPr>
              <p14:cNvContentPartPr/>
              <p14:nvPr/>
            </p14:nvContentPartPr>
            <p14:xfrm>
              <a:off x="1388492" y="1351706"/>
              <a:ext cx="229269" cy="235254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373" y="1345581"/>
                <a:ext cx="241506" cy="24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14:cNvPr>
              <p14:cNvContentPartPr/>
              <p14:nvPr/>
            </p14:nvContentPartPr>
            <p14:xfrm>
              <a:off x="861358" y="2731923"/>
              <a:ext cx="133970" cy="253209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5236" y="2725791"/>
                <a:ext cx="146215" cy="26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14:cNvPr>
              <p14:cNvContentPartPr/>
              <p14:nvPr/>
            </p14:nvContentPartPr>
            <p14:xfrm>
              <a:off x="895426" y="2887991"/>
              <a:ext cx="81947" cy="28083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289" y="2881791"/>
                <a:ext cx="94221" cy="4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14:cNvPr>
              <p14:cNvContentPartPr/>
              <p14:nvPr/>
            </p14:nvContentPartPr>
            <p14:xfrm>
              <a:off x="710814" y="2674836"/>
              <a:ext cx="371066" cy="470047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4690" y="2668713"/>
                <a:ext cx="383315" cy="48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14:cNvPr>
              <p14:cNvContentPartPr/>
              <p14:nvPr/>
            </p14:nvContentPartPr>
            <p14:xfrm>
              <a:off x="1139427" y="942889"/>
              <a:ext cx="249986" cy="299707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3303" y="936765"/>
                <a:ext cx="262233" cy="31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14:cNvPr>
              <p14:cNvContentPartPr/>
              <p14:nvPr/>
            </p14:nvContentPartPr>
            <p14:xfrm>
              <a:off x="1035841" y="860942"/>
              <a:ext cx="439202" cy="505957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9721" y="854820"/>
                <a:ext cx="451442" cy="51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14:cNvPr>
              <p14:cNvContentPartPr/>
              <p14:nvPr/>
            </p14:nvContentPartPr>
            <p14:xfrm>
              <a:off x="1019268" y="1351706"/>
              <a:ext cx="102204" cy="153306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3129" y="1345574"/>
                <a:ext cx="114483" cy="16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14:cNvPr>
              <p14:cNvContentPartPr/>
              <p14:nvPr/>
            </p14:nvContentPartPr>
            <p14:xfrm>
              <a:off x="737516" y="1561179"/>
              <a:ext cx="172182" cy="298786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392" y="1555059"/>
                <a:ext cx="184429" cy="31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14:cNvPr>
              <p14:cNvContentPartPr/>
              <p14:nvPr/>
            </p14:nvContentPartPr>
            <p14:xfrm>
              <a:off x="526662" y="1478771"/>
              <a:ext cx="581459" cy="496289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538" y="1472648"/>
                <a:ext cx="593708" cy="50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14:cNvPr>
              <p14:cNvContentPartPr/>
              <p14:nvPr/>
            </p14:nvContentPartPr>
            <p14:xfrm>
              <a:off x="1489775" y="1915210"/>
              <a:ext cx="40974" cy="240778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3665" y="1909082"/>
                <a:ext cx="53194" cy="253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14:cNvPr>
              <p14:cNvContentPartPr/>
              <p14:nvPr/>
            </p14:nvContentPartPr>
            <p14:xfrm>
              <a:off x="1318054" y="2253589"/>
              <a:ext cx="460" cy="162974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10234" y="2247473"/>
                <a:ext cx="16100" cy="17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14:cNvPr>
              <p14:cNvContentPartPr/>
              <p14:nvPr/>
            </p14:nvContentPartPr>
            <p14:xfrm>
              <a:off x="1417035" y="2267400"/>
              <a:ext cx="168499" cy="156529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10914" y="2261283"/>
                <a:ext cx="180740" cy="168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14:cNvPr>
              <p14:cNvContentPartPr/>
              <p14:nvPr/>
            </p14:nvContentPartPr>
            <p14:xfrm>
              <a:off x="1106279" y="2067596"/>
              <a:ext cx="551995" cy="470968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154" y="2061475"/>
                <a:ext cx="564246" cy="48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14:cNvPr>
              <p14:cNvContentPartPr/>
              <p14:nvPr/>
            </p14:nvContentPartPr>
            <p14:xfrm>
              <a:off x="1022030" y="2494827"/>
              <a:ext cx="212235" cy="204408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5915" y="2488698"/>
                <a:ext cx="224465" cy="216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14:cNvPr>
              <p14:cNvContentPartPr/>
              <p14:nvPr/>
            </p14:nvContentPartPr>
            <p14:xfrm>
              <a:off x="1867746" y="1915210"/>
              <a:ext cx="254129" cy="344364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1627" y="1909093"/>
                <a:ext cx="266368" cy="35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14:cNvPr>
              <p14:cNvContentPartPr/>
              <p14:nvPr/>
            </p14:nvContentPartPr>
            <p14:xfrm>
              <a:off x="1852093" y="2887070"/>
              <a:ext cx="18415" cy="250907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5955" y="2880950"/>
                <a:ext cx="30692" cy="263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14:cNvPr>
              <p14:cNvContentPartPr/>
              <p14:nvPr/>
            </p14:nvContentPartPr>
            <p14:xfrm>
              <a:off x="1952456" y="2937712"/>
              <a:ext cx="103585" cy="202106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6342" y="2931588"/>
                <a:ext cx="115814" cy="214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14:cNvPr>
              <p14:cNvContentPartPr/>
              <p14:nvPr/>
            </p14:nvContentPartPr>
            <p14:xfrm>
              <a:off x="1994351" y="3001244"/>
              <a:ext cx="68596" cy="41434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88246" y="2995119"/>
                <a:ext cx="80807" cy="5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14:cNvPr>
              <p14:cNvContentPartPr/>
              <p14:nvPr/>
            </p14:nvContentPartPr>
            <p14:xfrm>
              <a:off x="1670244" y="2645371"/>
              <a:ext cx="551534" cy="637625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64120" y="2639250"/>
                <a:ext cx="563782" cy="6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14:cNvPr>
              <p14:cNvContentPartPr/>
              <p14:nvPr/>
            </p14:nvContentPartPr>
            <p14:xfrm>
              <a:off x="2572587" y="2869116"/>
              <a:ext cx="172182" cy="302929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6476" y="2863000"/>
                <a:ext cx="184404" cy="31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14:cNvPr>
              <p14:cNvContentPartPr/>
              <p14:nvPr/>
            </p14:nvContentPartPr>
            <p14:xfrm>
              <a:off x="2825795" y="2887070"/>
              <a:ext cx="96680" cy="228348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9662" y="2880947"/>
                <a:ext cx="108945" cy="24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14:cNvPr>
              <p14:cNvContentPartPr/>
              <p14:nvPr/>
            </p14:nvContentPartPr>
            <p14:xfrm>
              <a:off x="2952400" y="3014595"/>
              <a:ext cx="15653" cy="162514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6212" y="3008469"/>
                <a:ext cx="28030" cy="17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14:cNvPr>
              <p14:cNvContentPartPr/>
              <p14:nvPr/>
            </p14:nvContentPartPr>
            <p14:xfrm>
              <a:off x="2373703" y="2649515"/>
              <a:ext cx="777120" cy="688727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7581" y="2643395"/>
                <a:ext cx="789364" cy="70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14:cNvPr>
              <p14:cNvContentPartPr/>
              <p14:nvPr/>
            </p14:nvContentPartPr>
            <p14:xfrm>
              <a:off x="2073996" y="2549152"/>
              <a:ext cx="33608" cy="165276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67853" y="2543017"/>
                <a:ext cx="45895" cy="17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14:cNvPr>
              <p14:cNvContentPartPr/>
              <p14:nvPr/>
            </p14:nvContentPartPr>
            <p14:xfrm>
              <a:off x="2402707" y="2506797"/>
              <a:ext cx="139955" cy="195661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96575" y="2500671"/>
                <a:ext cx="152219" cy="20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14:cNvPr>
              <p14:cNvContentPartPr/>
              <p14:nvPr/>
            </p14:nvContentPartPr>
            <p14:xfrm>
              <a:off x="2149498" y="2308834"/>
              <a:ext cx="151465" cy="144099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43382" y="2302710"/>
                <a:ext cx="163697" cy="1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14:cNvPr>
              <p14:cNvContentPartPr/>
              <p14:nvPr/>
            </p14:nvContentPartPr>
            <p14:xfrm>
              <a:off x="2416979" y="2324027"/>
              <a:ext cx="460" cy="125683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09159" y="2317887"/>
                <a:ext cx="16100" cy="137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14:cNvPr>
              <p14:cNvContentPartPr/>
              <p14:nvPr/>
            </p14:nvContentPartPr>
            <p14:xfrm>
              <a:off x="2076759" y="2181309"/>
              <a:ext cx="591587" cy="397307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70642" y="2175186"/>
                <a:ext cx="603822" cy="409554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CA75E51-B1BF-78B1-F261-9019F14063E5}"/>
              </a:ext>
            </a:extLst>
          </p:cNvPr>
          <p:cNvGrpSpPr/>
          <p:nvPr/>
        </p:nvGrpSpPr>
        <p:grpSpPr>
          <a:xfrm>
            <a:off x="5616963" y="1554033"/>
            <a:ext cx="531720" cy="440280"/>
            <a:chOff x="5616963" y="1554033"/>
            <a:chExt cx="531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14:cNvPr>
                <p14:cNvContentPartPr/>
                <p14:nvPr/>
              </p14:nvContentPartPr>
              <p14:xfrm>
                <a:off x="5739363" y="1640793"/>
                <a:ext cx="37440" cy="2178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3243" y="1634673"/>
                  <a:ext cx="49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14:cNvPr>
                <p14:cNvContentPartPr/>
                <p14:nvPr/>
              </p14:nvContentPartPr>
              <p14:xfrm>
                <a:off x="5853123" y="1697673"/>
                <a:ext cx="92880" cy="1656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7003" y="1691553"/>
                  <a:ext cx="10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14:cNvPr>
                <p14:cNvContentPartPr/>
                <p14:nvPr/>
              </p14:nvContentPartPr>
              <p14:xfrm>
                <a:off x="5616963" y="1554033"/>
                <a:ext cx="531720" cy="4402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10843" y="1547913"/>
                  <a:ext cx="54396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A4B25E16-2447-EC66-A01F-A322FC18B230}"/>
              </a:ext>
            </a:extLst>
          </p:cNvPr>
          <p:cNvGrpSpPr/>
          <p:nvPr/>
        </p:nvGrpSpPr>
        <p:grpSpPr>
          <a:xfrm>
            <a:off x="4978683" y="2764353"/>
            <a:ext cx="442800" cy="408960"/>
            <a:chOff x="4978683" y="2764353"/>
            <a:chExt cx="4428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14:cNvPr>
                <p14:cNvContentPartPr/>
                <p14:nvPr/>
              </p14:nvContentPartPr>
              <p14:xfrm>
                <a:off x="5135643" y="2835993"/>
                <a:ext cx="120240" cy="2764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9523" y="2829873"/>
                  <a:ext cx="13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14:cNvPr>
                <p14:cNvContentPartPr/>
                <p14:nvPr/>
              </p14:nvContentPartPr>
              <p14:xfrm>
                <a:off x="5133483" y="3006993"/>
                <a:ext cx="146520" cy="2268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7363" y="3000873"/>
                  <a:ext cx="158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14:cNvPr>
                <p14:cNvContentPartPr/>
                <p14:nvPr/>
              </p14:nvContentPartPr>
              <p14:xfrm>
                <a:off x="4978683" y="2764353"/>
                <a:ext cx="442800" cy="4089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2563" y="2758233"/>
                  <a:ext cx="45504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1A64658E-60A6-95A7-230D-5DC4ED92AA47}"/>
              </a:ext>
            </a:extLst>
          </p:cNvPr>
          <p:cNvGrpSpPr/>
          <p:nvPr/>
        </p:nvGrpSpPr>
        <p:grpSpPr>
          <a:xfrm>
            <a:off x="6035643" y="2817993"/>
            <a:ext cx="498960" cy="411480"/>
            <a:chOff x="6035643" y="2817993"/>
            <a:chExt cx="49896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14:cNvPr>
                <p14:cNvContentPartPr/>
                <p14:nvPr/>
              </p14:nvContentPartPr>
              <p14:xfrm>
                <a:off x="6189363" y="2864433"/>
                <a:ext cx="24120" cy="204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3243" y="2858313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14:cNvPr>
                <p14:cNvContentPartPr/>
                <p14:nvPr/>
              </p14:nvContentPartPr>
              <p14:xfrm>
                <a:off x="6290163" y="2865873"/>
                <a:ext cx="68760" cy="2509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84043" y="2859753"/>
                  <a:ext cx="81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14:cNvPr>
                <p14:cNvContentPartPr/>
                <p14:nvPr/>
              </p14:nvContentPartPr>
              <p14:xfrm>
                <a:off x="6323643" y="3018513"/>
                <a:ext cx="109080" cy="1476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7523" y="3012393"/>
                  <a:ext cx="121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14:cNvPr>
                <p14:cNvContentPartPr/>
                <p14:nvPr/>
              </p14:nvContentPartPr>
              <p14:xfrm>
                <a:off x="6035643" y="2817993"/>
                <a:ext cx="498960" cy="41148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29523" y="2811873"/>
                  <a:ext cx="5112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26E42EDF-3F5D-4D7B-532B-25066C63B6D5}"/>
              </a:ext>
            </a:extLst>
          </p:cNvPr>
          <p:cNvGrpSpPr/>
          <p:nvPr/>
        </p:nvGrpSpPr>
        <p:grpSpPr>
          <a:xfrm>
            <a:off x="6960123" y="2797473"/>
            <a:ext cx="698040" cy="452880"/>
            <a:chOff x="6960123" y="2797473"/>
            <a:chExt cx="6980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14:cNvPr>
                <p14:cNvContentPartPr/>
                <p14:nvPr/>
              </p14:nvContentPartPr>
              <p14:xfrm>
                <a:off x="7064883" y="2897193"/>
                <a:ext cx="139680" cy="1994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58763" y="2891073"/>
                  <a:ext cx="151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14:cNvPr>
                <p14:cNvContentPartPr/>
                <p14:nvPr/>
              </p14:nvContentPartPr>
              <p14:xfrm>
                <a:off x="7315083" y="2866953"/>
                <a:ext cx="85320" cy="176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8963" y="2860833"/>
                  <a:ext cx="97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14:cNvPr>
                <p14:cNvContentPartPr/>
                <p14:nvPr/>
              </p14:nvContentPartPr>
              <p14:xfrm>
                <a:off x="7413003" y="2996553"/>
                <a:ext cx="24120" cy="1976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6883" y="2990433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14:cNvPr>
                <p14:cNvContentPartPr/>
                <p14:nvPr/>
              </p14:nvContentPartPr>
              <p14:xfrm>
                <a:off x="6960123" y="2797473"/>
                <a:ext cx="698040" cy="45288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4003" y="2791353"/>
                  <a:ext cx="7102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B656ADB1-A8DA-8DC3-F3BE-AD8FA95D08E1}"/>
              </a:ext>
            </a:extLst>
          </p:cNvPr>
          <p:cNvGrpSpPr/>
          <p:nvPr/>
        </p:nvGrpSpPr>
        <p:grpSpPr>
          <a:xfrm>
            <a:off x="7446123" y="3456633"/>
            <a:ext cx="664200" cy="510480"/>
            <a:chOff x="7446123" y="3456633"/>
            <a:chExt cx="6642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14:cNvPr>
                <p14:cNvContentPartPr/>
                <p14:nvPr/>
              </p14:nvContentPartPr>
              <p14:xfrm>
                <a:off x="7599843" y="3523233"/>
                <a:ext cx="147960" cy="25920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93723" y="3517113"/>
                  <a:ext cx="160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14:cNvPr>
                <p14:cNvContentPartPr/>
                <p14:nvPr/>
              </p14:nvContentPartPr>
              <p14:xfrm>
                <a:off x="7821243" y="3569313"/>
                <a:ext cx="111960" cy="2224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15123" y="3563193"/>
                  <a:ext cx="12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14:cNvPr>
                <p14:cNvContentPartPr/>
                <p14:nvPr/>
              </p14:nvContentPartPr>
              <p14:xfrm>
                <a:off x="7446123" y="3456633"/>
                <a:ext cx="664200" cy="5104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0003" y="3450513"/>
                  <a:ext cx="67644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F8F9C3C-E63B-F96D-2955-813F89689B16}"/>
              </a:ext>
            </a:extLst>
          </p:cNvPr>
          <p:cNvGrpSpPr/>
          <p:nvPr/>
        </p:nvGrpSpPr>
        <p:grpSpPr>
          <a:xfrm>
            <a:off x="4571883" y="691473"/>
            <a:ext cx="2540520" cy="2120760"/>
            <a:chOff x="4571883" y="691473"/>
            <a:chExt cx="2540520" cy="21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14:cNvPr>
                <p14:cNvContentPartPr/>
                <p14:nvPr/>
              </p14:nvContentPartPr>
              <p14:xfrm>
                <a:off x="5550003" y="2280153"/>
                <a:ext cx="15480" cy="250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43883" y="2274033"/>
                  <a:ext cx="2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14:cNvPr>
                <p14:cNvContentPartPr/>
                <p14:nvPr/>
              </p14:nvContentPartPr>
              <p14:xfrm>
                <a:off x="5630643" y="2390673"/>
                <a:ext cx="164520" cy="155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24523" y="2384553"/>
                  <a:ext cx="17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14:cNvPr>
                <p14:cNvContentPartPr/>
                <p14:nvPr/>
              </p14:nvContentPartPr>
              <p14:xfrm>
                <a:off x="5463243" y="2181153"/>
                <a:ext cx="442800" cy="4093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7123" y="2175033"/>
                  <a:ext cx="455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14:cNvPr>
                <p14:cNvContentPartPr/>
                <p14:nvPr/>
              </p14:nvContentPartPr>
              <p14:xfrm>
                <a:off x="6532443" y="2335233"/>
                <a:ext cx="154800" cy="20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6323" y="2329113"/>
                  <a:ext cx="167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14:cNvPr>
                <p14:cNvContentPartPr/>
                <p14:nvPr/>
              </p14:nvContentPartPr>
              <p14:xfrm>
                <a:off x="6808203" y="2357193"/>
                <a:ext cx="12240" cy="20880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2083" y="2351073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14:cNvPr>
                <p14:cNvContentPartPr/>
                <p14:nvPr/>
              </p14:nvContentPartPr>
              <p14:xfrm>
                <a:off x="6411843" y="2256753"/>
                <a:ext cx="608040" cy="40140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5723" y="2250633"/>
                  <a:ext cx="620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14:cNvPr>
                <p14:cNvContentPartPr/>
                <p14:nvPr/>
              </p14:nvContentPartPr>
              <p14:xfrm>
                <a:off x="4571883" y="691473"/>
                <a:ext cx="360" cy="28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5763" y="685353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14:cNvPr>
                <p14:cNvContentPartPr/>
                <p14:nvPr/>
              </p14:nvContentPartPr>
              <p14:xfrm>
                <a:off x="4582683" y="834393"/>
                <a:ext cx="12240" cy="1450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76563" y="828273"/>
                  <a:ext cx="2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14:cNvPr>
                <p14:cNvContentPartPr/>
                <p14:nvPr/>
              </p14:nvContentPartPr>
              <p14:xfrm>
                <a:off x="4648923" y="829713"/>
                <a:ext cx="140400" cy="150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42803" y="823593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14:cNvPr>
                <p14:cNvContentPartPr/>
                <p14:nvPr/>
              </p14:nvContentPartPr>
              <p14:xfrm>
                <a:off x="4846923" y="832593"/>
                <a:ext cx="67680" cy="180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0803" y="826473"/>
                  <a:ext cx="7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14:cNvPr>
                <p14:cNvContentPartPr/>
                <p14:nvPr/>
              </p14:nvContentPartPr>
              <p14:xfrm>
                <a:off x="4955643" y="765993"/>
                <a:ext cx="94680" cy="249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49523" y="759873"/>
                  <a:ext cx="106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14:cNvPr>
                <p14:cNvContentPartPr/>
                <p14:nvPr/>
              </p14:nvContentPartPr>
              <p14:xfrm>
                <a:off x="5055003" y="815673"/>
                <a:ext cx="99720" cy="189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8883" y="809553"/>
                  <a:ext cx="11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14:cNvPr>
                <p14:cNvContentPartPr/>
                <p14:nvPr/>
              </p14:nvContentPartPr>
              <p14:xfrm>
                <a:off x="5199003" y="826113"/>
                <a:ext cx="89280" cy="1774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92883" y="819993"/>
                  <a:ext cx="101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14:cNvPr>
                <p14:cNvContentPartPr/>
                <p14:nvPr/>
              </p14:nvContentPartPr>
              <p14:xfrm>
                <a:off x="5353803" y="770673"/>
                <a:ext cx="122760" cy="27288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47683" y="764553"/>
                  <a:ext cx="135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14:cNvPr>
                <p14:cNvContentPartPr/>
                <p14:nvPr/>
              </p14:nvContentPartPr>
              <p14:xfrm>
                <a:off x="5277843" y="1156953"/>
                <a:ext cx="212040" cy="28764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1723" y="1150833"/>
                  <a:ext cx="224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14:cNvPr>
                <p14:cNvContentPartPr/>
                <p14:nvPr/>
              </p14:nvContentPartPr>
              <p14:xfrm>
                <a:off x="5176683" y="1111593"/>
                <a:ext cx="454320" cy="452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70563" y="1105473"/>
                  <a:ext cx="4665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14:cNvPr>
                <p14:cNvContentPartPr/>
                <p14:nvPr/>
              </p14:nvContentPartPr>
              <p14:xfrm>
                <a:off x="4935123" y="1652313"/>
                <a:ext cx="193320" cy="234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29003" y="1646193"/>
                  <a:ext cx="205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14:cNvPr>
                <p14:cNvContentPartPr/>
                <p14:nvPr/>
              </p14:nvContentPartPr>
              <p14:xfrm>
                <a:off x="4845843" y="1585713"/>
                <a:ext cx="421920" cy="4006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39723" y="1579593"/>
                  <a:ext cx="434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14:cNvPr>
                <p14:cNvContentPartPr/>
                <p14:nvPr/>
              </p14:nvContentPartPr>
              <p14:xfrm>
                <a:off x="5210523" y="1576353"/>
                <a:ext cx="111240" cy="8316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04403" y="1570233"/>
                  <a:ext cx="123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14:cNvPr>
                <p14:cNvContentPartPr/>
                <p14:nvPr/>
              </p14:nvContentPartPr>
              <p14:xfrm>
                <a:off x="5563323" y="1498233"/>
                <a:ext cx="176760" cy="15336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57203" y="1492113"/>
                  <a:ext cx="18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14:cNvPr>
                <p14:cNvContentPartPr/>
                <p14:nvPr/>
              </p14:nvContentPartPr>
              <p14:xfrm>
                <a:off x="5739363" y="1990353"/>
                <a:ext cx="183240" cy="2793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3243" y="1984233"/>
                  <a:ext cx="195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14:cNvPr>
                <p14:cNvContentPartPr/>
                <p14:nvPr/>
              </p14:nvContentPartPr>
              <p14:xfrm>
                <a:off x="6092163" y="1982793"/>
                <a:ext cx="385200" cy="3312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6043" y="1976673"/>
                  <a:ext cx="39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14:cNvPr>
                <p14:cNvContentPartPr/>
                <p14:nvPr/>
              </p14:nvContentPartPr>
              <p14:xfrm>
                <a:off x="5353803" y="2589753"/>
                <a:ext cx="199440" cy="1843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47683" y="2583633"/>
                  <a:ext cx="21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14:cNvPr>
                <p14:cNvContentPartPr/>
                <p14:nvPr/>
              </p14:nvContentPartPr>
              <p14:xfrm>
                <a:off x="6896403" y="2588673"/>
                <a:ext cx="216000" cy="2235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0283" y="2582553"/>
                  <a:ext cx="2282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14:cNvPr>
              <p14:cNvContentPartPr/>
              <p14:nvPr/>
            </p14:nvContentPartPr>
            <p14:xfrm>
              <a:off x="7513083" y="3231633"/>
              <a:ext cx="197640" cy="238680"/>
            </p14:xfrm>
          </p:contentPart>
        </mc:Choice>
        <mc:Fallback xmlns="">
          <p:pic>
            <p:nvPicPr>
              <p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506963" y="3225513"/>
                <a:ext cx="209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14:cNvPr>
              <p14:cNvContentPartPr/>
              <p14:nvPr/>
            </p14:nvContentPartPr>
            <p14:xfrm>
              <a:off x="6378363" y="2607753"/>
              <a:ext cx="183600" cy="24732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72243" y="2601633"/>
                <a:ext cx="19584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po 284">
            <a:extLst>
              <a:ext uri="{FF2B5EF4-FFF2-40B4-BE49-F238E27FC236}">
                <a16:creationId xmlns:a16="http://schemas.microsoft.com/office/drawing/2014/main" id="{6BDC70DD-DB4F-6578-169E-30E7DB47F6A2}"/>
              </a:ext>
            </a:extLst>
          </p:cNvPr>
          <p:cNvGrpSpPr/>
          <p:nvPr/>
        </p:nvGrpSpPr>
        <p:grpSpPr>
          <a:xfrm>
            <a:off x="7589403" y="978753"/>
            <a:ext cx="1166040" cy="322560"/>
            <a:chOff x="7589403" y="978753"/>
            <a:chExt cx="11660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14:cNvPr>
                <p14:cNvContentPartPr/>
                <p14:nvPr/>
              </p14:nvContentPartPr>
              <p14:xfrm>
                <a:off x="7589403" y="1046433"/>
                <a:ext cx="144360" cy="2206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83283" y="1040313"/>
                  <a:ext cx="15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14:cNvPr>
                <p14:cNvContentPartPr/>
                <p14:nvPr/>
              </p14:nvContentPartPr>
              <p14:xfrm>
                <a:off x="7800003" y="1178553"/>
                <a:ext cx="180000" cy="12276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93883" y="1172433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14:cNvPr>
                <p14:cNvContentPartPr/>
                <p14:nvPr/>
              </p14:nvContentPartPr>
              <p14:xfrm>
                <a:off x="8019963" y="1123473"/>
                <a:ext cx="120240" cy="17784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13843" y="1117353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14:cNvPr>
                <p14:cNvContentPartPr/>
                <p14:nvPr/>
              </p14:nvContentPartPr>
              <p14:xfrm>
                <a:off x="8238843" y="1161633"/>
                <a:ext cx="113400" cy="1184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32723" y="1155513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14:cNvPr>
                <p14:cNvContentPartPr/>
                <p14:nvPr/>
              </p14:nvContentPartPr>
              <p14:xfrm>
                <a:off x="8548803" y="978753"/>
                <a:ext cx="206640" cy="244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42683" y="972633"/>
                  <a:ext cx="218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292F31CC-F0B2-6D60-62B4-D577606A1740}"/>
              </a:ext>
            </a:extLst>
          </p:cNvPr>
          <p:cNvGrpSpPr/>
          <p:nvPr/>
        </p:nvGrpSpPr>
        <p:grpSpPr>
          <a:xfrm>
            <a:off x="7678683" y="2174673"/>
            <a:ext cx="504360" cy="146160"/>
            <a:chOff x="7678683" y="2174673"/>
            <a:chExt cx="504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14:cNvPr>
                <p14:cNvContentPartPr/>
                <p14:nvPr/>
              </p14:nvContentPartPr>
              <p14:xfrm>
                <a:off x="7678683" y="2279793"/>
                <a:ext cx="263520" cy="2304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2563" y="2273673"/>
                  <a:ext cx="275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14:cNvPr>
                <p14:cNvContentPartPr/>
                <p14:nvPr/>
              </p14:nvContentPartPr>
              <p14:xfrm>
                <a:off x="8041923" y="2174673"/>
                <a:ext cx="141120" cy="14616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35803" y="2168553"/>
                  <a:ext cx="153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DDE19E25-9B78-1871-3408-B0D7A4DA262F}"/>
              </a:ext>
            </a:extLst>
          </p:cNvPr>
          <p:cNvGrpSpPr/>
          <p:nvPr/>
        </p:nvGrpSpPr>
        <p:grpSpPr>
          <a:xfrm>
            <a:off x="9706923" y="1001793"/>
            <a:ext cx="1000080" cy="916200"/>
            <a:chOff x="9706923" y="1001793"/>
            <a:chExt cx="1000080" cy="9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14:cNvPr>
                <p14:cNvContentPartPr/>
                <p14:nvPr/>
              </p14:nvContentPartPr>
              <p14:xfrm>
                <a:off x="10190043" y="1069113"/>
                <a:ext cx="200520" cy="25596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83923" y="1062993"/>
                  <a:ext cx="212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14:cNvPr>
                <p14:cNvContentPartPr/>
                <p14:nvPr/>
              </p14:nvContentPartPr>
              <p14:xfrm>
                <a:off x="10055403" y="1001793"/>
                <a:ext cx="466920" cy="4528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49283" y="995673"/>
                  <a:ext cx="479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14:cNvPr>
                <p14:cNvContentPartPr/>
                <p14:nvPr/>
              </p14:nvContentPartPr>
              <p14:xfrm>
                <a:off x="9813843" y="1612353"/>
                <a:ext cx="210600" cy="20808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07723" y="1606233"/>
                  <a:ext cx="22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14:cNvPr>
                <p14:cNvContentPartPr/>
                <p14:nvPr/>
              </p14:nvContentPartPr>
              <p14:xfrm>
                <a:off x="9706923" y="1553313"/>
                <a:ext cx="407160" cy="3646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00803" y="1547193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14:cNvPr>
                <p14:cNvContentPartPr/>
                <p14:nvPr/>
              </p14:nvContentPartPr>
              <p14:xfrm>
                <a:off x="10512243" y="1409673"/>
                <a:ext cx="194760" cy="1620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06123" y="1403553"/>
                  <a:ext cx="207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14:cNvPr>
                <p14:cNvContentPartPr/>
                <p14:nvPr/>
              </p14:nvContentPartPr>
              <p14:xfrm>
                <a:off x="9956403" y="1428033"/>
                <a:ext cx="219960" cy="1868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50283" y="1421913"/>
                  <a:ext cx="232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06DFD9A1-6313-4ABB-B3E6-65647762DCDC}"/>
              </a:ext>
            </a:extLst>
          </p:cNvPr>
          <p:cNvGrpSpPr/>
          <p:nvPr/>
        </p:nvGrpSpPr>
        <p:grpSpPr>
          <a:xfrm>
            <a:off x="10639323" y="1552593"/>
            <a:ext cx="632520" cy="398520"/>
            <a:chOff x="10639323" y="1552593"/>
            <a:chExt cx="63252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14:cNvPr>
                <p14:cNvContentPartPr/>
                <p14:nvPr/>
              </p14:nvContentPartPr>
              <p14:xfrm>
                <a:off x="10768563" y="1651593"/>
                <a:ext cx="159480" cy="187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762443" y="1645473"/>
                  <a:ext cx="17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14:cNvPr>
                <p14:cNvContentPartPr/>
                <p14:nvPr/>
              </p14:nvContentPartPr>
              <p14:xfrm>
                <a:off x="10983843" y="1687953"/>
                <a:ext cx="92880" cy="1486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77723" y="1681833"/>
                  <a:ext cx="105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14:cNvPr>
                <p14:cNvContentPartPr/>
                <p14:nvPr/>
              </p14:nvContentPartPr>
              <p14:xfrm>
                <a:off x="10639323" y="1552593"/>
                <a:ext cx="632520" cy="3985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33203" y="1546473"/>
                  <a:ext cx="6447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po 439">
            <a:extLst>
              <a:ext uri="{FF2B5EF4-FFF2-40B4-BE49-F238E27FC236}">
                <a16:creationId xmlns:a16="http://schemas.microsoft.com/office/drawing/2014/main" id="{BC51394A-FB00-A093-35F9-34C1238A507D}"/>
              </a:ext>
            </a:extLst>
          </p:cNvPr>
          <p:cNvGrpSpPr/>
          <p:nvPr/>
        </p:nvGrpSpPr>
        <p:grpSpPr>
          <a:xfrm>
            <a:off x="10420803" y="1888473"/>
            <a:ext cx="487080" cy="825120"/>
            <a:chOff x="10420803" y="1888473"/>
            <a:chExt cx="48708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14:cNvPr>
                <p14:cNvContentPartPr/>
                <p14:nvPr/>
              </p14:nvContentPartPr>
              <p14:xfrm>
                <a:off x="10697643" y="1888473"/>
                <a:ext cx="93240" cy="20340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1523" y="1882353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14:cNvPr>
                <p14:cNvContentPartPr/>
                <p14:nvPr/>
              </p14:nvContentPartPr>
              <p14:xfrm>
                <a:off x="10510083" y="2186913"/>
                <a:ext cx="99000" cy="15876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03963" y="218079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14:cNvPr>
                <p14:cNvContentPartPr/>
                <p14:nvPr/>
              </p14:nvContentPartPr>
              <p14:xfrm>
                <a:off x="10662363" y="2235513"/>
                <a:ext cx="104040" cy="14580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56243" y="2229393"/>
                  <a:ext cx="11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14:cNvPr>
                <p14:cNvContentPartPr/>
                <p14:nvPr/>
              </p14:nvContentPartPr>
              <p14:xfrm>
                <a:off x="10420803" y="2081433"/>
                <a:ext cx="487080" cy="43164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14683" y="2075313"/>
                  <a:ext cx="49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14:cNvPr>
                <p14:cNvContentPartPr/>
                <p14:nvPr/>
              </p14:nvContentPartPr>
              <p14:xfrm>
                <a:off x="10425483" y="2471313"/>
                <a:ext cx="93960" cy="242280"/>
              </p14:xfrm>
            </p:contentPart>
          </mc:Choice>
          <mc:Fallback xmlns="">
            <p:pic>
              <p:nvPicPr>
                <p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19363" y="2465193"/>
                  <a:ext cx="1062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C73CFF25-B329-47A8-4E5A-A378D2904289}"/>
              </a:ext>
            </a:extLst>
          </p:cNvPr>
          <p:cNvGrpSpPr/>
          <p:nvPr/>
        </p:nvGrpSpPr>
        <p:grpSpPr>
          <a:xfrm>
            <a:off x="9913923" y="2671113"/>
            <a:ext cx="563760" cy="425520"/>
            <a:chOff x="9913923" y="2671113"/>
            <a:chExt cx="5637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14:cNvPr>
                <p14:cNvContentPartPr/>
                <p14:nvPr/>
              </p14:nvContentPartPr>
              <p14:xfrm>
                <a:off x="10152963" y="2779113"/>
                <a:ext cx="146880" cy="21672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46843" y="2772993"/>
                  <a:ext cx="15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14:cNvPr>
                <p14:cNvContentPartPr/>
                <p14:nvPr/>
              </p14:nvContentPartPr>
              <p14:xfrm>
                <a:off x="10223523" y="2875233"/>
                <a:ext cx="109440" cy="36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7403" y="286911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14:cNvPr>
                <p14:cNvContentPartPr/>
                <p14:nvPr/>
              </p14:nvContentPartPr>
              <p14:xfrm>
                <a:off x="9913923" y="2671113"/>
                <a:ext cx="563760" cy="425520"/>
              </p14:xfrm>
            </p:contentPart>
          </mc:Choice>
          <mc:Fallback xmlns="">
            <p:pic>
              <p:nvPicPr>
                <p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07803" y="2664993"/>
                  <a:ext cx="57600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14:cNvPr>
              <p14:cNvContentPartPr/>
              <p14:nvPr/>
            </p14:nvContentPartPr>
            <p14:xfrm>
              <a:off x="11159883" y="1899273"/>
              <a:ext cx="244800" cy="275760"/>
            </p14:xfrm>
          </p:contentPart>
        </mc:Choice>
        <mc:Fallback xmlns="">
          <p:pic>
            <p:nvPicPr>
              <p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53763" y="1893153"/>
                <a:ext cx="2570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Gruppo 455">
            <a:extLst>
              <a:ext uri="{FF2B5EF4-FFF2-40B4-BE49-F238E27FC236}">
                <a16:creationId xmlns:a16="http://schemas.microsoft.com/office/drawing/2014/main" id="{96CA1F8E-65C3-1BCE-1CBB-F57CB5CDD9A7}"/>
              </a:ext>
            </a:extLst>
          </p:cNvPr>
          <p:cNvGrpSpPr/>
          <p:nvPr/>
        </p:nvGrpSpPr>
        <p:grpSpPr>
          <a:xfrm>
            <a:off x="11302083" y="2148033"/>
            <a:ext cx="509760" cy="374400"/>
            <a:chOff x="11302083" y="2148033"/>
            <a:chExt cx="509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14:cNvPr>
                <p14:cNvContentPartPr/>
                <p14:nvPr/>
              </p14:nvContentPartPr>
              <p14:xfrm>
                <a:off x="11383083" y="2267553"/>
                <a:ext cx="108720" cy="1699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76963" y="2261433"/>
                  <a:ext cx="12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14:cNvPr>
                <p14:cNvContentPartPr/>
                <p14:nvPr/>
              </p14:nvContentPartPr>
              <p14:xfrm>
                <a:off x="11589723" y="2300313"/>
                <a:ext cx="65520" cy="1490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3603" y="2294193"/>
                  <a:ext cx="77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14:cNvPr>
                <p14:cNvContentPartPr/>
                <p14:nvPr/>
              </p14:nvContentPartPr>
              <p14:xfrm>
                <a:off x="11302083" y="2148033"/>
                <a:ext cx="509760" cy="37440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95963" y="2141913"/>
                  <a:ext cx="5220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uppo 474">
            <a:extLst>
              <a:ext uri="{FF2B5EF4-FFF2-40B4-BE49-F238E27FC236}">
                <a16:creationId xmlns:a16="http://schemas.microsoft.com/office/drawing/2014/main" id="{4226D68E-4D4F-F362-021A-B8F0B4A06FA4}"/>
              </a:ext>
            </a:extLst>
          </p:cNvPr>
          <p:cNvGrpSpPr/>
          <p:nvPr/>
        </p:nvGrpSpPr>
        <p:grpSpPr>
          <a:xfrm>
            <a:off x="11080683" y="2495073"/>
            <a:ext cx="1225800" cy="854640"/>
            <a:chOff x="11080683" y="2495073"/>
            <a:chExt cx="1225800" cy="8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14:cNvPr>
                <p14:cNvContentPartPr/>
                <p14:nvPr/>
              </p14:nvContentPartPr>
              <p14:xfrm>
                <a:off x="11425923" y="2502993"/>
                <a:ext cx="53640" cy="16452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19803" y="2496873"/>
                  <a:ext cx="65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14:cNvPr>
                <p14:cNvContentPartPr/>
                <p14:nvPr/>
              </p14:nvContentPartPr>
              <p14:xfrm>
                <a:off x="11699523" y="2495073"/>
                <a:ext cx="118080" cy="21816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693403" y="2488953"/>
                  <a:ext cx="130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14:cNvPr>
                <p14:cNvContentPartPr/>
                <p14:nvPr/>
              </p14:nvContentPartPr>
              <p14:xfrm>
                <a:off x="11193003" y="2808993"/>
                <a:ext cx="11520" cy="17568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86883" y="2802873"/>
                  <a:ext cx="2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14:cNvPr>
                <p14:cNvContentPartPr/>
                <p14:nvPr/>
              </p14:nvContentPartPr>
              <p14:xfrm>
                <a:off x="11258883" y="2834553"/>
                <a:ext cx="91800" cy="19404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52763" y="2828433"/>
                  <a:ext cx="104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14:cNvPr>
                <p14:cNvContentPartPr/>
                <p14:nvPr/>
              </p14:nvContentPartPr>
              <p14:xfrm>
                <a:off x="11303163" y="2912313"/>
                <a:ext cx="91080" cy="29520"/>
              </p14:xfrm>
            </p:contentPart>
          </mc:Choice>
          <mc:Fallback xmlns=""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97043" y="2906193"/>
                  <a:ext cx="103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14:cNvPr>
                <p14:cNvContentPartPr/>
                <p14:nvPr/>
              </p14:nvContentPartPr>
              <p14:xfrm>
                <a:off x="11080683" y="2664633"/>
                <a:ext cx="455040" cy="46512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74563" y="2658513"/>
                  <a:ext cx="467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14:cNvPr>
                <p14:cNvContentPartPr/>
                <p14:nvPr/>
              </p14:nvContentPartPr>
              <p14:xfrm>
                <a:off x="11855403" y="2797473"/>
                <a:ext cx="165600" cy="24408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49283" y="2791353"/>
                  <a:ext cx="177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14:cNvPr>
                <p14:cNvContentPartPr/>
                <p14:nvPr/>
              </p14:nvContentPartPr>
              <p14:xfrm>
                <a:off x="12063123" y="2825913"/>
                <a:ext cx="134280" cy="167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7003" y="2819793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14:cNvPr>
                <p14:cNvContentPartPr/>
                <p14:nvPr/>
              </p14:nvContentPartPr>
              <p14:xfrm>
                <a:off x="11752803" y="2654553"/>
                <a:ext cx="553680" cy="44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46683" y="2648433"/>
                  <a:ext cx="5659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14:cNvPr>
                <p14:cNvContentPartPr/>
                <p14:nvPr/>
              </p14:nvContentPartPr>
              <p14:xfrm>
                <a:off x="12162123" y="3112833"/>
                <a:ext cx="98280" cy="236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156003" y="3106713"/>
                  <a:ext cx="110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14:cNvPr>
              <p14:cNvContentPartPr/>
              <p14:nvPr/>
            </p14:nvContentPartPr>
            <p14:xfrm>
              <a:off x="12116763" y="3468873"/>
              <a:ext cx="142560" cy="245880"/>
            </p14:xfrm>
          </p:contentPart>
        </mc:Choice>
        <mc:Fallback xmlns=""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2110643" y="3462753"/>
                <a:ext cx="154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14:cNvPr>
              <p14:cNvContentPartPr/>
              <p14:nvPr/>
            </p14:nvContentPartPr>
            <p14:xfrm>
              <a:off x="12238443" y="3525033"/>
              <a:ext cx="153720" cy="21204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232323" y="3518913"/>
                <a:ext cx="16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14:cNvPr>
              <p14:cNvContentPartPr/>
              <p14:nvPr/>
            </p14:nvContentPartPr>
            <p14:xfrm>
              <a:off x="11996163" y="3314793"/>
              <a:ext cx="475920" cy="520560"/>
            </p14:xfrm>
          </p:contentPart>
        </mc:Choice>
        <mc:Fallback xmlns="">
          <p:pic>
            <p:nvPicPr>
              <p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990043" y="3308673"/>
                <a:ext cx="48816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B9724A8-76A2-C390-4072-BB7645D06D51}"/>
              </a:ext>
            </a:extLst>
          </p:cNvPr>
          <p:cNvGrpSpPr/>
          <p:nvPr/>
        </p:nvGrpSpPr>
        <p:grpSpPr>
          <a:xfrm>
            <a:off x="12261843" y="1883793"/>
            <a:ext cx="495360" cy="176400"/>
            <a:chOff x="12261843" y="1883793"/>
            <a:chExt cx="4953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14:cNvPr>
                <p14:cNvContentPartPr/>
                <p14:nvPr/>
              </p14:nvContentPartPr>
              <p14:xfrm>
                <a:off x="12261843" y="1949313"/>
                <a:ext cx="206640" cy="2520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255723" y="1943193"/>
                  <a:ext cx="21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14:cNvPr>
                <p14:cNvContentPartPr/>
                <p14:nvPr/>
              </p14:nvContentPartPr>
              <p14:xfrm>
                <a:off x="12582243" y="1883793"/>
                <a:ext cx="174960" cy="17640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576123" y="1877673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uppo 536">
            <a:extLst>
              <a:ext uri="{FF2B5EF4-FFF2-40B4-BE49-F238E27FC236}">
                <a16:creationId xmlns:a16="http://schemas.microsoft.com/office/drawing/2014/main" id="{A59749E2-3E84-22C0-8EA9-DE18B8737C54}"/>
              </a:ext>
            </a:extLst>
          </p:cNvPr>
          <p:cNvGrpSpPr/>
          <p:nvPr/>
        </p:nvGrpSpPr>
        <p:grpSpPr>
          <a:xfrm>
            <a:off x="2814655" y="6169381"/>
            <a:ext cx="565920" cy="408960"/>
            <a:chOff x="2814655" y="6169381"/>
            <a:chExt cx="5659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14:cNvPr>
                <p14:cNvContentPartPr/>
                <p14:nvPr/>
              </p14:nvContentPartPr>
              <p14:xfrm>
                <a:off x="2871535" y="6298981"/>
                <a:ext cx="101880" cy="20304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65415" y="6292861"/>
                  <a:ext cx="114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14:cNvPr>
                <p14:cNvContentPartPr/>
                <p14:nvPr/>
              </p14:nvContentPartPr>
              <p14:xfrm>
                <a:off x="3046135" y="6356941"/>
                <a:ext cx="101160" cy="14652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40015" y="6350821"/>
                  <a:ext cx="11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14:cNvPr>
                <p14:cNvContentPartPr/>
                <p14:nvPr/>
              </p14:nvContentPartPr>
              <p14:xfrm>
                <a:off x="2814655" y="6169381"/>
                <a:ext cx="565920" cy="40896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08535" y="6163261"/>
                  <a:ext cx="57816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14:cNvPr>
              <p14:cNvContentPartPr/>
              <p14:nvPr/>
            </p14:nvContentPartPr>
            <p14:xfrm>
              <a:off x="286015" y="5694901"/>
              <a:ext cx="150480" cy="223560"/>
            </p14:xfrm>
          </p:contentPart>
        </mc:Choice>
        <mc:Fallback xmlns="">
          <p:pic>
            <p:nvPicPr>
              <p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79895" y="5688781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14:cNvPr>
              <p14:cNvContentPartPr/>
              <p14:nvPr/>
            </p14:nvContentPartPr>
            <p14:xfrm>
              <a:off x="171175" y="5625781"/>
              <a:ext cx="388800" cy="380160"/>
            </p14:xfrm>
          </p:contentPart>
        </mc:Choice>
        <mc:Fallback xmlns="">
          <p:pic>
            <p:nvPicPr>
              <p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65055" y="5619661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14:cNvPr>
              <p14:cNvContentPartPr/>
              <p14:nvPr/>
            </p14:nvContentPartPr>
            <p14:xfrm>
              <a:off x="1296175" y="4451101"/>
              <a:ext cx="18360" cy="190800"/>
            </p14:xfrm>
          </p:contentPart>
        </mc:Choice>
        <mc:Fallback xmlns="">
          <p:pic>
            <p:nvPicPr>
              <p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290055" y="4444981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14:cNvPr>
              <p14:cNvContentPartPr/>
              <p14:nvPr/>
            </p14:nvContentPartPr>
            <p14:xfrm>
              <a:off x="1384375" y="4450381"/>
              <a:ext cx="107280" cy="190440"/>
            </p14:xfrm>
          </p:contentPart>
        </mc:Choice>
        <mc:Fallback xmlns="">
          <p:pic>
            <p:nvPicPr>
              <p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378255" y="4444261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14:cNvPr>
              <p14:cNvContentPartPr/>
              <p14:nvPr/>
            </p14:nvContentPartPr>
            <p14:xfrm>
              <a:off x="1186015" y="4333741"/>
              <a:ext cx="486000" cy="449280"/>
            </p14:xfrm>
          </p:contentPart>
        </mc:Choice>
        <mc:Fallback xmlns=""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79895" y="4327621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14:cNvPr>
              <p14:cNvContentPartPr/>
              <p14:nvPr/>
            </p14:nvContentPartPr>
            <p14:xfrm>
              <a:off x="448015" y="5517061"/>
              <a:ext cx="177840" cy="179640"/>
            </p14:xfrm>
          </p:contentPart>
        </mc:Choice>
        <mc:Fallback xmlns="">
          <p:pic>
            <p:nvPicPr>
              <p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41895" y="5510941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14:cNvPr>
              <p14:cNvContentPartPr/>
              <p14:nvPr/>
            </p14:nvContentPartPr>
            <p14:xfrm>
              <a:off x="998815" y="4734781"/>
              <a:ext cx="252720" cy="32292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2695" y="4728661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14:cNvPr>
              <p14:cNvContentPartPr/>
              <p14:nvPr/>
            </p14:nvContentPartPr>
            <p14:xfrm>
              <a:off x="1549615" y="4682581"/>
              <a:ext cx="309960" cy="253080"/>
            </p14:xfrm>
          </p:contentPart>
        </mc:Choice>
        <mc:Fallback xmlns="">
          <p:pic>
            <p:nvPicPr>
              <p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43495" y="4676461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14:cNvPr>
              <p14:cNvContentPartPr/>
              <p14:nvPr/>
            </p14:nvContentPartPr>
            <p14:xfrm>
              <a:off x="1850575" y="5377021"/>
              <a:ext cx="42120" cy="222840"/>
            </p14:xfrm>
          </p:contentPart>
        </mc:Choice>
        <mc:Fallback xmlns="">
          <p:pic>
            <p:nvPicPr>
              <p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844455" y="5370901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14:cNvPr>
              <p14:cNvContentPartPr/>
              <p14:nvPr/>
            </p14:nvContentPartPr>
            <p14:xfrm>
              <a:off x="1737175" y="5762581"/>
              <a:ext cx="15480" cy="149040"/>
            </p14:xfrm>
          </p:contentPart>
        </mc:Choice>
        <mc:Fallback xmlns="">
          <p:pic>
            <p:nvPicPr>
              <p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731055" y="5756461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14:cNvPr>
              <p14:cNvContentPartPr/>
              <p14:nvPr/>
            </p14:nvContentPartPr>
            <p14:xfrm>
              <a:off x="1846975" y="5772301"/>
              <a:ext cx="95400" cy="209520"/>
            </p14:xfrm>
          </p:contentPart>
        </mc:Choice>
        <mc:Fallback xmlns="">
          <p:pic>
            <p:nvPicPr>
              <p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840855" y="5766181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14:cNvPr>
              <p14:cNvContentPartPr/>
              <p14:nvPr/>
            </p14:nvContentPartPr>
            <p14:xfrm>
              <a:off x="1902415" y="5905501"/>
              <a:ext cx="86400" cy="360"/>
            </p14:xfrm>
          </p:contentPart>
        </mc:Choice>
        <mc:Fallback xmlns="">
          <p:pic>
            <p:nvPicPr>
              <p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896295" y="5899381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14:cNvPr>
              <p14:cNvContentPartPr/>
              <p14:nvPr/>
            </p14:nvContentPartPr>
            <p14:xfrm>
              <a:off x="2045695" y="5387821"/>
              <a:ext cx="378000" cy="362520"/>
            </p14:xfrm>
          </p:contentPart>
        </mc:Choice>
        <mc:Fallback xmlns="">
          <p:pic>
            <p:nvPicPr>
              <p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39575" y="5381701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14:cNvPr>
              <p14:cNvContentPartPr/>
              <p14:nvPr/>
            </p14:nvContentPartPr>
            <p14:xfrm>
              <a:off x="2493535" y="5783461"/>
              <a:ext cx="105480" cy="2005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87415" y="5777341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14:cNvPr>
              <p14:cNvContentPartPr/>
              <p14:nvPr/>
            </p14:nvContentPartPr>
            <p14:xfrm>
              <a:off x="2717815" y="5795341"/>
              <a:ext cx="100080" cy="17496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711695" y="5789221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14:cNvPr>
              <p14:cNvContentPartPr/>
              <p14:nvPr/>
            </p14:nvContentPartPr>
            <p14:xfrm>
              <a:off x="1659415" y="5584381"/>
              <a:ext cx="431280" cy="4550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653295" y="5578261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14:cNvPr>
              <p14:cNvContentPartPr/>
              <p14:nvPr/>
            </p14:nvContentPartPr>
            <p14:xfrm>
              <a:off x="2330455" y="5639461"/>
              <a:ext cx="619200" cy="490320"/>
            </p14:xfrm>
          </p:contentPart>
        </mc:Choice>
        <mc:Fallback xmlns="">
          <p:pic>
            <p:nvPicPr>
              <p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324335" y="5633341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14:cNvPr>
              <p14:cNvContentPartPr/>
              <p14:nvPr/>
            </p14:nvContentPartPr>
            <p14:xfrm>
              <a:off x="2866855" y="6009181"/>
              <a:ext cx="142560" cy="198720"/>
            </p14:xfrm>
          </p:contentPart>
        </mc:Choice>
        <mc:Fallback xmlns="">
          <p:pic>
            <p:nvPicPr>
              <p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60735" y="6003061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14:cNvPr>
              <p14:cNvContentPartPr/>
              <p14:nvPr/>
            </p14:nvContentPartPr>
            <p14:xfrm>
              <a:off x="757323" y="5111553"/>
              <a:ext cx="208080" cy="24336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51203" y="5105433"/>
                <a:ext cx="22032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5DA8A791-4C83-13F5-9E48-4AF6EE58BDCC}"/>
              </a:ext>
            </a:extLst>
          </p:cNvPr>
          <p:cNvGrpSpPr/>
          <p:nvPr/>
        </p:nvGrpSpPr>
        <p:grpSpPr>
          <a:xfrm>
            <a:off x="1762083" y="4921833"/>
            <a:ext cx="409680" cy="488520"/>
            <a:chOff x="1762083" y="4921833"/>
            <a:chExt cx="40968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14:cNvPr>
                <p14:cNvContentPartPr/>
                <p14:nvPr/>
              </p14:nvContentPartPr>
              <p14:xfrm>
                <a:off x="1828683" y="5043153"/>
                <a:ext cx="137880" cy="235800"/>
              </p14:xfrm>
            </p:contentPart>
          </mc:Choice>
          <mc:Fallback xmlns=""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2563" y="5037033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14:cNvPr>
                <p14:cNvContentPartPr/>
                <p14:nvPr/>
              </p14:nvContentPartPr>
              <p14:xfrm>
                <a:off x="2027043" y="5067633"/>
                <a:ext cx="45360" cy="19692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20923" y="5061513"/>
                  <a:ext cx="5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14:cNvPr>
                <p14:cNvContentPartPr/>
                <p14:nvPr/>
              </p14:nvContentPartPr>
              <p14:xfrm>
                <a:off x="1762083" y="4921833"/>
                <a:ext cx="409680" cy="48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55963" y="4915713"/>
                  <a:ext cx="421920" cy="50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14:cNvPr>
              <p14:cNvContentPartPr/>
              <p14:nvPr/>
            </p14:nvContentPartPr>
            <p14:xfrm>
              <a:off x="682083" y="5021193"/>
              <a:ext cx="432000" cy="42300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5963" y="5015073"/>
                <a:ext cx="44424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D0371BCC-BB57-CFD5-2E26-94F3978421CA}"/>
              </a:ext>
            </a:extLst>
          </p:cNvPr>
          <p:cNvGrpSpPr/>
          <p:nvPr/>
        </p:nvGrpSpPr>
        <p:grpSpPr>
          <a:xfrm>
            <a:off x="874683" y="5486821"/>
            <a:ext cx="423652" cy="839732"/>
            <a:chOff x="874683" y="5486821"/>
            <a:chExt cx="423652" cy="8397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14:cNvPr>
                <p14:cNvContentPartPr/>
                <p14:nvPr/>
              </p14:nvContentPartPr>
              <p14:xfrm>
                <a:off x="1009975" y="5762581"/>
                <a:ext cx="33840" cy="2106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3855" y="5756461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14:cNvPr>
                <p14:cNvContentPartPr/>
                <p14:nvPr/>
              </p14:nvContentPartPr>
              <p14:xfrm>
                <a:off x="1120855" y="5828101"/>
                <a:ext cx="110880" cy="1537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4735" y="5821981"/>
                  <a:ext cx="12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14:cNvPr>
                <p14:cNvContentPartPr/>
                <p14:nvPr/>
              </p14:nvContentPartPr>
              <p14:xfrm>
                <a:off x="933295" y="5649541"/>
                <a:ext cx="365040" cy="40392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7175" y="5643421"/>
                  <a:ext cx="377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14:cNvPr>
                <p14:cNvContentPartPr/>
                <p14:nvPr/>
              </p14:nvContentPartPr>
              <p14:xfrm>
                <a:off x="943735" y="5486821"/>
                <a:ext cx="177120" cy="1818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7615" y="54807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14:cNvPr>
                <p14:cNvContentPartPr/>
                <p14:nvPr/>
              </p14:nvContentPartPr>
              <p14:xfrm>
                <a:off x="874683" y="6063393"/>
                <a:ext cx="203760" cy="26316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563" y="6057273"/>
                  <a:ext cx="2160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5E6EA3C6-E595-59CC-32C3-E6AD4FC929C1}"/>
              </a:ext>
            </a:extLst>
          </p:cNvPr>
          <p:cNvGrpSpPr/>
          <p:nvPr/>
        </p:nvGrpSpPr>
        <p:grpSpPr>
          <a:xfrm>
            <a:off x="472203" y="6267873"/>
            <a:ext cx="541440" cy="442800"/>
            <a:chOff x="472203" y="6267873"/>
            <a:chExt cx="5414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14:cNvPr>
                <p14:cNvContentPartPr/>
                <p14:nvPr/>
              </p14:nvContentPartPr>
              <p14:xfrm>
                <a:off x="667683" y="6345273"/>
                <a:ext cx="138600" cy="31932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1563" y="6339153"/>
                  <a:ext cx="150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14:cNvPr>
                <p14:cNvContentPartPr/>
                <p14:nvPr/>
              </p14:nvContentPartPr>
              <p14:xfrm>
                <a:off x="682803" y="6497913"/>
                <a:ext cx="96480" cy="136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6683" y="6491793"/>
                  <a:ext cx="10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14:cNvPr>
                <p14:cNvContentPartPr/>
                <p14:nvPr/>
              </p14:nvContentPartPr>
              <p14:xfrm>
                <a:off x="472203" y="6267873"/>
                <a:ext cx="541440" cy="44280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6083" y="6261753"/>
                  <a:ext cx="55368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uppo 635">
            <a:extLst>
              <a:ext uri="{FF2B5EF4-FFF2-40B4-BE49-F238E27FC236}">
                <a16:creationId xmlns:a16="http://schemas.microsoft.com/office/drawing/2014/main" id="{9CC02D7D-E6AD-C7BC-CC00-520E9F54AE56}"/>
              </a:ext>
            </a:extLst>
          </p:cNvPr>
          <p:cNvGrpSpPr/>
          <p:nvPr/>
        </p:nvGrpSpPr>
        <p:grpSpPr>
          <a:xfrm>
            <a:off x="10761363" y="868233"/>
            <a:ext cx="816840" cy="243720"/>
            <a:chOff x="10761363" y="868233"/>
            <a:chExt cx="8168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14:cNvPr>
                <p14:cNvContentPartPr/>
                <p14:nvPr/>
              </p14:nvContentPartPr>
              <p14:xfrm>
                <a:off x="10761363" y="903513"/>
                <a:ext cx="100800" cy="17964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755243" y="897393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14:cNvPr>
                <p14:cNvContentPartPr/>
                <p14:nvPr/>
              </p14:nvContentPartPr>
              <p14:xfrm>
                <a:off x="10906443" y="978753"/>
                <a:ext cx="181440" cy="13248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900323" y="972633"/>
                  <a:ext cx="19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14:cNvPr>
                <p14:cNvContentPartPr/>
                <p14:nvPr/>
              </p14:nvContentPartPr>
              <p14:xfrm>
                <a:off x="11137923" y="947433"/>
                <a:ext cx="56880" cy="1314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31803" y="941313"/>
                  <a:ext cx="6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14:cNvPr>
                <p14:cNvContentPartPr/>
                <p14:nvPr/>
              </p14:nvContentPartPr>
              <p14:xfrm>
                <a:off x="11240523" y="1008633"/>
                <a:ext cx="73800" cy="10332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234403" y="1002513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14:cNvPr>
                <p14:cNvContentPartPr/>
                <p14:nvPr/>
              </p14:nvContentPartPr>
              <p14:xfrm>
                <a:off x="11447163" y="868233"/>
                <a:ext cx="131040" cy="16956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441043" y="862113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14:cNvPr>
              <p14:cNvContentPartPr/>
              <p14:nvPr/>
            </p14:nvContentPartPr>
            <p14:xfrm>
              <a:off x="12320523" y="782193"/>
              <a:ext cx="18360" cy="135360"/>
            </p14:xfrm>
          </p:contentPart>
        </mc:Choice>
        <mc:Fallback xmlns="">
          <p:pic>
            <p:nvPicPr>
              <p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2314403" y="776073"/>
                <a:ext cx="30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14:cNvPr>
              <p14:cNvContentPartPr/>
              <p14:nvPr/>
            </p14:nvContentPartPr>
            <p14:xfrm>
              <a:off x="12327723" y="738993"/>
              <a:ext cx="110880" cy="87480"/>
            </p14:xfrm>
          </p:contentPart>
        </mc:Choice>
        <mc:Fallback xmlns="">
          <p:pic>
            <p:nvPicPr>
              <p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2321603" y="732873"/>
                <a:ext cx="123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14:cNvPr>
              <p14:cNvContentPartPr/>
              <p14:nvPr/>
            </p14:nvContentPartPr>
            <p14:xfrm>
              <a:off x="12459843" y="770313"/>
              <a:ext cx="105120" cy="168120"/>
            </p14:xfrm>
          </p:contentPart>
        </mc:Choice>
        <mc:Fallback xmlns=""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2453723" y="764193"/>
                <a:ext cx="117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14:cNvPr>
              <p14:cNvContentPartPr/>
              <p14:nvPr/>
            </p14:nvContentPartPr>
            <p14:xfrm>
              <a:off x="12657843" y="761673"/>
              <a:ext cx="129960" cy="136080"/>
            </p14:xfrm>
          </p:contentPart>
        </mc:Choice>
        <mc:Fallback xmlns="">
          <p:pic>
            <p:nvPicPr>
              <p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2651723" y="755553"/>
                <a:ext cx="142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14:cNvPr>
              <p14:cNvContentPartPr/>
              <p14:nvPr/>
            </p14:nvContentPartPr>
            <p14:xfrm>
              <a:off x="12836763" y="782193"/>
              <a:ext cx="63360" cy="134280"/>
            </p14:xfrm>
          </p:contentPart>
        </mc:Choice>
        <mc:Fallback xmlns="">
          <p:pic>
            <p:nvPicPr>
              <p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2830643" y="776073"/>
                <a:ext cx="75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14:cNvPr>
              <p14:cNvContentPartPr/>
              <p14:nvPr/>
            </p14:nvContentPartPr>
            <p14:xfrm>
              <a:off x="12955923" y="769593"/>
              <a:ext cx="76680" cy="142920"/>
            </p14:xfrm>
          </p:contentPart>
        </mc:Choice>
        <mc:Fallback xmlns="">
          <p:pic>
            <p:nvPicPr>
              <p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2949803" y="763473"/>
                <a:ext cx="88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14:cNvPr>
              <p14:cNvContentPartPr/>
              <p14:nvPr/>
            </p14:nvContentPartPr>
            <p14:xfrm>
              <a:off x="12988683" y="814953"/>
              <a:ext cx="63720" cy="360"/>
            </p14:xfrm>
          </p:contentPart>
        </mc:Choice>
        <mc:Fallback xmlns="">
          <p:pic>
            <p:nvPicPr>
              <p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2982563" y="808833"/>
                <a:ext cx="75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14:cNvPr>
              <p14:cNvContentPartPr/>
              <p14:nvPr/>
            </p14:nvContentPartPr>
            <p14:xfrm>
              <a:off x="13116483" y="738273"/>
              <a:ext cx="83160" cy="177840"/>
            </p14:xfrm>
          </p:contentPart>
        </mc:Choice>
        <mc:Fallback xmlns="">
          <p:pic>
            <p:nvPicPr>
              <p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3110363" y="732153"/>
                <a:ext cx="95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14:cNvPr>
              <p14:cNvContentPartPr/>
              <p14:nvPr/>
            </p14:nvContentPartPr>
            <p14:xfrm>
              <a:off x="13275243" y="725673"/>
              <a:ext cx="144720" cy="189720"/>
            </p14:xfrm>
          </p:contentPart>
        </mc:Choice>
        <mc:Fallback xmlns="">
          <p:pic>
            <p:nvPicPr>
              <p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3269123" y="719553"/>
                <a:ext cx="1569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F773DC51-A573-E2D5-DDCA-4306564E5349}"/>
              </a:ext>
            </a:extLst>
          </p:cNvPr>
          <p:cNvGrpSpPr/>
          <p:nvPr/>
        </p:nvGrpSpPr>
        <p:grpSpPr>
          <a:xfrm>
            <a:off x="13462443" y="752673"/>
            <a:ext cx="795960" cy="185040"/>
            <a:chOff x="13462443" y="752673"/>
            <a:chExt cx="7959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14:cNvPr>
                <p14:cNvContentPartPr/>
                <p14:nvPr/>
              </p14:nvContentPartPr>
              <p14:xfrm>
                <a:off x="13462443" y="752673"/>
                <a:ext cx="112320" cy="102600"/>
              </p14:xfrm>
            </p:contentPart>
          </mc:Choice>
          <mc:Fallback xmlns="">
            <p:pic>
              <p:nvPicPr>
                <p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456323" y="746553"/>
                  <a:ext cx="12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14:cNvPr>
                <p14:cNvContentPartPr/>
                <p14:nvPr/>
              </p14:nvContentPartPr>
              <p14:xfrm>
                <a:off x="13583763" y="814593"/>
                <a:ext cx="75240" cy="12240"/>
              </p14:xfrm>
            </p:contentPart>
          </mc:Choice>
          <mc:Fallback xmlns=""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577643" y="808473"/>
                  <a:ext cx="8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14:cNvPr>
                <p14:cNvContentPartPr/>
                <p14:nvPr/>
              </p14:nvContentPartPr>
              <p14:xfrm>
                <a:off x="13770963" y="759873"/>
                <a:ext cx="83160" cy="123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764843" y="753753"/>
                  <a:ext cx="9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14:cNvPr>
                <p14:cNvContentPartPr/>
                <p14:nvPr/>
              </p14:nvContentPartPr>
              <p14:xfrm>
                <a:off x="13896963" y="838353"/>
                <a:ext cx="69840" cy="62280"/>
              </p14:xfrm>
            </p:contentPart>
          </mc:Choice>
          <mc:Fallback xmlns=""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890843" y="832233"/>
                  <a:ext cx="82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14:cNvPr>
                <p14:cNvContentPartPr/>
                <p14:nvPr/>
              </p14:nvContentPartPr>
              <p14:xfrm>
                <a:off x="13980123" y="794073"/>
                <a:ext cx="81000" cy="109440"/>
              </p14:xfrm>
            </p:contentPart>
          </mc:Choice>
          <mc:Fallback xmlns=""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74003" y="787953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14:cNvPr>
                <p14:cNvContentPartPr/>
                <p14:nvPr/>
              </p14:nvContentPartPr>
              <p14:xfrm>
                <a:off x="14090283" y="821433"/>
                <a:ext cx="40680" cy="5760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084163" y="815313"/>
                  <a:ext cx="5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14:cNvPr>
                <p14:cNvContentPartPr/>
                <p14:nvPr/>
              </p14:nvContentPartPr>
              <p14:xfrm>
                <a:off x="14189643" y="834753"/>
                <a:ext cx="68760" cy="10296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183523" y="828633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C65E2251-AA88-9768-FE7A-A2AB0C1EDD3D}"/>
              </a:ext>
            </a:extLst>
          </p:cNvPr>
          <p:cNvGrpSpPr/>
          <p:nvPr/>
        </p:nvGrpSpPr>
        <p:grpSpPr>
          <a:xfrm>
            <a:off x="11909043" y="1068393"/>
            <a:ext cx="2040120" cy="757440"/>
            <a:chOff x="11909043" y="1068393"/>
            <a:chExt cx="204012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14:cNvPr>
                <p14:cNvContentPartPr/>
                <p14:nvPr/>
              </p14:nvContentPartPr>
              <p14:xfrm>
                <a:off x="12329163" y="1068393"/>
                <a:ext cx="119880" cy="14688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23043" y="1062273"/>
                  <a:ext cx="13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14:cNvPr>
                <p14:cNvContentPartPr/>
                <p14:nvPr/>
              </p14:nvContentPartPr>
              <p14:xfrm>
                <a:off x="12459483" y="1124913"/>
                <a:ext cx="138600" cy="177840"/>
              </p14:xfrm>
            </p:contentPart>
          </mc:Choice>
          <mc:Fallback xmlns=""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453363" y="1118793"/>
                  <a:ext cx="15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14:cNvPr>
                <p14:cNvContentPartPr/>
                <p14:nvPr/>
              </p14:nvContentPartPr>
              <p14:xfrm>
                <a:off x="12680163" y="1135713"/>
                <a:ext cx="73080" cy="166320"/>
              </p14:xfrm>
            </p:contentPart>
          </mc:Choice>
          <mc:Fallback xmlns=""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674043" y="1129593"/>
                  <a:ext cx="8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14:cNvPr>
                <p14:cNvContentPartPr/>
                <p14:nvPr/>
              </p14:nvContentPartPr>
              <p14:xfrm>
                <a:off x="12702123" y="1170993"/>
                <a:ext cx="68400" cy="41040"/>
              </p14:xfrm>
            </p:contentPart>
          </mc:Choice>
          <mc:Fallback xmlns=""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696003" y="1164873"/>
                  <a:ext cx="8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14:cNvPr>
                <p14:cNvContentPartPr/>
                <p14:nvPr/>
              </p14:nvContentPartPr>
              <p14:xfrm>
                <a:off x="12856563" y="1101873"/>
                <a:ext cx="113760" cy="210240"/>
              </p14:xfrm>
            </p:contentPart>
          </mc:Choice>
          <mc:Fallback xmlns=""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50443" y="1095753"/>
                  <a:ext cx="12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14:cNvPr>
                <p14:cNvContentPartPr/>
                <p14:nvPr/>
              </p14:nvContentPartPr>
              <p14:xfrm>
                <a:off x="13198203" y="1165593"/>
                <a:ext cx="190800" cy="22320"/>
              </p14:xfrm>
            </p:contentPart>
          </mc:Choice>
          <mc:Fallback xmlns=""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92083" y="1159473"/>
                  <a:ext cx="203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14:cNvPr>
                <p14:cNvContentPartPr/>
                <p14:nvPr/>
              </p14:nvContentPartPr>
              <p14:xfrm>
                <a:off x="13101363" y="1090713"/>
                <a:ext cx="106560" cy="167400"/>
              </p14:xfrm>
            </p:contentPart>
          </mc:Choice>
          <mc:Fallback xmlns=""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095243" y="1084593"/>
                  <a:ext cx="11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14:cNvPr>
                <p14:cNvContentPartPr/>
                <p14:nvPr/>
              </p14:nvContentPartPr>
              <p14:xfrm>
                <a:off x="13462443" y="1149033"/>
                <a:ext cx="209160" cy="63360"/>
              </p14:xfrm>
            </p:contentPart>
          </mc:Choice>
          <mc:Fallback xmlns=""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56323" y="1142913"/>
                  <a:ext cx="22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14:cNvPr>
                <p14:cNvContentPartPr/>
                <p14:nvPr/>
              </p14:nvContentPartPr>
              <p14:xfrm>
                <a:off x="13664403" y="1146513"/>
                <a:ext cx="91080" cy="13212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8283" y="1140393"/>
                  <a:ext cx="103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14:cNvPr>
                <p14:cNvContentPartPr/>
                <p14:nvPr/>
              </p14:nvContentPartPr>
              <p14:xfrm>
                <a:off x="13787163" y="1159113"/>
                <a:ext cx="49320" cy="10944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81043" y="1152993"/>
                  <a:ext cx="6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14:cNvPr>
                <p14:cNvContentPartPr/>
                <p14:nvPr/>
              </p14:nvContentPartPr>
              <p14:xfrm>
                <a:off x="13892283" y="1144353"/>
                <a:ext cx="56880" cy="110520"/>
              </p14:xfrm>
            </p:contentPart>
          </mc:Choice>
          <mc:Fallback xmlns=""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86163" y="1138233"/>
                  <a:ext cx="69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14:cNvPr>
                <p14:cNvContentPartPr/>
                <p14:nvPr/>
              </p14:nvContentPartPr>
              <p14:xfrm>
                <a:off x="11909043" y="1323993"/>
                <a:ext cx="156600" cy="306360"/>
              </p14:xfrm>
            </p:contentPart>
          </mc:Choice>
          <mc:Fallback xmlns=""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902923" y="1317873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14:cNvPr>
                <p14:cNvContentPartPr/>
                <p14:nvPr/>
              </p14:nvContentPartPr>
              <p14:xfrm>
                <a:off x="12063483" y="1338033"/>
                <a:ext cx="210960" cy="487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2057363" y="1331913"/>
                  <a:ext cx="2232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14:cNvPr>
                <p14:cNvContentPartPr/>
                <p14:nvPr/>
              </p14:nvContentPartPr>
              <p14:xfrm>
                <a:off x="12371643" y="1410033"/>
                <a:ext cx="12240" cy="2084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2365523" y="1403913"/>
                  <a:ext cx="24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14:cNvPr>
                <p14:cNvContentPartPr/>
                <p14:nvPr/>
              </p14:nvContentPartPr>
              <p14:xfrm>
                <a:off x="12338883" y="1476993"/>
                <a:ext cx="79920" cy="2160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332763" y="1470873"/>
                  <a:ext cx="9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14:cNvPr>
                <p14:cNvContentPartPr/>
                <p14:nvPr/>
              </p14:nvContentPartPr>
              <p14:xfrm>
                <a:off x="12481443" y="1453953"/>
                <a:ext cx="158760" cy="219960"/>
              </p14:xfrm>
            </p:contentPart>
          </mc:Choice>
          <mc:Fallback xmlns="">
            <p:pic>
              <p:nvPicPr>
                <p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475323" y="1447833"/>
                  <a:ext cx="171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14:cNvPr>
                <p14:cNvContentPartPr/>
                <p14:nvPr/>
              </p14:nvContentPartPr>
              <p14:xfrm>
                <a:off x="12692763" y="1421193"/>
                <a:ext cx="76320" cy="21744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686643" y="1415073"/>
                  <a:ext cx="88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14:cNvPr>
                <p14:cNvContentPartPr/>
                <p14:nvPr/>
              </p14:nvContentPartPr>
              <p14:xfrm>
                <a:off x="12846483" y="1430193"/>
                <a:ext cx="101160" cy="1411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840363" y="1424073"/>
                  <a:ext cx="113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14:cNvPr>
                <p14:cNvContentPartPr/>
                <p14:nvPr/>
              </p14:nvContentPartPr>
              <p14:xfrm>
                <a:off x="12976803" y="1453953"/>
                <a:ext cx="92160" cy="15624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970683" y="1447833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14:cNvPr>
                <p14:cNvContentPartPr/>
                <p14:nvPr/>
              </p14:nvContentPartPr>
              <p14:xfrm>
                <a:off x="13113603" y="1449993"/>
                <a:ext cx="87480" cy="13464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107483" y="1443873"/>
                  <a:ext cx="9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14:cNvPr>
                <p14:cNvContentPartPr/>
                <p14:nvPr/>
              </p14:nvContentPartPr>
              <p14:xfrm>
                <a:off x="13273803" y="1453233"/>
                <a:ext cx="65160" cy="12492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3267683" y="1447113"/>
                  <a:ext cx="7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14:cNvPr>
                <p14:cNvContentPartPr/>
                <p14:nvPr/>
              </p14:nvContentPartPr>
              <p14:xfrm>
                <a:off x="13395843" y="1469793"/>
                <a:ext cx="52560" cy="1512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389723" y="1463673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14:cNvPr>
                <p14:cNvContentPartPr/>
                <p14:nvPr/>
              </p14:nvContentPartPr>
              <p14:xfrm>
                <a:off x="13407003" y="1513713"/>
                <a:ext cx="34560" cy="1800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3400883" y="1507593"/>
                  <a:ext cx="46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14:cNvPr>
                <p14:cNvContentPartPr/>
                <p14:nvPr/>
              </p14:nvContentPartPr>
              <p14:xfrm>
                <a:off x="13543443" y="1442793"/>
                <a:ext cx="58680" cy="178200"/>
              </p14:xfrm>
            </p:contentPart>
          </mc:Choice>
          <mc:Fallback xmlns="">
            <p:pic>
              <p:nvPicPr>
                <p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537323" y="1436673"/>
                  <a:ext cx="70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14:cNvPr>
                <p14:cNvContentPartPr/>
                <p14:nvPr/>
              </p14:nvContentPartPr>
              <p14:xfrm>
                <a:off x="13679523" y="1431993"/>
                <a:ext cx="78840" cy="21564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673403" y="1425873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14:cNvPr>
                <p14:cNvContentPartPr/>
                <p14:nvPr/>
              </p14:nvContentPartPr>
              <p14:xfrm>
                <a:off x="13772043" y="1410033"/>
                <a:ext cx="99000" cy="331560"/>
              </p14:xfrm>
            </p:contentPart>
          </mc:Choice>
          <mc:Fallback xmlns=""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765923" y="1403913"/>
                  <a:ext cx="11124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89A97669-ABD1-E5EC-3EB5-9C0898E376CE}"/>
              </a:ext>
            </a:extLst>
          </p:cNvPr>
          <p:cNvGrpSpPr/>
          <p:nvPr/>
        </p:nvGrpSpPr>
        <p:grpSpPr>
          <a:xfrm>
            <a:off x="3381723" y="4230273"/>
            <a:ext cx="1017360" cy="334800"/>
            <a:chOff x="3381723" y="4230273"/>
            <a:chExt cx="10173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14:cNvPr>
                <p14:cNvContentPartPr/>
                <p14:nvPr/>
              </p14:nvContentPartPr>
              <p14:xfrm>
                <a:off x="3402963" y="4403433"/>
                <a:ext cx="28440" cy="141480"/>
              </p14:xfrm>
            </p:contentPart>
          </mc:Choice>
          <mc:Fallback xmlns=""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96843" y="4397313"/>
                  <a:ext cx="4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14:cNvPr>
                <p14:cNvContentPartPr/>
                <p14:nvPr/>
              </p14:nvContentPartPr>
              <p14:xfrm>
                <a:off x="3381723" y="4230273"/>
                <a:ext cx="11520" cy="360"/>
              </p14:xfrm>
            </p:contentPart>
          </mc:Choice>
          <mc:Fallback xmlns=""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75603" y="422415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14:cNvPr>
                <p14:cNvContentPartPr/>
                <p14:nvPr/>
              </p14:nvContentPartPr>
              <p14:xfrm>
                <a:off x="3513483" y="4402713"/>
                <a:ext cx="118800" cy="136440"/>
              </p14:xfrm>
            </p:contentPart>
          </mc:Choice>
          <mc:Fallback xmlns=""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507363" y="4396593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14:cNvPr>
                <p14:cNvContentPartPr/>
                <p14:nvPr/>
              </p14:nvContentPartPr>
              <p14:xfrm>
                <a:off x="3657483" y="4365273"/>
                <a:ext cx="72720" cy="14940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51363" y="4359153"/>
                  <a:ext cx="8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14:cNvPr>
                <p14:cNvContentPartPr/>
                <p14:nvPr/>
              </p14:nvContentPartPr>
              <p14:xfrm>
                <a:off x="3810843" y="4244313"/>
                <a:ext cx="89640" cy="26496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04723" y="4238193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14:cNvPr>
                <p14:cNvContentPartPr/>
                <p14:nvPr/>
              </p14:nvContentPartPr>
              <p14:xfrm>
                <a:off x="3925683" y="4330713"/>
                <a:ext cx="119880" cy="1850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919563" y="4324593"/>
                  <a:ext cx="132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14:cNvPr>
                <p14:cNvContentPartPr/>
                <p14:nvPr/>
              </p14:nvContentPartPr>
              <p14:xfrm>
                <a:off x="4075443" y="4412433"/>
                <a:ext cx="166680" cy="11700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69323" y="4406313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14:cNvPr>
                <p14:cNvContentPartPr/>
                <p14:nvPr/>
              </p14:nvContentPartPr>
              <p14:xfrm>
                <a:off x="4230603" y="4319193"/>
                <a:ext cx="168480" cy="2458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224483" y="4313073"/>
                  <a:ext cx="180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14:cNvPr>
              <p14:cNvContentPartPr/>
              <p14:nvPr/>
            </p14:nvContentPartPr>
            <p14:xfrm>
              <a:off x="7090845" y="6648535"/>
              <a:ext cx="101880" cy="203040"/>
            </p14:xfrm>
          </p:contentPart>
        </mc:Choice>
        <mc:Fallback xmlns="">
          <p:pic>
            <p:nvPicPr>
              <p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084725" y="6642415"/>
                <a:ext cx="114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14:cNvPr>
              <p14:cNvContentPartPr/>
              <p14:nvPr/>
            </p14:nvContentPartPr>
            <p14:xfrm>
              <a:off x="7265445" y="6706495"/>
              <a:ext cx="101160" cy="146520"/>
            </p14:xfrm>
          </p:contentPart>
        </mc:Choice>
        <mc:Fallback xmlns=""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59325" y="6700375"/>
                <a:ext cx="113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14:cNvPr>
              <p14:cNvContentPartPr/>
              <p14:nvPr/>
            </p14:nvContentPartPr>
            <p14:xfrm>
              <a:off x="7033965" y="6518935"/>
              <a:ext cx="565920" cy="408960"/>
            </p14:xfrm>
          </p:contentPart>
        </mc:Choice>
        <mc:Fallback xmlns="">
          <p:pic>
            <p:nvPicPr>
              <p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27845" y="6512815"/>
                <a:ext cx="5781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14:cNvPr>
              <p14:cNvContentPartPr/>
              <p14:nvPr/>
            </p14:nvContentPartPr>
            <p14:xfrm>
              <a:off x="4505325" y="6044455"/>
              <a:ext cx="150480" cy="223560"/>
            </p14:xfrm>
          </p:contentPart>
        </mc:Choice>
        <mc:Fallback xmlns="">
          <p:pic>
            <p:nvPicPr>
              <p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499205" y="6038335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14:cNvPr>
              <p14:cNvContentPartPr/>
              <p14:nvPr/>
            </p14:nvContentPartPr>
            <p14:xfrm>
              <a:off x="4390485" y="5975335"/>
              <a:ext cx="388800" cy="380160"/>
            </p14:xfrm>
          </p:contentPart>
        </mc:Choice>
        <mc:Fallback xmlns="">
          <p:pic>
            <p:nvPicPr>
              <p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384365" y="5969215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14:cNvPr>
              <p14:cNvContentPartPr/>
              <p14:nvPr/>
            </p14:nvContentPartPr>
            <p14:xfrm>
              <a:off x="5515485" y="4800655"/>
              <a:ext cx="18360" cy="190800"/>
            </p14:xfrm>
          </p:contentPart>
        </mc:Choice>
        <mc:Fallback xmlns="">
          <p:pic>
            <p:nvPicPr>
              <p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509365" y="4794535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14:cNvPr>
              <p14:cNvContentPartPr/>
              <p14:nvPr/>
            </p14:nvContentPartPr>
            <p14:xfrm>
              <a:off x="5603685" y="4799935"/>
              <a:ext cx="107280" cy="190440"/>
            </p14:xfrm>
          </p:contentPart>
        </mc:Choice>
        <mc:Fallback xmlns="">
          <p:pic>
            <p:nvPicPr>
              <p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97565" y="4793815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14:cNvPr>
              <p14:cNvContentPartPr/>
              <p14:nvPr/>
            </p14:nvContentPartPr>
            <p14:xfrm>
              <a:off x="5405325" y="4683295"/>
              <a:ext cx="486000" cy="449280"/>
            </p14:xfrm>
          </p:contentPart>
        </mc:Choice>
        <mc:Fallback xmlns="">
          <p:pic>
            <p:nvPicPr>
              <p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99205" y="4677175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14:cNvPr>
              <p14:cNvContentPartPr/>
              <p14:nvPr/>
            </p14:nvContentPartPr>
            <p14:xfrm>
              <a:off x="4667325" y="5866615"/>
              <a:ext cx="177840" cy="179640"/>
            </p14:xfrm>
          </p:contentPart>
        </mc:Choice>
        <mc:Fallback xmlns="">
          <p:pic>
            <p:nvPicPr>
              <p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61205" y="5860495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14:cNvPr>
              <p14:cNvContentPartPr/>
              <p14:nvPr/>
            </p14:nvContentPartPr>
            <p14:xfrm>
              <a:off x="5218125" y="5084335"/>
              <a:ext cx="252720" cy="322920"/>
            </p14:xfrm>
          </p:contentPart>
        </mc:Choice>
        <mc:Fallback xmlns="">
          <p:pic>
            <p:nvPicPr>
              <p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212005" y="5078215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14:cNvPr>
              <p14:cNvContentPartPr/>
              <p14:nvPr/>
            </p14:nvContentPartPr>
            <p14:xfrm>
              <a:off x="5768925" y="5032135"/>
              <a:ext cx="309960" cy="253080"/>
            </p14:xfrm>
          </p:contentPart>
        </mc:Choice>
        <mc:Fallback xmlns=""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762805" y="5026015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14:cNvPr>
              <p14:cNvContentPartPr/>
              <p14:nvPr/>
            </p14:nvContentPartPr>
            <p14:xfrm>
              <a:off x="6069885" y="5726575"/>
              <a:ext cx="42120" cy="222840"/>
            </p14:xfrm>
          </p:contentPart>
        </mc:Choice>
        <mc:Fallback xmlns="">
          <p:pic>
            <p:nvPicPr>
              <p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063765" y="5720455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14:cNvPr>
              <p14:cNvContentPartPr/>
              <p14:nvPr/>
            </p14:nvContentPartPr>
            <p14:xfrm>
              <a:off x="5956485" y="6112135"/>
              <a:ext cx="15480" cy="149040"/>
            </p14:xfrm>
          </p:contentPart>
        </mc:Choice>
        <mc:Fallback xmlns=""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950365" y="6106015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14:cNvPr>
              <p14:cNvContentPartPr/>
              <p14:nvPr/>
            </p14:nvContentPartPr>
            <p14:xfrm>
              <a:off x="6066285" y="6121855"/>
              <a:ext cx="95400" cy="20952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060165" y="6115735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14:cNvPr>
              <p14:cNvContentPartPr/>
              <p14:nvPr/>
            </p14:nvContentPartPr>
            <p14:xfrm>
              <a:off x="6121725" y="6255055"/>
              <a:ext cx="86400" cy="36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115605" y="6248935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14:cNvPr>
              <p14:cNvContentPartPr/>
              <p14:nvPr/>
            </p14:nvContentPartPr>
            <p14:xfrm>
              <a:off x="6265005" y="5737375"/>
              <a:ext cx="378000" cy="36252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258885" y="5731255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14:cNvPr>
              <p14:cNvContentPartPr/>
              <p14:nvPr/>
            </p14:nvContentPartPr>
            <p14:xfrm>
              <a:off x="6712845" y="6133015"/>
              <a:ext cx="105480" cy="20052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706725" y="6126895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14:cNvPr>
              <p14:cNvContentPartPr/>
              <p14:nvPr/>
            </p14:nvContentPartPr>
            <p14:xfrm>
              <a:off x="6937125" y="6144895"/>
              <a:ext cx="100080" cy="174960"/>
            </p14:xfrm>
          </p:contentPart>
        </mc:Choice>
        <mc:Fallback xmlns=""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931005" y="6138775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14:cNvPr>
              <p14:cNvContentPartPr/>
              <p14:nvPr/>
            </p14:nvContentPartPr>
            <p14:xfrm>
              <a:off x="5878725" y="5933935"/>
              <a:ext cx="431280" cy="455040"/>
            </p14:xfrm>
          </p:contentPart>
        </mc:Choice>
        <mc:Fallback xmlns=""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72605" y="5927815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14:cNvPr>
              <p14:cNvContentPartPr/>
              <p14:nvPr/>
            </p14:nvContentPartPr>
            <p14:xfrm>
              <a:off x="6549765" y="5989015"/>
              <a:ext cx="619200" cy="490320"/>
            </p14:xfrm>
          </p:contentPart>
        </mc:Choice>
        <mc:Fallback xmlns=""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543645" y="5982895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14:cNvPr>
              <p14:cNvContentPartPr/>
              <p14:nvPr/>
            </p14:nvContentPartPr>
            <p14:xfrm>
              <a:off x="7086165" y="6358735"/>
              <a:ext cx="142560" cy="198720"/>
            </p14:xfrm>
          </p:contentPart>
        </mc:Choice>
        <mc:Fallback xmlns=""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080045" y="6352615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14:cNvPr>
              <p14:cNvContentPartPr/>
              <p14:nvPr/>
            </p14:nvContentPartPr>
            <p14:xfrm>
              <a:off x="4976633" y="5461107"/>
              <a:ext cx="208080" cy="24336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70513" y="5454987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14:cNvPr>
              <p14:cNvContentPartPr/>
              <p14:nvPr/>
            </p14:nvContentPartPr>
            <p14:xfrm>
              <a:off x="6047993" y="5392707"/>
              <a:ext cx="137880" cy="235800"/>
            </p14:xfrm>
          </p:contentPart>
        </mc:Choice>
        <mc:Fallback xmlns=""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041873" y="5386587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14:cNvPr>
              <p14:cNvContentPartPr/>
              <p14:nvPr/>
            </p14:nvContentPartPr>
            <p14:xfrm>
              <a:off x="6246353" y="5417187"/>
              <a:ext cx="45360" cy="196920"/>
            </p14:xfrm>
          </p:contentPart>
        </mc:Choice>
        <mc:Fallback xmlns=""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240233" y="5411067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14:cNvPr>
              <p14:cNvContentPartPr/>
              <p14:nvPr/>
            </p14:nvContentPartPr>
            <p14:xfrm>
              <a:off x="5981393" y="5271387"/>
              <a:ext cx="409680" cy="488520"/>
            </p14:xfrm>
          </p:contentPart>
        </mc:Choice>
        <mc:Fallback xmlns=""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975273" y="5265267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14:cNvPr>
              <p14:cNvContentPartPr/>
              <p14:nvPr/>
            </p14:nvContentPartPr>
            <p14:xfrm>
              <a:off x="4901393" y="5370747"/>
              <a:ext cx="432000" cy="423000"/>
            </p14:xfrm>
          </p:contentPart>
        </mc:Choice>
        <mc:Fallback xmlns="">
          <p:pic>
            <p:nvPicPr>
              <p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895273" y="5364627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14:cNvPr>
              <p14:cNvContentPartPr/>
              <p14:nvPr/>
            </p14:nvContentPartPr>
            <p14:xfrm>
              <a:off x="5229285" y="6112135"/>
              <a:ext cx="33840" cy="210600"/>
            </p14:xfrm>
          </p:contentPart>
        </mc:Choice>
        <mc:Fallback xmlns="">
          <p:pic>
            <p:nvPicPr>
              <p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23165" y="6106015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14:cNvPr>
              <p14:cNvContentPartPr/>
              <p14:nvPr/>
            </p14:nvContentPartPr>
            <p14:xfrm>
              <a:off x="5340165" y="6177655"/>
              <a:ext cx="110880" cy="1537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334045" y="6171535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14:cNvPr>
              <p14:cNvContentPartPr/>
              <p14:nvPr/>
            </p14:nvContentPartPr>
            <p14:xfrm>
              <a:off x="5152605" y="5999095"/>
              <a:ext cx="365040" cy="403920"/>
            </p14:xfrm>
          </p:contentPart>
        </mc:Choice>
        <mc:Fallback xmlns="">
          <p:pic>
            <p:nvPicPr>
              <p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46485" y="5992975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14:cNvPr>
              <p14:cNvContentPartPr/>
              <p14:nvPr/>
            </p14:nvContentPartPr>
            <p14:xfrm>
              <a:off x="5163045" y="5836375"/>
              <a:ext cx="177120" cy="181800"/>
            </p14:xfrm>
          </p:contentPart>
        </mc:Choice>
        <mc:Fallback xmlns="">
          <p:pic>
            <p:nvPicPr>
              <p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156925" y="5830255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14:cNvPr>
              <p14:cNvContentPartPr/>
              <p14:nvPr/>
            </p14:nvContentPartPr>
            <p14:xfrm>
              <a:off x="5093993" y="6412947"/>
              <a:ext cx="203760" cy="263160"/>
            </p14:xfrm>
          </p:contentPart>
        </mc:Choice>
        <mc:Fallback xmlns="">
          <p:pic>
            <p:nvPicPr>
              <p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087873" y="6406827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14:cNvPr>
              <p14:cNvContentPartPr/>
              <p14:nvPr/>
            </p14:nvContentPartPr>
            <p14:xfrm>
              <a:off x="4886993" y="6694827"/>
              <a:ext cx="138600" cy="319320"/>
            </p14:xfrm>
          </p:contentPart>
        </mc:Choice>
        <mc:Fallback xmlns="">
          <p:pic>
            <p:nvPicPr>
              <p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880873" y="6688707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14:cNvPr>
              <p14:cNvContentPartPr/>
              <p14:nvPr/>
            </p14:nvContentPartPr>
            <p14:xfrm>
              <a:off x="4902113" y="6847467"/>
              <a:ext cx="96480" cy="13680"/>
            </p14:xfrm>
          </p:contentPart>
        </mc:Choice>
        <mc:Fallback xmlns="">
          <p:pic>
            <p:nvPicPr>
              <p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895993" y="6841347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14:cNvPr>
              <p14:cNvContentPartPr/>
              <p14:nvPr/>
            </p14:nvContentPartPr>
            <p14:xfrm>
              <a:off x="4691513" y="6617427"/>
              <a:ext cx="541440" cy="442800"/>
            </p14:xfrm>
          </p:contentPart>
        </mc:Choice>
        <mc:Fallback xmlns="">
          <p:pic>
            <p:nvPicPr>
              <p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85393" y="6611307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14:cNvPr>
              <p14:cNvContentPartPr/>
              <p14:nvPr/>
            </p14:nvContentPartPr>
            <p14:xfrm>
              <a:off x="7494003" y="6920553"/>
              <a:ext cx="48600" cy="33480"/>
            </p14:xfrm>
          </p:contentPart>
        </mc:Choice>
        <mc:Fallback xmlns="">
          <p:pic>
            <p:nvPicPr>
              <p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487883" y="6914433"/>
                <a:ext cx="608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3" name="Gruppo 782">
            <a:extLst>
              <a:ext uri="{FF2B5EF4-FFF2-40B4-BE49-F238E27FC236}">
                <a16:creationId xmlns:a16="http://schemas.microsoft.com/office/drawing/2014/main" id="{35FECB93-CAE9-3DD8-B11B-D0D56354C92D}"/>
              </a:ext>
            </a:extLst>
          </p:cNvPr>
          <p:cNvGrpSpPr/>
          <p:nvPr/>
        </p:nvGrpSpPr>
        <p:grpSpPr>
          <a:xfrm>
            <a:off x="7368363" y="6951513"/>
            <a:ext cx="565560" cy="606960"/>
            <a:chOff x="7368363" y="6951513"/>
            <a:chExt cx="56556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14:cNvPr>
                <p14:cNvContentPartPr/>
                <p14:nvPr/>
              </p14:nvContentPartPr>
              <p14:xfrm>
                <a:off x="7482123" y="7073553"/>
                <a:ext cx="197640" cy="24300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76003" y="7067433"/>
                  <a:ext cx="209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14:cNvPr>
                <p14:cNvContentPartPr/>
                <p14:nvPr/>
              </p14:nvContentPartPr>
              <p14:xfrm>
                <a:off x="7711803" y="7149513"/>
                <a:ext cx="153360" cy="1249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05683" y="7143393"/>
                  <a:ext cx="16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14:cNvPr>
                <p14:cNvContentPartPr/>
                <p14:nvPr/>
              </p14:nvContentPartPr>
              <p14:xfrm>
                <a:off x="7368363" y="6951513"/>
                <a:ext cx="565560" cy="606960"/>
              </p14:xfrm>
            </p:contentPart>
          </mc:Choice>
          <mc:Fallback xmlns="">
            <p:pic>
              <p:nvPicPr>
                <p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2243" y="6945393"/>
                  <a:ext cx="5778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uppo 789">
            <a:extLst>
              <a:ext uri="{FF2B5EF4-FFF2-40B4-BE49-F238E27FC236}">
                <a16:creationId xmlns:a16="http://schemas.microsoft.com/office/drawing/2014/main" id="{842E46C2-D4B1-D72C-F8AD-63C9E8157E6D}"/>
              </a:ext>
            </a:extLst>
          </p:cNvPr>
          <p:cNvGrpSpPr/>
          <p:nvPr/>
        </p:nvGrpSpPr>
        <p:grpSpPr>
          <a:xfrm>
            <a:off x="7442883" y="5882313"/>
            <a:ext cx="423720" cy="177120"/>
            <a:chOff x="7442883" y="5882313"/>
            <a:chExt cx="42372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14:cNvPr>
                <p14:cNvContentPartPr/>
                <p14:nvPr/>
              </p14:nvContentPartPr>
              <p14:xfrm>
                <a:off x="7442883" y="5944233"/>
                <a:ext cx="223920" cy="35640"/>
              </p14:xfrm>
            </p:contentPart>
          </mc:Choice>
          <mc:Fallback xmlns="">
            <p:pic>
              <p:nvPicPr>
                <p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6763" y="5938113"/>
                  <a:ext cx="23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14:cNvPr>
                <p14:cNvContentPartPr/>
                <p14:nvPr/>
              </p14:nvContentPartPr>
              <p14:xfrm>
                <a:off x="7724043" y="5882313"/>
                <a:ext cx="142560" cy="177120"/>
              </p14:xfrm>
            </p:contentPart>
          </mc:Choice>
          <mc:Fallback xmlns="">
            <p:pic>
              <p:nvPicPr>
                <p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7923" y="5876193"/>
                  <a:ext cx="1548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8858209" y="5933073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52089" y="592695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8743369" y="5863953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737249" y="585783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9868369" y="4689273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862249" y="468315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9956569" y="4688553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50449" y="468243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9758209" y="4571913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752089" y="456579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9020209" y="5755233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14089" y="574911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9571009" y="4972953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564889" y="496683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0121809" y="4920753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115689" y="491463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10422769" y="5615193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416649" y="560907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10309369" y="6000753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303249" y="599463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10419169" y="6010473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413049" y="600435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10474609" y="6143673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468489" y="613755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10617889" y="5625993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11769" y="561987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10231609" y="5822553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225489" y="581643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9329517" y="5349725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323397" y="5343605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10400877" y="5281325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94757" y="5275205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10599237" y="5305805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593117" y="5299685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10334277" y="5160005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328157" y="5153885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9254277" y="5259365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248157" y="5253245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9582169" y="6000753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576049" y="599463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9693049" y="6066273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686929" y="606015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9505489" y="5887713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499369" y="588159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9515929" y="5724993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509809" y="571887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9446877" y="6301565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440757" y="629544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9239877" y="6583445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233757" y="657732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9254997" y="6736085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248877" y="672996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9044397" y="6506045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038277" y="6499925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10959363" y="5860713"/>
            <a:ext cx="465480" cy="682200"/>
            <a:chOff x="10959363" y="5860713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11065923" y="5928753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59803" y="5922633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11216763" y="5993193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10643" y="5987073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10959363" y="5860713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953243" y="5854593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11011923" y="6224313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05803" y="6218193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11325123" y="6257433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19003" y="6251313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10519443" y="6400713"/>
            <a:ext cx="1337400" cy="519840"/>
            <a:chOff x="10519443" y="6400713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10674963" y="6511953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8843" y="6505833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10866483" y="6532833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60363" y="6526713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10519443" y="6400713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13323" y="6394593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11384883" y="6578193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378763" y="6572073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11556243" y="6643713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550123" y="6637593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11311803" y="6510513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5683" y="6504393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08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672676" y="2286490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56" y="228037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557836" y="2217370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716" y="221125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1682836" y="1042690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6716" y="103657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1771036" y="1041970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4916" y="103585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1572676" y="925330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6556" y="91921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834676" y="2108650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556" y="210253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1385476" y="1326370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9356" y="132025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936276" y="1274170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0156" y="126805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2237236" y="1968610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1116" y="196249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2123836" y="2354170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7716" y="234805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2233636" y="2363890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7516" y="235777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2289076" y="2497090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2956" y="249097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2432356" y="1979410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6236" y="197329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2046076" y="2175970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9956" y="216985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1143984" y="1703142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7864" y="169702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2215344" y="1634742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9224" y="162862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2413704" y="1659222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07584" y="165310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2148744" y="1513422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42624" y="150730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1068744" y="1612782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2624" y="160666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1396636" y="2354170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0516" y="234805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1507516" y="2419690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01396" y="241357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1319956" y="2241130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13836" y="223501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1330396" y="2078410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4276" y="207229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1261344" y="2654982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55224" y="264886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1054344" y="2936862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8224" y="293074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1069464" y="3089502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3344" y="308338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858864" y="2859462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2744" y="2853342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2773830" y="2214130"/>
            <a:ext cx="465480" cy="682200"/>
            <a:chOff x="2773830" y="2214130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2880390" y="2282170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74270" y="2276050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3031230" y="2346610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25110" y="2340490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2773830" y="2214130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7710" y="2208010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2826390" y="2577730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20270" y="2571610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3139590" y="2610850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33470" y="2604730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2333910" y="2754130"/>
            <a:ext cx="1337400" cy="519840"/>
            <a:chOff x="2333910" y="2754130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2489430" y="2865370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83310" y="2859250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2680950" y="2886250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74830" y="2880130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2333910" y="2754130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27790" y="2748010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3199350" y="2931610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3230" y="2925490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3370710" y="2997130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4590" y="2991010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3126270" y="2863930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20150" y="2857810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20873D-ADAD-916C-EB58-C47F2F59282E}"/>
              </a:ext>
            </a:extLst>
          </p:cNvPr>
          <p:cNvGrpSpPr/>
          <p:nvPr/>
        </p:nvGrpSpPr>
        <p:grpSpPr>
          <a:xfrm>
            <a:off x="4899843" y="769953"/>
            <a:ext cx="1228680" cy="295920"/>
            <a:chOff x="4899843" y="769953"/>
            <a:chExt cx="12286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14:cNvPr>
                <p14:cNvContentPartPr/>
                <p14:nvPr/>
              </p14:nvContentPartPr>
              <p14:xfrm>
                <a:off x="4902363" y="925833"/>
                <a:ext cx="55800" cy="14004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96243" y="919713"/>
                  <a:ext cx="6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14:cNvPr>
                <p14:cNvContentPartPr/>
                <p14:nvPr/>
              </p14:nvContentPartPr>
              <p14:xfrm>
                <a:off x="4899843" y="770673"/>
                <a:ext cx="5760" cy="72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3723" y="764553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14:cNvPr>
                <p14:cNvContentPartPr/>
                <p14:nvPr/>
              </p14:nvContentPartPr>
              <p14:xfrm>
                <a:off x="5023683" y="960753"/>
                <a:ext cx="142920" cy="9540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954633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14:cNvPr>
                <p14:cNvContentPartPr/>
                <p14:nvPr/>
              </p14:nvContentPartPr>
              <p14:xfrm>
                <a:off x="5199723" y="901713"/>
                <a:ext cx="107280" cy="14760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93603" y="895593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14:cNvPr>
                <p14:cNvContentPartPr/>
                <p14:nvPr/>
              </p14:nvContentPartPr>
              <p14:xfrm>
                <a:off x="5386203" y="770673"/>
                <a:ext cx="111240" cy="2667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80083" y="764553"/>
                  <a:ext cx="12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14:cNvPr>
                <p14:cNvContentPartPr/>
                <p14:nvPr/>
              </p14:nvContentPartPr>
              <p14:xfrm>
                <a:off x="5533083" y="836553"/>
                <a:ext cx="158760" cy="1677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26963" y="830433"/>
                  <a:ext cx="171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14:cNvPr>
                <p14:cNvContentPartPr/>
                <p14:nvPr/>
              </p14:nvContentPartPr>
              <p14:xfrm>
                <a:off x="5728563" y="791913"/>
                <a:ext cx="186480" cy="2113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22443" y="785793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14:cNvPr>
                <p14:cNvContentPartPr/>
                <p14:nvPr/>
              </p14:nvContentPartPr>
              <p14:xfrm>
                <a:off x="5960043" y="769953"/>
                <a:ext cx="168480" cy="24408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53923" y="763833"/>
                  <a:ext cx="18072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14:cNvPr>
              <p14:cNvContentPartPr/>
              <p14:nvPr/>
            </p14:nvContentPartPr>
            <p14:xfrm>
              <a:off x="5145011" y="2593570"/>
              <a:ext cx="150480" cy="2235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891" y="258745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14:cNvPr>
              <p14:cNvContentPartPr/>
              <p14:nvPr/>
            </p14:nvContentPartPr>
            <p14:xfrm>
              <a:off x="5030171" y="2524450"/>
              <a:ext cx="388800" cy="380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051" y="251833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14:cNvPr>
              <p14:cNvContentPartPr/>
              <p14:nvPr/>
            </p14:nvContentPartPr>
            <p14:xfrm>
              <a:off x="6155171" y="1349770"/>
              <a:ext cx="18360" cy="1908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9051" y="134365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14:cNvPr>
              <p14:cNvContentPartPr/>
              <p14:nvPr/>
            </p14:nvContentPartPr>
            <p14:xfrm>
              <a:off x="6243371" y="1349050"/>
              <a:ext cx="107280" cy="1904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7251" y="134293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14:cNvPr>
              <p14:cNvContentPartPr/>
              <p14:nvPr/>
            </p14:nvContentPartPr>
            <p14:xfrm>
              <a:off x="6045011" y="1232410"/>
              <a:ext cx="486000" cy="4492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8891" y="122629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14:cNvPr>
              <p14:cNvContentPartPr/>
              <p14:nvPr/>
            </p14:nvContentPartPr>
            <p14:xfrm>
              <a:off x="5307011" y="2415730"/>
              <a:ext cx="177840" cy="1796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0891" y="240961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14:cNvPr>
              <p14:cNvContentPartPr/>
              <p14:nvPr/>
            </p14:nvContentPartPr>
            <p14:xfrm>
              <a:off x="5857811" y="1633450"/>
              <a:ext cx="252720" cy="3229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1691" y="162733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14:cNvPr>
              <p14:cNvContentPartPr/>
              <p14:nvPr/>
            </p14:nvContentPartPr>
            <p14:xfrm>
              <a:off x="6408611" y="1581250"/>
              <a:ext cx="309960" cy="2530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02491" y="157513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14:cNvPr>
              <p14:cNvContentPartPr/>
              <p14:nvPr/>
            </p14:nvContentPartPr>
            <p14:xfrm>
              <a:off x="6709571" y="2275690"/>
              <a:ext cx="42120" cy="222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3451" y="226957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14:cNvPr>
              <p14:cNvContentPartPr/>
              <p14:nvPr/>
            </p14:nvContentPartPr>
            <p14:xfrm>
              <a:off x="6596171" y="2661250"/>
              <a:ext cx="15480" cy="1490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0051" y="265513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14:cNvPr>
              <p14:cNvContentPartPr/>
              <p14:nvPr/>
            </p14:nvContentPartPr>
            <p14:xfrm>
              <a:off x="6705971" y="2670970"/>
              <a:ext cx="95400" cy="2095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9851" y="266485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14:cNvPr>
              <p14:cNvContentPartPr/>
              <p14:nvPr/>
            </p14:nvContentPartPr>
            <p14:xfrm>
              <a:off x="6761411" y="2804170"/>
              <a:ext cx="8640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5291" y="279805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14:cNvPr>
              <p14:cNvContentPartPr/>
              <p14:nvPr/>
            </p14:nvContentPartPr>
            <p14:xfrm>
              <a:off x="6904691" y="2286490"/>
              <a:ext cx="378000" cy="36252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98571" y="228037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14:cNvPr>
              <p14:cNvContentPartPr/>
              <p14:nvPr/>
            </p14:nvContentPartPr>
            <p14:xfrm>
              <a:off x="6518411" y="2483050"/>
              <a:ext cx="431280" cy="4550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2291" y="247693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14:cNvPr>
              <p14:cNvContentPartPr/>
              <p14:nvPr/>
            </p14:nvContentPartPr>
            <p14:xfrm>
              <a:off x="5616319" y="2010222"/>
              <a:ext cx="208080" cy="243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0199" y="200410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14:cNvPr>
              <p14:cNvContentPartPr/>
              <p14:nvPr/>
            </p14:nvContentPartPr>
            <p14:xfrm>
              <a:off x="6687679" y="1941822"/>
              <a:ext cx="137880" cy="2358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81559" y="193570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14:cNvPr>
              <p14:cNvContentPartPr/>
              <p14:nvPr/>
            </p14:nvContentPartPr>
            <p14:xfrm>
              <a:off x="6886039" y="1966302"/>
              <a:ext cx="45360" cy="196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79919" y="196018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14:cNvPr>
              <p14:cNvContentPartPr/>
              <p14:nvPr/>
            </p14:nvContentPartPr>
            <p14:xfrm>
              <a:off x="6621079" y="1820502"/>
              <a:ext cx="409680" cy="488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4959" y="181438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14:cNvPr>
              <p14:cNvContentPartPr/>
              <p14:nvPr/>
            </p14:nvContentPartPr>
            <p14:xfrm>
              <a:off x="5541079" y="1919862"/>
              <a:ext cx="432000" cy="4230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34959" y="191374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14:cNvPr>
              <p14:cNvContentPartPr/>
              <p14:nvPr/>
            </p14:nvContentPartPr>
            <p14:xfrm>
              <a:off x="5868971" y="2661250"/>
              <a:ext cx="33840" cy="21060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62851" y="265513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14:cNvPr>
              <p14:cNvContentPartPr/>
              <p14:nvPr/>
            </p14:nvContentPartPr>
            <p14:xfrm>
              <a:off x="5979851" y="2726770"/>
              <a:ext cx="110880" cy="1537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73731" y="272065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14:cNvPr>
              <p14:cNvContentPartPr/>
              <p14:nvPr/>
            </p14:nvContentPartPr>
            <p14:xfrm>
              <a:off x="5792291" y="2548210"/>
              <a:ext cx="365040" cy="4039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6171" y="254209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14:cNvPr>
              <p14:cNvContentPartPr/>
              <p14:nvPr/>
            </p14:nvContentPartPr>
            <p14:xfrm>
              <a:off x="5802731" y="2385490"/>
              <a:ext cx="177120" cy="18180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96611" y="237937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14:cNvPr>
              <p14:cNvContentPartPr/>
              <p14:nvPr/>
            </p14:nvContentPartPr>
            <p14:xfrm>
              <a:off x="5733679" y="2962062"/>
              <a:ext cx="203760" cy="2631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27559" y="295594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14:cNvPr>
              <p14:cNvContentPartPr/>
              <p14:nvPr/>
            </p14:nvContentPartPr>
            <p14:xfrm>
              <a:off x="5526679" y="3243942"/>
              <a:ext cx="138600" cy="31932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0559" y="323782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14:cNvPr>
              <p14:cNvContentPartPr/>
              <p14:nvPr/>
            </p14:nvContentPartPr>
            <p14:xfrm>
              <a:off x="5541799" y="3396582"/>
              <a:ext cx="96480" cy="1368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35679" y="339046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14:cNvPr>
              <p14:cNvContentPartPr/>
              <p14:nvPr/>
            </p14:nvContentPartPr>
            <p14:xfrm>
              <a:off x="5331199" y="3166542"/>
              <a:ext cx="541440" cy="44280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25079" y="316042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14:cNvPr>
              <p14:cNvContentPartPr/>
              <p14:nvPr/>
            </p14:nvContentPartPr>
            <p14:xfrm>
              <a:off x="7352725" y="2589250"/>
              <a:ext cx="105120" cy="25308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46605" y="2583130"/>
                <a:ext cx="117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14:cNvPr>
              <p14:cNvContentPartPr/>
              <p14:nvPr/>
            </p14:nvContentPartPr>
            <p14:xfrm>
              <a:off x="7503565" y="2653690"/>
              <a:ext cx="97560" cy="1767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97445" y="2647570"/>
                <a:ext cx="109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14:cNvPr>
              <p14:cNvContentPartPr/>
              <p14:nvPr/>
            </p14:nvContentPartPr>
            <p14:xfrm>
              <a:off x="7246165" y="2521210"/>
              <a:ext cx="465480" cy="39708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40045" y="2515090"/>
                <a:ext cx="4777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14:cNvPr>
              <p14:cNvContentPartPr/>
              <p14:nvPr/>
            </p14:nvContentPartPr>
            <p14:xfrm>
              <a:off x="7298725" y="2884810"/>
              <a:ext cx="126360" cy="19080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2605" y="287869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14:cNvPr>
              <p14:cNvContentPartPr/>
              <p14:nvPr/>
            </p14:nvContentPartPr>
            <p14:xfrm>
              <a:off x="7611925" y="2917930"/>
              <a:ext cx="91440" cy="28548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5805" y="291181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14:cNvPr>
              <p14:cNvContentPartPr/>
              <p14:nvPr/>
            </p14:nvContentPartPr>
            <p14:xfrm>
              <a:off x="6961765" y="3172450"/>
              <a:ext cx="135000" cy="24984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55645" y="3166330"/>
                <a:ext cx="147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14:cNvPr>
              <p14:cNvContentPartPr/>
              <p14:nvPr/>
            </p14:nvContentPartPr>
            <p14:xfrm>
              <a:off x="7153285" y="3193330"/>
              <a:ext cx="109080" cy="19620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47165" y="3187210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14:cNvPr>
              <p14:cNvContentPartPr/>
              <p14:nvPr/>
            </p14:nvContentPartPr>
            <p14:xfrm>
              <a:off x="6806245" y="3061210"/>
              <a:ext cx="585000" cy="4654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0125" y="3055090"/>
                <a:ext cx="5972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14:cNvPr>
              <p14:cNvContentPartPr/>
              <p14:nvPr/>
            </p14:nvContentPartPr>
            <p14:xfrm>
              <a:off x="7671685" y="3238690"/>
              <a:ext cx="171000" cy="2300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65565" y="3232570"/>
                <a:ext cx="1832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14:cNvPr>
              <p14:cNvContentPartPr/>
              <p14:nvPr/>
            </p14:nvContentPartPr>
            <p14:xfrm>
              <a:off x="7843045" y="3304210"/>
              <a:ext cx="169200" cy="18828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6925" y="3298090"/>
                <a:ext cx="181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14:cNvPr>
              <p14:cNvContentPartPr/>
              <p14:nvPr/>
            </p14:nvContentPartPr>
            <p14:xfrm>
              <a:off x="7598605" y="3171010"/>
              <a:ext cx="545040" cy="41004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92485" y="3164890"/>
                <a:ext cx="557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14:cNvPr>
              <p14:cNvContentPartPr/>
              <p14:nvPr/>
            </p14:nvContentPartPr>
            <p14:xfrm>
              <a:off x="7932123" y="3591273"/>
              <a:ext cx="97560" cy="18684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26003" y="3585153"/>
                <a:ext cx="10980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C98E91-6147-8282-AFD4-14D529CD99BE}"/>
              </a:ext>
            </a:extLst>
          </p:cNvPr>
          <p:cNvGrpSpPr/>
          <p:nvPr/>
        </p:nvGrpSpPr>
        <p:grpSpPr>
          <a:xfrm>
            <a:off x="7897923" y="3778473"/>
            <a:ext cx="575280" cy="420120"/>
            <a:chOff x="7897923" y="3778473"/>
            <a:chExt cx="5752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14:cNvPr>
                <p14:cNvContentPartPr/>
                <p14:nvPr/>
              </p14:nvContentPartPr>
              <p14:xfrm>
                <a:off x="8001243" y="3868113"/>
                <a:ext cx="102960" cy="1976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95123" y="3861993"/>
                  <a:ext cx="11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14:cNvPr>
                <p14:cNvContentPartPr/>
                <p14:nvPr/>
              </p14:nvContentPartPr>
              <p14:xfrm>
                <a:off x="8146683" y="3866673"/>
                <a:ext cx="125640" cy="201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40563" y="3860553"/>
                  <a:ext cx="13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14:cNvPr>
                <p14:cNvContentPartPr/>
                <p14:nvPr/>
              </p14:nvContentPartPr>
              <p14:xfrm>
                <a:off x="7897923" y="3778473"/>
                <a:ext cx="575280" cy="4201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91803" y="3772353"/>
                  <a:ext cx="5875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019FAE63-8577-3099-BF12-08678A635B37}"/>
              </a:ext>
            </a:extLst>
          </p:cNvPr>
          <p:cNvGrpSpPr/>
          <p:nvPr/>
        </p:nvGrpSpPr>
        <p:grpSpPr>
          <a:xfrm>
            <a:off x="8082963" y="2214273"/>
            <a:ext cx="421560" cy="177480"/>
            <a:chOff x="8082963" y="2214273"/>
            <a:chExt cx="421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14:cNvPr>
                <p14:cNvContentPartPr/>
                <p14:nvPr/>
              </p14:nvContentPartPr>
              <p14:xfrm>
                <a:off x="8082963" y="2258193"/>
                <a:ext cx="178920" cy="342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6843" y="2252073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14:cNvPr>
                <p14:cNvContentPartPr/>
                <p14:nvPr/>
              </p14:nvContentPartPr>
              <p14:xfrm>
                <a:off x="8341083" y="2214273"/>
                <a:ext cx="163440" cy="1774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34963" y="2208153"/>
                  <a:ext cx="1756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14:cNvPr>
              <p14:cNvContentPartPr/>
              <p14:nvPr/>
            </p14:nvContentPartPr>
            <p14:xfrm>
              <a:off x="8989146" y="2546622"/>
              <a:ext cx="150480" cy="22356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3026" y="2540502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14:cNvPr>
              <p14:cNvContentPartPr/>
              <p14:nvPr/>
            </p14:nvContentPartPr>
            <p14:xfrm>
              <a:off x="8874306" y="2477502"/>
              <a:ext cx="388800" cy="38016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8186" y="2471382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14:cNvPr>
              <p14:cNvContentPartPr/>
              <p14:nvPr/>
            </p14:nvContentPartPr>
            <p14:xfrm>
              <a:off x="9999306" y="1302822"/>
              <a:ext cx="18360" cy="190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3186" y="1296702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14:cNvPr>
              <p14:cNvContentPartPr/>
              <p14:nvPr/>
            </p14:nvContentPartPr>
            <p14:xfrm>
              <a:off x="10087506" y="1302102"/>
              <a:ext cx="107280" cy="1904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1386" y="1295982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14:cNvPr>
              <p14:cNvContentPartPr/>
              <p14:nvPr/>
            </p14:nvContentPartPr>
            <p14:xfrm>
              <a:off x="9889146" y="1185462"/>
              <a:ext cx="486000" cy="44928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83026" y="1179342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14:cNvPr>
              <p14:cNvContentPartPr/>
              <p14:nvPr/>
            </p14:nvContentPartPr>
            <p14:xfrm>
              <a:off x="9151146" y="2368782"/>
              <a:ext cx="177840" cy="1796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5026" y="2362662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14:cNvPr>
              <p14:cNvContentPartPr/>
              <p14:nvPr/>
            </p14:nvContentPartPr>
            <p14:xfrm>
              <a:off x="9701946" y="1586502"/>
              <a:ext cx="252720" cy="32292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95826" y="1580382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14:cNvPr>
              <p14:cNvContentPartPr/>
              <p14:nvPr/>
            </p14:nvContentPartPr>
            <p14:xfrm>
              <a:off x="10252746" y="1534302"/>
              <a:ext cx="309960" cy="25308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6626" y="1528182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14:cNvPr>
              <p14:cNvContentPartPr/>
              <p14:nvPr/>
            </p14:nvContentPartPr>
            <p14:xfrm>
              <a:off x="10553706" y="2228742"/>
              <a:ext cx="42120" cy="22284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7586" y="2222622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14:cNvPr>
              <p14:cNvContentPartPr/>
              <p14:nvPr/>
            </p14:nvContentPartPr>
            <p14:xfrm>
              <a:off x="10440306" y="2614302"/>
              <a:ext cx="15480" cy="14904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34186" y="2608182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14:cNvPr>
              <p14:cNvContentPartPr/>
              <p14:nvPr/>
            </p14:nvContentPartPr>
            <p14:xfrm>
              <a:off x="10550106" y="2624022"/>
              <a:ext cx="95400" cy="209520"/>
            </p14:xfrm>
          </p:contentPart>
        </mc:Choice>
        <mc:Fallback xmlns="">
          <p:pic>
            <p:nvPicPr>
              <p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3986" y="2617902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14:cNvPr>
              <p14:cNvContentPartPr/>
              <p14:nvPr/>
            </p14:nvContentPartPr>
            <p14:xfrm>
              <a:off x="10605546" y="2757222"/>
              <a:ext cx="86400" cy="360"/>
            </p14:xfrm>
          </p:contentPart>
        </mc:Choice>
        <mc:Fallback xmlns="">
          <p:pic>
            <p:nvPicPr>
              <p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9426" y="2751102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14:cNvPr>
              <p14:cNvContentPartPr/>
              <p14:nvPr/>
            </p14:nvContentPartPr>
            <p14:xfrm>
              <a:off x="10748826" y="2239542"/>
              <a:ext cx="378000" cy="362520"/>
            </p14:xfrm>
          </p:contentPart>
        </mc:Choice>
        <mc:Fallback xmlns="">
          <p:pic>
            <p:nvPicPr>
              <p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42706" y="2233422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14:cNvPr>
              <p14:cNvContentPartPr/>
              <p14:nvPr/>
            </p14:nvContentPartPr>
            <p14:xfrm>
              <a:off x="10362546" y="2436102"/>
              <a:ext cx="431280" cy="45504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6426" y="2429982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14:cNvPr>
              <p14:cNvContentPartPr/>
              <p14:nvPr/>
            </p14:nvContentPartPr>
            <p14:xfrm>
              <a:off x="9460454" y="1963274"/>
              <a:ext cx="208080" cy="24336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54334" y="1957154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14:cNvPr>
              <p14:cNvContentPartPr/>
              <p14:nvPr/>
            </p14:nvContentPartPr>
            <p14:xfrm>
              <a:off x="10531814" y="1894874"/>
              <a:ext cx="137880" cy="235800"/>
            </p14:xfrm>
          </p:contentPart>
        </mc:Choice>
        <mc:Fallback xmlns=""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25694" y="1888754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14:cNvPr>
              <p14:cNvContentPartPr/>
              <p14:nvPr/>
            </p14:nvContentPartPr>
            <p14:xfrm>
              <a:off x="10730174" y="1919354"/>
              <a:ext cx="45360" cy="196920"/>
            </p14:xfrm>
          </p:contentPart>
        </mc:Choice>
        <mc:Fallback xmlns=""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24054" y="1913234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14:cNvPr>
              <p14:cNvContentPartPr/>
              <p14:nvPr/>
            </p14:nvContentPartPr>
            <p14:xfrm>
              <a:off x="10465214" y="1773554"/>
              <a:ext cx="409680" cy="488520"/>
            </p14:xfrm>
          </p:contentPart>
        </mc:Choice>
        <mc:Fallback xmlns="">
          <p:pic>
            <p:nvPicPr>
              <p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59094" y="1767434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14:cNvPr>
              <p14:cNvContentPartPr/>
              <p14:nvPr/>
            </p14:nvContentPartPr>
            <p14:xfrm>
              <a:off x="9385214" y="1872914"/>
              <a:ext cx="432000" cy="4230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79094" y="1866794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14:cNvPr>
              <p14:cNvContentPartPr/>
              <p14:nvPr/>
            </p14:nvContentPartPr>
            <p14:xfrm>
              <a:off x="9713106" y="2614302"/>
              <a:ext cx="33840" cy="21060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06986" y="2608182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14:cNvPr>
              <p14:cNvContentPartPr/>
              <p14:nvPr/>
            </p14:nvContentPartPr>
            <p14:xfrm>
              <a:off x="9823986" y="2679822"/>
              <a:ext cx="110880" cy="15372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7866" y="2673702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14:cNvPr>
              <p14:cNvContentPartPr/>
              <p14:nvPr/>
            </p14:nvContentPartPr>
            <p14:xfrm>
              <a:off x="9636426" y="2501262"/>
              <a:ext cx="365040" cy="4039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30306" y="2495142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14:cNvPr>
              <p14:cNvContentPartPr/>
              <p14:nvPr/>
            </p14:nvContentPartPr>
            <p14:xfrm>
              <a:off x="9646866" y="2338542"/>
              <a:ext cx="177120" cy="18180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40746" y="2332422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14:cNvPr>
              <p14:cNvContentPartPr/>
              <p14:nvPr/>
            </p14:nvContentPartPr>
            <p14:xfrm>
              <a:off x="9577814" y="2915114"/>
              <a:ext cx="203760" cy="26316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71694" y="2908994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14:cNvPr>
              <p14:cNvContentPartPr/>
              <p14:nvPr/>
            </p14:nvContentPartPr>
            <p14:xfrm>
              <a:off x="9370814" y="3196994"/>
              <a:ext cx="138600" cy="31932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64694" y="3190874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14:cNvPr>
              <p14:cNvContentPartPr/>
              <p14:nvPr/>
            </p14:nvContentPartPr>
            <p14:xfrm>
              <a:off x="9385934" y="3349634"/>
              <a:ext cx="96480" cy="136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79814" y="3343514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14:cNvPr>
              <p14:cNvContentPartPr/>
              <p14:nvPr/>
            </p14:nvContentPartPr>
            <p14:xfrm>
              <a:off x="9175334" y="3119594"/>
              <a:ext cx="541440" cy="44280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9214" y="3113474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14:cNvPr>
              <p14:cNvContentPartPr/>
              <p14:nvPr/>
            </p14:nvContentPartPr>
            <p14:xfrm>
              <a:off x="11142860" y="2837862"/>
              <a:ext cx="126360" cy="19080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136740" y="2831742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14:cNvPr>
              <p14:cNvContentPartPr/>
              <p14:nvPr/>
            </p14:nvContentPartPr>
            <p14:xfrm>
              <a:off x="11456060" y="2870982"/>
              <a:ext cx="91440" cy="285480"/>
            </p14:xfrm>
          </p:contentPart>
        </mc:Choice>
        <mc:Fallback xmlns="">
          <p:pic>
            <p:nvPicPr>
              <p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49940" y="2864862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14:cNvPr>
              <p14:cNvContentPartPr/>
              <p14:nvPr/>
            </p14:nvContentPartPr>
            <p14:xfrm>
              <a:off x="11776258" y="3544325"/>
              <a:ext cx="97560" cy="18684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770138" y="3538205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14:cNvPr>
              <p14:cNvContentPartPr/>
              <p14:nvPr/>
            </p14:nvContentPartPr>
            <p14:xfrm>
              <a:off x="11845378" y="3821165"/>
              <a:ext cx="102960" cy="197640"/>
            </p14:xfrm>
          </p:contentPart>
        </mc:Choice>
        <mc:Fallback xmlns="">
          <p:pic>
            <p:nvPicPr>
              <p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839258" y="3815045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14:cNvPr>
              <p14:cNvContentPartPr/>
              <p14:nvPr/>
            </p14:nvContentPartPr>
            <p14:xfrm>
              <a:off x="11990818" y="3819725"/>
              <a:ext cx="125640" cy="201600"/>
            </p14:xfrm>
          </p:contentPart>
        </mc:Choice>
        <mc:Fallback xmlns="">
          <p:pic>
            <p:nvPicPr>
              <p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84698" y="3813605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14:cNvPr>
              <p14:cNvContentPartPr/>
              <p14:nvPr/>
            </p14:nvContentPartPr>
            <p14:xfrm>
              <a:off x="11742058" y="3731525"/>
              <a:ext cx="575280" cy="420120"/>
            </p14:xfrm>
          </p:contentPart>
        </mc:Choice>
        <mc:Fallback xmlns="">
          <p:pic>
            <p:nvPicPr>
              <p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735938" y="3725405"/>
                <a:ext cx="5875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A0C336B1-2521-2132-85E0-739D6D52D8B3}"/>
              </a:ext>
            </a:extLst>
          </p:cNvPr>
          <p:cNvGrpSpPr/>
          <p:nvPr/>
        </p:nvGrpSpPr>
        <p:grpSpPr>
          <a:xfrm>
            <a:off x="10751643" y="3072873"/>
            <a:ext cx="1258200" cy="520920"/>
            <a:chOff x="10751643" y="3072873"/>
            <a:chExt cx="125820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14:cNvPr>
                <p14:cNvContentPartPr/>
                <p14:nvPr/>
              </p14:nvContentPartPr>
              <p14:xfrm>
                <a:off x="10866483" y="3216153"/>
                <a:ext cx="164160" cy="2782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60363" y="3210033"/>
                  <a:ext cx="176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14:cNvPr>
                <p14:cNvContentPartPr/>
                <p14:nvPr/>
              </p14:nvContentPartPr>
              <p14:xfrm>
                <a:off x="11070963" y="3238833"/>
                <a:ext cx="104760" cy="2264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64843" y="3232713"/>
                  <a:ext cx="11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14:cNvPr>
                <p14:cNvContentPartPr/>
                <p14:nvPr/>
              </p14:nvContentPartPr>
              <p14:xfrm>
                <a:off x="11522763" y="3216873"/>
                <a:ext cx="135000" cy="2095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6643" y="3210753"/>
                  <a:ext cx="147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14:cNvPr>
                <p14:cNvContentPartPr/>
                <p14:nvPr/>
              </p14:nvContentPartPr>
              <p14:xfrm>
                <a:off x="11721483" y="3258993"/>
                <a:ext cx="133200" cy="1368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15363" y="3252873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14:cNvPr>
                <p14:cNvContentPartPr/>
                <p14:nvPr/>
              </p14:nvContentPartPr>
              <p14:xfrm>
                <a:off x="11401443" y="3135153"/>
                <a:ext cx="608400" cy="38016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95323" y="3129033"/>
                  <a:ext cx="620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14:cNvPr>
                <p14:cNvContentPartPr/>
                <p14:nvPr/>
              </p14:nvContentPartPr>
              <p14:xfrm>
                <a:off x="10751643" y="3072873"/>
                <a:ext cx="585360" cy="5209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45523" y="3066753"/>
                  <a:ext cx="5976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1380FD62-B777-87FB-06A7-9B88DB13E05E}"/>
              </a:ext>
            </a:extLst>
          </p:cNvPr>
          <p:cNvGrpSpPr/>
          <p:nvPr/>
        </p:nvGrpSpPr>
        <p:grpSpPr>
          <a:xfrm>
            <a:off x="11104083" y="2532873"/>
            <a:ext cx="421920" cy="351720"/>
            <a:chOff x="11104083" y="2532873"/>
            <a:chExt cx="42192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14:cNvPr>
                <p14:cNvContentPartPr/>
                <p14:nvPr/>
              </p14:nvContentPartPr>
              <p14:xfrm>
                <a:off x="11160243" y="2601273"/>
                <a:ext cx="142560" cy="20952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54123" y="2595153"/>
                  <a:ext cx="154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14:cNvPr>
                <p14:cNvContentPartPr/>
                <p14:nvPr/>
              </p14:nvContentPartPr>
              <p14:xfrm>
                <a:off x="11304243" y="2621793"/>
                <a:ext cx="90000" cy="200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8123" y="2615673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14:cNvPr>
                <p14:cNvContentPartPr/>
                <p14:nvPr/>
              </p14:nvContentPartPr>
              <p14:xfrm>
                <a:off x="11104083" y="2532873"/>
                <a:ext cx="421920" cy="35172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97963" y="2526753"/>
                  <a:ext cx="4341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DBD4C39B-3968-4E0D-08E7-7C5E5D31F856}"/>
              </a:ext>
            </a:extLst>
          </p:cNvPr>
          <p:cNvGrpSpPr/>
          <p:nvPr/>
        </p:nvGrpSpPr>
        <p:grpSpPr>
          <a:xfrm>
            <a:off x="12129363" y="2301033"/>
            <a:ext cx="452160" cy="169560"/>
            <a:chOff x="12129363" y="2301033"/>
            <a:chExt cx="4521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14:cNvPr>
                <p14:cNvContentPartPr/>
                <p14:nvPr/>
              </p14:nvContentPartPr>
              <p14:xfrm>
                <a:off x="12129363" y="2346393"/>
                <a:ext cx="171360" cy="370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123243" y="2340273"/>
                  <a:ext cx="183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14:cNvPr>
                <p14:cNvContentPartPr/>
                <p14:nvPr/>
              </p14:nvContentPartPr>
              <p14:xfrm>
                <a:off x="12403683" y="2301033"/>
                <a:ext cx="177840" cy="169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97563" y="2294913"/>
                  <a:ext cx="1900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14:cNvPr>
              <p14:cNvContentPartPr/>
              <p14:nvPr/>
            </p14:nvContentPartPr>
            <p14:xfrm>
              <a:off x="198733" y="6149210"/>
              <a:ext cx="150480" cy="22356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13" y="614309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14:cNvPr>
              <p14:cNvContentPartPr/>
              <p14:nvPr/>
            </p14:nvContentPartPr>
            <p14:xfrm>
              <a:off x="83893" y="6080090"/>
              <a:ext cx="388800" cy="3801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73" y="607397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14:cNvPr>
              <p14:cNvContentPartPr/>
              <p14:nvPr/>
            </p14:nvContentPartPr>
            <p14:xfrm>
              <a:off x="1208893" y="4905410"/>
              <a:ext cx="18360" cy="19080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773" y="489929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14:cNvPr>
              <p14:cNvContentPartPr/>
              <p14:nvPr/>
            </p14:nvContentPartPr>
            <p14:xfrm>
              <a:off x="1297093" y="4904690"/>
              <a:ext cx="107280" cy="19044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0973" y="489857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14:cNvPr>
              <p14:cNvContentPartPr/>
              <p14:nvPr/>
            </p14:nvContentPartPr>
            <p14:xfrm>
              <a:off x="1098733" y="4788050"/>
              <a:ext cx="486000" cy="44928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613" y="478193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14:cNvPr>
              <p14:cNvContentPartPr/>
              <p14:nvPr/>
            </p14:nvContentPartPr>
            <p14:xfrm>
              <a:off x="360733" y="5971370"/>
              <a:ext cx="177840" cy="179640"/>
            </p14:xfrm>
          </p:contentPart>
        </mc:Choice>
        <mc:Fallback xmlns="">
          <p:pic>
            <p:nvPicPr>
              <p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613" y="596525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14:cNvPr>
              <p14:cNvContentPartPr/>
              <p14:nvPr/>
            </p14:nvContentPartPr>
            <p14:xfrm>
              <a:off x="911533" y="5189090"/>
              <a:ext cx="252720" cy="32292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413" y="518297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14:cNvPr>
              <p14:cNvContentPartPr/>
              <p14:nvPr/>
            </p14:nvContentPartPr>
            <p14:xfrm>
              <a:off x="1462333" y="5136890"/>
              <a:ext cx="309960" cy="253080"/>
            </p14:xfrm>
          </p:contentPart>
        </mc:Choice>
        <mc:Fallback xmlns="">
          <p:pic>
            <p:nvPicPr>
              <p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56213" y="513077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14:cNvPr>
              <p14:cNvContentPartPr/>
              <p14:nvPr/>
            </p14:nvContentPartPr>
            <p14:xfrm>
              <a:off x="1763293" y="5831330"/>
              <a:ext cx="42120" cy="22284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173" y="582521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14:cNvPr>
              <p14:cNvContentPartPr/>
              <p14:nvPr/>
            </p14:nvContentPartPr>
            <p14:xfrm>
              <a:off x="1649893" y="6216890"/>
              <a:ext cx="15480" cy="14904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43773" y="621077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14:cNvPr>
              <p14:cNvContentPartPr/>
              <p14:nvPr/>
            </p14:nvContentPartPr>
            <p14:xfrm>
              <a:off x="1759693" y="6226610"/>
              <a:ext cx="95400" cy="209520"/>
            </p14:xfrm>
          </p:contentPart>
        </mc:Choice>
        <mc:Fallback xmlns="">
          <p:pic>
            <p:nvPicPr>
              <p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3573" y="622049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14:cNvPr>
              <p14:cNvContentPartPr/>
              <p14:nvPr/>
            </p14:nvContentPartPr>
            <p14:xfrm>
              <a:off x="1815133" y="6359810"/>
              <a:ext cx="86400" cy="36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9013" y="635369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14:cNvPr>
              <p14:cNvContentPartPr/>
              <p14:nvPr/>
            </p14:nvContentPartPr>
            <p14:xfrm>
              <a:off x="1958413" y="5842130"/>
              <a:ext cx="378000" cy="362520"/>
            </p14:xfrm>
          </p:contentPart>
        </mc:Choice>
        <mc:Fallback xmlns="">
          <p:pic>
            <p:nvPicPr>
              <p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2293" y="583601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14:cNvPr>
              <p14:cNvContentPartPr/>
              <p14:nvPr/>
            </p14:nvContentPartPr>
            <p14:xfrm>
              <a:off x="1572133" y="6038690"/>
              <a:ext cx="431280" cy="45504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66013" y="603257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14:cNvPr>
              <p14:cNvContentPartPr/>
              <p14:nvPr/>
            </p14:nvContentPartPr>
            <p14:xfrm>
              <a:off x="922693" y="6216890"/>
              <a:ext cx="33840" cy="21060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6573" y="621077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14:cNvPr>
              <p14:cNvContentPartPr/>
              <p14:nvPr/>
            </p14:nvContentPartPr>
            <p14:xfrm>
              <a:off x="1033573" y="6282410"/>
              <a:ext cx="110880" cy="1537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7453" y="627629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14:cNvPr>
              <p14:cNvContentPartPr/>
              <p14:nvPr/>
            </p14:nvContentPartPr>
            <p14:xfrm>
              <a:off x="846013" y="6103850"/>
              <a:ext cx="365040" cy="403920"/>
            </p14:xfrm>
          </p:contentPart>
        </mc:Choice>
        <mc:Fallback xmlns="">
          <p:pic>
            <p:nvPicPr>
              <p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9893" y="609773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14:cNvPr>
              <p14:cNvContentPartPr/>
              <p14:nvPr/>
            </p14:nvContentPartPr>
            <p14:xfrm>
              <a:off x="856453" y="5941130"/>
              <a:ext cx="177120" cy="18180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0333" y="593501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14:cNvPr>
              <p14:cNvContentPartPr/>
              <p14:nvPr/>
            </p14:nvContentPartPr>
            <p14:xfrm>
              <a:off x="787401" y="6517702"/>
              <a:ext cx="203760" cy="26316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1281" y="651158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14:cNvPr>
              <p14:cNvContentPartPr/>
              <p14:nvPr/>
            </p14:nvContentPartPr>
            <p14:xfrm>
              <a:off x="580401" y="6799582"/>
              <a:ext cx="138600" cy="31932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4281" y="679346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14:cNvPr>
              <p14:cNvContentPartPr/>
              <p14:nvPr/>
            </p14:nvContentPartPr>
            <p14:xfrm>
              <a:off x="595521" y="6952222"/>
              <a:ext cx="96480" cy="1368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9401" y="694610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14:cNvPr>
              <p14:cNvContentPartPr/>
              <p14:nvPr/>
            </p14:nvContentPartPr>
            <p14:xfrm>
              <a:off x="384921" y="6722182"/>
              <a:ext cx="541440" cy="442800"/>
            </p14:xfrm>
          </p:contentPart>
        </mc:Choice>
        <mc:Fallback xmlns="">
          <p:pic>
            <p:nvPicPr>
              <p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8801" y="671606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14:cNvPr>
              <p14:cNvContentPartPr/>
              <p14:nvPr/>
            </p14:nvContentPartPr>
            <p14:xfrm>
              <a:off x="2352447" y="6440450"/>
              <a:ext cx="126360" cy="19080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46327" y="643433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14:cNvPr>
              <p14:cNvContentPartPr/>
              <p14:nvPr/>
            </p14:nvContentPartPr>
            <p14:xfrm>
              <a:off x="2665647" y="6473570"/>
              <a:ext cx="91440" cy="285480"/>
            </p14:xfrm>
          </p:contentPart>
        </mc:Choice>
        <mc:Fallback xmlns="">
          <p:pic>
            <p:nvPicPr>
              <p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59527" y="646745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14:cNvPr>
              <p14:cNvContentPartPr/>
              <p14:nvPr/>
            </p14:nvContentPartPr>
            <p14:xfrm>
              <a:off x="2985845" y="7146913"/>
              <a:ext cx="97560" cy="18684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979725" y="7140793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14:cNvPr>
              <p14:cNvContentPartPr/>
              <p14:nvPr/>
            </p14:nvContentPartPr>
            <p14:xfrm>
              <a:off x="3054965" y="7423753"/>
              <a:ext cx="102960" cy="19764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8845" y="7417633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14:cNvPr>
              <p14:cNvContentPartPr/>
              <p14:nvPr/>
            </p14:nvContentPartPr>
            <p14:xfrm>
              <a:off x="3200405" y="7422313"/>
              <a:ext cx="125640" cy="20160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94285" y="7416193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14:cNvPr>
              <p14:cNvContentPartPr/>
              <p14:nvPr/>
            </p14:nvContentPartPr>
            <p14:xfrm>
              <a:off x="2951645" y="7334113"/>
              <a:ext cx="575280" cy="420120"/>
            </p14:xfrm>
          </p:contentPart>
        </mc:Choice>
        <mc:Fallback xmlns="">
          <p:pic>
            <p:nvPicPr>
              <p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525" y="7327993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14:cNvPr>
              <p14:cNvContentPartPr/>
              <p14:nvPr/>
            </p14:nvContentPartPr>
            <p14:xfrm>
              <a:off x="2076070" y="6818741"/>
              <a:ext cx="164160" cy="278280"/>
            </p14:xfrm>
          </p:contentPart>
        </mc:Choice>
        <mc:Fallback xmlns="">
          <p:pic>
            <p:nvPicPr>
              <p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69950" y="681262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14:cNvPr>
              <p14:cNvContentPartPr/>
              <p14:nvPr/>
            </p14:nvContentPartPr>
            <p14:xfrm>
              <a:off x="2280550" y="6841421"/>
              <a:ext cx="104760" cy="226440"/>
            </p14:xfrm>
          </p:contentPart>
        </mc:Choice>
        <mc:Fallback xmlns="">
          <p:pic>
            <p:nvPicPr>
              <p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74430" y="683530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14:cNvPr>
              <p14:cNvContentPartPr/>
              <p14:nvPr/>
            </p14:nvContentPartPr>
            <p14:xfrm>
              <a:off x="2732350" y="6819461"/>
              <a:ext cx="135000" cy="20952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26230" y="681334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14:cNvPr>
              <p14:cNvContentPartPr/>
              <p14:nvPr/>
            </p14:nvContentPartPr>
            <p14:xfrm>
              <a:off x="2931070" y="6861581"/>
              <a:ext cx="133200" cy="136800"/>
            </p14:xfrm>
          </p:contentPart>
        </mc:Choice>
        <mc:Fallback xmlns="">
          <p:pic>
            <p:nvPicPr>
              <p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24950" y="685546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14:cNvPr>
              <p14:cNvContentPartPr/>
              <p14:nvPr/>
            </p14:nvContentPartPr>
            <p14:xfrm>
              <a:off x="2611030" y="6737741"/>
              <a:ext cx="608400" cy="380160"/>
            </p14:xfrm>
          </p:contentPart>
        </mc:Choice>
        <mc:Fallback xmlns="">
          <p:pic>
            <p:nvPicPr>
              <p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4910" y="673162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14:cNvPr>
              <p14:cNvContentPartPr/>
              <p14:nvPr/>
            </p14:nvContentPartPr>
            <p14:xfrm>
              <a:off x="1961230" y="6675461"/>
              <a:ext cx="585360" cy="52092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55110" y="666934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14:cNvPr>
              <p14:cNvContentPartPr/>
              <p14:nvPr/>
            </p14:nvContentPartPr>
            <p14:xfrm>
              <a:off x="2369830" y="6203861"/>
              <a:ext cx="142560" cy="209520"/>
            </p14:xfrm>
          </p:contentPart>
        </mc:Choice>
        <mc:Fallback xmlns="">
          <p:pic>
            <p:nvPicPr>
              <p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3710" y="619774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14:cNvPr>
              <p14:cNvContentPartPr/>
              <p14:nvPr/>
            </p14:nvContentPartPr>
            <p14:xfrm>
              <a:off x="2513830" y="6224381"/>
              <a:ext cx="90000" cy="200160"/>
            </p14:xfrm>
          </p:contentPart>
        </mc:Choice>
        <mc:Fallback xmlns="">
          <p:pic>
            <p:nvPicPr>
              <p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07710" y="621826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14:cNvPr>
              <p14:cNvContentPartPr/>
              <p14:nvPr/>
            </p14:nvContentPartPr>
            <p14:xfrm>
              <a:off x="2313670" y="6135461"/>
              <a:ext cx="421920" cy="351720"/>
            </p14:xfrm>
          </p:contentPart>
        </mc:Choice>
        <mc:Fallback xmlns="">
          <p:pic>
            <p:nvPicPr>
              <p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07550" y="612934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14:cNvPr>
              <p14:cNvContentPartPr/>
              <p14:nvPr/>
            </p14:nvContentPartPr>
            <p14:xfrm>
              <a:off x="581460" y="5595274"/>
              <a:ext cx="221760" cy="244440"/>
            </p14:xfrm>
          </p:contentPart>
        </mc:Choice>
        <mc:Fallback xmlns="">
          <p:pic>
            <p:nvPicPr>
              <p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75340" y="5589154"/>
                <a:ext cx="234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AD28B667-ED24-3EC4-7820-2FC4FCC2D376}"/>
              </a:ext>
            </a:extLst>
          </p:cNvPr>
          <p:cNvGrpSpPr/>
          <p:nvPr/>
        </p:nvGrpSpPr>
        <p:grpSpPr>
          <a:xfrm>
            <a:off x="1627620" y="5360554"/>
            <a:ext cx="497880" cy="447480"/>
            <a:chOff x="1627620" y="5360554"/>
            <a:chExt cx="49788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14:cNvPr>
                <p14:cNvContentPartPr/>
                <p14:nvPr/>
              </p14:nvContentPartPr>
              <p14:xfrm>
                <a:off x="1698900" y="5518954"/>
                <a:ext cx="138600" cy="17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92780" y="5512834"/>
                  <a:ext cx="150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14:cNvPr>
                <p14:cNvContentPartPr/>
                <p14:nvPr/>
              </p14:nvContentPartPr>
              <p14:xfrm>
                <a:off x="1915260" y="5530114"/>
                <a:ext cx="12240" cy="13104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09140" y="5523994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14:cNvPr>
                <p14:cNvContentPartPr/>
                <p14:nvPr/>
              </p14:nvContentPartPr>
              <p14:xfrm>
                <a:off x="1627620" y="5360554"/>
                <a:ext cx="497880" cy="4474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21500" y="5354434"/>
                  <a:ext cx="51012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14:cNvPr>
              <p14:cNvContentPartPr/>
              <p14:nvPr/>
            </p14:nvContentPartPr>
            <p14:xfrm>
              <a:off x="504420" y="5441194"/>
              <a:ext cx="509400" cy="509400"/>
            </p14:xfrm>
          </p:contentPart>
        </mc:Choice>
        <mc:Fallback xmlns="">
          <p:pic>
            <p:nvPicPr>
              <p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98300" y="5435074"/>
                <a:ext cx="5216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14:cNvPr>
              <p14:cNvContentPartPr/>
              <p14:nvPr/>
            </p14:nvContentPartPr>
            <p14:xfrm>
              <a:off x="4231947" y="6070159"/>
              <a:ext cx="150480" cy="223560"/>
            </p14:xfrm>
          </p:contentPart>
        </mc:Choice>
        <mc:Fallback xmlns="">
          <p:pic>
            <p:nvPicPr>
              <p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5827" y="6064039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14:cNvPr>
              <p14:cNvContentPartPr/>
              <p14:nvPr/>
            </p14:nvContentPartPr>
            <p14:xfrm>
              <a:off x="4117107" y="6001039"/>
              <a:ext cx="388800" cy="380160"/>
            </p14:xfrm>
          </p:contentPart>
        </mc:Choice>
        <mc:Fallback xmlns="">
          <p:pic>
            <p:nvPicPr>
              <p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987" y="5994919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14:cNvPr>
              <p14:cNvContentPartPr/>
              <p14:nvPr/>
            </p14:nvContentPartPr>
            <p14:xfrm>
              <a:off x="5242107" y="4826359"/>
              <a:ext cx="18360" cy="190800"/>
            </p14:xfrm>
          </p:contentPart>
        </mc:Choice>
        <mc:Fallback xmlns="">
          <p:pic>
            <p:nvPicPr>
              <p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987" y="4820239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14:cNvPr>
              <p14:cNvContentPartPr/>
              <p14:nvPr/>
            </p14:nvContentPartPr>
            <p14:xfrm>
              <a:off x="5330307" y="4825639"/>
              <a:ext cx="107280" cy="190440"/>
            </p14:xfrm>
          </p:contentPart>
        </mc:Choice>
        <mc:Fallback xmlns="">
          <p:pic>
            <p:nvPicPr>
              <p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4187" y="4819519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14:cNvPr>
              <p14:cNvContentPartPr/>
              <p14:nvPr/>
            </p14:nvContentPartPr>
            <p14:xfrm>
              <a:off x="5131947" y="4708999"/>
              <a:ext cx="486000" cy="449280"/>
            </p14:xfrm>
          </p:contentPart>
        </mc:Choice>
        <mc:Fallback xmlns="">
          <p:pic>
            <p:nvPicPr>
              <p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827" y="4702879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14:cNvPr>
              <p14:cNvContentPartPr/>
              <p14:nvPr/>
            </p14:nvContentPartPr>
            <p14:xfrm>
              <a:off x="4393947" y="5892319"/>
              <a:ext cx="177840" cy="179640"/>
            </p14:xfrm>
          </p:contentPart>
        </mc:Choice>
        <mc:Fallback xmlns="">
          <p:pic>
            <p:nvPicPr>
              <p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87827" y="5886199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14:cNvPr>
              <p14:cNvContentPartPr/>
              <p14:nvPr/>
            </p14:nvContentPartPr>
            <p14:xfrm>
              <a:off x="4944747" y="5110039"/>
              <a:ext cx="252720" cy="322920"/>
            </p14:xfrm>
          </p:contentPart>
        </mc:Choice>
        <mc:Fallback xmlns="">
          <p:pic>
            <p:nvPicPr>
              <p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8627" y="5103919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14:cNvPr>
              <p14:cNvContentPartPr/>
              <p14:nvPr/>
            </p14:nvContentPartPr>
            <p14:xfrm>
              <a:off x="5495547" y="5057839"/>
              <a:ext cx="309960" cy="253080"/>
            </p14:xfrm>
          </p:contentPart>
        </mc:Choice>
        <mc:Fallback xmlns="">
          <p:pic>
            <p:nvPicPr>
              <p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89427" y="5051719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14:cNvPr>
              <p14:cNvContentPartPr/>
              <p14:nvPr/>
            </p14:nvContentPartPr>
            <p14:xfrm>
              <a:off x="5796507" y="5752279"/>
              <a:ext cx="42120" cy="222840"/>
            </p14:xfrm>
          </p:contentPart>
        </mc:Choice>
        <mc:Fallback xmlns="">
          <p:pic>
            <p:nvPicPr>
              <p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0387" y="5746159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14:cNvPr>
              <p14:cNvContentPartPr/>
              <p14:nvPr/>
            </p14:nvContentPartPr>
            <p14:xfrm>
              <a:off x="5683107" y="6137839"/>
              <a:ext cx="15480" cy="149040"/>
            </p14:xfrm>
          </p:contentPart>
        </mc:Choice>
        <mc:Fallback xmlns="">
          <p:pic>
            <p:nvPicPr>
              <p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6987" y="6131719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14:cNvPr>
              <p14:cNvContentPartPr/>
              <p14:nvPr/>
            </p14:nvContentPartPr>
            <p14:xfrm>
              <a:off x="5792907" y="6147559"/>
              <a:ext cx="95400" cy="209520"/>
            </p14:xfrm>
          </p:contentPart>
        </mc:Choice>
        <mc:Fallback xmlns="">
          <p:pic>
            <p:nvPicPr>
              <p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6787" y="6141439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14:cNvPr>
              <p14:cNvContentPartPr/>
              <p14:nvPr/>
            </p14:nvContentPartPr>
            <p14:xfrm>
              <a:off x="5848347" y="6280759"/>
              <a:ext cx="86400" cy="360"/>
            </p14:xfrm>
          </p:contentPart>
        </mc:Choice>
        <mc:Fallback xmlns="">
          <p:pic>
            <p:nvPicPr>
              <p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2227" y="6274639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14:cNvPr>
              <p14:cNvContentPartPr/>
              <p14:nvPr/>
            </p14:nvContentPartPr>
            <p14:xfrm>
              <a:off x="5991627" y="5763079"/>
              <a:ext cx="378000" cy="362520"/>
            </p14:xfrm>
          </p:contentPart>
        </mc:Choice>
        <mc:Fallback xmlns="">
          <p:pic>
            <p:nvPicPr>
              <p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85507" y="5756959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14:cNvPr>
              <p14:cNvContentPartPr/>
              <p14:nvPr/>
            </p14:nvContentPartPr>
            <p14:xfrm>
              <a:off x="5605347" y="5959639"/>
              <a:ext cx="431280" cy="455040"/>
            </p14:xfrm>
          </p:contentPart>
        </mc:Choice>
        <mc:Fallback xmlns="">
          <p:pic>
            <p:nvPicPr>
              <p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9227" y="5953519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14:cNvPr>
              <p14:cNvContentPartPr/>
              <p14:nvPr/>
            </p14:nvContentPartPr>
            <p14:xfrm>
              <a:off x="4955907" y="6137839"/>
              <a:ext cx="33840" cy="210600"/>
            </p14:xfrm>
          </p:contentPart>
        </mc:Choice>
        <mc:Fallback xmlns="">
          <p:pic>
            <p:nvPicPr>
              <p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49787" y="6131719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14:cNvPr>
              <p14:cNvContentPartPr/>
              <p14:nvPr/>
            </p14:nvContentPartPr>
            <p14:xfrm>
              <a:off x="5066787" y="6203359"/>
              <a:ext cx="110880" cy="153720"/>
            </p14:xfrm>
          </p:contentPart>
        </mc:Choice>
        <mc:Fallback xmlns="">
          <p:pic>
            <p:nvPicPr>
              <p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60667" y="6197239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14:cNvPr>
              <p14:cNvContentPartPr/>
              <p14:nvPr/>
            </p14:nvContentPartPr>
            <p14:xfrm>
              <a:off x="4879227" y="6024799"/>
              <a:ext cx="365040" cy="403920"/>
            </p14:xfrm>
          </p:contentPart>
        </mc:Choice>
        <mc:Fallback xmlns="">
          <p:pic>
            <p:nvPicPr>
              <p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73107" y="6018679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14:cNvPr>
              <p14:cNvContentPartPr/>
              <p14:nvPr/>
            </p14:nvContentPartPr>
            <p14:xfrm>
              <a:off x="4889667" y="5862079"/>
              <a:ext cx="177120" cy="181800"/>
            </p14:xfrm>
          </p:contentPart>
        </mc:Choice>
        <mc:Fallback xmlns="">
          <p:pic>
            <p:nvPicPr>
              <p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83547" y="5855959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14:cNvPr>
              <p14:cNvContentPartPr/>
              <p14:nvPr/>
            </p14:nvContentPartPr>
            <p14:xfrm>
              <a:off x="4820615" y="6438651"/>
              <a:ext cx="203760" cy="263160"/>
            </p14:xfrm>
          </p:contentPart>
        </mc:Choice>
        <mc:Fallback xmlns="">
          <p:pic>
            <p:nvPicPr>
              <p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14495" y="6432531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14:cNvPr>
              <p14:cNvContentPartPr/>
              <p14:nvPr/>
            </p14:nvContentPartPr>
            <p14:xfrm>
              <a:off x="4613615" y="6720531"/>
              <a:ext cx="138600" cy="319320"/>
            </p14:xfrm>
          </p:contentPart>
        </mc:Choice>
        <mc:Fallback xmlns="">
          <p:pic>
            <p:nvPicPr>
              <p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07495" y="6714411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14:cNvPr>
              <p14:cNvContentPartPr/>
              <p14:nvPr/>
            </p14:nvContentPartPr>
            <p14:xfrm>
              <a:off x="4628735" y="6873171"/>
              <a:ext cx="96480" cy="13680"/>
            </p14:xfrm>
          </p:contentPart>
        </mc:Choice>
        <mc:Fallback xmlns="">
          <p:pic>
            <p:nvPicPr>
              <p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22615" y="6867051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14:cNvPr>
              <p14:cNvContentPartPr/>
              <p14:nvPr/>
            </p14:nvContentPartPr>
            <p14:xfrm>
              <a:off x="4418135" y="6643131"/>
              <a:ext cx="541440" cy="442800"/>
            </p14:xfrm>
          </p:contentPart>
        </mc:Choice>
        <mc:Fallback xmlns="">
          <p:pic>
            <p:nvPicPr>
              <p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12015" y="6637011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14:cNvPr>
              <p14:cNvContentPartPr/>
              <p14:nvPr/>
            </p14:nvContentPartPr>
            <p14:xfrm>
              <a:off x="6385661" y="6361399"/>
              <a:ext cx="126360" cy="19080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79541" y="6355279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14:cNvPr>
              <p14:cNvContentPartPr/>
              <p14:nvPr/>
            </p14:nvContentPartPr>
            <p14:xfrm>
              <a:off x="6698861" y="6394519"/>
              <a:ext cx="91440" cy="285480"/>
            </p14:xfrm>
          </p:contentPart>
        </mc:Choice>
        <mc:Fallback xmlns="">
          <p:pic>
            <p:nvPicPr>
              <p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92741" y="6388399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14:cNvPr>
              <p14:cNvContentPartPr/>
              <p14:nvPr/>
            </p14:nvContentPartPr>
            <p14:xfrm>
              <a:off x="7019059" y="7067862"/>
              <a:ext cx="97560" cy="186840"/>
            </p14:xfrm>
          </p:contentPart>
        </mc:Choice>
        <mc:Fallback xmlns="">
          <p:pic>
            <p:nvPicPr>
              <p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012939" y="7061742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14:cNvPr>
              <p14:cNvContentPartPr/>
              <p14:nvPr/>
            </p14:nvContentPartPr>
            <p14:xfrm>
              <a:off x="7088179" y="7344702"/>
              <a:ext cx="102960" cy="197640"/>
            </p14:xfrm>
          </p:contentPart>
        </mc:Choice>
        <mc:Fallback xmlns="">
          <p:pic>
            <p:nvPicPr>
              <p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82059" y="7338582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14:cNvPr>
              <p14:cNvContentPartPr/>
              <p14:nvPr/>
            </p14:nvContentPartPr>
            <p14:xfrm>
              <a:off x="7233619" y="7343262"/>
              <a:ext cx="125640" cy="201600"/>
            </p14:xfrm>
          </p:contentPart>
        </mc:Choice>
        <mc:Fallback xmlns="">
          <p:pic>
            <p:nvPicPr>
              <p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227499" y="7337142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14:cNvPr>
              <p14:cNvContentPartPr/>
              <p14:nvPr/>
            </p14:nvContentPartPr>
            <p14:xfrm>
              <a:off x="6984859" y="7255062"/>
              <a:ext cx="575280" cy="420120"/>
            </p14:xfrm>
          </p:contentPart>
        </mc:Choice>
        <mc:Fallback xmlns="">
          <p:pic>
            <p:nvPicPr>
              <p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78739" y="7248942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14:cNvPr>
              <p14:cNvContentPartPr/>
              <p14:nvPr/>
            </p14:nvContentPartPr>
            <p14:xfrm>
              <a:off x="6109284" y="6739690"/>
              <a:ext cx="164160" cy="278280"/>
            </p14:xfrm>
          </p:contentPart>
        </mc:Choice>
        <mc:Fallback xmlns="">
          <p:pic>
            <p:nvPicPr>
              <p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03164" y="6733570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14:cNvPr>
              <p14:cNvContentPartPr/>
              <p14:nvPr/>
            </p14:nvContentPartPr>
            <p14:xfrm>
              <a:off x="6313764" y="6762370"/>
              <a:ext cx="104760" cy="226440"/>
            </p14:xfrm>
          </p:contentPart>
        </mc:Choice>
        <mc:Fallback xmlns="">
          <p:pic>
            <p:nvPicPr>
              <p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07644" y="6756250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14:cNvPr>
              <p14:cNvContentPartPr/>
              <p14:nvPr/>
            </p14:nvContentPartPr>
            <p14:xfrm>
              <a:off x="6765564" y="6740410"/>
              <a:ext cx="135000" cy="209520"/>
            </p14:xfrm>
          </p:contentPart>
        </mc:Choice>
        <mc:Fallback xmlns="">
          <p:pic>
            <p:nvPicPr>
              <p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59444" y="6734290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14:cNvPr>
              <p14:cNvContentPartPr/>
              <p14:nvPr/>
            </p14:nvContentPartPr>
            <p14:xfrm>
              <a:off x="6964284" y="6782530"/>
              <a:ext cx="133200" cy="136800"/>
            </p14:xfrm>
          </p:contentPart>
        </mc:Choice>
        <mc:Fallback xmlns="">
          <p:pic>
            <p:nvPicPr>
              <p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58164" y="6776410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14:cNvPr>
              <p14:cNvContentPartPr/>
              <p14:nvPr/>
            </p14:nvContentPartPr>
            <p14:xfrm>
              <a:off x="6644244" y="6658690"/>
              <a:ext cx="608400" cy="380160"/>
            </p14:xfrm>
          </p:contentPart>
        </mc:Choice>
        <mc:Fallback xmlns="">
          <p:pic>
            <p:nvPicPr>
              <p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38124" y="6652570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14:cNvPr>
              <p14:cNvContentPartPr/>
              <p14:nvPr/>
            </p14:nvContentPartPr>
            <p14:xfrm>
              <a:off x="5994444" y="6596410"/>
              <a:ext cx="585360" cy="520920"/>
            </p14:xfrm>
          </p:contentPart>
        </mc:Choice>
        <mc:Fallback xmlns="">
          <p:pic>
            <p:nvPicPr>
              <p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88324" y="6590290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14:cNvPr>
              <p14:cNvContentPartPr/>
              <p14:nvPr/>
            </p14:nvContentPartPr>
            <p14:xfrm>
              <a:off x="6403044" y="6124810"/>
              <a:ext cx="142560" cy="2095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96924" y="6118690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14:cNvPr>
              <p14:cNvContentPartPr/>
              <p14:nvPr/>
            </p14:nvContentPartPr>
            <p14:xfrm>
              <a:off x="6547044" y="6145330"/>
              <a:ext cx="90000" cy="200160"/>
            </p14:xfrm>
          </p:contentPart>
        </mc:Choice>
        <mc:Fallback xmlns="">
          <p:pic>
            <p:nvPicPr>
              <p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540924" y="6139210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14:cNvPr>
              <p14:cNvContentPartPr/>
              <p14:nvPr/>
            </p14:nvContentPartPr>
            <p14:xfrm>
              <a:off x="6346884" y="6056410"/>
              <a:ext cx="421920" cy="351720"/>
            </p14:xfrm>
          </p:contentPart>
        </mc:Choice>
        <mc:Fallback xmlns="">
          <p:pic>
            <p:nvPicPr>
              <p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40764" y="6050290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14:cNvPr>
              <p14:cNvContentPartPr/>
              <p14:nvPr/>
            </p14:nvContentPartPr>
            <p14:xfrm>
              <a:off x="4614674" y="5516223"/>
              <a:ext cx="221760" cy="244440"/>
            </p14:xfrm>
          </p:contentPart>
        </mc:Choice>
        <mc:Fallback xmlns="">
          <p:pic>
            <p:nvPicPr>
              <p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08554" y="5510103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14:cNvPr>
              <p14:cNvContentPartPr/>
              <p14:nvPr/>
            </p14:nvContentPartPr>
            <p14:xfrm>
              <a:off x="5732114" y="5439903"/>
              <a:ext cx="138600" cy="179640"/>
            </p14:xfrm>
          </p:contentPart>
        </mc:Choice>
        <mc:Fallback xmlns="">
          <p:pic>
            <p:nvPicPr>
              <p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25994" y="5433783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14:cNvPr>
              <p14:cNvContentPartPr/>
              <p14:nvPr/>
            </p14:nvContentPartPr>
            <p14:xfrm>
              <a:off x="5948474" y="5451063"/>
              <a:ext cx="12240" cy="131040"/>
            </p14:xfrm>
          </p:contentPart>
        </mc:Choice>
        <mc:Fallback xmlns="">
          <p:pic>
            <p:nvPicPr>
              <p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42354" y="5444943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14:cNvPr>
              <p14:cNvContentPartPr/>
              <p14:nvPr/>
            </p14:nvContentPartPr>
            <p14:xfrm>
              <a:off x="5660834" y="5281503"/>
              <a:ext cx="497880" cy="447480"/>
            </p14:xfrm>
          </p:contentPart>
        </mc:Choice>
        <mc:Fallback xmlns="">
          <p:pic>
            <p:nvPicPr>
              <p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654714" y="5275383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14:cNvPr>
              <p14:cNvContentPartPr/>
              <p14:nvPr/>
            </p14:nvContentPartPr>
            <p14:xfrm>
              <a:off x="4537634" y="5362143"/>
              <a:ext cx="509400" cy="509400"/>
            </p14:xfrm>
          </p:contentPart>
        </mc:Choice>
        <mc:Fallback xmlns="">
          <p:pic>
            <p:nvPicPr>
              <p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31514" y="5356023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E2D18508-B609-62C5-FAA7-895F5B80F9EA}"/>
              </a:ext>
            </a:extLst>
          </p:cNvPr>
          <p:cNvGrpSpPr/>
          <p:nvPr/>
        </p:nvGrpSpPr>
        <p:grpSpPr>
          <a:xfrm>
            <a:off x="4022501" y="4271673"/>
            <a:ext cx="1058400" cy="362160"/>
            <a:chOff x="4022501" y="4271673"/>
            <a:chExt cx="10584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14:cNvPr>
                <p14:cNvContentPartPr/>
                <p14:nvPr/>
              </p14:nvContentPartPr>
              <p14:xfrm>
                <a:off x="4022501" y="4271673"/>
                <a:ext cx="39600" cy="270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16381" y="4265553"/>
                  <a:ext cx="5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14:cNvPr>
                <p14:cNvContentPartPr/>
                <p14:nvPr/>
              </p14:nvContentPartPr>
              <p14:xfrm>
                <a:off x="4032581" y="4439433"/>
                <a:ext cx="29160" cy="194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26461" y="4433313"/>
                  <a:ext cx="4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14:cNvPr>
                <p14:cNvContentPartPr/>
                <p14:nvPr/>
              </p14:nvContentPartPr>
              <p14:xfrm>
                <a:off x="4132301" y="4465713"/>
                <a:ext cx="123120" cy="12636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26181" y="4459593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14:cNvPr>
                <p14:cNvContentPartPr/>
                <p14:nvPr/>
              </p14:nvContentPartPr>
              <p14:xfrm>
                <a:off x="4276301" y="4457793"/>
                <a:ext cx="119160" cy="12528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0181" y="4451673"/>
                  <a:ext cx="13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14:cNvPr>
                <p14:cNvContentPartPr/>
                <p14:nvPr/>
              </p14:nvContentPartPr>
              <p14:xfrm>
                <a:off x="4450901" y="4306953"/>
                <a:ext cx="129600" cy="26424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44781" y="4300833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14:cNvPr>
                <p14:cNvContentPartPr/>
                <p14:nvPr/>
              </p14:nvContentPartPr>
              <p14:xfrm>
                <a:off x="4652501" y="4359513"/>
                <a:ext cx="153720" cy="23616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6381" y="4353393"/>
                  <a:ext cx="16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14:cNvPr>
                <p14:cNvContentPartPr/>
                <p14:nvPr/>
              </p14:nvContentPartPr>
              <p14:xfrm>
                <a:off x="4848701" y="4343313"/>
                <a:ext cx="88920" cy="20808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42581" y="4337193"/>
                  <a:ext cx="10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14:cNvPr>
                <p14:cNvContentPartPr/>
                <p14:nvPr/>
              </p14:nvContentPartPr>
              <p14:xfrm>
                <a:off x="4948061" y="4287513"/>
                <a:ext cx="132840" cy="26316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41941" y="4281393"/>
                  <a:ext cx="1450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14:cNvPr>
              <p14:cNvContentPartPr/>
              <p14:nvPr/>
            </p14:nvContentPartPr>
            <p14:xfrm>
              <a:off x="6983861" y="7634433"/>
              <a:ext cx="190080" cy="128520"/>
            </p14:xfrm>
          </p:contentPart>
        </mc:Choice>
        <mc:Fallback xmlns="">
          <p:pic>
            <p:nvPicPr>
              <p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77741" y="7628313"/>
                <a:ext cx="202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8A4C2C46-CC46-E410-FC91-032BA66FFAE4}"/>
              </a:ext>
            </a:extLst>
          </p:cNvPr>
          <p:cNvGrpSpPr/>
          <p:nvPr/>
        </p:nvGrpSpPr>
        <p:grpSpPr>
          <a:xfrm>
            <a:off x="6456821" y="7785993"/>
            <a:ext cx="585720" cy="378720"/>
            <a:chOff x="6456821" y="7785993"/>
            <a:chExt cx="5857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14:cNvPr>
                <p14:cNvContentPartPr/>
                <p14:nvPr/>
              </p14:nvContentPartPr>
              <p14:xfrm>
                <a:off x="6616661" y="7864473"/>
                <a:ext cx="141120" cy="2224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10541" y="7858353"/>
                  <a:ext cx="153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14:cNvPr>
                <p14:cNvContentPartPr/>
                <p14:nvPr/>
              </p14:nvContentPartPr>
              <p14:xfrm>
                <a:off x="6842741" y="7931793"/>
                <a:ext cx="12240" cy="153720"/>
              </p14:xfrm>
            </p:contentPart>
          </mc:Choice>
          <mc:Fallback xmlns=""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36621" y="7925673"/>
                  <a:ext cx="24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14:cNvPr>
                <p14:cNvContentPartPr/>
                <p14:nvPr/>
              </p14:nvContentPartPr>
              <p14:xfrm>
                <a:off x="6456821" y="7785993"/>
                <a:ext cx="585720" cy="37872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50701" y="7779873"/>
                  <a:ext cx="5979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uppo 489">
            <a:extLst>
              <a:ext uri="{FF2B5EF4-FFF2-40B4-BE49-F238E27FC236}">
                <a16:creationId xmlns:a16="http://schemas.microsoft.com/office/drawing/2014/main" id="{89DF9D8D-EC56-E259-854C-283A353BB2D7}"/>
              </a:ext>
            </a:extLst>
          </p:cNvPr>
          <p:cNvGrpSpPr/>
          <p:nvPr/>
        </p:nvGrpSpPr>
        <p:grpSpPr>
          <a:xfrm>
            <a:off x="6389141" y="4608993"/>
            <a:ext cx="575640" cy="185040"/>
            <a:chOff x="6389141" y="4608993"/>
            <a:chExt cx="5756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14:cNvPr>
                <p14:cNvContentPartPr/>
                <p14:nvPr/>
              </p14:nvContentPartPr>
              <p14:xfrm>
                <a:off x="6389141" y="4608993"/>
                <a:ext cx="146160" cy="18504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83021" y="4602873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14:cNvPr>
                <p14:cNvContentPartPr/>
                <p14:nvPr/>
              </p14:nvContentPartPr>
              <p14:xfrm>
                <a:off x="6577781" y="4682073"/>
                <a:ext cx="106560" cy="9648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71661" y="4675953"/>
                  <a:ext cx="11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14:cNvPr>
                <p14:cNvContentPartPr/>
                <p14:nvPr/>
              </p14:nvContentPartPr>
              <p14:xfrm>
                <a:off x="6710621" y="4638153"/>
                <a:ext cx="86040" cy="11052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04501" y="4632033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14:cNvPr>
                <p14:cNvContentPartPr/>
                <p14:nvPr/>
              </p14:nvContentPartPr>
              <p14:xfrm>
                <a:off x="6864701" y="4681353"/>
                <a:ext cx="100080" cy="7956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58581" y="4675233"/>
                  <a:ext cx="112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14:cNvPr>
              <p14:cNvContentPartPr/>
              <p14:nvPr/>
            </p14:nvContentPartPr>
            <p14:xfrm>
              <a:off x="7188701" y="4570473"/>
              <a:ext cx="140760" cy="19152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182581" y="4564353"/>
                <a:ext cx="1530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uppo 495">
            <a:extLst>
              <a:ext uri="{FF2B5EF4-FFF2-40B4-BE49-F238E27FC236}">
                <a16:creationId xmlns:a16="http://schemas.microsoft.com/office/drawing/2014/main" id="{66A7B3AD-6F3E-957F-3137-2FAA8FE725BB}"/>
              </a:ext>
            </a:extLst>
          </p:cNvPr>
          <p:cNvGrpSpPr/>
          <p:nvPr/>
        </p:nvGrpSpPr>
        <p:grpSpPr>
          <a:xfrm>
            <a:off x="7140461" y="5794473"/>
            <a:ext cx="383400" cy="156960"/>
            <a:chOff x="7140461" y="5794473"/>
            <a:chExt cx="3834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14:cNvPr>
                <p14:cNvContentPartPr/>
                <p14:nvPr/>
              </p14:nvContentPartPr>
              <p14:xfrm>
                <a:off x="7140461" y="5893473"/>
                <a:ext cx="141840" cy="1224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34341" y="5887353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14:cNvPr>
                <p14:cNvContentPartPr/>
                <p14:nvPr/>
              </p14:nvContentPartPr>
              <p14:xfrm>
                <a:off x="7393541" y="5794473"/>
                <a:ext cx="130320" cy="156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87421" y="5788353"/>
                  <a:ext cx="14256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14:cNvPr>
              <p14:cNvContentPartPr/>
              <p14:nvPr/>
            </p14:nvContentPartPr>
            <p14:xfrm>
              <a:off x="7731867" y="5758160"/>
              <a:ext cx="150480" cy="223560"/>
            </p14:xfrm>
          </p:contentPart>
        </mc:Choice>
        <mc:Fallback xmlns="">
          <p:pic>
            <p:nvPicPr>
              <p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747" y="575204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14:cNvPr>
              <p14:cNvContentPartPr/>
              <p14:nvPr/>
            </p14:nvContentPartPr>
            <p14:xfrm>
              <a:off x="7617027" y="5689040"/>
              <a:ext cx="388800" cy="38016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0907" y="568292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14:cNvPr>
              <p14:cNvContentPartPr/>
              <p14:nvPr/>
            </p14:nvContentPartPr>
            <p14:xfrm>
              <a:off x="8742027" y="4514360"/>
              <a:ext cx="18360" cy="190800"/>
            </p14:xfrm>
          </p:contentPart>
        </mc:Choice>
        <mc:Fallback xmlns="">
          <p:pic>
            <p:nvPicPr>
              <p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5907" y="450824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14:cNvPr>
              <p14:cNvContentPartPr/>
              <p14:nvPr/>
            </p14:nvContentPartPr>
            <p14:xfrm>
              <a:off x="8830227" y="4513640"/>
              <a:ext cx="107280" cy="19044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4107" y="450752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14:cNvPr>
              <p14:cNvContentPartPr/>
              <p14:nvPr/>
            </p14:nvContentPartPr>
            <p14:xfrm>
              <a:off x="8631867" y="4397000"/>
              <a:ext cx="486000" cy="44928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747" y="439088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14:cNvPr>
              <p14:cNvContentPartPr/>
              <p14:nvPr/>
            </p14:nvContentPartPr>
            <p14:xfrm>
              <a:off x="7893867" y="5580320"/>
              <a:ext cx="177840" cy="17964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7747" y="557420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14:cNvPr>
              <p14:cNvContentPartPr/>
              <p14:nvPr/>
            </p14:nvContentPartPr>
            <p14:xfrm>
              <a:off x="8444667" y="4798040"/>
              <a:ext cx="252720" cy="322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8547" y="479192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14:cNvPr>
              <p14:cNvContentPartPr/>
              <p14:nvPr/>
            </p14:nvContentPartPr>
            <p14:xfrm>
              <a:off x="8995467" y="4745840"/>
              <a:ext cx="309960" cy="25308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89347" y="473972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14:cNvPr>
              <p14:cNvContentPartPr/>
              <p14:nvPr/>
            </p14:nvContentPartPr>
            <p14:xfrm>
              <a:off x="9296427" y="5440280"/>
              <a:ext cx="42120" cy="22284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90307" y="543416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14:cNvPr>
              <p14:cNvContentPartPr/>
              <p14:nvPr/>
            </p14:nvContentPartPr>
            <p14:xfrm>
              <a:off x="9183027" y="5825840"/>
              <a:ext cx="15480" cy="14904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76907" y="581972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14:cNvPr>
              <p14:cNvContentPartPr/>
              <p14:nvPr/>
            </p14:nvContentPartPr>
            <p14:xfrm>
              <a:off x="9292827" y="5835560"/>
              <a:ext cx="95400" cy="209520"/>
            </p14:xfrm>
          </p:contentPart>
        </mc:Choice>
        <mc:Fallback xmlns="">
          <p:pic>
            <p:nvPicPr>
              <p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6707" y="582944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14:cNvPr>
              <p14:cNvContentPartPr/>
              <p14:nvPr/>
            </p14:nvContentPartPr>
            <p14:xfrm>
              <a:off x="9348267" y="5968760"/>
              <a:ext cx="86400" cy="360"/>
            </p14:xfrm>
          </p:contentPart>
        </mc:Choice>
        <mc:Fallback xmlns="">
          <p:pic>
            <p:nvPicPr>
              <p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42147" y="596264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14:cNvPr>
              <p14:cNvContentPartPr/>
              <p14:nvPr/>
            </p14:nvContentPartPr>
            <p14:xfrm>
              <a:off x="9491547" y="5451080"/>
              <a:ext cx="378000" cy="362520"/>
            </p14:xfrm>
          </p:contentPart>
        </mc:Choice>
        <mc:Fallback xmlns="">
          <p:pic>
            <p:nvPicPr>
              <p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85427" y="544496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14:cNvPr>
              <p14:cNvContentPartPr/>
              <p14:nvPr/>
            </p14:nvContentPartPr>
            <p14:xfrm>
              <a:off x="9105267" y="5647640"/>
              <a:ext cx="431280" cy="455040"/>
            </p14:xfrm>
          </p:contentPart>
        </mc:Choice>
        <mc:Fallback xmlns="">
          <p:pic>
            <p:nvPicPr>
              <p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99147" y="564152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14:cNvPr>
              <p14:cNvContentPartPr/>
              <p14:nvPr/>
            </p14:nvContentPartPr>
            <p14:xfrm>
              <a:off x="8455827" y="5825840"/>
              <a:ext cx="33840" cy="21060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49707" y="581972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14:cNvPr>
              <p14:cNvContentPartPr/>
              <p14:nvPr/>
            </p14:nvContentPartPr>
            <p14:xfrm>
              <a:off x="8566707" y="5891360"/>
              <a:ext cx="110880" cy="15372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60587" y="588524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14:cNvPr>
              <p14:cNvContentPartPr/>
              <p14:nvPr/>
            </p14:nvContentPartPr>
            <p14:xfrm>
              <a:off x="8379147" y="5712800"/>
              <a:ext cx="365040" cy="403920"/>
            </p14:xfrm>
          </p:contentPart>
        </mc:Choice>
        <mc:Fallback xmlns="">
          <p:pic>
            <p:nvPicPr>
              <p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73027" y="570668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14:cNvPr>
              <p14:cNvContentPartPr/>
              <p14:nvPr/>
            </p14:nvContentPartPr>
            <p14:xfrm>
              <a:off x="8389587" y="5550080"/>
              <a:ext cx="177120" cy="18180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83467" y="554396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14:cNvPr>
              <p14:cNvContentPartPr/>
              <p14:nvPr/>
            </p14:nvContentPartPr>
            <p14:xfrm>
              <a:off x="8320535" y="6126652"/>
              <a:ext cx="203760" cy="263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14415" y="612053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14:cNvPr>
              <p14:cNvContentPartPr/>
              <p14:nvPr/>
            </p14:nvContentPartPr>
            <p14:xfrm>
              <a:off x="8113535" y="6408532"/>
              <a:ext cx="138600" cy="319320"/>
            </p14:xfrm>
          </p:contentPart>
        </mc:Choice>
        <mc:Fallback xmlns="">
          <p:pic>
            <p:nvPicPr>
              <p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07415" y="640241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14:cNvPr>
              <p14:cNvContentPartPr/>
              <p14:nvPr/>
            </p14:nvContentPartPr>
            <p14:xfrm>
              <a:off x="8128655" y="6561172"/>
              <a:ext cx="96480" cy="13680"/>
            </p14:xfrm>
          </p:contentPart>
        </mc:Choice>
        <mc:Fallback xmlns="">
          <p:pic>
            <p:nvPicPr>
              <p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2535" y="655505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14:cNvPr>
              <p14:cNvContentPartPr/>
              <p14:nvPr/>
            </p14:nvContentPartPr>
            <p14:xfrm>
              <a:off x="7918055" y="6331132"/>
              <a:ext cx="541440" cy="442800"/>
            </p14:xfrm>
          </p:contentPart>
        </mc:Choice>
        <mc:Fallback xmlns=""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11935" y="632501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14:cNvPr>
              <p14:cNvContentPartPr/>
              <p14:nvPr/>
            </p14:nvContentPartPr>
            <p14:xfrm>
              <a:off x="9885581" y="6049400"/>
              <a:ext cx="126360" cy="190800"/>
            </p14:xfrm>
          </p:contentPart>
        </mc:Choice>
        <mc:Fallback xmlns="">
          <p:pic>
            <p:nvPicPr>
              <p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79461" y="604328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14:cNvPr>
              <p14:cNvContentPartPr/>
              <p14:nvPr/>
            </p14:nvContentPartPr>
            <p14:xfrm>
              <a:off x="10198781" y="6082520"/>
              <a:ext cx="91440" cy="285480"/>
            </p14:xfrm>
          </p:contentPart>
        </mc:Choice>
        <mc:Fallback xmlns="">
          <p:pic>
            <p:nvPicPr>
              <p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192661" y="607640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14:cNvPr>
              <p14:cNvContentPartPr/>
              <p14:nvPr/>
            </p14:nvContentPartPr>
            <p14:xfrm>
              <a:off x="9609204" y="6427691"/>
              <a:ext cx="164160" cy="27828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03084" y="642157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14:cNvPr>
              <p14:cNvContentPartPr/>
              <p14:nvPr/>
            </p14:nvContentPartPr>
            <p14:xfrm>
              <a:off x="9813684" y="6450371"/>
              <a:ext cx="104760" cy="22644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07564" y="644425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14:cNvPr>
              <p14:cNvContentPartPr/>
              <p14:nvPr/>
            </p14:nvContentPartPr>
            <p14:xfrm>
              <a:off x="10265484" y="6428411"/>
              <a:ext cx="135000" cy="20952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59364" y="642229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14:cNvPr>
              <p14:cNvContentPartPr/>
              <p14:nvPr/>
            </p14:nvContentPartPr>
            <p14:xfrm>
              <a:off x="10464204" y="6470531"/>
              <a:ext cx="133200" cy="136800"/>
            </p14:xfrm>
          </p:contentPart>
        </mc:Choice>
        <mc:Fallback xmlns="">
          <p:pic>
            <p:nvPicPr>
              <p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58084" y="646441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14:cNvPr>
              <p14:cNvContentPartPr/>
              <p14:nvPr/>
            </p14:nvContentPartPr>
            <p14:xfrm>
              <a:off x="10144164" y="6346691"/>
              <a:ext cx="608400" cy="3801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38044" y="634057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14:cNvPr>
              <p14:cNvContentPartPr/>
              <p14:nvPr/>
            </p14:nvContentPartPr>
            <p14:xfrm>
              <a:off x="9494364" y="6284411"/>
              <a:ext cx="585360" cy="52092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88244" y="627829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14:cNvPr>
              <p14:cNvContentPartPr/>
              <p14:nvPr/>
            </p14:nvContentPartPr>
            <p14:xfrm>
              <a:off x="9902964" y="5812811"/>
              <a:ext cx="142560" cy="20952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96844" y="580669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14:cNvPr>
              <p14:cNvContentPartPr/>
              <p14:nvPr/>
            </p14:nvContentPartPr>
            <p14:xfrm>
              <a:off x="10046964" y="5833331"/>
              <a:ext cx="90000" cy="200160"/>
            </p14:xfrm>
          </p:contentPart>
        </mc:Choice>
        <mc:Fallback xmlns="">
          <p:pic>
            <p:nvPicPr>
              <p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40844" y="582721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14:cNvPr>
              <p14:cNvContentPartPr/>
              <p14:nvPr/>
            </p14:nvContentPartPr>
            <p14:xfrm>
              <a:off x="9846804" y="5744411"/>
              <a:ext cx="421920" cy="35172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40684" y="573829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14:cNvPr>
              <p14:cNvContentPartPr/>
              <p14:nvPr/>
            </p14:nvContentPartPr>
            <p14:xfrm>
              <a:off x="8114594" y="5204224"/>
              <a:ext cx="221760" cy="24444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08474" y="5198104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14:cNvPr>
              <p14:cNvContentPartPr/>
              <p14:nvPr/>
            </p14:nvContentPartPr>
            <p14:xfrm>
              <a:off x="9232034" y="5127904"/>
              <a:ext cx="138600" cy="179640"/>
            </p14:xfrm>
          </p:contentPart>
        </mc:Choice>
        <mc:Fallback xmlns="">
          <p:pic>
            <p:nvPicPr>
              <p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225914" y="5121784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14:cNvPr>
              <p14:cNvContentPartPr/>
              <p14:nvPr/>
            </p14:nvContentPartPr>
            <p14:xfrm>
              <a:off x="9448394" y="5139064"/>
              <a:ext cx="12240" cy="13104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442274" y="5132944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14:cNvPr>
              <p14:cNvContentPartPr/>
              <p14:nvPr/>
            </p14:nvContentPartPr>
            <p14:xfrm>
              <a:off x="9160754" y="4969504"/>
              <a:ext cx="497880" cy="447480"/>
            </p14:xfrm>
          </p:contentPart>
        </mc:Choice>
        <mc:Fallback xmlns="">
          <p:pic>
            <p:nvPicPr>
              <p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154634" y="4963384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14:cNvPr>
              <p14:cNvContentPartPr/>
              <p14:nvPr/>
            </p14:nvContentPartPr>
            <p14:xfrm>
              <a:off x="8037554" y="5050144"/>
              <a:ext cx="509400" cy="509400"/>
            </p14:xfrm>
          </p:contentPart>
        </mc:Choice>
        <mc:Fallback xmlns="">
          <p:pic>
            <p:nvPicPr>
              <p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031434" y="5044024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ABDD902-0897-7365-27DD-58AD3786A69C}"/>
              </a:ext>
            </a:extLst>
          </p:cNvPr>
          <p:cNvGrpSpPr/>
          <p:nvPr/>
        </p:nvGrpSpPr>
        <p:grpSpPr>
          <a:xfrm>
            <a:off x="10393781" y="6720033"/>
            <a:ext cx="923400" cy="1103760"/>
            <a:chOff x="10393781" y="6720033"/>
            <a:chExt cx="92340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14:cNvPr>
                <p14:cNvContentPartPr/>
                <p14:nvPr/>
              </p14:nvContentPartPr>
              <p14:xfrm>
                <a:off x="10480181" y="6995073"/>
                <a:ext cx="137880" cy="15732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74061" y="6988953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14:cNvPr>
                <p14:cNvContentPartPr/>
                <p14:nvPr/>
              </p14:nvContentPartPr>
              <p14:xfrm>
                <a:off x="10742981" y="7006593"/>
                <a:ext cx="20160" cy="142560"/>
              </p14:xfrm>
            </p:contentPart>
          </mc:Choice>
          <mc:Fallback xmlns=""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36861" y="700047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14:cNvPr>
                <p14:cNvContentPartPr/>
                <p14:nvPr/>
              </p14:nvContentPartPr>
              <p14:xfrm>
                <a:off x="10924421" y="7503753"/>
                <a:ext cx="117720" cy="1749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18301" y="7497633"/>
                  <a:ext cx="129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14:cNvPr>
                <p14:cNvContentPartPr/>
                <p14:nvPr/>
              </p14:nvContentPartPr>
              <p14:xfrm>
                <a:off x="11103341" y="7545153"/>
                <a:ext cx="120240" cy="1360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097221" y="7539033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14:cNvPr>
                <p14:cNvContentPartPr/>
                <p14:nvPr/>
              </p14:nvContentPartPr>
              <p14:xfrm>
                <a:off x="10851341" y="7454433"/>
                <a:ext cx="465840" cy="36936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45221" y="7448313"/>
                  <a:ext cx="478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14:cNvPr>
                <p14:cNvContentPartPr/>
                <p14:nvPr/>
              </p14:nvContentPartPr>
              <p14:xfrm>
                <a:off x="10393781" y="6915513"/>
                <a:ext cx="526680" cy="3891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87661" y="6909393"/>
                  <a:ext cx="538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14:cNvPr>
                <p14:cNvContentPartPr/>
                <p14:nvPr/>
              </p14:nvContentPartPr>
              <p14:xfrm>
                <a:off x="10478741" y="6720033"/>
                <a:ext cx="135000" cy="1857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72621" y="6713913"/>
                  <a:ext cx="147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14:cNvPr>
                <p14:cNvContentPartPr/>
                <p14:nvPr/>
              </p14:nvContentPartPr>
              <p14:xfrm>
                <a:off x="10807061" y="7238073"/>
                <a:ext cx="163440" cy="23400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800941" y="7231953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uppo 594">
            <a:extLst>
              <a:ext uri="{FF2B5EF4-FFF2-40B4-BE49-F238E27FC236}">
                <a16:creationId xmlns:a16="http://schemas.microsoft.com/office/drawing/2014/main" id="{FB3CB092-5211-B2DC-6DB6-D6223E2E1621}"/>
              </a:ext>
            </a:extLst>
          </p:cNvPr>
          <p:cNvGrpSpPr/>
          <p:nvPr/>
        </p:nvGrpSpPr>
        <p:grpSpPr>
          <a:xfrm>
            <a:off x="9871061" y="4505673"/>
            <a:ext cx="726480" cy="188640"/>
            <a:chOff x="9871061" y="4505673"/>
            <a:chExt cx="72648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14:cNvPr>
                <p14:cNvContentPartPr/>
                <p14:nvPr/>
              </p14:nvContentPartPr>
              <p14:xfrm>
                <a:off x="9871061" y="4505673"/>
                <a:ext cx="145080" cy="1447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64941" y="4499553"/>
                  <a:ext cx="15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14:cNvPr>
                <p14:cNvContentPartPr/>
                <p14:nvPr/>
              </p14:nvContentPartPr>
              <p14:xfrm>
                <a:off x="10037381" y="4594233"/>
                <a:ext cx="101160" cy="10008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031261" y="4588113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14:cNvPr>
                <p14:cNvContentPartPr/>
                <p14:nvPr/>
              </p14:nvContentPartPr>
              <p14:xfrm>
                <a:off x="10158701" y="4570473"/>
                <a:ext cx="70920" cy="9072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52581" y="4564353"/>
                  <a:ext cx="83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14:cNvPr>
                <p14:cNvContentPartPr/>
                <p14:nvPr/>
              </p14:nvContentPartPr>
              <p14:xfrm>
                <a:off x="10269581" y="4594233"/>
                <a:ext cx="108000" cy="9036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63461" y="4588113"/>
                  <a:ext cx="120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14:cNvPr>
                <p14:cNvContentPartPr/>
                <p14:nvPr/>
              </p14:nvContentPartPr>
              <p14:xfrm>
                <a:off x="10468301" y="4527993"/>
                <a:ext cx="129240" cy="14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62181" y="4521873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B62EE9BF-1078-75E3-6918-B70A59D68CE6}"/>
              </a:ext>
            </a:extLst>
          </p:cNvPr>
          <p:cNvGrpSpPr/>
          <p:nvPr/>
        </p:nvGrpSpPr>
        <p:grpSpPr>
          <a:xfrm>
            <a:off x="10708083" y="5805633"/>
            <a:ext cx="484200" cy="133200"/>
            <a:chOff x="10708083" y="5805633"/>
            <a:chExt cx="4842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14:cNvPr>
                <p14:cNvContentPartPr/>
                <p14:nvPr/>
              </p14:nvContentPartPr>
              <p14:xfrm>
                <a:off x="10708083" y="5861433"/>
                <a:ext cx="253440" cy="2412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01963" y="5855313"/>
                  <a:ext cx="265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14:cNvPr>
                <p14:cNvContentPartPr/>
                <p14:nvPr/>
              </p14:nvContentPartPr>
              <p14:xfrm>
                <a:off x="11038923" y="5805633"/>
                <a:ext cx="153360" cy="13320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032803" y="5799513"/>
                  <a:ext cx="1656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14:cNvPr>
              <p14:cNvContentPartPr/>
              <p14:nvPr/>
            </p14:nvContentPartPr>
            <p14:xfrm>
              <a:off x="11352517" y="5889153"/>
              <a:ext cx="150480" cy="2235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6397" y="588303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14:cNvPr>
              <p14:cNvContentPartPr/>
              <p14:nvPr/>
            </p14:nvContentPartPr>
            <p14:xfrm>
              <a:off x="11237677" y="5820033"/>
              <a:ext cx="388800" cy="38016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1557" y="581391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14:cNvPr>
              <p14:cNvContentPartPr/>
              <p14:nvPr/>
            </p14:nvContentPartPr>
            <p14:xfrm>
              <a:off x="12362677" y="4645353"/>
              <a:ext cx="18360" cy="190800"/>
            </p14:xfrm>
          </p:contentPart>
        </mc:Choice>
        <mc:Fallback xmlns="">
          <p:pic>
            <p:nvPicPr>
              <p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6557" y="463923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14:cNvPr>
              <p14:cNvContentPartPr/>
              <p14:nvPr/>
            </p14:nvContentPartPr>
            <p14:xfrm>
              <a:off x="12450877" y="4644633"/>
              <a:ext cx="107280" cy="190440"/>
            </p14:xfrm>
          </p:contentPart>
        </mc:Choice>
        <mc:Fallback xmlns="">
          <p:pic>
            <p:nvPicPr>
              <p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44757" y="463851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14:cNvPr>
              <p14:cNvContentPartPr/>
              <p14:nvPr/>
            </p14:nvContentPartPr>
            <p14:xfrm>
              <a:off x="12252517" y="4527993"/>
              <a:ext cx="486000" cy="449280"/>
            </p14:xfrm>
          </p:contentPart>
        </mc:Choice>
        <mc:Fallback xmlns="">
          <p:pic>
            <p:nvPicPr>
              <p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46397" y="452187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14:cNvPr>
              <p14:cNvContentPartPr/>
              <p14:nvPr/>
            </p14:nvContentPartPr>
            <p14:xfrm>
              <a:off x="11514517" y="5711313"/>
              <a:ext cx="177840" cy="17964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08397" y="570519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14:cNvPr>
              <p14:cNvContentPartPr/>
              <p14:nvPr/>
            </p14:nvContentPartPr>
            <p14:xfrm>
              <a:off x="12065317" y="4929033"/>
              <a:ext cx="252720" cy="3229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59197" y="492291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14:cNvPr>
              <p14:cNvContentPartPr/>
              <p14:nvPr/>
            </p14:nvContentPartPr>
            <p14:xfrm>
              <a:off x="12616117" y="4876833"/>
              <a:ext cx="309960" cy="253080"/>
            </p14:xfrm>
          </p:contentPart>
        </mc:Choice>
        <mc:Fallback xmlns=""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609997" y="487071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14:cNvPr>
              <p14:cNvContentPartPr/>
              <p14:nvPr/>
            </p14:nvContentPartPr>
            <p14:xfrm>
              <a:off x="12917077" y="5571273"/>
              <a:ext cx="42120" cy="222840"/>
            </p14:xfrm>
          </p:contentPart>
        </mc:Choice>
        <mc:Fallback xmlns=""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10957" y="556515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14:cNvPr>
              <p14:cNvContentPartPr/>
              <p14:nvPr/>
            </p14:nvContentPartPr>
            <p14:xfrm>
              <a:off x="12803677" y="5956833"/>
              <a:ext cx="15480" cy="149040"/>
            </p14:xfrm>
          </p:contentPart>
        </mc:Choice>
        <mc:Fallback xmlns=""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97557" y="595071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14:cNvPr>
              <p14:cNvContentPartPr/>
              <p14:nvPr/>
            </p14:nvContentPartPr>
            <p14:xfrm>
              <a:off x="12913477" y="5966553"/>
              <a:ext cx="95400" cy="20952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07357" y="596043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14:cNvPr>
              <p14:cNvContentPartPr/>
              <p14:nvPr/>
            </p14:nvContentPartPr>
            <p14:xfrm>
              <a:off x="12968917" y="6099753"/>
              <a:ext cx="86400" cy="360"/>
            </p14:xfrm>
          </p:contentPart>
        </mc:Choice>
        <mc:Fallback xmlns="">
          <p:pic>
            <p:nvPicPr>
              <p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962797" y="609363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14:cNvPr>
              <p14:cNvContentPartPr/>
              <p14:nvPr/>
            </p14:nvContentPartPr>
            <p14:xfrm>
              <a:off x="13112197" y="5582073"/>
              <a:ext cx="378000" cy="362520"/>
            </p14:xfrm>
          </p:contentPart>
        </mc:Choice>
        <mc:Fallback xmlns="">
          <p:pic>
            <p:nvPicPr>
              <p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06077" y="557595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14:cNvPr>
              <p14:cNvContentPartPr/>
              <p14:nvPr/>
            </p14:nvContentPartPr>
            <p14:xfrm>
              <a:off x="12725917" y="5778633"/>
              <a:ext cx="431280" cy="455040"/>
            </p14:xfrm>
          </p:contentPart>
        </mc:Choice>
        <mc:Fallback xmlns="">
          <p:pic>
            <p:nvPicPr>
              <p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9797" y="577251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14:cNvPr>
              <p14:cNvContentPartPr/>
              <p14:nvPr/>
            </p14:nvContentPartPr>
            <p14:xfrm>
              <a:off x="12076477" y="5956833"/>
              <a:ext cx="33840" cy="210600"/>
            </p14:xfrm>
          </p:contentPart>
        </mc:Choice>
        <mc:Fallback xmlns="">
          <p:pic>
            <p:nvPicPr>
              <p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70357" y="595071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14:cNvPr>
              <p14:cNvContentPartPr/>
              <p14:nvPr/>
            </p14:nvContentPartPr>
            <p14:xfrm>
              <a:off x="12187357" y="6022353"/>
              <a:ext cx="110880" cy="153720"/>
            </p14:xfrm>
          </p:contentPart>
        </mc:Choice>
        <mc:Fallback xmlns="">
          <p:pic>
            <p:nvPicPr>
              <p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181237" y="601623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14:cNvPr>
              <p14:cNvContentPartPr/>
              <p14:nvPr/>
            </p14:nvContentPartPr>
            <p14:xfrm>
              <a:off x="11999797" y="5843793"/>
              <a:ext cx="365040" cy="403920"/>
            </p14:xfrm>
          </p:contentPart>
        </mc:Choice>
        <mc:Fallback xmlns="">
          <p:pic>
            <p:nvPicPr>
              <p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993677" y="583767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14:cNvPr>
              <p14:cNvContentPartPr/>
              <p14:nvPr/>
            </p14:nvContentPartPr>
            <p14:xfrm>
              <a:off x="12010237" y="5681073"/>
              <a:ext cx="177120" cy="181800"/>
            </p14:xfrm>
          </p:contentPart>
        </mc:Choice>
        <mc:Fallback xmlns="">
          <p:pic>
            <p:nvPicPr>
              <p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004117" y="567495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14:cNvPr>
              <p14:cNvContentPartPr/>
              <p14:nvPr/>
            </p14:nvContentPartPr>
            <p14:xfrm>
              <a:off x="11941185" y="6257645"/>
              <a:ext cx="203760" cy="263160"/>
            </p14:xfrm>
          </p:contentPart>
        </mc:Choice>
        <mc:Fallback xmlns=""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935065" y="625152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14:cNvPr>
              <p14:cNvContentPartPr/>
              <p14:nvPr/>
            </p14:nvContentPartPr>
            <p14:xfrm>
              <a:off x="11734185" y="6539525"/>
              <a:ext cx="138600" cy="319320"/>
            </p14:xfrm>
          </p:contentPart>
        </mc:Choice>
        <mc:Fallback xmlns=""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28065" y="653340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14:cNvPr>
              <p14:cNvContentPartPr/>
              <p14:nvPr/>
            </p14:nvContentPartPr>
            <p14:xfrm>
              <a:off x="11749305" y="6692165"/>
              <a:ext cx="96480" cy="13680"/>
            </p14:xfrm>
          </p:contentPart>
        </mc:Choice>
        <mc:Fallback xmlns="">
          <p:pic>
            <p:nvPicPr>
              <p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743185" y="668604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14:cNvPr>
              <p14:cNvContentPartPr/>
              <p14:nvPr/>
            </p14:nvContentPartPr>
            <p14:xfrm>
              <a:off x="11538705" y="6462125"/>
              <a:ext cx="541440" cy="442800"/>
            </p14:xfrm>
          </p:contentPart>
        </mc:Choice>
        <mc:Fallback xmlns=""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32585" y="6456005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14:cNvPr>
              <p14:cNvContentPartPr/>
              <p14:nvPr/>
            </p14:nvContentPartPr>
            <p14:xfrm>
              <a:off x="13506231" y="6180393"/>
              <a:ext cx="126360" cy="190800"/>
            </p14:xfrm>
          </p:contentPart>
        </mc:Choice>
        <mc:Fallback xmlns="">
          <p:pic>
            <p:nvPicPr>
              <p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500111" y="6174273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14:cNvPr>
              <p14:cNvContentPartPr/>
              <p14:nvPr/>
            </p14:nvContentPartPr>
            <p14:xfrm>
              <a:off x="13819431" y="6213513"/>
              <a:ext cx="91440" cy="285480"/>
            </p14:xfrm>
          </p:contentPart>
        </mc:Choice>
        <mc:Fallback xmlns="">
          <p:pic>
            <p:nvPicPr>
              <p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813311" y="6207393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14:cNvPr>
              <p14:cNvContentPartPr/>
              <p14:nvPr/>
            </p14:nvContentPartPr>
            <p14:xfrm>
              <a:off x="13229854" y="6558684"/>
              <a:ext cx="164160" cy="278280"/>
            </p14:xfrm>
          </p:contentPart>
        </mc:Choice>
        <mc:Fallback xmlns="">
          <p:pic>
            <p:nvPicPr>
              <p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223734" y="6552564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14:cNvPr>
              <p14:cNvContentPartPr/>
              <p14:nvPr/>
            </p14:nvContentPartPr>
            <p14:xfrm>
              <a:off x="13434334" y="6581364"/>
              <a:ext cx="104760" cy="226440"/>
            </p14:xfrm>
          </p:contentPart>
        </mc:Choice>
        <mc:Fallback xmlns="">
          <p:pic>
            <p:nvPicPr>
              <p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428214" y="6575244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14:cNvPr>
              <p14:cNvContentPartPr/>
              <p14:nvPr/>
            </p14:nvContentPartPr>
            <p14:xfrm>
              <a:off x="13764814" y="6477684"/>
              <a:ext cx="608400" cy="380160"/>
            </p14:xfrm>
          </p:contentPart>
        </mc:Choice>
        <mc:Fallback xmlns="">
          <p:pic>
            <p:nvPicPr>
              <p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758694" y="6471564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14:cNvPr>
              <p14:cNvContentPartPr/>
              <p14:nvPr/>
            </p14:nvContentPartPr>
            <p14:xfrm>
              <a:off x="13115014" y="6415404"/>
              <a:ext cx="585360" cy="520920"/>
            </p14:xfrm>
          </p:contentPart>
        </mc:Choice>
        <mc:Fallback xmlns="">
          <p:pic>
            <p:nvPicPr>
              <p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108894" y="6409284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14:cNvPr>
              <p14:cNvContentPartPr/>
              <p14:nvPr/>
            </p14:nvContentPartPr>
            <p14:xfrm>
              <a:off x="13523614" y="5943804"/>
              <a:ext cx="142560" cy="209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3517494" y="5937684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14:cNvPr>
              <p14:cNvContentPartPr/>
              <p14:nvPr/>
            </p14:nvContentPartPr>
            <p14:xfrm>
              <a:off x="13667614" y="5964324"/>
              <a:ext cx="90000" cy="200160"/>
            </p14:xfrm>
          </p:contentPart>
        </mc:Choice>
        <mc:Fallback xmlns="">
          <p:pic>
            <p:nvPicPr>
              <p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3661494" y="5958204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14:cNvPr>
              <p14:cNvContentPartPr/>
              <p14:nvPr/>
            </p14:nvContentPartPr>
            <p14:xfrm>
              <a:off x="13467454" y="5875404"/>
              <a:ext cx="421920" cy="351720"/>
            </p14:xfrm>
          </p:contentPart>
        </mc:Choice>
        <mc:Fallback xmlns="">
          <p:pic>
            <p:nvPicPr>
              <p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3461334" y="5869284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14:cNvPr>
              <p14:cNvContentPartPr/>
              <p14:nvPr/>
            </p14:nvContentPartPr>
            <p14:xfrm>
              <a:off x="11735244" y="5335217"/>
              <a:ext cx="221760" cy="244440"/>
            </p14:xfrm>
          </p:contentPart>
        </mc:Choice>
        <mc:Fallback xmlns="">
          <p:pic>
            <p:nvPicPr>
              <p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729124" y="5329097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14:cNvPr>
              <p14:cNvContentPartPr/>
              <p14:nvPr/>
            </p14:nvContentPartPr>
            <p14:xfrm>
              <a:off x="12852684" y="5258897"/>
              <a:ext cx="138600" cy="179640"/>
            </p14:xfrm>
          </p:contentPart>
        </mc:Choice>
        <mc:Fallback xmlns="">
          <p:pic>
            <p:nvPicPr>
              <p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846564" y="5252777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14:cNvPr>
              <p14:cNvContentPartPr/>
              <p14:nvPr/>
            </p14:nvContentPartPr>
            <p14:xfrm>
              <a:off x="13069044" y="5270057"/>
              <a:ext cx="12240" cy="13104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062924" y="5263937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14:cNvPr>
              <p14:cNvContentPartPr/>
              <p14:nvPr/>
            </p14:nvContentPartPr>
            <p14:xfrm>
              <a:off x="12781404" y="5100497"/>
              <a:ext cx="497880" cy="447480"/>
            </p14:xfrm>
          </p:contentPart>
        </mc:Choice>
        <mc:Fallback xmlns="">
          <p:pic>
            <p:nvPicPr>
              <p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775284" y="5094377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14:cNvPr>
              <p14:cNvContentPartPr/>
              <p14:nvPr/>
            </p14:nvContentPartPr>
            <p14:xfrm>
              <a:off x="11658204" y="5181137"/>
              <a:ext cx="509400" cy="509400"/>
            </p14:xfrm>
          </p:contentPart>
        </mc:Choice>
        <mc:Fallback xmlns="">
          <p:pic>
            <p:nvPicPr>
              <p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652084" y="5175017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A0749537-FDFD-3D05-8978-5E9853192117}"/>
              </a:ext>
            </a:extLst>
          </p:cNvPr>
          <p:cNvGrpSpPr/>
          <p:nvPr/>
        </p:nvGrpSpPr>
        <p:grpSpPr>
          <a:xfrm>
            <a:off x="13811643" y="6588993"/>
            <a:ext cx="480240" cy="502920"/>
            <a:chOff x="13811643" y="6588993"/>
            <a:chExt cx="4802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14:cNvPr>
                <p14:cNvContentPartPr/>
                <p14:nvPr/>
              </p14:nvContentPartPr>
              <p14:xfrm>
                <a:off x="13914243" y="6588993"/>
                <a:ext cx="88200" cy="16344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08123" y="6582873"/>
                  <a:ext cx="10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14:cNvPr>
                <p14:cNvContentPartPr/>
                <p14:nvPr/>
              </p14:nvContentPartPr>
              <p14:xfrm>
                <a:off x="14090283" y="6642993"/>
                <a:ext cx="33840" cy="13140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4084163" y="6636873"/>
                  <a:ext cx="4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14:cNvPr>
                <p14:cNvContentPartPr/>
                <p14:nvPr/>
              </p14:nvContentPartPr>
              <p14:xfrm>
                <a:off x="13811643" y="6829113"/>
                <a:ext cx="113760" cy="21204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05523" y="6822993"/>
                  <a:ext cx="126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14:cNvPr>
                <p14:cNvContentPartPr/>
                <p14:nvPr/>
              </p14:nvContentPartPr>
              <p14:xfrm>
                <a:off x="14200443" y="6863313"/>
                <a:ext cx="91440" cy="22860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194323" y="6857193"/>
                  <a:ext cx="1036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97440033-D117-A451-FB7D-649CA071C057}"/>
              </a:ext>
            </a:extLst>
          </p:cNvPr>
          <p:cNvGrpSpPr/>
          <p:nvPr/>
        </p:nvGrpSpPr>
        <p:grpSpPr>
          <a:xfrm>
            <a:off x="13263363" y="6993273"/>
            <a:ext cx="1322280" cy="541800"/>
            <a:chOff x="13263363" y="6993273"/>
            <a:chExt cx="132228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14:cNvPr>
                <p14:cNvContentPartPr/>
                <p14:nvPr/>
              </p14:nvContentPartPr>
              <p14:xfrm>
                <a:off x="13500963" y="7135833"/>
                <a:ext cx="139680" cy="20196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3494843" y="7129713"/>
                  <a:ext cx="151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14:cNvPr>
                <p14:cNvContentPartPr/>
                <p14:nvPr/>
              </p14:nvContentPartPr>
              <p14:xfrm>
                <a:off x="13693923" y="7182273"/>
                <a:ext cx="167040" cy="12384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687803" y="7176153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14:cNvPr>
                <p14:cNvContentPartPr/>
                <p14:nvPr/>
              </p14:nvContentPartPr>
              <p14:xfrm>
                <a:off x="13263363" y="6993273"/>
                <a:ext cx="650520" cy="47844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257243" y="6987153"/>
                  <a:ext cx="66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14:cNvPr>
                <p14:cNvContentPartPr/>
                <p14:nvPr/>
              </p14:nvContentPartPr>
              <p14:xfrm>
                <a:off x="14205123" y="7215033"/>
                <a:ext cx="128880" cy="18288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199003" y="7208913"/>
                  <a:ext cx="14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14:cNvPr>
                <p14:cNvContentPartPr/>
                <p14:nvPr/>
              </p14:nvContentPartPr>
              <p14:xfrm>
                <a:off x="14356323" y="7238793"/>
                <a:ext cx="97920" cy="17712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350203" y="7232673"/>
                  <a:ext cx="11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14:cNvPr>
                <p14:cNvContentPartPr/>
                <p14:nvPr/>
              </p14:nvContentPartPr>
              <p14:xfrm>
                <a:off x="14078043" y="7105593"/>
                <a:ext cx="507600" cy="42948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071923" y="7099473"/>
                  <a:ext cx="51984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282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517792" y="654781"/>
            <a:ext cx="7315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Assunzione: possiamo sempre assumere di eliminare un nodo che ha al massimo un figlio. </a:t>
            </a:r>
          </a:p>
          <a:p>
            <a:endParaRPr lang="it-IT" dirty="0"/>
          </a:p>
          <a:p>
            <a:r>
              <a:rPr lang="it-IT" dirty="0"/>
              <a:t>Infatti se dobbiamo cancellare un nodo z con due figli, possiamo rimpiazzare la chiave di z con quella del suo successore y, e poi rimuovere y (che ha al più solo il figlio destro) dall’albero.</a:t>
            </a:r>
          </a:p>
          <a:p>
            <a:endParaRPr lang="it-IT" dirty="0"/>
          </a:p>
          <a:p>
            <a:r>
              <a:rPr lang="it-IT" dirty="0"/>
              <a:t>Sia z il nodo da cancellare, e siano </a:t>
            </a:r>
            <a:r>
              <a:rPr lang="it-IT" dirty="0">
                <a:solidFill>
                  <a:srgbClr val="FF0000"/>
                </a:solidFill>
              </a:rPr>
              <a:t>x</a:t>
            </a:r>
            <a:r>
              <a:rPr lang="it-IT" dirty="0"/>
              <a:t> e </a:t>
            </a:r>
            <a:r>
              <a:rPr lang="it-IT" dirty="0">
                <a:solidFill>
                  <a:srgbClr val="00B0F0"/>
                </a:solidFill>
              </a:rPr>
              <a:t>y</a:t>
            </a:r>
            <a:r>
              <a:rPr lang="it-IT" dirty="0"/>
              <a:t> il </a:t>
            </a:r>
            <a:r>
              <a:rPr lang="it-IT" dirty="0">
                <a:solidFill>
                  <a:srgbClr val="FF0000"/>
                </a:solidFill>
              </a:rPr>
              <a:t>figlio</a:t>
            </a:r>
            <a:r>
              <a:rPr lang="it-IT" dirty="0"/>
              <a:t> ed il </a:t>
            </a:r>
            <a:r>
              <a:rPr lang="it-IT" dirty="0">
                <a:solidFill>
                  <a:srgbClr val="00B0F0"/>
                </a:solidFill>
              </a:rPr>
              <a:t>padre</a:t>
            </a:r>
            <a:r>
              <a:rPr lang="it-IT" dirty="0"/>
              <a:t> di z. Per eliminare il nodo z eseguiamo i seguenti passi: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Rimuoviamo z collegando y con x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rosso allora y e x sono neri e terminiamo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nero (possibile violazione della proprietà 5)</a:t>
            </a:r>
          </a:p>
          <a:p>
            <a:pPr lvl="1"/>
            <a:r>
              <a:rPr lang="it-IT" dirty="0"/>
              <a:t>3.1 se x è rosso allora coloriamo x di nero</a:t>
            </a:r>
          </a:p>
          <a:p>
            <a:pPr lvl="1"/>
            <a:r>
              <a:rPr lang="it-IT" dirty="0"/>
              <a:t>3.2 se x è nero allora ricoloriamo y con un colore fittizio, detto “doppio” nero, che serve a ricordarci che abbiamo collassato due nodi neri in uno violando così la proprietà 5 </a:t>
            </a:r>
          </a:p>
          <a:p>
            <a:pPr lvl="1"/>
            <a:r>
              <a:rPr lang="it-IT" dirty="0"/>
              <a:t>3.3 Ripristiniamo eventuali violazioni della proprietà 5 </a:t>
            </a:r>
            <a:endParaRPr lang="en-US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956EDCB1-3A00-39EE-A09E-B46A2FED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92" y="2337186"/>
            <a:ext cx="6459344" cy="34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0" y="547667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Anche in questo caso la fase di ripristino delle proprietà violate tiene conto di una serie di casi: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ha almeno un figlio rosso. Distinguiamo due possibili </a:t>
            </a:r>
            <a:r>
              <a:rPr lang="it-IT" dirty="0" err="1"/>
              <a:t>sottocasi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1.1 il figlio rosso di w è un figlio destro (esterno)</a:t>
            </a:r>
          </a:p>
          <a:p>
            <a:pPr lvl="1"/>
            <a:r>
              <a:rPr lang="it-IT" dirty="0"/>
              <a:t>1.2 il figlio rosso di w è un figlio sinistro (interno)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nero ed entrambi i suoi figli sono neri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rosso</a:t>
            </a:r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5906417" y="3096262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030137" y="3742593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5906417" y="3944039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96578" y="4405704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1729649" y="3977090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14:cNvPr>
              <p14:cNvContentPartPr/>
              <p14:nvPr/>
            </p14:nvContentPartPr>
            <p14:xfrm>
              <a:off x="958923" y="3817713"/>
              <a:ext cx="462240" cy="28152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03" y="3811593"/>
                <a:ext cx="47448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64B062BF-A704-A3E8-83E3-79D407B20350}"/>
              </a:ext>
            </a:extLst>
          </p:cNvPr>
          <p:cNvGrpSpPr/>
          <p:nvPr/>
        </p:nvGrpSpPr>
        <p:grpSpPr>
          <a:xfrm>
            <a:off x="680643" y="4218753"/>
            <a:ext cx="498240" cy="387000"/>
            <a:chOff x="680643" y="4218753"/>
            <a:chExt cx="498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14:cNvPr>
                <p14:cNvContentPartPr/>
                <p14:nvPr/>
              </p14:nvContentPartPr>
              <p14:xfrm>
                <a:off x="858843" y="4307673"/>
                <a:ext cx="173880" cy="22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723" y="4301553"/>
                  <a:ext cx="186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14:cNvPr>
                <p14:cNvContentPartPr/>
                <p14:nvPr/>
              </p14:nvContentPartPr>
              <p14:xfrm>
                <a:off x="858843" y="4379673"/>
                <a:ext cx="137880" cy="381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723" y="4373553"/>
                  <a:ext cx="150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14:cNvPr>
                <p14:cNvContentPartPr/>
                <p14:nvPr/>
              </p14:nvContentPartPr>
              <p14:xfrm>
                <a:off x="680643" y="4218753"/>
                <a:ext cx="498240" cy="387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4523" y="4212633"/>
                  <a:ext cx="51048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B22D972-5521-CCD0-15E1-117EA9E673DA}"/>
              </a:ext>
            </a:extLst>
          </p:cNvPr>
          <p:cNvGrpSpPr/>
          <p:nvPr/>
        </p:nvGrpSpPr>
        <p:grpSpPr>
          <a:xfrm>
            <a:off x="428643" y="4584873"/>
            <a:ext cx="1123920" cy="1332360"/>
            <a:chOff x="428643" y="4584873"/>
            <a:chExt cx="112392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14:cNvPr>
                <p14:cNvContentPartPr/>
                <p14:nvPr/>
              </p14:nvContentPartPr>
              <p14:xfrm>
                <a:off x="528723" y="4924353"/>
                <a:ext cx="230040" cy="1357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2603" y="4918233"/>
                  <a:ext cx="242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14:cNvPr>
                <p14:cNvContentPartPr/>
                <p14:nvPr/>
              </p14:nvContentPartPr>
              <p14:xfrm>
                <a:off x="528723" y="4893033"/>
                <a:ext cx="154800" cy="2631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2603" y="4886913"/>
                  <a:ext cx="16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14:cNvPr>
                <p14:cNvContentPartPr/>
                <p14:nvPr/>
              </p14:nvContentPartPr>
              <p14:xfrm>
                <a:off x="428643" y="4785753"/>
                <a:ext cx="410760" cy="3931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2523" y="4779633"/>
                  <a:ext cx="423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14:cNvPr>
                <p14:cNvContentPartPr/>
                <p14:nvPr/>
              </p14:nvContentPartPr>
              <p14:xfrm>
                <a:off x="749043" y="4584873"/>
                <a:ext cx="112320" cy="2415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923" y="4578753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14:cNvPr>
                <p14:cNvContentPartPr/>
                <p14:nvPr/>
              </p14:nvContentPartPr>
              <p14:xfrm>
                <a:off x="1079523" y="4781073"/>
                <a:ext cx="55800" cy="2304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403" y="4774953"/>
                  <a:ext cx="6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14:cNvPr>
                <p14:cNvContentPartPr/>
                <p14:nvPr/>
              </p14:nvContentPartPr>
              <p14:xfrm>
                <a:off x="1068363" y="5012553"/>
                <a:ext cx="164880" cy="95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2243" y="5006433"/>
                  <a:ext cx="17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14:cNvPr>
                <p14:cNvContentPartPr/>
                <p14:nvPr/>
              </p14:nvContentPartPr>
              <p14:xfrm>
                <a:off x="1264203" y="5207673"/>
                <a:ext cx="207720" cy="187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58083" y="5201553"/>
                  <a:ext cx="21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14:cNvPr>
                <p14:cNvContentPartPr/>
                <p14:nvPr/>
              </p14:nvContentPartPr>
              <p14:xfrm>
                <a:off x="1200843" y="5462913"/>
                <a:ext cx="77400" cy="122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4723" y="5456793"/>
                  <a:ext cx="8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14:cNvPr>
                <p14:cNvContentPartPr/>
                <p14:nvPr/>
              </p14:nvContentPartPr>
              <p14:xfrm>
                <a:off x="1068363" y="5673513"/>
                <a:ext cx="192960" cy="150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2243" y="5667393"/>
                  <a:ext cx="20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14:cNvPr>
                <p14:cNvContentPartPr/>
                <p14:nvPr/>
              </p14:nvContentPartPr>
              <p14:xfrm>
                <a:off x="1123083" y="5672793"/>
                <a:ext cx="54360" cy="2102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963" y="5666673"/>
                  <a:ext cx="66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14:cNvPr>
                <p14:cNvContentPartPr/>
                <p14:nvPr/>
              </p14:nvContentPartPr>
              <p14:xfrm>
                <a:off x="968283" y="5562993"/>
                <a:ext cx="376920" cy="3542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2163" y="5556873"/>
                  <a:ext cx="389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14:cNvPr>
                <p14:cNvContentPartPr/>
                <p14:nvPr/>
              </p14:nvContentPartPr>
              <p14:xfrm>
                <a:off x="1167363" y="5110833"/>
                <a:ext cx="385200" cy="3646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1243" y="5104713"/>
                  <a:ext cx="397440" cy="3769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153857" y="4405704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657985" y="3528541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9761046" y="4405704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9970302" y="3945348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B3A76CCB-781C-CFF7-5B70-7E82E80BA95F}"/>
              </a:ext>
            </a:extLst>
          </p:cNvPr>
          <p:cNvGrpSpPr/>
          <p:nvPr/>
        </p:nvGrpSpPr>
        <p:grpSpPr>
          <a:xfrm>
            <a:off x="12546963" y="4649313"/>
            <a:ext cx="389520" cy="452520"/>
            <a:chOff x="12546963" y="4649313"/>
            <a:chExt cx="3895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14:cNvPr>
                <p14:cNvContentPartPr/>
                <p14:nvPr/>
              </p14:nvContentPartPr>
              <p14:xfrm>
                <a:off x="12727323" y="4770273"/>
                <a:ext cx="145800" cy="1897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21203" y="4764153"/>
                  <a:ext cx="15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14:cNvPr>
                <p14:cNvContentPartPr/>
                <p14:nvPr/>
              </p14:nvContentPartPr>
              <p14:xfrm>
                <a:off x="12680163" y="4879713"/>
                <a:ext cx="164520" cy="108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674043" y="4873593"/>
                  <a:ext cx="176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14:cNvPr>
                <p14:cNvContentPartPr/>
                <p14:nvPr/>
              </p14:nvContentPartPr>
              <p14:xfrm>
                <a:off x="12546963" y="4649313"/>
                <a:ext cx="389520" cy="4525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40843" y="4643193"/>
                  <a:ext cx="4017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B154D436-C048-0B2D-7A00-DF56146EEB6C}"/>
              </a:ext>
            </a:extLst>
          </p:cNvPr>
          <p:cNvGrpSpPr/>
          <p:nvPr/>
        </p:nvGrpSpPr>
        <p:grpSpPr>
          <a:xfrm>
            <a:off x="605763" y="3712593"/>
            <a:ext cx="917280" cy="918360"/>
            <a:chOff x="605763" y="3712593"/>
            <a:chExt cx="91728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14:cNvPr>
                <p14:cNvContentPartPr/>
                <p14:nvPr/>
              </p14:nvContentPartPr>
              <p14:xfrm>
                <a:off x="924003" y="3712593"/>
                <a:ext cx="599040" cy="4406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7883" y="3706473"/>
                  <a:ext cx="611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14:cNvPr>
                <p14:cNvContentPartPr/>
                <p14:nvPr/>
              </p14:nvContentPartPr>
              <p14:xfrm>
                <a:off x="1069803" y="4097793"/>
                <a:ext cx="61560" cy="1468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683" y="4091673"/>
                  <a:ext cx="7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14:cNvPr>
                <p14:cNvContentPartPr/>
                <p14:nvPr/>
              </p14:nvContentPartPr>
              <p14:xfrm>
                <a:off x="693603" y="4157913"/>
                <a:ext cx="570960" cy="47304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7483" y="4151793"/>
                  <a:ext cx="5832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14:cNvPr>
                <p14:cNvContentPartPr/>
                <p14:nvPr/>
              </p14:nvContentPartPr>
              <p14:xfrm>
                <a:off x="605763" y="4277073"/>
                <a:ext cx="573480" cy="3283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643" y="4270953"/>
                  <a:ext cx="58572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14729F0E-3AC2-930E-D726-AD37F04279E7}"/>
              </a:ext>
            </a:extLst>
          </p:cNvPr>
          <p:cNvGrpSpPr/>
          <p:nvPr/>
        </p:nvGrpSpPr>
        <p:grpSpPr>
          <a:xfrm>
            <a:off x="12834603" y="3491913"/>
            <a:ext cx="877320" cy="1202040"/>
            <a:chOff x="12834603" y="3491913"/>
            <a:chExt cx="87732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14:cNvPr>
                <p14:cNvContentPartPr/>
                <p14:nvPr/>
              </p14:nvContentPartPr>
              <p14:xfrm>
                <a:off x="13208643" y="3536553"/>
                <a:ext cx="377640" cy="3430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202523" y="3530433"/>
                  <a:ext cx="389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14:cNvPr>
                <p14:cNvContentPartPr/>
                <p14:nvPr/>
              </p14:nvContentPartPr>
              <p14:xfrm>
                <a:off x="13011363" y="4139913"/>
                <a:ext cx="163800" cy="2894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005243" y="4133793"/>
                  <a:ext cx="176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14:cNvPr>
                <p14:cNvContentPartPr/>
                <p14:nvPr/>
              </p14:nvContentPartPr>
              <p14:xfrm>
                <a:off x="13043763" y="4318473"/>
                <a:ext cx="123120" cy="9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037643" y="4312353"/>
                  <a:ext cx="13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14:cNvPr>
                <p14:cNvContentPartPr/>
                <p14:nvPr/>
              </p14:nvContentPartPr>
              <p14:xfrm>
                <a:off x="12921723" y="4084473"/>
                <a:ext cx="355680" cy="46764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915603" y="4078353"/>
                  <a:ext cx="367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14:cNvPr>
                <p14:cNvContentPartPr/>
                <p14:nvPr/>
              </p14:nvContentPartPr>
              <p14:xfrm>
                <a:off x="13111083" y="3491913"/>
                <a:ext cx="594000" cy="51912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04963" y="3485793"/>
                  <a:ext cx="6062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14:cNvPr>
                <p14:cNvContentPartPr/>
                <p14:nvPr/>
              </p14:nvContentPartPr>
              <p14:xfrm>
                <a:off x="13153923" y="3974313"/>
                <a:ext cx="117360" cy="146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47803" y="3968193"/>
                  <a:ext cx="12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14:cNvPr>
                <p14:cNvContentPartPr/>
                <p14:nvPr/>
              </p14:nvContentPartPr>
              <p14:xfrm>
                <a:off x="12890763" y="4494513"/>
                <a:ext cx="115920" cy="1994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884643" y="4488393"/>
                  <a:ext cx="12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14:cNvPr>
                <p14:cNvContentPartPr/>
                <p14:nvPr/>
              </p14:nvContentPartPr>
              <p14:xfrm>
                <a:off x="12900483" y="4086993"/>
                <a:ext cx="432360" cy="4924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894363" y="4080873"/>
                  <a:ext cx="444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14:cNvPr>
                <p14:cNvContentPartPr/>
                <p14:nvPr/>
              </p14:nvContentPartPr>
              <p14:xfrm>
                <a:off x="12834603" y="4266633"/>
                <a:ext cx="362880" cy="191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828483" y="4260513"/>
                  <a:ext cx="375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14:cNvPr>
                <p14:cNvContentPartPr/>
                <p14:nvPr/>
              </p14:nvContentPartPr>
              <p14:xfrm>
                <a:off x="13385403" y="4362393"/>
                <a:ext cx="131400" cy="1152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79283" y="4356273"/>
                  <a:ext cx="143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14:cNvPr>
                <p14:cNvContentPartPr/>
                <p14:nvPr/>
              </p14:nvContentPartPr>
              <p14:xfrm>
                <a:off x="13602843" y="4274193"/>
                <a:ext cx="109080" cy="1400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596723" y="4268073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4B87CE4E-8DE6-3251-FE8F-B39F87EF8DC2}"/>
              </a:ext>
            </a:extLst>
          </p:cNvPr>
          <p:cNvGrpSpPr/>
          <p:nvPr/>
        </p:nvGrpSpPr>
        <p:grpSpPr>
          <a:xfrm>
            <a:off x="14056443" y="3556713"/>
            <a:ext cx="421200" cy="735480"/>
            <a:chOff x="14056443" y="3556713"/>
            <a:chExt cx="42120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14:cNvPr>
                <p14:cNvContentPartPr/>
                <p14:nvPr/>
              </p14:nvContentPartPr>
              <p14:xfrm>
                <a:off x="14136003" y="3641673"/>
                <a:ext cx="296640" cy="31500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129883" y="3635553"/>
                  <a:ext cx="308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14:cNvPr>
                <p14:cNvContentPartPr/>
                <p14:nvPr/>
              </p14:nvContentPartPr>
              <p14:xfrm>
                <a:off x="14056443" y="3556713"/>
                <a:ext cx="421200" cy="4737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050323" y="3550593"/>
                  <a:ext cx="433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14:cNvPr>
                <p14:cNvContentPartPr/>
                <p14:nvPr/>
              </p14:nvContentPartPr>
              <p14:xfrm>
                <a:off x="14108283" y="4031913"/>
                <a:ext cx="99000" cy="260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102163" y="4025793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1EE24AA3-782E-EFC8-4DBF-05D4BF34CE0D}"/>
              </a:ext>
            </a:extLst>
          </p:cNvPr>
          <p:cNvGrpSpPr/>
          <p:nvPr/>
        </p:nvGrpSpPr>
        <p:grpSpPr>
          <a:xfrm>
            <a:off x="13880043" y="4241073"/>
            <a:ext cx="553680" cy="475200"/>
            <a:chOff x="13880043" y="4241073"/>
            <a:chExt cx="5536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14:cNvPr>
                <p14:cNvContentPartPr/>
                <p14:nvPr/>
              </p14:nvContentPartPr>
              <p14:xfrm>
                <a:off x="13969323" y="4417473"/>
                <a:ext cx="245520" cy="1573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963203" y="4411353"/>
                  <a:ext cx="257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14:cNvPr>
                <p14:cNvContentPartPr/>
                <p14:nvPr/>
              </p14:nvContentPartPr>
              <p14:xfrm>
                <a:off x="14012883" y="4461393"/>
                <a:ext cx="120600" cy="1108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006763" y="4455273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14:cNvPr>
                <p14:cNvContentPartPr/>
                <p14:nvPr/>
              </p14:nvContentPartPr>
              <p14:xfrm>
                <a:off x="13880043" y="4241073"/>
                <a:ext cx="553680" cy="475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873923" y="4234953"/>
                  <a:ext cx="565920" cy="487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088353" y="4161705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5906418" y="5219920"/>
            <a:ext cx="2247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4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406408-965A-4617-B6C8-28C7E193E80C}"/>
              </a:ext>
            </a:extLst>
          </p:cNvPr>
          <p:cNvGrpSpPr/>
          <p:nvPr/>
        </p:nvGrpSpPr>
        <p:grpSpPr>
          <a:xfrm>
            <a:off x="3172923" y="5023353"/>
            <a:ext cx="576360" cy="272520"/>
            <a:chOff x="3172923" y="5023353"/>
            <a:chExt cx="5763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14:cNvPr>
                <p14:cNvContentPartPr/>
                <p14:nvPr/>
              </p14:nvContentPartPr>
              <p14:xfrm>
                <a:off x="3172923" y="5122713"/>
                <a:ext cx="329400" cy="223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6803" y="5116593"/>
                  <a:ext cx="341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14:cNvPr>
                <p14:cNvContentPartPr/>
                <p14:nvPr/>
              </p14:nvContentPartPr>
              <p14:xfrm>
                <a:off x="3602403" y="5023353"/>
                <a:ext cx="146880" cy="272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6283" y="5017233"/>
                  <a:ext cx="159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2BEBA77F-2B78-05CA-FE6B-C9E1E76777EF}"/>
              </a:ext>
            </a:extLst>
          </p:cNvPr>
          <p:cNvGrpSpPr/>
          <p:nvPr/>
        </p:nvGrpSpPr>
        <p:grpSpPr>
          <a:xfrm>
            <a:off x="5918643" y="5904633"/>
            <a:ext cx="537480" cy="353880"/>
            <a:chOff x="5918643" y="5904633"/>
            <a:chExt cx="53748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14:cNvPr>
                <p14:cNvContentPartPr/>
                <p14:nvPr/>
              </p14:nvContentPartPr>
              <p14:xfrm>
                <a:off x="6069843" y="5982033"/>
                <a:ext cx="54360" cy="2131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3723" y="5975913"/>
                  <a:ext cx="66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14:cNvPr>
                <p14:cNvContentPartPr/>
                <p14:nvPr/>
              </p14:nvContentPartPr>
              <p14:xfrm>
                <a:off x="6158043" y="5991753"/>
                <a:ext cx="167400" cy="2026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1923" y="5985633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14:cNvPr>
                <p14:cNvContentPartPr/>
                <p14:nvPr/>
              </p14:nvContentPartPr>
              <p14:xfrm>
                <a:off x="5918643" y="5904633"/>
                <a:ext cx="537480" cy="3538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523" y="5898513"/>
                  <a:ext cx="54972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F981644-D013-D466-1524-43CA92094FEC}"/>
              </a:ext>
            </a:extLst>
          </p:cNvPr>
          <p:cNvGrpSpPr/>
          <p:nvPr/>
        </p:nvGrpSpPr>
        <p:grpSpPr>
          <a:xfrm>
            <a:off x="4037643" y="4615833"/>
            <a:ext cx="1955520" cy="1664280"/>
            <a:chOff x="4037643" y="4615833"/>
            <a:chExt cx="1955520" cy="16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14:cNvPr>
                <p14:cNvContentPartPr/>
                <p14:nvPr/>
              </p14:nvContentPartPr>
              <p14:xfrm>
                <a:off x="4746843" y="4711953"/>
                <a:ext cx="126360" cy="22284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0723" y="4705833"/>
                  <a:ext cx="138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14:cNvPr>
                <p14:cNvContentPartPr/>
                <p14:nvPr/>
              </p14:nvContentPartPr>
              <p14:xfrm>
                <a:off x="4956003" y="4770633"/>
                <a:ext cx="155880" cy="15552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883" y="4764513"/>
                  <a:ext cx="16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14:cNvPr>
                <p14:cNvContentPartPr/>
                <p14:nvPr/>
              </p14:nvContentPartPr>
              <p14:xfrm>
                <a:off x="5188923" y="5122713"/>
                <a:ext cx="161640" cy="13032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2803" y="5116593"/>
                  <a:ext cx="17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14:cNvPr>
                <p14:cNvContentPartPr/>
                <p14:nvPr/>
              </p14:nvContentPartPr>
              <p14:xfrm>
                <a:off x="5497083" y="5398113"/>
                <a:ext cx="52200" cy="1353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90963" y="5391993"/>
                  <a:ext cx="6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14:cNvPr>
                <p14:cNvContentPartPr/>
                <p14:nvPr/>
              </p14:nvContentPartPr>
              <p14:xfrm>
                <a:off x="5585283" y="5420793"/>
                <a:ext cx="154800" cy="1533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79163" y="5414673"/>
                  <a:ext cx="167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14:cNvPr>
                <p14:cNvContentPartPr/>
                <p14:nvPr/>
              </p14:nvContentPartPr>
              <p14:xfrm>
                <a:off x="5426883" y="5662353"/>
                <a:ext cx="103680" cy="2239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20763" y="5656233"/>
                  <a:ext cx="115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14:cNvPr>
                <p14:cNvContentPartPr/>
                <p14:nvPr/>
              </p14:nvContentPartPr>
              <p14:xfrm>
                <a:off x="5783643" y="5673513"/>
                <a:ext cx="209520" cy="1983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77523" y="5667393"/>
                  <a:ext cx="22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14:cNvPr>
                <p14:cNvContentPartPr/>
                <p14:nvPr/>
              </p14:nvContentPartPr>
              <p14:xfrm>
                <a:off x="4556763" y="5045313"/>
                <a:ext cx="191880" cy="2815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50643" y="5039193"/>
                  <a:ext cx="204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14:cNvPr>
                <p14:cNvContentPartPr/>
                <p14:nvPr/>
              </p14:nvContentPartPr>
              <p14:xfrm>
                <a:off x="4395123" y="5484153"/>
                <a:ext cx="142560" cy="2354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89003" y="5478033"/>
                  <a:ext cx="154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14:cNvPr>
                <p14:cNvContentPartPr/>
                <p14:nvPr/>
              </p14:nvContentPartPr>
              <p14:xfrm>
                <a:off x="4251483" y="5430873"/>
                <a:ext cx="432360" cy="3621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5363" y="5424753"/>
                  <a:ext cx="4446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14:cNvPr>
                <p14:cNvContentPartPr/>
                <p14:nvPr/>
              </p14:nvContentPartPr>
              <p14:xfrm>
                <a:off x="4151043" y="5353833"/>
                <a:ext cx="641520" cy="519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44923" y="5347713"/>
                  <a:ext cx="653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14:cNvPr>
                <p14:cNvContentPartPr/>
                <p14:nvPr/>
              </p14:nvContentPartPr>
              <p14:xfrm>
                <a:off x="4734963" y="4615833"/>
                <a:ext cx="508680" cy="40860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28843" y="4609713"/>
                  <a:ext cx="52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14:cNvPr>
                <p14:cNvContentPartPr/>
                <p14:nvPr/>
              </p14:nvContentPartPr>
              <p14:xfrm>
                <a:off x="5374323" y="5252673"/>
                <a:ext cx="454680" cy="4111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8203" y="5246553"/>
                  <a:ext cx="466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14:cNvPr>
                <p14:cNvContentPartPr/>
                <p14:nvPr/>
              </p14:nvContentPartPr>
              <p14:xfrm>
                <a:off x="5276763" y="5970873"/>
                <a:ext cx="62640" cy="20196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70643" y="5964753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14:cNvPr>
                <p14:cNvContentPartPr/>
                <p14:nvPr/>
              </p14:nvContentPartPr>
              <p14:xfrm>
                <a:off x="5364963" y="6025953"/>
                <a:ext cx="51840" cy="102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58843" y="6019833"/>
                  <a:ext cx="6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14:cNvPr>
                <p14:cNvContentPartPr/>
                <p14:nvPr/>
              </p14:nvContentPartPr>
              <p14:xfrm>
                <a:off x="5098203" y="5871513"/>
                <a:ext cx="466200" cy="4086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2083" y="5865393"/>
                  <a:ext cx="478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14:cNvPr>
                <p14:cNvContentPartPr/>
                <p14:nvPr/>
              </p14:nvContentPartPr>
              <p14:xfrm>
                <a:off x="4037643" y="5794473"/>
                <a:ext cx="51120" cy="1184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31523" y="5788353"/>
                  <a:ext cx="6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14:cNvPr>
                <p14:cNvContentPartPr/>
                <p14:nvPr/>
              </p14:nvContentPartPr>
              <p14:xfrm>
                <a:off x="4095603" y="5818233"/>
                <a:ext cx="100440" cy="12168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89483" y="5812113"/>
                  <a:ext cx="1126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14:cNvPr>
              <p14:cNvContentPartPr/>
              <p14:nvPr/>
            </p14:nvContentPartPr>
            <p14:xfrm>
              <a:off x="5298363" y="4547073"/>
              <a:ext cx="318240" cy="22572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92243" y="4540953"/>
                <a:ext cx="330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14:cNvPr>
              <p14:cNvContentPartPr/>
              <p14:nvPr/>
            </p14:nvContentPartPr>
            <p14:xfrm>
              <a:off x="5849883" y="5188593"/>
              <a:ext cx="214920" cy="13248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43763" y="5182473"/>
                <a:ext cx="22716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26254F90-A3EF-73A9-134D-3CC4D4281709}"/>
              </a:ext>
            </a:extLst>
          </p:cNvPr>
          <p:cNvGrpSpPr/>
          <p:nvPr/>
        </p:nvGrpSpPr>
        <p:grpSpPr>
          <a:xfrm>
            <a:off x="6687243" y="5309913"/>
            <a:ext cx="527400" cy="192960"/>
            <a:chOff x="6687243" y="5309913"/>
            <a:chExt cx="5274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14:cNvPr>
                <p14:cNvContentPartPr/>
                <p14:nvPr/>
              </p14:nvContentPartPr>
              <p14:xfrm>
                <a:off x="6687243" y="5406393"/>
                <a:ext cx="248040" cy="14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81123" y="5400273"/>
                  <a:ext cx="260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14:cNvPr>
                <p14:cNvContentPartPr/>
                <p14:nvPr/>
              </p14:nvContentPartPr>
              <p14:xfrm>
                <a:off x="7006563" y="5309913"/>
                <a:ext cx="208080" cy="1929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00443" y="5303793"/>
                  <a:ext cx="2203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14:cNvPr>
              <p14:cNvContentPartPr/>
              <p14:nvPr/>
            </p14:nvContentPartPr>
            <p14:xfrm>
              <a:off x="7846803" y="5683593"/>
              <a:ext cx="186840" cy="33948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40683" y="5677473"/>
                <a:ext cx="199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3096E97C-BAED-EC13-7E1B-D4674203F1CD}"/>
              </a:ext>
            </a:extLst>
          </p:cNvPr>
          <p:cNvGrpSpPr/>
          <p:nvPr/>
        </p:nvGrpSpPr>
        <p:grpSpPr>
          <a:xfrm>
            <a:off x="8097363" y="5111553"/>
            <a:ext cx="320040" cy="202320"/>
            <a:chOff x="8097363" y="5111553"/>
            <a:chExt cx="320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14:cNvPr>
                <p14:cNvContentPartPr/>
                <p14:nvPr/>
              </p14:nvContentPartPr>
              <p14:xfrm>
                <a:off x="8097363" y="5144673"/>
                <a:ext cx="84600" cy="1692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1243" y="5138553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14:cNvPr>
                <p14:cNvContentPartPr/>
                <p14:nvPr/>
              </p14:nvContentPartPr>
              <p14:xfrm>
                <a:off x="8240643" y="5111553"/>
                <a:ext cx="176760" cy="17892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4523" y="5105433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14:cNvPr>
              <p14:cNvContentPartPr/>
              <p14:nvPr/>
            </p14:nvContentPartPr>
            <p14:xfrm>
              <a:off x="8538003" y="5343033"/>
              <a:ext cx="159840" cy="102600"/>
            </p14:xfrm>
          </p:contentPart>
        </mc:Choice>
        <mc:Fallback xmlns="">
          <p:pic>
            <p:nvPicPr>
              <p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31883" y="5336913"/>
                <a:ext cx="17208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8A2E4F44-6A22-23D1-D9D6-A8AA6998F71D}"/>
              </a:ext>
            </a:extLst>
          </p:cNvPr>
          <p:cNvGrpSpPr/>
          <p:nvPr/>
        </p:nvGrpSpPr>
        <p:grpSpPr>
          <a:xfrm>
            <a:off x="8791083" y="5596473"/>
            <a:ext cx="198720" cy="127440"/>
            <a:chOff x="8791083" y="5596473"/>
            <a:chExt cx="19872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14:cNvPr>
                <p14:cNvContentPartPr/>
                <p14:nvPr/>
              </p14:nvContentPartPr>
              <p14:xfrm>
                <a:off x="8791083" y="5596473"/>
                <a:ext cx="69480" cy="12744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84963" y="5590353"/>
                  <a:ext cx="81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14:cNvPr>
                <p14:cNvContentPartPr/>
                <p14:nvPr/>
              </p14:nvContentPartPr>
              <p14:xfrm>
                <a:off x="8934363" y="5596473"/>
                <a:ext cx="55440" cy="1213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28243" y="5590353"/>
                  <a:ext cx="67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4C502CC3-E284-8ECC-AAA3-6C73FEFDEE48}"/>
              </a:ext>
            </a:extLst>
          </p:cNvPr>
          <p:cNvGrpSpPr/>
          <p:nvPr/>
        </p:nvGrpSpPr>
        <p:grpSpPr>
          <a:xfrm>
            <a:off x="9386163" y="5169153"/>
            <a:ext cx="220680" cy="243360"/>
            <a:chOff x="9386163" y="5169153"/>
            <a:chExt cx="2206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14:cNvPr>
                <p14:cNvContentPartPr/>
                <p14:nvPr/>
              </p14:nvContentPartPr>
              <p14:xfrm>
                <a:off x="9386163" y="5177793"/>
                <a:ext cx="40680" cy="234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80043" y="5171673"/>
                  <a:ext cx="52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14:cNvPr>
                <p14:cNvContentPartPr/>
                <p14:nvPr/>
              </p14:nvContentPartPr>
              <p14:xfrm>
                <a:off x="9474363" y="5169153"/>
                <a:ext cx="132480" cy="14652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68243" y="5163033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C9AF6A50-D469-7852-3681-57F099216D34}"/>
              </a:ext>
            </a:extLst>
          </p:cNvPr>
          <p:cNvGrpSpPr/>
          <p:nvPr/>
        </p:nvGrpSpPr>
        <p:grpSpPr>
          <a:xfrm>
            <a:off x="8460963" y="4571913"/>
            <a:ext cx="813960" cy="485640"/>
            <a:chOff x="8460963" y="4571913"/>
            <a:chExt cx="81396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14:cNvPr>
                <p14:cNvContentPartPr/>
                <p14:nvPr/>
              </p14:nvContentPartPr>
              <p14:xfrm>
                <a:off x="8581923" y="4582713"/>
                <a:ext cx="84600" cy="1800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803" y="4576593"/>
                  <a:ext cx="96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14:cNvPr>
                <p14:cNvContentPartPr/>
                <p14:nvPr/>
              </p14:nvContentPartPr>
              <p14:xfrm>
                <a:off x="8725203" y="4571913"/>
                <a:ext cx="174600" cy="1670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19083" y="4565793"/>
                  <a:ext cx="186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14:cNvPr>
                <p14:cNvContentPartPr/>
                <p14:nvPr/>
              </p14:nvContentPartPr>
              <p14:xfrm>
                <a:off x="9055683" y="4880073"/>
                <a:ext cx="219240" cy="1774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49563" y="4873953"/>
                  <a:ext cx="231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14:cNvPr>
                <p14:cNvContentPartPr/>
                <p14:nvPr/>
              </p14:nvContentPartPr>
              <p14:xfrm>
                <a:off x="8460963" y="4835073"/>
                <a:ext cx="181440" cy="1134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4843" y="4828953"/>
                  <a:ext cx="1936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14:cNvPr>
              <p14:cNvContentPartPr/>
              <p14:nvPr/>
            </p14:nvContentPartPr>
            <p14:xfrm>
              <a:off x="8082603" y="5400273"/>
              <a:ext cx="103320" cy="1188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76483" y="5394153"/>
                <a:ext cx="11556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90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801478" y="9693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Cosa sono e a che servono?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148728" y="628988"/>
            <a:ext cx="61639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Sappiamo come un albero binario di ricerca con un'altezza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possa eseguire diverse operazioni fondamentali su insiemi dinamici, quali la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ricerca, il predecessore, il successore, il minimo, il massimo, l'inserimento e la cancellazione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in un tempo proporzionale ad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ovvero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(ℎ)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Queste azioni risultano efficienti quando l'albero è di bassa altezza. Tuttavia,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se l'albero diventa troppo alto, le prestazioni di queste operazioni possono essere comparabili a quelle ottenibili con una lista concatenata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Per ovviare a questo problema, esistono varie tecniche per mantenere gli alberi di ricerca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equilibrati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Tra queste, gli alberi red-black rappresentano una soluzione efficace, assicurando che le operazioni sopra menzionate possano essere realizzate in un tempo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(log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nel caso peggiore, dove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è il numero di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elementi nell'albero.</a:t>
            </a:r>
            <a:endParaRPr lang="en-US" dirty="0">
              <a:solidFill>
                <a:srgbClr val="16FFBB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673EAB-DC09-F562-5367-349E60C9C59A}"/>
              </a:ext>
            </a:extLst>
          </p:cNvPr>
          <p:cNvSpPr txBox="1"/>
          <p:nvPr/>
        </p:nvSpPr>
        <p:spPr>
          <a:xfrm>
            <a:off x="8042314" y="14648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Definizione formale: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51055CE9-9B20-7AF6-9F25-674AFE442060}"/>
              </a:ext>
            </a:extLst>
          </p:cNvPr>
          <p:cNvSpPr/>
          <p:nvPr/>
        </p:nvSpPr>
        <p:spPr>
          <a:xfrm>
            <a:off x="7480453" y="689409"/>
            <a:ext cx="6142047" cy="3604656"/>
          </a:xfrm>
          <a:prstGeom prst="roundRect">
            <a:avLst>
              <a:gd name="adj" fmla="val 1342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C2D311-548A-AF89-8447-815393613070}"/>
              </a:ext>
            </a:extLst>
          </p:cNvPr>
          <p:cNvSpPr txBox="1"/>
          <p:nvPr/>
        </p:nvSpPr>
        <p:spPr>
          <a:xfrm>
            <a:off x="7619612" y="877745"/>
            <a:ext cx="5863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Un </a:t>
            </a:r>
            <a:r>
              <a:rPr lang="it-IT" b="1" i="1" dirty="0">
                <a:solidFill>
                  <a:srgbClr val="16FFBB"/>
                </a:solidFill>
              </a:rPr>
              <a:t>albero red-black</a:t>
            </a:r>
            <a:r>
              <a:rPr lang="it-IT" b="1" i="1" dirty="0">
                <a:solidFill>
                  <a:schemeClr val="bg1"/>
                </a:solidFill>
              </a:rPr>
              <a:t> è</a:t>
            </a:r>
            <a:r>
              <a:rPr lang="it-IT" dirty="0">
                <a:solidFill>
                  <a:schemeClr val="bg1"/>
                </a:solidFill>
              </a:rPr>
              <a:t> un albero binario di ricerca con un bit aggiuntivo di memoria per ogni nodo: il colore del nodo, che può essere ROSSO (red) o NERO (black).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Assegnando dei vincoli al modo in cui i nodi possono essere colorati lungo qualsiasi percorso che va dalla radice a una foglia, gli alberi red-black garantiscono che nessuno di tali percorsi sia più di due volte più lungo di qualsiasi altro, quindi l’albero è approssimativamente </a:t>
            </a:r>
            <a:r>
              <a:rPr lang="it-IT" b="1" i="1" dirty="0">
                <a:solidFill>
                  <a:srgbClr val="16FFBB"/>
                </a:solidFill>
              </a:rPr>
              <a:t>bilanciato</a:t>
            </a:r>
            <a:r>
              <a:rPr lang="it-IT" dirty="0">
                <a:solidFill>
                  <a:schemeClr val="bg1"/>
                </a:solidFill>
              </a:rPr>
              <a:t>. Ogni nodo dell’albero adesso contiene i campi </a:t>
            </a:r>
            <a:r>
              <a:rPr lang="it-IT" b="1" i="1" dirty="0">
                <a:solidFill>
                  <a:schemeClr val="bg1"/>
                </a:solidFill>
              </a:rPr>
              <a:t>color, key, </a:t>
            </a:r>
            <a:r>
              <a:rPr lang="it-IT" b="1" i="1" dirty="0" err="1">
                <a:solidFill>
                  <a:schemeClr val="bg1"/>
                </a:solidFill>
              </a:rPr>
              <a:t>left</a:t>
            </a:r>
            <a:r>
              <a:rPr lang="it-IT" b="1" i="1" dirty="0">
                <a:solidFill>
                  <a:schemeClr val="bg1"/>
                </a:solidFill>
              </a:rPr>
              <a:t>, </a:t>
            </a:r>
            <a:r>
              <a:rPr lang="it-IT" b="1" i="1" dirty="0" err="1">
                <a:solidFill>
                  <a:schemeClr val="bg1"/>
                </a:solidFill>
              </a:rPr>
              <a:t>right</a:t>
            </a:r>
            <a:r>
              <a:rPr lang="it-IT" b="1" i="1" dirty="0">
                <a:solidFill>
                  <a:schemeClr val="bg1"/>
                </a:solidFill>
              </a:rPr>
              <a:t> e p</a:t>
            </a:r>
            <a:r>
              <a:rPr lang="it-IT" dirty="0">
                <a:solidFill>
                  <a:schemeClr val="bg1"/>
                </a:solidFill>
              </a:rPr>
              <a:t>. Se manca un figlio o il padre di un nodo, il corrispondente campo puntatore del nodo contiene il valore NIL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9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9B97DBC9-E656-E9D7-00EF-E613A6A9DA8B}"/>
              </a:ext>
            </a:extLst>
          </p:cNvPr>
          <p:cNvGrpSpPr/>
          <p:nvPr/>
        </p:nvGrpSpPr>
        <p:grpSpPr>
          <a:xfrm>
            <a:off x="7380243" y="5881233"/>
            <a:ext cx="552240" cy="466920"/>
            <a:chOff x="7380243" y="5881233"/>
            <a:chExt cx="5522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14:cNvPr>
                <p14:cNvContentPartPr/>
                <p14:nvPr/>
              </p14:nvContentPartPr>
              <p14:xfrm>
                <a:off x="7513083" y="6037113"/>
                <a:ext cx="207000" cy="18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06963" y="6030993"/>
                  <a:ext cx="219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14:cNvPr>
                <p14:cNvContentPartPr/>
                <p14:nvPr/>
              </p14:nvContentPartPr>
              <p14:xfrm>
                <a:off x="7380243" y="5881233"/>
                <a:ext cx="552240" cy="4669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4123" y="5875113"/>
                  <a:ext cx="56448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14:cNvPr>
              <p14:cNvContentPartPr/>
              <p14:nvPr/>
            </p14:nvContentPartPr>
            <p14:xfrm>
              <a:off x="10353843" y="5073033"/>
              <a:ext cx="314280" cy="2160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7723" y="5066913"/>
                <a:ext cx="3265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14:cNvPr>
              <p14:cNvContentPartPr/>
              <p14:nvPr/>
            </p14:nvContentPartPr>
            <p14:xfrm>
              <a:off x="10245123" y="4980873"/>
              <a:ext cx="520200" cy="4734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9003" y="4974753"/>
                <a:ext cx="532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14:cNvPr>
              <p14:cNvContentPartPr/>
              <p14:nvPr/>
            </p14:nvContentPartPr>
            <p14:xfrm>
              <a:off x="13098483" y="5981313"/>
              <a:ext cx="366840" cy="13428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2363" y="5975193"/>
                <a:ext cx="379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14:cNvPr>
              <p14:cNvContentPartPr/>
              <p14:nvPr/>
            </p14:nvContentPartPr>
            <p14:xfrm>
              <a:off x="12987243" y="5870793"/>
              <a:ext cx="595440" cy="36576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81123" y="5864673"/>
                <a:ext cx="607680" cy="37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AF333E60-AC96-1746-7481-C3F989A64169}"/>
              </a:ext>
            </a:extLst>
          </p:cNvPr>
          <p:cNvGrpSpPr/>
          <p:nvPr/>
        </p:nvGrpSpPr>
        <p:grpSpPr>
          <a:xfrm>
            <a:off x="13903083" y="5254113"/>
            <a:ext cx="438840" cy="101520"/>
            <a:chOff x="13903083" y="5254113"/>
            <a:chExt cx="43884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14:cNvPr>
                <p14:cNvContentPartPr/>
                <p14:nvPr/>
              </p14:nvContentPartPr>
              <p14:xfrm>
                <a:off x="13903083" y="5308113"/>
                <a:ext cx="241560" cy="2412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896963" y="5301993"/>
                  <a:ext cx="25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14:cNvPr>
                <p14:cNvContentPartPr/>
                <p14:nvPr/>
              </p14:nvContentPartPr>
              <p14:xfrm>
                <a:off x="14200443" y="5254113"/>
                <a:ext cx="141480" cy="1015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4323" y="5247993"/>
                  <a:ext cx="153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uppo 322">
            <a:extLst>
              <a:ext uri="{FF2B5EF4-FFF2-40B4-BE49-F238E27FC236}">
                <a16:creationId xmlns:a16="http://schemas.microsoft.com/office/drawing/2014/main" id="{D2F1F566-B5F3-7BB8-1EB9-EEFDB5500A85}"/>
              </a:ext>
            </a:extLst>
          </p:cNvPr>
          <p:cNvGrpSpPr/>
          <p:nvPr/>
        </p:nvGrpSpPr>
        <p:grpSpPr>
          <a:xfrm>
            <a:off x="4924683" y="7303953"/>
            <a:ext cx="580680" cy="199440"/>
            <a:chOff x="4924683" y="7303953"/>
            <a:chExt cx="580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14:cNvPr>
                <p14:cNvContentPartPr/>
                <p14:nvPr/>
              </p14:nvContentPartPr>
              <p14:xfrm>
                <a:off x="4924683" y="7315473"/>
                <a:ext cx="325080" cy="658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8563" y="7309353"/>
                  <a:ext cx="33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14:cNvPr>
                <p14:cNvContentPartPr/>
                <p14:nvPr/>
              </p14:nvContentPartPr>
              <p14:xfrm>
                <a:off x="5353803" y="7303953"/>
                <a:ext cx="151560" cy="19944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47683" y="7297833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14:cNvPr>
              <p14:cNvContentPartPr/>
              <p14:nvPr/>
            </p14:nvContentPartPr>
            <p14:xfrm>
              <a:off x="6300243" y="5322153"/>
              <a:ext cx="90000" cy="110160"/>
            </p14:xfrm>
          </p:contentPart>
        </mc:Choice>
        <mc:Fallback xmlns="">
          <p:pic>
            <p:nvPicPr>
              <p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94123" y="5316033"/>
                <a:ext cx="10224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uppo 334">
            <a:extLst>
              <a:ext uri="{FF2B5EF4-FFF2-40B4-BE49-F238E27FC236}">
                <a16:creationId xmlns:a16="http://schemas.microsoft.com/office/drawing/2014/main" id="{18492E2E-8B8A-664C-E9D7-A7C1A9400235}"/>
              </a:ext>
            </a:extLst>
          </p:cNvPr>
          <p:cNvGrpSpPr/>
          <p:nvPr/>
        </p:nvGrpSpPr>
        <p:grpSpPr>
          <a:xfrm>
            <a:off x="6367923" y="4483713"/>
            <a:ext cx="2700720" cy="1818720"/>
            <a:chOff x="6367923" y="4483713"/>
            <a:chExt cx="2700720" cy="18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14:cNvPr>
                <p14:cNvContentPartPr/>
                <p14:nvPr/>
              </p14:nvContentPartPr>
              <p14:xfrm>
                <a:off x="7127523" y="4648953"/>
                <a:ext cx="78120" cy="33012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1403" y="4642833"/>
                  <a:ext cx="90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14:cNvPr>
                <p14:cNvContentPartPr/>
                <p14:nvPr/>
              </p14:nvContentPartPr>
              <p14:xfrm>
                <a:off x="7128603" y="4682433"/>
                <a:ext cx="116640" cy="13248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2483" y="4676313"/>
                  <a:ext cx="12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14:cNvPr>
                <p14:cNvContentPartPr/>
                <p14:nvPr/>
              </p14:nvContentPartPr>
              <p14:xfrm>
                <a:off x="6931683" y="5161233"/>
                <a:ext cx="163440" cy="1915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25563" y="5155113"/>
                  <a:ext cx="175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14:cNvPr>
                <p14:cNvContentPartPr/>
                <p14:nvPr/>
              </p14:nvContentPartPr>
              <p14:xfrm>
                <a:off x="6598683" y="5497113"/>
                <a:ext cx="226440" cy="10368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2563" y="5490993"/>
                  <a:ext cx="238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14:cNvPr>
                <p14:cNvContentPartPr/>
                <p14:nvPr/>
              </p14:nvContentPartPr>
              <p14:xfrm>
                <a:off x="6632163" y="5558673"/>
                <a:ext cx="105120" cy="93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6043" y="5552553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14:cNvPr>
                <p14:cNvContentPartPr/>
                <p14:nvPr/>
              </p14:nvContentPartPr>
              <p14:xfrm>
                <a:off x="6476643" y="5430513"/>
                <a:ext cx="543240" cy="35460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523" y="5424393"/>
                  <a:ext cx="555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14:cNvPr>
                <p14:cNvContentPartPr/>
                <p14:nvPr/>
              </p14:nvContentPartPr>
              <p14:xfrm>
                <a:off x="6376563" y="5363553"/>
                <a:ext cx="741960" cy="54288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0443" y="5357433"/>
                  <a:ext cx="7542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14:cNvPr>
                <p14:cNvContentPartPr/>
                <p14:nvPr/>
              </p14:nvContentPartPr>
              <p14:xfrm>
                <a:off x="7028163" y="4558953"/>
                <a:ext cx="386640" cy="565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22043" y="4552833"/>
                  <a:ext cx="3988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14:cNvPr>
                <p14:cNvContentPartPr/>
                <p14:nvPr/>
              </p14:nvContentPartPr>
              <p14:xfrm>
                <a:off x="7403283" y="5089593"/>
                <a:ext cx="230040" cy="13320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163" y="5083473"/>
                  <a:ext cx="242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14:cNvPr>
                <p14:cNvContentPartPr/>
                <p14:nvPr/>
              </p14:nvContentPartPr>
              <p14:xfrm>
                <a:off x="7689843" y="5381553"/>
                <a:ext cx="308880" cy="1738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83723" y="5375433"/>
                  <a:ext cx="32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14:cNvPr>
                <p14:cNvContentPartPr/>
                <p14:nvPr/>
              </p14:nvContentPartPr>
              <p14:xfrm>
                <a:off x="7566363" y="5197593"/>
                <a:ext cx="631440" cy="4334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0243" y="5191473"/>
                  <a:ext cx="643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14:cNvPr>
                <p14:cNvContentPartPr/>
                <p14:nvPr/>
              </p14:nvContentPartPr>
              <p14:xfrm>
                <a:off x="8053443" y="5625633"/>
                <a:ext cx="218160" cy="311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7323" y="5619513"/>
                  <a:ext cx="230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14:cNvPr>
                <p14:cNvContentPartPr/>
                <p14:nvPr/>
              </p14:nvContentPartPr>
              <p14:xfrm>
                <a:off x="8328483" y="6025953"/>
                <a:ext cx="186480" cy="1994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22363" y="6019833"/>
                  <a:ext cx="198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14:cNvPr>
                <p14:cNvContentPartPr/>
                <p14:nvPr/>
              </p14:nvContentPartPr>
              <p14:xfrm>
                <a:off x="8361963" y="6108033"/>
                <a:ext cx="74880" cy="28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55843" y="6101913"/>
                  <a:ext cx="87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14:cNvPr>
                <p14:cNvContentPartPr/>
                <p14:nvPr/>
              </p14:nvContentPartPr>
              <p14:xfrm>
                <a:off x="8328483" y="6036753"/>
                <a:ext cx="120600" cy="223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2363" y="6030633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14:cNvPr>
                <p14:cNvContentPartPr/>
                <p14:nvPr/>
              </p14:nvContentPartPr>
              <p14:xfrm>
                <a:off x="7748883" y="5596473"/>
                <a:ext cx="84960" cy="268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42763" y="5590353"/>
                  <a:ext cx="97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14:cNvPr>
                <p14:cNvContentPartPr/>
                <p14:nvPr/>
              </p14:nvContentPartPr>
              <p14:xfrm>
                <a:off x="8626203" y="5408913"/>
                <a:ext cx="197280" cy="3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20083" y="5402793"/>
                  <a:ext cx="20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14:cNvPr>
                <p14:cNvContentPartPr/>
                <p14:nvPr/>
              </p14:nvContentPartPr>
              <p14:xfrm>
                <a:off x="8890803" y="5309913"/>
                <a:ext cx="177840" cy="129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84683" y="5303793"/>
                  <a:ext cx="190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14:cNvPr>
                <p14:cNvContentPartPr/>
                <p14:nvPr/>
              </p14:nvContentPartPr>
              <p14:xfrm>
                <a:off x="8196723" y="5849193"/>
                <a:ext cx="520560" cy="4532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90603" y="5843073"/>
                  <a:ext cx="5328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14:cNvPr>
                <p14:cNvContentPartPr/>
                <p14:nvPr/>
              </p14:nvContentPartPr>
              <p14:xfrm>
                <a:off x="6367923" y="5334033"/>
                <a:ext cx="143280" cy="7848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61803" y="5327913"/>
                  <a:ext cx="155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14:cNvPr>
                <p14:cNvContentPartPr/>
                <p14:nvPr/>
              </p14:nvContentPartPr>
              <p14:xfrm>
                <a:off x="7898643" y="5100393"/>
                <a:ext cx="230400" cy="6840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2523" y="5094273"/>
                  <a:ext cx="242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14:cNvPr>
                <p14:cNvContentPartPr/>
                <p14:nvPr/>
              </p14:nvContentPartPr>
              <p14:xfrm>
                <a:off x="7404723" y="4483713"/>
                <a:ext cx="229320" cy="145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98603" y="4477593"/>
                  <a:ext cx="2415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A85153F6-53E0-0A77-58E0-D2C2E2E7A5CB}"/>
              </a:ext>
            </a:extLst>
          </p:cNvPr>
          <p:cNvGrpSpPr/>
          <p:nvPr/>
        </p:nvGrpSpPr>
        <p:grpSpPr>
          <a:xfrm>
            <a:off x="9207963" y="4116153"/>
            <a:ext cx="4620960" cy="2825640"/>
            <a:chOff x="9207963" y="4116153"/>
            <a:chExt cx="4620960" cy="28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14:cNvPr>
                <p14:cNvContentPartPr/>
                <p14:nvPr/>
              </p14:nvContentPartPr>
              <p14:xfrm>
                <a:off x="9969723" y="4549953"/>
                <a:ext cx="83880" cy="2379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63603" y="4543833"/>
                  <a:ext cx="96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14:cNvPr>
                <p14:cNvContentPartPr/>
                <p14:nvPr/>
              </p14:nvContentPartPr>
              <p14:xfrm>
                <a:off x="9960363" y="4485513"/>
                <a:ext cx="197280" cy="1969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54243" y="4479393"/>
                  <a:ext cx="209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14:cNvPr>
                <p14:cNvContentPartPr/>
                <p14:nvPr/>
              </p14:nvContentPartPr>
              <p14:xfrm>
                <a:off x="9815643" y="4371393"/>
                <a:ext cx="529560" cy="50076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09523" y="4365273"/>
                  <a:ext cx="541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14:cNvPr>
                <p14:cNvContentPartPr/>
                <p14:nvPr/>
              </p14:nvContentPartPr>
              <p14:xfrm>
                <a:off x="10223163" y="4788993"/>
                <a:ext cx="188640" cy="1900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17043" y="4782873"/>
                  <a:ext cx="200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14:cNvPr>
                <p14:cNvContentPartPr/>
                <p14:nvPr/>
              </p14:nvContentPartPr>
              <p14:xfrm>
                <a:off x="9672723" y="4743633"/>
                <a:ext cx="239400" cy="51660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66603" y="4737513"/>
                  <a:ext cx="251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14:cNvPr>
                <p14:cNvContentPartPr/>
                <p14:nvPr/>
              </p14:nvContentPartPr>
              <p14:xfrm>
                <a:off x="10421523" y="5464353"/>
                <a:ext cx="360" cy="2437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15403" y="5458233"/>
                  <a:ext cx="1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14:cNvPr>
                <p14:cNvContentPartPr/>
                <p14:nvPr/>
              </p14:nvContentPartPr>
              <p14:xfrm>
                <a:off x="10587123" y="5519433"/>
                <a:ext cx="186480" cy="1861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81003" y="5513313"/>
                  <a:ext cx="198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14:cNvPr>
                <p14:cNvContentPartPr/>
                <p14:nvPr/>
              </p14:nvContentPartPr>
              <p14:xfrm>
                <a:off x="10255203" y="5793393"/>
                <a:ext cx="192240" cy="24588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49083" y="5787273"/>
                  <a:ext cx="20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14:cNvPr>
                <p14:cNvContentPartPr/>
                <p14:nvPr/>
              </p14:nvContentPartPr>
              <p14:xfrm>
                <a:off x="10763163" y="5789433"/>
                <a:ext cx="147960" cy="2163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57043" y="5783313"/>
                  <a:ext cx="160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14:cNvPr>
                <p14:cNvContentPartPr/>
                <p14:nvPr/>
              </p14:nvContentPartPr>
              <p14:xfrm>
                <a:off x="10818603" y="5887713"/>
                <a:ext cx="65160" cy="288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12483" y="5881593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14:cNvPr>
                <p14:cNvContentPartPr/>
                <p14:nvPr/>
              </p14:nvContentPartPr>
              <p14:xfrm>
                <a:off x="10818603" y="5785113"/>
                <a:ext cx="66600" cy="432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12483" y="5778993"/>
                  <a:ext cx="78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14:cNvPr>
                <p14:cNvContentPartPr/>
                <p14:nvPr/>
              </p14:nvContentPartPr>
              <p14:xfrm>
                <a:off x="10707363" y="5661633"/>
                <a:ext cx="431640" cy="39960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01243" y="5655513"/>
                  <a:ext cx="443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14:cNvPr>
                <p14:cNvContentPartPr/>
                <p14:nvPr/>
              </p14:nvContentPartPr>
              <p14:xfrm>
                <a:off x="10153683" y="5674953"/>
                <a:ext cx="445320" cy="48708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47563" y="5668833"/>
                  <a:ext cx="4575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14:cNvPr>
                <p14:cNvContentPartPr/>
                <p14:nvPr/>
              </p14:nvContentPartPr>
              <p14:xfrm>
                <a:off x="12261123" y="4238193"/>
                <a:ext cx="178560" cy="33192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255003" y="4232073"/>
                  <a:ext cx="190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14:cNvPr>
                <p14:cNvContentPartPr/>
                <p14:nvPr/>
              </p14:nvContentPartPr>
              <p14:xfrm>
                <a:off x="12677643" y="5100753"/>
                <a:ext cx="299520" cy="3434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71523" y="5094633"/>
                  <a:ext cx="31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14:cNvPr>
                <p14:cNvContentPartPr/>
                <p14:nvPr/>
              </p14:nvContentPartPr>
              <p14:xfrm>
                <a:off x="12579723" y="5018673"/>
                <a:ext cx="532440" cy="50292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573603" y="5012553"/>
                  <a:ext cx="5446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14:cNvPr>
                <p14:cNvContentPartPr/>
                <p14:nvPr/>
              </p14:nvContentPartPr>
              <p14:xfrm>
                <a:off x="12139443" y="4141713"/>
                <a:ext cx="475200" cy="5083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33323" y="4135593"/>
                  <a:ext cx="4874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14:cNvPr>
                <p14:cNvContentPartPr/>
                <p14:nvPr/>
              </p14:nvContentPartPr>
              <p14:xfrm>
                <a:off x="11898243" y="4571553"/>
                <a:ext cx="406440" cy="46332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892123" y="4565433"/>
                  <a:ext cx="4186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14:cNvPr>
                <p14:cNvContentPartPr/>
                <p14:nvPr/>
              </p14:nvContentPartPr>
              <p14:xfrm>
                <a:off x="12548043" y="4571913"/>
                <a:ext cx="285480" cy="44532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541923" y="4565793"/>
                  <a:ext cx="297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14:cNvPr>
                <p14:cNvContentPartPr/>
                <p14:nvPr/>
              </p14:nvContentPartPr>
              <p14:xfrm>
                <a:off x="13032963" y="5452113"/>
                <a:ext cx="260640" cy="39204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3026843" y="5445993"/>
                  <a:ext cx="272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14:cNvPr>
                <p14:cNvContentPartPr/>
                <p14:nvPr/>
              </p14:nvContentPartPr>
              <p14:xfrm>
                <a:off x="13539483" y="6609873"/>
                <a:ext cx="111240" cy="22212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33363" y="6603753"/>
                  <a:ext cx="123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14:cNvPr>
                <p14:cNvContentPartPr/>
                <p14:nvPr/>
              </p14:nvContentPartPr>
              <p14:xfrm>
                <a:off x="13561803" y="6671793"/>
                <a:ext cx="48600" cy="1584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555683" y="6665673"/>
                  <a:ext cx="60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14:cNvPr>
                <p14:cNvContentPartPr/>
                <p14:nvPr/>
              </p14:nvContentPartPr>
              <p14:xfrm>
                <a:off x="13561803" y="6564153"/>
                <a:ext cx="51840" cy="241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55683" y="6558033"/>
                  <a:ext cx="64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14:cNvPr>
                <p14:cNvContentPartPr/>
                <p14:nvPr/>
              </p14:nvContentPartPr>
              <p14:xfrm>
                <a:off x="13385403" y="6477033"/>
                <a:ext cx="443520" cy="46476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79283" y="6470913"/>
                  <a:ext cx="4557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14:cNvPr>
                <p14:cNvContentPartPr/>
                <p14:nvPr/>
              </p14:nvContentPartPr>
              <p14:xfrm>
                <a:off x="13352283" y="6201993"/>
                <a:ext cx="176760" cy="2638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346163" y="6195873"/>
                  <a:ext cx="18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14:cNvPr>
                <p14:cNvContentPartPr/>
                <p14:nvPr/>
              </p14:nvContentPartPr>
              <p14:xfrm>
                <a:off x="11127123" y="5265273"/>
                <a:ext cx="153000" cy="208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21003" y="5259153"/>
                  <a:ext cx="165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14:cNvPr>
                <p14:cNvContentPartPr/>
                <p14:nvPr/>
              </p14:nvContentPartPr>
              <p14:xfrm>
                <a:off x="11303163" y="5188593"/>
                <a:ext cx="166320" cy="13032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97043" y="5182473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14:cNvPr>
                <p14:cNvContentPartPr/>
                <p14:nvPr/>
              </p14:nvContentPartPr>
              <p14:xfrm>
                <a:off x="11743803" y="5155833"/>
                <a:ext cx="208080" cy="169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737683" y="5149713"/>
                  <a:ext cx="22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14:cNvPr>
                <p14:cNvContentPartPr/>
                <p14:nvPr/>
              </p14:nvContentPartPr>
              <p14:xfrm>
                <a:off x="11699523" y="5245113"/>
                <a:ext cx="100440" cy="1090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693403" y="5238993"/>
                  <a:ext cx="112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14:cNvPr>
                <p14:cNvContentPartPr/>
                <p14:nvPr/>
              </p14:nvContentPartPr>
              <p14:xfrm>
                <a:off x="11598363" y="5054673"/>
                <a:ext cx="456120" cy="43308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92243" y="5048553"/>
                  <a:ext cx="468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14:cNvPr>
                <p14:cNvContentPartPr/>
                <p14:nvPr/>
              </p14:nvContentPartPr>
              <p14:xfrm>
                <a:off x="11511603" y="5001393"/>
                <a:ext cx="576000" cy="55152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05483" y="4995273"/>
                  <a:ext cx="588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14:cNvPr>
                <p14:cNvContentPartPr/>
                <p14:nvPr/>
              </p14:nvContentPartPr>
              <p14:xfrm>
                <a:off x="11475243" y="4813473"/>
                <a:ext cx="50400" cy="12096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469123" y="4807353"/>
                  <a:ext cx="62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14:cNvPr>
                <p14:cNvContentPartPr/>
                <p14:nvPr/>
              </p14:nvContentPartPr>
              <p14:xfrm>
                <a:off x="11540403" y="4858473"/>
                <a:ext cx="73800" cy="712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34283" y="4852353"/>
                  <a:ext cx="86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14:cNvPr>
                <p14:cNvContentPartPr/>
                <p14:nvPr/>
              </p14:nvContentPartPr>
              <p14:xfrm>
                <a:off x="12911643" y="4879353"/>
                <a:ext cx="202320" cy="10260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905523" y="4873233"/>
                  <a:ext cx="21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14:cNvPr>
                <p14:cNvContentPartPr/>
                <p14:nvPr/>
              </p14:nvContentPartPr>
              <p14:xfrm>
                <a:off x="9474363" y="5453193"/>
                <a:ext cx="174960" cy="100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68243" y="5447073"/>
                  <a:ext cx="18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14:cNvPr>
                <p14:cNvContentPartPr/>
                <p14:nvPr/>
              </p14:nvContentPartPr>
              <p14:xfrm>
                <a:off x="9529443" y="5533473"/>
                <a:ext cx="68760" cy="6336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23323" y="5527353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14:cNvPr>
                <p14:cNvContentPartPr/>
                <p14:nvPr/>
              </p14:nvContentPartPr>
              <p14:xfrm>
                <a:off x="9353043" y="5373993"/>
                <a:ext cx="409320" cy="367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46923" y="5367873"/>
                  <a:ext cx="421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14:cNvPr>
                <p14:cNvContentPartPr/>
                <p14:nvPr/>
              </p14:nvContentPartPr>
              <p14:xfrm>
                <a:off x="9306603" y="5296233"/>
                <a:ext cx="521280" cy="5108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00483" y="5290113"/>
                  <a:ext cx="533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14:cNvPr>
                <p14:cNvContentPartPr/>
                <p14:nvPr/>
              </p14:nvContentPartPr>
              <p14:xfrm>
                <a:off x="9207963" y="5232873"/>
                <a:ext cx="69120" cy="8964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201843" y="5226753"/>
                  <a:ext cx="81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14:cNvPr>
                <p14:cNvContentPartPr/>
                <p14:nvPr/>
              </p14:nvContentPartPr>
              <p14:xfrm>
                <a:off x="9313083" y="5232873"/>
                <a:ext cx="70920" cy="7920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06963" y="5226753"/>
                  <a:ext cx="83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14:cNvPr>
                <p14:cNvContentPartPr/>
                <p14:nvPr/>
              </p14:nvContentPartPr>
              <p14:xfrm>
                <a:off x="9860283" y="4116153"/>
                <a:ext cx="174960" cy="1774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54163" y="4110033"/>
                  <a:ext cx="187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14:cNvPr>
                <p14:cNvContentPartPr/>
                <p14:nvPr/>
              </p14:nvContentPartPr>
              <p14:xfrm>
                <a:off x="10544643" y="4847313"/>
                <a:ext cx="216360" cy="14328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8523" y="4841193"/>
                  <a:ext cx="228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uppo 344">
            <a:extLst>
              <a:ext uri="{FF2B5EF4-FFF2-40B4-BE49-F238E27FC236}">
                <a16:creationId xmlns:a16="http://schemas.microsoft.com/office/drawing/2014/main" id="{BC942B44-2779-3E49-BB90-F8E3B9E4CFEA}"/>
              </a:ext>
            </a:extLst>
          </p:cNvPr>
          <p:cNvGrpSpPr/>
          <p:nvPr/>
        </p:nvGrpSpPr>
        <p:grpSpPr>
          <a:xfrm>
            <a:off x="12327723" y="3844713"/>
            <a:ext cx="194040" cy="244440"/>
            <a:chOff x="12327723" y="3844713"/>
            <a:chExt cx="1940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14:cNvPr>
                <p14:cNvContentPartPr/>
                <p14:nvPr/>
              </p14:nvContentPartPr>
              <p14:xfrm>
                <a:off x="12327723" y="3855873"/>
                <a:ext cx="360" cy="3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21603" y="384975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14:cNvPr>
                <p14:cNvContentPartPr/>
                <p14:nvPr/>
              </p14:nvContentPartPr>
              <p14:xfrm>
                <a:off x="12330243" y="3844713"/>
                <a:ext cx="191520" cy="24444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324123" y="3838593"/>
                  <a:ext cx="20376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14:cNvPr>
              <p14:cNvContentPartPr/>
              <p14:nvPr/>
            </p14:nvContentPartPr>
            <p14:xfrm>
              <a:off x="6651963" y="6924873"/>
              <a:ext cx="133200" cy="281160"/>
            </p14:xfrm>
          </p:contentPart>
        </mc:Choice>
        <mc:Fallback xmlns="">
          <p:pic>
            <p:nvPicPr>
              <p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45843" y="6918753"/>
                <a:ext cx="14544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uppo 373">
            <a:extLst>
              <a:ext uri="{FF2B5EF4-FFF2-40B4-BE49-F238E27FC236}">
                <a16:creationId xmlns:a16="http://schemas.microsoft.com/office/drawing/2014/main" id="{0862FCF3-6C2D-0643-F05D-EC2F493B3D3B}"/>
              </a:ext>
            </a:extLst>
          </p:cNvPr>
          <p:cNvGrpSpPr/>
          <p:nvPr/>
        </p:nvGrpSpPr>
        <p:grpSpPr>
          <a:xfrm>
            <a:off x="6696603" y="7160673"/>
            <a:ext cx="928800" cy="1003680"/>
            <a:chOff x="6696603" y="7160673"/>
            <a:chExt cx="928800" cy="10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14:cNvPr>
                <p14:cNvContentPartPr/>
                <p14:nvPr/>
              </p14:nvContentPartPr>
              <p14:xfrm>
                <a:off x="6816843" y="7249953"/>
                <a:ext cx="301320" cy="1627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10723" y="7243833"/>
                  <a:ext cx="31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14:cNvPr>
                <p14:cNvContentPartPr/>
                <p14:nvPr/>
              </p14:nvContentPartPr>
              <p14:xfrm>
                <a:off x="7094763" y="7601673"/>
                <a:ext cx="147960" cy="1634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88643" y="7595553"/>
                  <a:ext cx="16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14:cNvPr>
                <p14:cNvContentPartPr/>
                <p14:nvPr/>
              </p14:nvContentPartPr>
              <p14:xfrm>
                <a:off x="7292763" y="7843953"/>
                <a:ext cx="98280" cy="24408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86643" y="7837833"/>
                  <a:ext cx="110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14:cNvPr>
                <p14:cNvContentPartPr/>
                <p14:nvPr/>
              </p14:nvContentPartPr>
              <p14:xfrm>
                <a:off x="7337043" y="7965273"/>
                <a:ext cx="59400" cy="468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0923" y="7959153"/>
                  <a:ext cx="716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14:cNvPr>
                <p14:cNvContentPartPr/>
                <p14:nvPr/>
              </p14:nvContentPartPr>
              <p14:xfrm>
                <a:off x="7370163" y="7848993"/>
                <a:ext cx="35640" cy="2844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64043" y="7842873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14:cNvPr>
                <p14:cNvContentPartPr/>
                <p14:nvPr/>
              </p14:nvContentPartPr>
              <p14:xfrm>
                <a:off x="7137243" y="7788153"/>
                <a:ext cx="488160" cy="37620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31123" y="7782033"/>
                  <a:ext cx="500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14:cNvPr>
                <p14:cNvContentPartPr/>
                <p14:nvPr/>
              </p14:nvContentPartPr>
              <p14:xfrm>
                <a:off x="6696603" y="7160673"/>
                <a:ext cx="609120" cy="42012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90483" y="7154553"/>
                  <a:ext cx="6213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po 378">
            <a:extLst>
              <a:ext uri="{FF2B5EF4-FFF2-40B4-BE49-F238E27FC236}">
                <a16:creationId xmlns:a16="http://schemas.microsoft.com/office/drawing/2014/main" id="{A8F1D0F8-A50C-ECB3-0619-01570B493DCE}"/>
              </a:ext>
            </a:extLst>
          </p:cNvPr>
          <p:cNvGrpSpPr/>
          <p:nvPr/>
        </p:nvGrpSpPr>
        <p:grpSpPr>
          <a:xfrm>
            <a:off x="5540283" y="6599073"/>
            <a:ext cx="1265760" cy="1576080"/>
            <a:chOff x="5540283" y="6599073"/>
            <a:chExt cx="1265760" cy="15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14:cNvPr>
                <p14:cNvContentPartPr/>
                <p14:nvPr/>
              </p14:nvContentPartPr>
              <p14:xfrm>
                <a:off x="5668443" y="7818393"/>
                <a:ext cx="169920" cy="169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62323" y="7812273"/>
                  <a:ext cx="18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14:cNvPr>
                <p14:cNvContentPartPr/>
                <p14:nvPr/>
              </p14:nvContentPartPr>
              <p14:xfrm>
                <a:off x="5640363" y="7869513"/>
                <a:ext cx="12492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634243" y="7863393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14:cNvPr>
                <p14:cNvContentPartPr/>
                <p14:nvPr/>
              </p14:nvContentPartPr>
              <p14:xfrm>
                <a:off x="5540283" y="7707513"/>
                <a:ext cx="410760" cy="46764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34163" y="7701393"/>
                  <a:ext cx="4230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14:cNvPr>
                <p14:cNvContentPartPr/>
                <p14:nvPr/>
              </p14:nvContentPartPr>
              <p14:xfrm>
                <a:off x="5812803" y="7551633"/>
                <a:ext cx="178560" cy="2167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06683" y="7545513"/>
                  <a:ext cx="1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14:cNvPr>
                <p14:cNvContentPartPr/>
                <p14:nvPr/>
              </p14:nvContentPartPr>
              <p14:xfrm>
                <a:off x="6038523" y="7227993"/>
                <a:ext cx="121320" cy="2174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032403" y="7221873"/>
                  <a:ext cx="133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14:cNvPr>
                <p14:cNvContentPartPr/>
                <p14:nvPr/>
              </p14:nvContentPartPr>
              <p14:xfrm>
                <a:off x="5936283" y="7158153"/>
                <a:ext cx="343800" cy="39996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30163" y="7152033"/>
                  <a:ext cx="356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14:cNvPr>
                <p14:cNvContentPartPr/>
                <p14:nvPr/>
              </p14:nvContentPartPr>
              <p14:xfrm>
                <a:off x="6224643" y="6927033"/>
                <a:ext cx="172080" cy="278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18523" y="6920913"/>
                  <a:ext cx="184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14:cNvPr>
                <p14:cNvContentPartPr/>
                <p14:nvPr/>
              </p14:nvContentPartPr>
              <p14:xfrm>
                <a:off x="6465483" y="6688353"/>
                <a:ext cx="132480" cy="1332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59363" y="6682233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14:cNvPr>
                <p14:cNvContentPartPr/>
                <p14:nvPr/>
              </p14:nvContentPartPr>
              <p14:xfrm>
                <a:off x="6355683" y="6599073"/>
                <a:ext cx="450360" cy="385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49563" y="6592953"/>
                  <a:ext cx="462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14:cNvPr>
                <p14:cNvContentPartPr/>
                <p14:nvPr/>
              </p14:nvContentPartPr>
              <p14:xfrm>
                <a:off x="6394923" y="6860793"/>
                <a:ext cx="78120" cy="57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88803" y="6854673"/>
                  <a:ext cx="9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14:cNvPr>
                <p14:cNvContentPartPr/>
                <p14:nvPr/>
              </p14:nvContentPartPr>
              <p14:xfrm>
                <a:off x="6464763" y="6655233"/>
                <a:ext cx="106560" cy="2023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58643" y="6649113"/>
                  <a:ext cx="11880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33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226825" y="4577507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14:cNvPr>
              <p14:cNvContentPartPr/>
              <p14:nvPr/>
            </p14:nvContentPartPr>
            <p14:xfrm>
              <a:off x="10620243" y="4582713"/>
              <a:ext cx="200880" cy="201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4123" y="4576593"/>
                <a:ext cx="213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po 21">
            <a:extLst>
              <a:ext uri="{FF2B5EF4-FFF2-40B4-BE49-F238E27FC236}">
                <a16:creationId xmlns:a16="http://schemas.microsoft.com/office/drawing/2014/main" id="{CC171C15-D3FD-FC5A-EE9E-0A9056AF65D8}"/>
              </a:ext>
            </a:extLst>
          </p:cNvPr>
          <p:cNvGrpSpPr/>
          <p:nvPr/>
        </p:nvGrpSpPr>
        <p:grpSpPr>
          <a:xfrm>
            <a:off x="9593523" y="4604313"/>
            <a:ext cx="675000" cy="640440"/>
            <a:chOff x="9593523" y="4604313"/>
            <a:chExt cx="67500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14:cNvPr>
                <p14:cNvContentPartPr/>
                <p14:nvPr/>
              </p14:nvContentPartPr>
              <p14:xfrm>
                <a:off x="9816003" y="4924353"/>
                <a:ext cx="20376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9883" y="4918233"/>
                  <a:ext cx="21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14:cNvPr>
                <p14:cNvContentPartPr/>
                <p14:nvPr/>
              </p14:nvContentPartPr>
              <p14:xfrm>
                <a:off x="9816003" y="4936953"/>
                <a:ext cx="132840" cy="1090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09883" y="4930833"/>
                  <a:ext cx="145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14:cNvPr>
                <p14:cNvContentPartPr/>
                <p14:nvPr/>
              </p14:nvContentPartPr>
              <p14:xfrm>
                <a:off x="9660483" y="4791873"/>
                <a:ext cx="508320" cy="3207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4363" y="4785753"/>
                  <a:ext cx="520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14:cNvPr>
                <p14:cNvContentPartPr/>
                <p14:nvPr/>
              </p14:nvContentPartPr>
              <p14:xfrm>
                <a:off x="10014003" y="4604313"/>
                <a:ext cx="231120" cy="178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07883" y="4598193"/>
                  <a:ext cx="243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14:cNvPr>
                <p14:cNvContentPartPr/>
                <p14:nvPr/>
              </p14:nvContentPartPr>
              <p14:xfrm>
                <a:off x="9593523" y="4747953"/>
                <a:ext cx="675000" cy="4968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7403" y="4741833"/>
                  <a:ext cx="68724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14:cNvPr>
              <p14:cNvContentPartPr/>
              <p14:nvPr/>
            </p14:nvContentPartPr>
            <p14:xfrm>
              <a:off x="10782963" y="4849473"/>
              <a:ext cx="341640" cy="1551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76843" y="4843353"/>
                <a:ext cx="353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14:cNvPr>
              <p14:cNvContentPartPr/>
              <p14:nvPr/>
            </p14:nvContentPartPr>
            <p14:xfrm>
              <a:off x="10678563" y="5195433"/>
              <a:ext cx="127440" cy="2268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72443" y="5189313"/>
                <a:ext cx="1396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14:cNvPr>
              <p14:cNvContentPartPr/>
              <p14:nvPr/>
            </p14:nvContentPartPr>
            <p14:xfrm>
              <a:off x="10551843" y="5585313"/>
              <a:ext cx="222120" cy="2440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5723" y="5579193"/>
                <a:ext cx="23436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69CB467C-8E21-66F7-C4DA-DA1AFE51649F}"/>
              </a:ext>
            </a:extLst>
          </p:cNvPr>
          <p:cNvGrpSpPr/>
          <p:nvPr/>
        </p:nvGrpSpPr>
        <p:grpSpPr>
          <a:xfrm>
            <a:off x="11170683" y="5188593"/>
            <a:ext cx="418680" cy="618480"/>
            <a:chOff x="11170683" y="5188593"/>
            <a:chExt cx="4186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14:cNvPr>
                <p14:cNvContentPartPr/>
                <p14:nvPr/>
              </p14:nvContentPartPr>
              <p14:xfrm>
                <a:off x="11170683" y="5188593"/>
                <a:ext cx="198000" cy="2214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64563" y="5182473"/>
                  <a:ext cx="210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14:cNvPr>
                <p14:cNvContentPartPr/>
                <p14:nvPr/>
              </p14:nvContentPartPr>
              <p14:xfrm>
                <a:off x="11455083" y="5574153"/>
                <a:ext cx="122040" cy="2329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48963" y="5568033"/>
                  <a:ext cx="134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14:cNvPr>
                <p14:cNvContentPartPr/>
                <p14:nvPr/>
              </p14:nvContentPartPr>
              <p14:xfrm>
                <a:off x="11468403" y="5654073"/>
                <a:ext cx="52920" cy="194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2283" y="5647953"/>
                  <a:ext cx="65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14:cNvPr>
                <p14:cNvContentPartPr/>
                <p14:nvPr/>
              </p14:nvContentPartPr>
              <p14:xfrm>
                <a:off x="11479203" y="5519073"/>
                <a:ext cx="110160" cy="666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73083" y="5512953"/>
                  <a:ext cx="1224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4B8F26D-B08A-9CE8-ABD1-0CEF96485598}"/>
              </a:ext>
            </a:extLst>
          </p:cNvPr>
          <p:cNvGrpSpPr/>
          <p:nvPr/>
        </p:nvGrpSpPr>
        <p:grpSpPr>
          <a:xfrm>
            <a:off x="10155843" y="4073673"/>
            <a:ext cx="510840" cy="497520"/>
            <a:chOff x="10155843" y="4073673"/>
            <a:chExt cx="51084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14:cNvPr>
                <p14:cNvContentPartPr/>
                <p14:nvPr/>
              </p14:nvContentPartPr>
              <p14:xfrm>
                <a:off x="10327203" y="4161873"/>
                <a:ext cx="153000" cy="2973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21083" y="4155753"/>
                  <a:ext cx="165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14:cNvPr>
                <p14:cNvContentPartPr/>
                <p14:nvPr/>
              </p14:nvContentPartPr>
              <p14:xfrm>
                <a:off x="10155843" y="4073673"/>
                <a:ext cx="510840" cy="4975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49723" y="4067553"/>
                  <a:ext cx="52308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14:cNvPr>
              <p14:cNvContentPartPr/>
              <p14:nvPr/>
            </p14:nvContentPartPr>
            <p14:xfrm>
              <a:off x="10695483" y="4715193"/>
              <a:ext cx="600120" cy="4302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89363" y="4709073"/>
                <a:ext cx="612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14:cNvPr>
              <p14:cNvContentPartPr/>
              <p14:nvPr/>
            </p14:nvContentPartPr>
            <p14:xfrm>
              <a:off x="10431603" y="5453193"/>
              <a:ext cx="541800" cy="53892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5483" y="5447073"/>
                <a:ext cx="5540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14:cNvPr>
              <p14:cNvContentPartPr/>
              <p14:nvPr/>
            </p14:nvContentPartPr>
            <p14:xfrm>
              <a:off x="11257443" y="5397033"/>
              <a:ext cx="587520" cy="4755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51323" y="5390913"/>
                <a:ext cx="5997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14:cNvPr>
              <p14:cNvContentPartPr/>
              <p14:nvPr/>
            </p14:nvContentPartPr>
            <p14:xfrm>
              <a:off x="11666763" y="4872873"/>
              <a:ext cx="285840" cy="298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660643" y="4866753"/>
                <a:ext cx="29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14:cNvPr>
              <p14:cNvContentPartPr/>
              <p14:nvPr/>
            </p14:nvContentPartPr>
            <p14:xfrm>
              <a:off x="11975283" y="4781073"/>
              <a:ext cx="195120" cy="1555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969163" y="4774953"/>
                <a:ext cx="2073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14:cNvPr>
              <p14:cNvContentPartPr/>
              <p14:nvPr/>
            </p14:nvContentPartPr>
            <p14:xfrm>
              <a:off x="13441923" y="4661193"/>
              <a:ext cx="363240" cy="16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435803" y="4655073"/>
                <a:ext cx="3754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po 67">
            <a:extLst>
              <a:ext uri="{FF2B5EF4-FFF2-40B4-BE49-F238E27FC236}">
                <a16:creationId xmlns:a16="http://schemas.microsoft.com/office/drawing/2014/main" id="{A444B6F2-10E2-1E4F-44AD-30060CE379E9}"/>
              </a:ext>
            </a:extLst>
          </p:cNvPr>
          <p:cNvGrpSpPr/>
          <p:nvPr/>
        </p:nvGrpSpPr>
        <p:grpSpPr>
          <a:xfrm>
            <a:off x="12424563" y="3798633"/>
            <a:ext cx="1756440" cy="1998720"/>
            <a:chOff x="12424563" y="3798633"/>
            <a:chExt cx="1756440" cy="19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14:cNvPr>
                <p14:cNvContentPartPr/>
                <p14:nvPr/>
              </p14:nvContentPartPr>
              <p14:xfrm>
                <a:off x="12933603" y="3907353"/>
                <a:ext cx="123480" cy="2631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27483" y="3901233"/>
                  <a:ext cx="135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14:cNvPr>
                <p14:cNvContentPartPr/>
                <p14:nvPr/>
              </p14:nvContentPartPr>
              <p14:xfrm>
                <a:off x="12824883" y="4328553"/>
                <a:ext cx="120240" cy="287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818763" y="4322433"/>
                  <a:ext cx="132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14:cNvPr>
                <p14:cNvContentPartPr/>
                <p14:nvPr/>
              </p14:nvContentPartPr>
              <p14:xfrm>
                <a:off x="13121163" y="4285353"/>
                <a:ext cx="197640" cy="21024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115043" y="4279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14:cNvPr>
                <p14:cNvContentPartPr/>
                <p14:nvPr/>
              </p14:nvContentPartPr>
              <p14:xfrm>
                <a:off x="13433283" y="4935513"/>
                <a:ext cx="183960" cy="3672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427163" y="4929393"/>
                  <a:ext cx="196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14:cNvPr>
                <p14:cNvContentPartPr/>
                <p14:nvPr/>
              </p14:nvContentPartPr>
              <p14:xfrm>
                <a:off x="13759803" y="4968273"/>
                <a:ext cx="190800" cy="3038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753683" y="4962153"/>
                  <a:ext cx="203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14:cNvPr>
                <p14:cNvContentPartPr/>
                <p14:nvPr/>
              </p14:nvContentPartPr>
              <p14:xfrm>
                <a:off x="13197483" y="5420073"/>
                <a:ext cx="241920" cy="2354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91363" y="5413953"/>
                  <a:ext cx="25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14:cNvPr>
                <p14:cNvContentPartPr/>
                <p14:nvPr/>
              </p14:nvContentPartPr>
              <p14:xfrm>
                <a:off x="13889763" y="5464353"/>
                <a:ext cx="129600" cy="179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883643" y="5458233"/>
                  <a:ext cx="14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14:cNvPr>
                <p14:cNvContentPartPr/>
                <p14:nvPr/>
              </p14:nvContentPartPr>
              <p14:xfrm>
                <a:off x="13914243" y="5521233"/>
                <a:ext cx="77760" cy="205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908123" y="5515113"/>
                  <a:ext cx="9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14:cNvPr>
                <p14:cNvContentPartPr/>
                <p14:nvPr/>
              </p14:nvContentPartPr>
              <p14:xfrm>
                <a:off x="13925043" y="5408553"/>
                <a:ext cx="64440" cy="2268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918923" y="5402433"/>
                  <a:ext cx="7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14:cNvPr>
                <p14:cNvContentPartPr/>
                <p14:nvPr/>
              </p14:nvContentPartPr>
              <p14:xfrm>
                <a:off x="13715163" y="5319993"/>
                <a:ext cx="465840" cy="4320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709043" y="5313873"/>
                  <a:ext cx="478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14:cNvPr>
                <p14:cNvContentPartPr/>
                <p14:nvPr/>
              </p14:nvContentPartPr>
              <p14:xfrm>
                <a:off x="13032603" y="5307753"/>
                <a:ext cx="597960" cy="4896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026483" y="5301633"/>
                  <a:ext cx="610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14:cNvPr>
                <p14:cNvContentPartPr/>
                <p14:nvPr/>
              </p14:nvContentPartPr>
              <p14:xfrm>
                <a:off x="12744963" y="3798633"/>
                <a:ext cx="533880" cy="43308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738843" y="3792513"/>
                  <a:ext cx="546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14:cNvPr>
                <p14:cNvContentPartPr/>
                <p14:nvPr/>
              </p14:nvContentPartPr>
              <p14:xfrm>
                <a:off x="12424563" y="4615113"/>
                <a:ext cx="578160" cy="4546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418443" y="4608993"/>
                  <a:ext cx="590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14:cNvPr>
                <p14:cNvContentPartPr/>
                <p14:nvPr/>
              </p14:nvContentPartPr>
              <p14:xfrm>
                <a:off x="13239243" y="4527273"/>
                <a:ext cx="808560" cy="4215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233123" y="4521153"/>
                  <a:ext cx="820800" cy="4338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stCxn id="105" idx="2"/>
            <a:endCxn id="7" idx="0"/>
          </p:cNvCxnSpPr>
          <p:nvPr/>
        </p:nvCxnSpPr>
        <p:spPr>
          <a:xfrm rot="16200000" flipH="1">
            <a:off x="7298119" y="4260675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20B671F8-95D5-02BE-CAD6-AF9CE42E2299}"/>
              </a:ext>
            </a:extLst>
          </p:cNvPr>
          <p:cNvGrpSpPr/>
          <p:nvPr/>
        </p:nvGrpSpPr>
        <p:grpSpPr>
          <a:xfrm>
            <a:off x="12581163" y="4746153"/>
            <a:ext cx="192600" cy="222840"/>
            <a:chOff x="12581163" y="4746153"/>
            <a:chExt cx="1926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74309894-51E0-B12E-0C08-D7CFAC91C0A1}"/>
                    </a:ext>
                  </a:extLst>
                </p14:cNvPr>
                <p14:cNvContentPartPr/>
                <p14:nvPr/>
              </p14:nvContentPartPr>
              <p14:xfrm>
                <a:off x="12613923" y="4746153"/>
                <a:ext cx="150840" cy="171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74309894-51E0-B12E-0C08-D7CFAC91C0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607803" y="4740033"/>
                  <a:ext cx="163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82F2EAB-A6A0-5B31-43F7-24D456BCBA74}"/>
                    </a:ext>
                  </a:extLst>
                </p14:cNvPr>
                <p14:cNvContentPartPr/>
                <p14:nvPr/>
              </p14:nvContentPartPr>
              <p14:xfrm>
                <a:off x="12581163" y="4760913"/>
                <a:ext cx="192600" cy="20808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82F2EAB-A6A0-5B31-43F7-24D456BCBA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575043" y="4754793"/>
                  <a:ext cx="20484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902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0A7EEE3F-BCA1-A751-A63F-34521CE055C8}"/>
              </a:ext>
            </a:extLst>
          </p:cNvPr>
          <p:cNvGrpSpPr/>
          <p:nvPr/>
        </p:nvGrpSpPr>
        <p:grpSpPr>
          <a:xfrm>
            <a:off x="693963" y="4339244"/>
            <a:ext cx="3219601" cy="2536560"/>
            <a:chOff x="693963" y="4339244"/>
            <a:chExt cx="3219601" cy="25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14:cNvPr>
                <p14:cNvContentPartPr/>
                <p14:nvPr/>
              </p14:nvContentPartPr>
              <p14:xfrm>
                <a:off x="1206004" y="5329964"/>
                <a:ext cx="150840" cy="1803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9884" y="5323844"/>
                  <a:ext cx="163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14:cNvPr>
                <p14:cNvContentPartPr/>
                <p14:nvPr/>
              </p14:nvContentPartPr>
              <p14:xfrm>
                <a:off x="1378804" y="5358404"/>
                <a:ext cx="113760" cy="163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2684" y="5352284"/>
                  <a:ext cx="12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14:cNvPr>
                <p14:cNvContentPartPr/>
                <p14:nvPr/>
              </p14:nvContentPartPr>
              <p14:xfrm>
                <a:off x="957604" y="5144924"/>
                <a:ext cx="675000" cy="6202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1484" y="5138804"/>
                  <a:ext cx="687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14:cNvPr>
                <p14:cNvContentPartPr/>
                <p14:nvPr/>
              </p14:nvContentPartPr>
              <p14:xfrm>
                <a:off x="714244" y="5133764"/>
                <a:ext cx="1050840" cy="82764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124" y="5127644"/>
                  <a:ext cx="106308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14:cNvPr>
                <p14:cNvContentPartPr/>
                <p14:nvPr/>
              </p14:nvContentPartPr>
              <p14:xfrm>
                <a:off x="1531444" y="4858364"/>
                <a:ext cx="232560" cy="363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5324" y="4852244"/>
                  <a:ext cx="244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14:cNvPr>
                <p14:cNvContentPartPr/>
                <p14:nvPr/>
              </p14:nvContentPartPr>
              <p14:xfrm>
                <a:off x="1963084" y="4360484"/>
                <a:ext cx="209160" cy="29952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6964" y="4354364"/>
                  <a:ext cx="221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14:cNvPr>
                <p14:cNvContentPartPr/>
                <p14:nvPr/>
              </p14:nvContentPartPr>
              <p14:xfrm>
                <a:off x="1740244" y="4339244"/>
                <a:ext cx="705600" cy="609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124" y="4333124"/>
                  <a:ext cx="7178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14:cNvPr>
                <p14:cNvContentPartPr/>
                <p14:nvPr/>
              </p14:nvContentPartPr>
              <p14:xfrm>
                <a:off x="2358364" y="4846844"/>
                <a:ext cx="188280" cy="352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2244" y="4840724"/>
                  <a:ext cx="200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14:cNvPr>
                <p14:cNvContentPartPr/>
                <p14:nvPr/>
              </p14:nvContentPartPr>
              <p14:xfrm>
                <a:off x="2631604" y="5432204"/>
                <a:ext cx="419400" cy="2206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25484" y="5426084"/>
                  <a:ext cx="431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14:cNvPr>
                <p14:cNvContentPartPr/>
                <p14:nvPr/>
              </p14:nvContentPartPr>
              <p14:xfrm>
                <a:off x="2422084" y="5152484"/>
                <a:ext cx="939240" cy="678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15964" y="5146364"/>
                  <a:ext cx="95148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14:cNvPr>
                <p14:cNvContentPartPr/>
                <p14:nvPr/>
              </p14:nvContentPartPr>
              <p14:xfrm>
                <a:off x="2466724" y="5759084"/>
                <a:ext cx="228600" cy="51912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0604" y="5752964"/>
                  <a:ext cx="2408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14:cNvPr>
                <p14:cNvContentPartPr/>
                <p14:nvPr/>
              </p14:nvContentPartPr>
              <p14:xfrm>
                <a:off x="3029404" y="5856284"/>
                <a:ext cx="265320" cy="335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3284" y="5850164"/>
                  <a:ext cx="277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14:cNvPr>
                <p14:cNvContentPartPr/>
                <p14:nvPr/>
              </p14:nvContentPartPr>
              <p14:xfrm>
                <a:off x="2191324" y="6400604"/>
                <a:ext cx="319680" cy="3420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204" y="6394484"/>
                  <a:ext cx="331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14:cNvPr>
                <p14:cNvContentPartPr/>
                <p14:nvPr/>
              </p14:nvContentPartPr>
              <p14:xfrm>
                <a:off x="3304444" y="6356684"/>
                <a:ext cx="189360" cy="378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98324" y="6350564"/>
                  <a:ext cx="201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14:cNvPr>
                <p14:cNvContentPartPr/>
                <p14:nvPr/>
              </p14:nvContentPartPr>
              <p14:xfrm>
                <a:off x="3393004" y="6575924"/>
                <a:ext cx="120240" cy="345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86884" y="6569804"/>
                  <a:ext cx="13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14:cNvPr>
                <p14:cNvContentPartPr/>
                <p14:nvPr/>
              </p14:nvContentPartPr>
              <p14:xfrm>
                <a:off x="3337924" y="6352004"/>
                <a:ext cx="105120" cy="93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1804" y="6345884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14:cNvPr>
                <p14:cNvContentPartPr/>
                <p14:nvPr/>
              </p14:nvContentPartPr>
              <p14:xfrm>
                <a:off x="3093484" y="6159764"/>
                <a:ext cx="820080" cy="7160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87364" y="6153644"/>
                  <a:ext cx="83232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14:cNvPr>
                <p14:cNvContentPartPr/>
                <p14:nvPr/>
              </p14:nvContentPartPr>
              <p14:xfrm>
                <a:off x="1937524" y="6182804"/>
                <a:ext cx="918720" cy="6066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1404" y="6176684"/>
                  <a:ext cx="9309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14:cNvPr>
                <p14:cNvContentPartPr/>
                <p14:nvPr/>
              </p14:nvContentPartPr>
              <p14:xfrm>
                <a:off x="693963" y="4901673"/>
                <a:ext cx="134280" cy="1897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843" y="4895553"/>
                  <a:ext cx="14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14:cNvPr>
                <p14:cNvContentPartPr/>
                <p14:nvPr/>
              </p14:nvContentPartPr>
              <p14:xfrm>
                <a:off x="857403" y="4924353"/>
                <a:ext cx="113760" cy="1458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1283" y="4918233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14:cNvPr>
              <p14:cNvContentPartPr/>
              <p14:nvPr/>
            </p14:nvContentPartPr>
            <p14:xfrm>
              <a:off x="1633203" y="3984753"/>
              <a:ext cx="237960" cy="158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27083" y="3978633"/>
                <a:ext cx="250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14:cNvPr>
              <p14:cNvContentPartPr/>
              <p14:nvPr/>
            </p14:nvContentPartPr>
            <p14:xfrm>
              <a:off x="3181923" y="4979793"/>
              <a:ext cx="303120" cy="1342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75803" y="4973673"/>
                <a:ext cx="31536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542A9938-7D36-92E8-CB27-1CB8BA3D43D0}"/>
              </a:ext>
            </a:extLst>
          </p:cNvPr>
          <p:cNvGrpSpPr/>
          <p:nvPr/>
        </p:nvGrpSpPr>
        <p:grpSpPr>
          <a:xfrm>
            <a:off x="3877803" y="5420073"/>
            <a:ext cx="437040" cy="135360"/>
            <a:chOff x="3877803" y="5420073"/>
            <a:chExt cx="437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14:cNvPr>
                <p14:cNvContentPartPr/>
                <p14:nvPr/>
              </p14:nvContentPartPr>
              <p14:xfrm>
                <a:off x="3877803" y="5474433"/>
                <a:ext cx="153000" cy="234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71683" y="5468313"/>
                  <a:ext cx="165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14:cNvPr>
                <p14:cNvContentPartPr/>
                <p14:nvPr/>
              </p14:nvContentPartPr>
              <p14:xfrm>
                <a:off x="4109283" y="5420073"/>
                <a:ext cx="205560" cy="1353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3163" y="5413953"/>
                  <a:ext cx="2178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6330CA1A-8D16-4FB3-C108-FE1A03A76102}"/>
              </a:ext>
            </a:extLst>
          </p:cNvPr>
          <p:cNvGrpSpPr/>
          <p:nvPr/>
        </p:nvGrpSpPr>
        <p:grpSpPr>
          <a:xfrm>
            <a:off x="4945923" y="3865233"/>
            <a:ext cx="2844720" cy="2967480"/>
            <a:chOff x="4945923" y="3865233"/>
            <a:chExt cx="2844720" cy="29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14:cNvPr>
                <p14:cNvContentPartPr/>
                <p14:nvPr/>
              </p14:nvContentPartPr>
              <p14:xfrm>
                <a:off x="5122683" y="5331873"/>
                <a:ext cx="314640" cy="219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16563" y="5325753"/>
                  <a:ext cx="32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14:cNvPr>
                <p14:cNvContentPartPr/>
                <p14:nvPr/>
              </p14:nvContentPartPr>
              <p14:xfrm>
                <a:off x="5133483" y="5377953"/>
                <a:ext cx="219600" cy="273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7363" y="5371833"/>
                  <a:ext cx="231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14:cNvPr>
                <p14:cNvContentPartPr/>
                <p14:nvPr/>
              </p14:nvContentPartPr>
              <p14:xfrm>
                <a:off x="4945923" y="5233233"/>
                <a:ext cx="685800" cy="5860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39803" y="5227113"/>
                  <a:ext cx="6980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14:cNvPr>
                <p14:cNvContentPartPr/>
                <p14:nvPr/>
              </p14:nvContentPartPr>
              <p14:xfrm>
                <a:off x="5882643" y="4417473"/>
                <a:ext cx="39600" cy="231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6523" y="4411353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14:cNvPr>
                <p14:cNvContentPartPr/>
                <p14:nvPr/>
              </p14:nvContentPartPr>
              <p14:xfrm>
                <a:off x="5916123" y="4372473"/>
                <a:ext cx="132840" cy="15624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10003" y="4366353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14:cNvPr>
                <p14:cNvContentPartPr/>
                <p14:nvPr/>
              </p14:nvContentPartPr>
              <p14:xfrm>
                <a:off x="5717403" y="4241433"/>
                <a:ext cx="552960" cy="4863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1283" y="4235313"/>
                  <a:ext cx="5652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14:cNvPr>
                <p14:cNvContentPartPr/>
                <p14:nvPr/>
              </p14:nvContentPartPr>
              <p14:xfrm>
                <a:off x="5605443" y="4141713"/>
                <a:ext cx="797760" cy="695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99323" y="4135593"/>
                  <a:ext cx="8100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14:cNvPr>
                <p14:cNvContentPartPr/>
                <p14:nvPr/>
              </p14:nvContentPartPr>
              <p14:xfrm>
                <a:off x="5809923" y="3865233"/>
                <a:ext cx="120960" cy="1357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3803" y="3859113"/>
                  <a:ext cx="133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14:cNvPr>
                <p14:cNvContentPartPr/>
                <p14:nvPr/>
              </p14:nvContentPartPr>
              <p14:xfrm>
                <a:off x="5946363" y="3910593"/>
                <a:ext cx="128160" cy="1350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40243" y="3904473"/>
                  <a:ext cx="14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14:cNvPr>
                <p14:cNvContentPartPr/>
                <p14:nvPr/>
              </p14:nvContentPartPr>
              <p14:xfrm>
                <a:off x="6279363" y="4747953"/>
                <a:ext cx="375480" cy="4287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3243" y="4741833"/>
                  <a:ext cx="387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14:cNvPr>
                <p14:cNvContentPartPr/>
                <p14:nvPr/>
              </p14:nvContentPartPr>
              <p14:xfrm>
                <a:off x="6658083" y="5858193"/>
                <a:ext cx="139320" cy="323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963" y="5852073"/>
                  <a:ext cx="151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14:cNvPr>
                <p14:cNvContentPartPr/>
                <p14:nvPr/>
              </p14:nvContentPartPr>
              <p14:xfrm>
                <a:off x="6531363" y="6394233"/>
                <a:ext cx="274320" cy="284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25243" y="6388113"/>
                  <a:ext cx="286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14:cNvPr>
                <p14:cNvContentPartPr/>
                <p14:nvPr/>
              </p14:nvContentPartPr>
              <p14:xfrm>
                <a:off x="7105563" y="5761713"/>
                <a:ext cx="290160" cy="316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99443" y="5755593"/>
                  <a:ext cx="302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14:cNvPr>
                <p14:cNvContentPartPr/>
                <p14:nvPr/>
              </p14:nvContentPartPr>
              <p14:xfrm>
                <a:off x="7369083" y="6312513"/>
                <a:ext cx="125640" cy="24408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62963" y="6306393"/>
                  <a:ext cx="13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14:cNvPr>
                <p14:cNvContentPartPr/>
                <p14:nvPr/>
              </p14:nvContentPartPr>
              <p14:xfrm>
                <a:off x="7403283" y="6432753"/>
                <a:ext cx="63720" cy="2304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97163" y="6426633"/>
                  <a:ext cx="75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14:cNvPr>
                <p14:cNvContentPartPr/>
                <p14:nvPr/>
              </p14:nvContentPartPr>
              <p14:xfrm>
                <a:off x="7403283" y="6293433"/>
                <a:ext cx="56880" cy="74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7163" y="6287313"/>
                  <a:ext cx="69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14:cNvPr>
                <p14:cNvContentPartPr/>
                <p14:nvPr/>
              </p14:nvContentPartPr>
              <p14:xfrm>
                <a:off x="7257123" y="6111993"/>
                <a:ext cx="533520" cy="51192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51003" y="6105873"/>
                  <a:ext cx="545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14:cNvPr>
                <p14:cNvContentPartPr/>
                <p14:nvPr/>
              </p14:nvContentPartPr>
              <p14:xfrm>
                <a:off x="6379443" y="6211353"/>
                <a:ext cx="663120" cy="6213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73323" y="6205233"/>
                  <a:ext cx="67536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14:cNvPr>
                <p14:cNvContentPartPr/>
                <p14:nvPr/>
              </p14:nvContentPartPr>
              <p14:xfrm>
                <a:off x="5398083" y="4742553"/>
                <a:ext cx="304920" cy="5677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91963" y="4736433"/>
                  <a:ext cx="31716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DBD59334-9933-F87C-6714-E09ECC95B88F}"/>
              </a:ext>
            </a:extLst>
          </p:cNvPr>
          <p:cNvGrpSpPr/>
          <p:nvPr/>
        </p:nvGrpSpPr>
        <p:grpSpPr>
          <a:xfrm>
            <a:off x="6476283" y="5182113"/>
            <a:ext cx="665640" cy="503640"/>
            <a:chOff x="6476283" y="5182113"/>
            <a:chExt cx="66564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14:cNvPr>
                <p14:cNvContentPartPr/>
                <p14:nvPr/>
              </p14:nvContentPartPr>
              <p14:xfrm>
                <a:off x="6642603" y="5381913"/>
                <a:ext cx="342000" cy="1494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6483" y="5375793"/>
                  <a:ext cx="35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14:cNvPr>
                <p14:cNvContentPartPr/>
                <p14:nvPr/>
              </p14:nvContentPartPr>
              <p14:xfrm>
                <a:off x="6476283" y="5182113"/>
                <a:ext cx="665640" cy="503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70163" y="5175993"/>
                  <a:ext cx="677880" cy="51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481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6A64FD-4CDE-3379-B8F3-A0D39CA1D7B3}"/>
              </a:ext>
            </a:extLst>
          </p:cNvPr>
          <p:cNvSpPr txBox="1"/>
          <p:nvPr/>
        </p:nvSpPr>
        <p:spPr>
          <a:xfrm>
            <a:off x="11956052" y="868960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007B967-3933-41FD-6AB3-D315439BE2A2}"/>
              </a:ext>
            </a:extLst>
          </p:cNvPr>
          <p:cNvGrpSpPr/>
          <p:nvPr/>
        </p:nvGrpSpPr>
        <p:grpSpPr>
          <a:xfrm>
            <a:off x="2159163" y="5057553"/>
            <a:ext cx="662400" cy="552600"/>
            <a:chOff x="2159163" y="5057553"/>
            <a:chExt cx="6624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14:cNvPr>
                <p14:cNvContentPartPr/>
                <p14:nvPr/>
              </p14:nvContentPartPr>
              <p14:xfrm>
                <a:off x="2258523" y="5195793"/>
                <a:ext cx="365760" cy="29232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2403" y="5189673"/>
                  <a:ext cx="378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14:cNvPr>
                <p14:cNvContentPartPr/>
                <p14:nvPr/>
              </p14:nvContentPartPr>
              <p14:xfrm>
                <a:off x="2159163" y="5057553"/>
                <a:ext cx="662400" cy="5526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3043" y="5051433"/>
                  <a:ext cx="67464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A24ED024-B29D-C074-33C5-18BE3E18B9AB}"/>
              </a:ext>
            </a:extLst>
          </p:cNvPr>
          <p:cNvGrpSpPr/>
          <p:nvPr/>
        </p:nvGrpSpPr>
        <p:grpSpPr>
          <a:xfrm>
            <a:off x="4604643" y="4074393"/>
            <a:ext cx="607680" cy="653040"/>
            <a:chOff x="4604643" y="4074393"/>
            <a:chExt cx="6076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14:cNvPr>
                <p14:cNvContentPartPr/>
                <p14:nvPr/>
              </p14:nvContentPartPr>
              <p14:xfrm>
                <a:off x="4781403" y="4229913"/>
                <a:ext cx="199800" cy="349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5283" y="4223793"/>
                  <a:ext cx="212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14:cNvPr>
                <p14:cNvContentPartPr/>
                <p14:nvPr/>
              </p14:nvContentPartPr>
              <p14:xfrm>
                <a:off x="4604643" y="4074393"/>
                <a:ext cx="607680" cy="6530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98523" y="4068273"/>
                  <a:ext cx="619920" cy="66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14:cNvPr>
              <p14:cNvContentPartPr/>
              <p14:nvPr/>
            </p14:nvContentPartPr>
            <p14:xfrm>
              <a:off x="7804323" y="5453913"/>
              <a:ext cx="160200" cy="368640"/>
            </p14:xfrm>
          </p:contentPart>
        </mc:Choice>
        <mc:Fallback xmlns="">
          <p:pic>
            <p:nvPicPr>
              <p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8203" y="5447793"/>
                <a:ext cx="1724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93B23D73-7D5D-AD71-F1A9-3C5017B53AC6}"/>
              </a:ext>
            </a:extLst>
          </p:cNvPr>
          <p:cNvGrpSpPr/>
          <p:nvPr/>
        </p:nvGrpSpPr>
        <p:grpSpPr>
          <a:xfrm>
            <a:off x="7918443" y="4867113"/>
            <a:ext cx="424080" cy="578160"/>
            <a:chOff x="7918443" y="4867113"/>
            <a:chExt cx="4240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14:cNvPr>
                <p14:cNvContentPartPr/>
                <p14:nvPr/>
              </p14:nvContentPartPr>
              <p14:xfrm>
                <a:off x="8043003" y="4967913"/>
                <a:ext cx="141480" cy="31680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6883" y="4961793"/>
                  <a:ext cx="153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14:cNvPr>
                <p14:cNvContentPartPr/>
                <p14:nvPr/>
              </p14:nvContentPartPr>
              <p14:xfrm>
                <a:off x="7918443" y="4867113"/>
                <a:ext cx="424080" cy="5781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2323" y="4860993"/>
                  <a:ext cx="43632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F31A3415-72D9-E18C-7B4E-8D75A0D05B1A}"/>
              </a:ext>
            </a:extLst>
          </p:cNvPr>
          <p:cNvGrpSpPr/>
          <p:nvPr/>
        </p:nvGrpSpPr>
        <p:grpSpPr>
          <a:xfrm>
            <a:off x="481563" y="4270233"/>
            <a:ext cx="9578160" cy="2527560"/>
            <a:chOff x="481563" y="4270233"/>
            <a:chExt cx="9578160" cy="25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14:cNvPr>
                <p14:cNvContentPartPr/>
                <p14:nvPr/>
              </p14:nvContentPartPr>
              <p14:xfrm>
                <a:off x="737883" y="5436273"/>
                <a:ext cx="297000" cy="15048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1763" y="5430153"/>
                  <a:ext cx="30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14:cNvPr>
                <p14:cNvContentPartPr/>
                <p14:nvPr/>
              </p14:nvContentPartPr>
              <p14:xfrm>
                <a:off x="804123" y="5443833"/>
                <a:ext cx="127440" cy="1202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003" y="5437713"/>
                  <a:ext cx="139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14:cNvPr>
                <p14:cNvContentPartPr/>
                <p14:nvPr/>
              </p14:nvContentPartPr>
              <p14:xfrm>
                <a:off x="548883" y="5320713"/>
                <a:ext cx="651960" cy="4636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2763" y="5314593"/>
                  <a:ext cx="664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14:cNvPr>
                <p14:cNvContentPartPr/>
                <p14:nvPr/>
              </p14:nvContentPartPr>
              <p14:xfrm>
                <a:off x="481563" y="5198313"/>
                <a:ext cx="886680" cy="729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443" y="5192193"/>
                  <a:ext cx="89892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14:cNvPr>
                <p14:cNvContentPartPr/>
                <p14:nvPr/>
              </p14:nvContentPartPr>
              <p14:xfrm>
                <a:off x="1189683" y="4892673"/>
                <a:ext cx="215280" cy="3294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3563" y="4886553"/>
                  <a:ext cx="227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14:cNvPr>
                <p14:cNvContentPartPr/>
                <p14:nvPr/>
              </p14:nvContentPartPr>
              <p14:xfrm>
                <a:off x="1671363" y="4305873"/>
                <a:ext cx="198000" cy="2984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65243" y="4299753"/>
                  <a:ext cx="210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14:cNvPr>
                <p14:cNvContentPartPr/>
                <p14:nvPr/>
              </p14:nvContentPartPr>
              <p14:xfrm>
                <a:off x="1519803" y="4270233"/>
                <a:ext cx="596880" cy="5338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3683" y="4264113"/>
                  <a:ext cx="6091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14:cNvPr>
                <p14:cNvContentPartPr/>
                <p14:nvPr/>
              </p14:nvContentPartPr>
              <p14:xfrm>
                <a:off x="2081763" y="4759113"/>
                <a:ext cx="234720" cy="3164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5643" y="4752993"/>
                  <a:ext cx="246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14:cNvPr>
                <p14:cNvContentPartPr/>
                <p14:nvPr/>
              </p14:nvContentPartPr>
              <p14:xfrm>
                <a:off x="1310643" y="4657233"/>
                <a:ext cx="294480" cy="2894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4523" y="4651113"/>
                  <a:ext cx="306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14:cNvPr>
                <p14:cNvContentPartPr/>
                <p14:nvPr/>
              </p14:nvContentPartPr>
              <p14:xfrm>
                <a:off x="2209563" y="5608353"/>
                <a:ext cx="148320" cy="4453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3443" y="5602233"/>
                  <a:ext cx="160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14:cNvPr>
                <p14:cNvContentPartPr/>
                <p14:nvPr/>
              </p14:nvContentPartPr>
              <p14:xfrm>
                <a:off x="2654883" y="5530233"/>
                <a:ext cx="316080" cy="3801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8763" y="5524113"/>
                  <a:ext cx="328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14:cNvPr>
                <p14:cNvContentPartPr/>
                <p14:nvPr/>
              </p14:nvContentPartPr>
              <p14:xfrm>
                <a:off x="2035683" y="6245913"/>
                <a:ext cx="309600" cy="2656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29563" y="6239793"/>
                  <a:ext cx="321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14:cNvPr>
                <p14:cNvContentPartPr/>
                <p14:nvPr/>
              </p14:nvContentPartPr>
              <p14:xfrm>
                <a:off x="2930643" y="6136473"/>
                <a:ext cx="182520" cy="1771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4523" y="6130353"/>
                  <a:ext cx="194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14:cNvPr>
                <p14:cNvContentPartPr/>
                <p14:nvPr/>
              </p14:nvContentPartPr>
              <p14:xfrm>
                <a:off x="2974203" y="6178233"/>
                <a:ext cx="62280" cy="244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68083" y="6172113"/>
                  <a:ext cx="7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14:cNvPr>
                <p14:cNvContentPartPr/>
                <p14:nvPr/>
              </p14:nvContentPartPr>
              <p14:xfrm>
                <a:off x="2952603" y="6096873"/>
                <a:ext cx="57600" cy="28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6483" y="6090753"/>
                  <a:ext cx="6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14:cNvPr>
                <p14:cNvContentPartPr/>
                <p14:nvPr/>
              </p14:nvContentPartPr>
              <p14:xfrm>
                <a:off x="2785563" y="5870793"/>
                <a:ext cx="533520" cy="497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9443" y="5864673"/>
                  <a:ext cx="545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14:cNvPr>
                <p14:cNvContentPartPr/>
                <p14:nvPr/>
              </p14:nvContentPartPr>
              <p14:xfrm>
                <a:off x="1870803" y="6047553"/>
                <a:ext cx="631440" cy="540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64683" y="6041433"/>
                  <a:ext cx="6436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14:cNvPr>
                <p14:cNvContentPartPr/>
                <p14:nvPr/>
              </p14:nvContentPartPr>
              <p14:xfrm>
                <a:off x="3304683" y="5266713"/>
                <a:ext cx="230400" cy="435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98563" y="5260593"/>
                  <a:ext cx="24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14:cNvPr>
                <p14:cNvContentPartPr/>
                <p14:nvPr/>
              </p14:nvContentPartPr>
              <p14:xfrm>
                <a:off x="3624003" y="5177793"/>
                <a:ext cx="149400" cy="1792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7883" y="5171673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14:cNvPr>
                <p14:cNvContentPartPr/>
                <p14:nvPr/>
              </p14:nvContentPartPr>
              <p14:xfrm>
                <a:off x="4155003" y="5381553"/>
                <a:ext cx="258120" cy="142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48883" y="5375433"/>
                  <a:ext cx="27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14:cNvPr>
                <p14:cNvContentPartPr/>
                <p14:nvPr/>
              </p14:nvContentPartPr>
              <p14:xfrm>
                <a:off x="4219083" y="5405313"/>
                <a:ext cx="127080" cy="1249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12963" y="5399193"/>
                  <a:ext cx="13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14:cNvPr>
                <p14:cNvContentPartPr/>
                <p14:nvPr/>
              </p14:nvContentPartPr>
              <p14:xfrm>
                <a:off x="3996603" y="5297673"/>
                <a:ext cx="598320" cy="3769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90483" y="5291553"/>
                  <a:ext cx="610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14:cNvPr>
                <p14:cNvContentPartPr/>
                <p14:nvPr/>
              </p14:nvContentPartPr>
              <p14:xfrm>
                <a:off x="3919923" y="5210193"/>
                <a:ext cx="764280" cy="5961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3803" y="5204073"/>
                  <a:ext cx="7765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14:cNvPr>
                <p14:cNvContentPartPr/>
                <p14:nvPr/>
              </p14:nvContentPartPr>
              <p14:xfrm>
                <a:off x="4406643" y="4753713"/>
                <a:ext cx="354960" cy="5392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00523" y="4747593"/>
                  <a:ext cx="3672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14:cNvPr>
                <p14:cNvContentPartPr/>
                <p14:nvPr/>
              </p14:nvContentPartPr>
              <p14:xfrm>
                <a:off x="5382603" y="5585313"/>
                <a:ext cx="27000" cy="44604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6483" y="5579193"/>
                  <a:ext cx="39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14:cNvPr>
                <p14:cNvContentPartPr/>
                <p14:nvPr/>
              </p14:nvContentPartPr>
              <p14:xfrm>
                <a:off x="5287563" y="6257433"/>
                <a:ext cx="204480" cy="2217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81443" y="6251313"/>
                  <a:ext cx="216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14:cNvPr>
                <p14:cNvContentPartPr/>
                <p14:nvPr/>
              </p14:nvContentPartPr>
              <p14:xfrm>
                <a:off x="5973723" y="6201993"/>
                <a:ext cx="150840" cy="21240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67603" y="6195873"/>
                  <a:ext cx="163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14:cNvPr>
                <p14:cNvContentPartPr/>
                <p14:nvPr/>
              </p14:nvContentPartPr>
              <p14:xfrm>
                <a:off x="6015123" y="6304233"/>
                <a:ext cx="41400" cy="194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9003" y="6298113"/>
                  <a:ext cx="5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14:cNvPr>
                <p14:cNvContentPartPr/>
                <p14:nvPr/>
              </p14:nvContentPartPr>
              <p14:xfrm>
                <a:off x="6003963" y="6198033"/>
                <a:ext cx="75600" cy="3780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97843" y="6191913"/>
                  <a:ext cx="87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14:cNvPr>
                <p14:cNvContentPartPr/>
                <p14:nvPr/>
              </p14:nvContentPartPr>
              <p14:xfrm>
                <a:off x="5629563" y="5563353"/>
                <a:ext cx="339480" cy="4456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23443" y="5557233"/>
                  <a:ext cx="351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14:cNvPr>
                <p14:cNvContentPartPr/>
                <p14:nvPr/>
              </p14:nvContentPartPr>
              <p14:xfrm>
                <a:off x="5879763" y="6069513"/>
                <a:ext cx="423360" cy="420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73643" y="6063393"/>
                  <a:ext cx="435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14:cNvPr>
                <p14:cNvContentPartPr/>
                <p14:nvPr/>
              </p14:nvContentPartPr>
              <p14:xfrm>
                <a:off x="5153283" y="6067353"/>
                <a:ext cx="534600" cy="5454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47163" y="6061233"/>
                  <a:ext cx="546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14:cNvPr>
                <p14:cNvContentPartPr/>
                <p14:nvPr/>
              </p14:nvContentPartPr>
              <p14:xfrm>
                <a:off x="5397363" y="5906433"/>
                <a:ext cx="12600" cy="252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91243" y="5900313"/>
                  <a:ext cx="2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14:cNvPr>
                <p14:cNvContentPartPr/>
                <p14:nvPr/>
              </p14:nvContentPartPr>
              <p14:xfrm>
                <a:off x="5244003" y="5048193"/>
                <a:ext cx="377640" cy="2750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37883" y="5042073"/>
                  <a:ext cx="389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14:cNvPr>
                <p14:cNvContentPartPr/>
                <p14:nvPr/>
              </p14:nvContentPartPr>
              <p14:xfrm>
                <a:off x="5098563" y="4835073"/>
                <a:ext cx="773280" cy="5857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92443" y="4828953"/>
                  <a:ext cx="7855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14:cNvPr>
                <p14:cNvContentPartPr/>
                <p14:nvPr/>
              </p14:nvContentPartPr>
              <p14:xfrm>
                <a:off x="5082723" y="4704033"/>
                <a:ext cx="122760" cy="151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76603" y="4697913"/>
                  <a:ext cx="135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14:cNvPr>
                <p14:cNvContentPartPr/>
                <p14:nvPr/>
              </p14:nvContentPartPr>
              <p14:xfrm>
                <a:off x="6285843" y="5276793"/>
                <a:ext cx="158040" cy="342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9723" y="5270673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14:cNvPr>
                <p14:cNvContentPartPr/>
                <p14:nvPr/>
              </p14:nvContentPartPr>
              <p14:xfrm>
                <a:off x="6532803" y="5155833"/>
                <a:ext cx="248760" cy="1872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26683" y="5149713"/>
                  <a:ext cx="26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14:cNvPr>
                <p14:cNvContentPartPr/>
                <p14:nvPr/>
              </p14:nvContentPartPr>
              <p14:xfrm>
                <a:off x="7325883" y="6110193"/>
                <a:ext cx="352800" cy="19260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19763" y="6104073"/>
                  <a:ext cx="365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14:cNvPr>
                <p14:cNvContentPartPr/>
                <p14:nvPr/>
              </p14:nvContentPartPr>
              <p14:xfrm>
                <a:off x="7402923" y="6165993"/>
                <a:ext cx="129240" cy="1688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96803" y="6159873"/>
                  <a:ext cx="14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14:cNvPr>
                <p14:cNvContentPartPr/>
                <p14:nvPr/>
              </p14:nvContentPartPr>
              <p14:xfrm>
                <a:off x="7204563" y="6001833"/>
                <a:ext cx="575280" cy="40248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98443" y="5995713"/>
                  <a:ext cx="587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14:cNvPr>
                <p14:cNvContentPartPr/>
                <p14:nvPr/>
              </p14:nvContentPartPr>
              <p14:xfrm>
                <a:off x="7125363" y="5759913"/>
                <a:ext cx="864720" cy="729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9243" y="5753793"/>
                  <a:ext cx="8769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14:cNvPr>
                <p14:cNvContentPartPr/>
                <p14:nvPr/>
              </p14:nvContentPartPr>
              <p14:xfrm>
                <a:off x="8251443" y="4687833"/>
                <a:ext cx="167760" cy="2368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45323" y="4681713"/>
                  <a:ext cx="18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14:cNvPr>
                <p14:cNvContentPartPr/>
                <p14:nvPr/>
              </p14:nvContentPartPr>
              <p14:xfrm>
                <a:off x="8548443" y="4439433"/>
                <a:ext cx="291240" cy="2077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42323" y="4433313"/>
                  <a:ext cx="303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14:cNvPr>
                <p14:cNvContentPartPr/>
                <p14:nvPr/>
              </p14:nvContentPartPr>
              <p14:xfrm>
                <a:off x="8415963" y="4320273"/>
                <a:ext cx="575640" cy="506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09843" y="4314153"/>
                  <a:ext cx="587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14:cNvPr>
                <p14:cNvContentPartPr/>
                <p14:nvPr/>
              </p14:nvContentPartPr>
              <p14:xfrm>
                <a:off x="8240643" y="5384793"/>
                <a:ext cx="350640" cy="3200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34523" y="5378673"/>
                  <a:ext cx="362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14:cNvPr>
                <p14:cNvContentPartPr/>
                <p14:nvPr/>
              </p14:nvContentPartPr>
              <p14:xfrm>
                <a:off x="8590923" y="5917593"/>
                <a:ext cx="219600" cy="2743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84803" y="5911473"/>
                  <a:ext cx="231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14:cNvPr>
                <p14:cNvContentPartPr/>
                <p14:nvPr/>
              </p14:nvContentPartPr>
              <p14:xfrm>
                <a:off x="8403003" y="5704113"/>
                <a:ext cx="610920" cy="64260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96883" y="5697993"/>
                  <a:ext cx="6231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14:cNvPr>
                <p14:cNvContentPartPr/>
                <p14:nvPr/>
              </p14:nvContentPartPr>
              <p14:xfrm>
                <a:off x="8923923" y="4759833"/>
                <a:ext cx="578880" cy="5796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17803" y="4753713"/>
                  <a:ext cx="591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14:cNvPr>
                <p14:cNvContentPartPr/>
                <p14:nvPr/>
              </p14:nvContentPartPr>
              <p14:xfrm>
                <a:off x="9583443" y="5442393"/>
                <a:ext cx="152640" cy="2127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77323" y="5436273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14:cNvPr>
                <p14:cNvContentPartPr/>
                <p14:nvPr/>
              </p14:nvContentPartPr>
              <p14:xfrm>
                <a:off x="9606483" y="5512233"/>
                <a:ext cx="91440" cy="183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00363" y="5506113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14:cNvPr>
                <p14:cNvContentPartPr/>
                <p14:nvPr/>
              </p14:nvContentPartPr>
              <p14:xfrm>
                <a:off x="9606483" y="5389473"/>
                <a:ext cx="89640" cy="201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00363" y="5383353"/>
                  <a:ext cx="101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14:cNvPr>
                <p14:cNvContentPartPr/>
                <p14:nvPr/>
              </p14:nvContentPartPr>
              <p14:xfrm>
                <a:off x="9364923" y="5275353"/>
                <a:ext cx="694800" cy="5428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58803" y="5269233"/>
                  <a:ext cx="7070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14:cNvPr>
                <p14:cNvContentPartPr/>
                <p14:nvPr/>
              </p14:nvContentPartPr>
              <p14:xfrm>
                <a:off x="6808203" y="4802673"/>
                <a:ext cx="2502360" cy="19951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02083" y="4796553"/>
                  <a:ext cx="2514600" cy="2007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36152AA3-638D-62F9-E9D0-148B8F0F907C}"/>
              </a:ext>
            </a:extLst>
          </p:cNvPr>
          <p:cNvSpPr txBox="1"/>
          <p:nvPr/>
        </p:nvSpPr>
        <p:spPr>
          <a:xfrm>
            <a:off x="10056973" y="6511593"/>
            <a:ext cx="371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Facciamo molti esempi per capire meglio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6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6EEA430-37B9-5688-534B-7BE45C1CAA7F}"/>
              </a:ext>
            </a:extLst>
          </p:cNvPr>
          <p:cNvGrpSpPr/>
          <p:nvPr/>
        </p:nvGrpSpPr>
        <p:grpSpPr>
          <a:xfrm>
            <a:off x="1943007" y="463233"/>
            <a:ext cx="432360" cy="310680"/>
            <a:chOff x="1943007" y="463233"/>
            <a:chExt cx="4323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14:cNvPr>
                <p14:cNvContentPartPr/>
                <p14:nvPr/>
              </p14:nvContentPartPr>
              <p14:xfrm>
                <a:off x="1943007" y="463233"/>
                <a:ext cx="154800" cy="31068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6887" y="457113"/>
                  <a:ext cx="167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14:cNvPr>
                <p14:cNvContentPartPr/>
                <p14:nvPr/>
              </p14:nvContentPartPr>
              <p14:xfrm>
                <a:off x="2199327" y="476913"/>
                <a:ext cx="176040" cy="282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3207" y="470793"/>
                  <a:ext cx="1882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14:cNvPr>
              <p14:cNvContentPartPr/>
              <p14:nvPr/>
            </p14:nvContentPartPr>
            <p14:xfrm>
              <a:off x="1248927" y="1245153"/>
              <a:ext cx="163800" cy="30060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2807" y="1239033"/>
                <a:ext cx="17604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14813B1D-D99F-9877-FB1E-89A16C2564B0}"/>
              </a:ext>
            </a:extLst>
          </p:cNvPr>
          <p:cNvGrpSpPr/>
          <p:nvPr/>
        </p:nvGrpSpPr>
        <p:grpSpPr>
          <a:xfrm>
            <a:off x="2813127" y="1190793"/>
            <a:ext cx="274680" cy="300960"/>
            <a:chOff x="2813127" y="1190793"/>
            <a:chExt cx="2746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14:cNvPr>
                <p14:cNvContentPartPr/>
                <p14:nvPr/>
              </p14:nvContentPartPr>
              <p14:xfrm>
                <a:off x="2813127" y="1204113"/>
                <a:ext cx="31680" cy="2876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7007" y="1197993"/>
                  <a:ext cx="4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14:cNvPr>
                <p14:cNvContentPartPr/>
                <p14:nvPr/>
              </p14:nvContentPartPr>
              <p14:xfrm>
                <a:off x="2934447" y="1190793"/>
                <a:ext cx="114120" cy="2660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8327" y="1184673"/>
                  <a:ext cx="12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14:cNvPr>
                <p14:cNvContentPartPr/>
                <p14:nvPr/>
              </p14:nvContentPartPr>
              <p14:xfrm>
                <a:off x="2978367" y="1324353"/>
                <a:ext cx="109440" cy="342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72247" y="1318233"/>
                  <a:ext cx="1216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14:cNvPr>
              <p14:cNvContentPartPr/>
              <p14:nvPr/>
            </p14:nvContentPartPr>
            <p14:xfrm>
              <a:off x="554847" y="1977753"/>
              <a:ext cx="128520" cy="2944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727" y="1971633"/>
                <a:ext cx="14076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072A6E83-D345-3ABA-AB70-29B6B95163EE}"/>
              </a:ext>
            </a:extLst>
          </p:cNvPr>
          <p:cNvGrpSpPr/>
          <p:nvPr/>
        </p:nvGrpSpPr>
        <p:grpSpPr>
          <a:xfrm>
            <a:off x="1579407" y="1866873"/>
            <a:ext cx="354960" cy="330120"/>
            <a:chOff x="1579407" y="1866873"/>
            <a:chExt cx="3549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14:cNvPr>
                <p14:cNvContentPartPr/>
                <p14:nvPr/>
              </p14:nvContentPartPr>
              <p14:xfrm>
                <a:off x="1579407" y="1866873"/>
                <a:ext cx="134280" cy="273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3287" y="1860753"/>
                  <a:ext cx="14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14:cNvPr>
                <p14:cNvContentPartPr/>
                <p14:nvPr/>
              </p14:nvContentPartPr>
              <p14:xfrm>
                <a:off x="1810887" y="1874793"/>
                <a:ext cx="123480" cy="3222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4767" y="1868673"/>
                  <a:ext cx="13572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14:cNvPr>
              <p14:cNvContentPartPr/>
              <p14:nvPr/>
            </p14:nvContentPartPr>
            <p14:xfrm>
              <a:off x="773727" y="2625393"/>
              <a:ext cx="204840" cy="2451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7607" y="2619273"/>
                <a:ext cx="2170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2285D8-CC65-FF58-4A61-B5B5765A6776}"/>
              </a:ext>
            </a:extLst>
          </p:cNvPr>
          <p:cNvGrpSpPr/>
          <p:nvPr/>
        </p:nvGrpSpPr>
        <p:grpSpPr>
          <a:xfrm>
            <a:off x="3322527" y="2591553"/>
            <a:ext cx="371880" cy="222840"/>
            <a:chOff x="3322527" y="2591553"/>
            <a:chExt cx="3718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14:cNvPr>
                <p14:cNvContentPartPr/>
                <p14:nvPr/>
              </p14:nvContentPartPr>
              <p14:xfrm>
                <a:off x="3322527" y="2591553"/>
                <a:ext cx="133200" cy="2228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6407" y="2585433"/>
                  <a:ext cx="14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14:cNvPr>
                <p14:cNvContentPartPr/>
                <p14:nvPr/>
              </p14:nvContentPartPr>
              <p14:xfrm>
                <a:off x="3518367" y="2605953"/>
                <a:ext cx="176040" cy="1969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247" y="2599833"/>
                  <a:ext cx="1882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BC5C8C1-86AC-ABD8-BD22-7657FA19F111}"/>
              </a:ext>
            </a:extLst>
          </p:cNvPr>
          <p:cNvGrpSpPr/>
          <p:nvPr/>
        </p:nvGrpSpPr>
        <p:grpSpPr>
          <a:xfrm>
            <a:off x="4234407" y="2561313"/>
            <a:ext cx="352080" cy="231480"/>
            <a:chOff x="4234407" y="2561313"/>
            <a:chExt cx="352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14:cNvPr>
                <p14:cNvContentPartPr/>
                <p14:nvPr/>
              </p14:nvContentPartPr>
              <p14:xfrm>
                <a:off x="4234407" y="2570313"/>
                <a:ext cx="146880" cy="2224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8287" y="2564193"/>
                  <a:ext cx="159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14:cNvPr>
                <p14:cNvContentPartPr/>
                <p14:nvPr/>
              </p14:nvContentPartPr>
              <p14:xfrm>
                <a:off x="4443567" y="2561313"/>
                <a:ext cx="106200" cy="2217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7447" y="2555193"/>
                  <a:ext cx="11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14:cNvPr>
                <p14:cNvContentPartPr/>
                <p14:nvPr/>
              </p14:nvContentPartPr>
              <p14:xfrm>
                <a:off x="4487847" y="2680473"/>
                <a:ext cx="98640" cy="334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1727" y="2674353"/>
                  <a:ext cx="1108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14:cNvPr>
              <p14:cNvContentPartPr/>
              <p14:nvPr/>
            </p14:nvContentPartPr>
            <p14:xfrm>
              <a:off x="1590207" y="924393"/>
              <a:ext cx="263880" cy="268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84087" y="91827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14:cNvPr>
              <p14:cNvContentPartPr/>
              <p14:nvPr/>
            </p14:nvContentPartPr>
            <p14:xfrm>
              <a:off x="2449527" y="895593"/>
              <a:ext cx="354240" cy="2203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3407" y="88947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14:cNvPr>
              <p14:cNvContentPartPr/>
              <p14:nvPr/>
            </p14:nvContentPartPr>
            <p14:xfrm>
              <a:off x="973527" y="1622073"/>
              <a:ext cx="209160" cy="21024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407" y="161595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14:cNvPr>
              <p14:cNvContentPartPr/>
              <p14:nvPr/>
            </p14:nvContentPartPr>
            <p14:xfrm>
              <a:off x="1689927" y="1611633"/>
              <a:ext cx="217440" cy="1202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83807" y="160551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14:cNvPr>
              <p14:cNvContentPartPr/>
              <p14:nvPr/>
            </p14:nvContentPartPr>
            <p14:xfrm>
              <a:off x="726927" y="2361153"/>
              <a:ext cx="89640" cy="1483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0807" y="2355033"/>
                <a:ext cx="101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14:cNvPr>
              <p14:cNvContentPartPr/>
              <p14:nvPr/>
            </p14:nvContentPartPr>
            <p14:xfrm>
              <a:off x="3969807" y="2253513"/>
              <a:ext cx="358920" cy="2469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3687" y="2247393"/>
                <a:ext cx="37116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po 37">
            <a:extLst>
              <a:ext uri="{FF2B5EF4-FFF2-40B4-BE49-F238E27FC236}">
                <a16:creationId xmlns:a16="http://schemas.microsoft.com/office/drawing/2014/main" id="{5DE1E890-B0EA-6EA7-7CAE-96D3D5550E16}"/>
              </a:ext>
            </a:extLst>
          </p:cNvPr>
          <p:cNvGrpSpPr/>
          <p:nvPr/>
        </p:nvGrpSpPr>
        <p:grpSpPr>
          <a:xfrm>
            <a:off x="2602527" y="1641153"/>
            <a:ext cx="349920" cy="571680"/>
            <a:chOff x="2602527" y="1641153"/>
            <a:chExt cx="34992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14:cNvPr>
                <p14:cNvContentPartPr/>
                <p14:nvPr/>
              </p14:nvContentPartPr>
              <p14:xfrm>
                <a:off x="2602527" y="1953273"/>
                <a:ext cx="23760" cy="259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6407" y="1947153"/>
                  <a:ext cx="3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14:cNvPr>
                <p14:cNvContentPartPr/>
                <p14:nvPr/>
              </p14:nvContentPartPr>
              <p14:xfrm>
                <a:off x="2758047" y="1919433"/>
                <a:ext cx="142920" cy="2538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927" y="1913313"/>
                  <a:ext cx="155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14:cNvPr>
                <p14:cNvContentPartPr/>
                <p14:nvPr/>
              </p14:nvContentPartPr>
              <p14:xfrm>
                <a:off x="2791167" y="1641153"/>
                <a:ext cx="161280" cy="2102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85047" y="1635033"/>
                  <a:ext cx="17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B91DFED-DA71-ED5B-F40B-19AB250B602A}"/>
              </a:ext>
            </a:extLst>
          </p:cNvPr>
          <p:cNvGrpSpPr/>
          <p:nvPr/>
        </p:nvGrpSpPr>
        <p:grpSpPr>
          <a:xfrm>
            <a:off x="3209847" y="1600113"/>
            <a:ext cx="740520" cy="519840"/>
            <a:chOff x="3209847" y="1600113"/>
            <a:chExt cx="74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14:cNvPr>
                <p14:cNvContentPartPr/>
                <p14:nvPr/>
              </p14:nvContentPartPr>
              <p14:xfrm>
                <a:off x="3589647" y="1884873"/>
                <a:ext cx="154080" cy="223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3527" y="1878753"/>
                  <a:ext cx="16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14:cNvPr>
                <p14:cNvContentPartPr/>
                <p14:nvPr/>
              </p14:nvContentPartPr>
              <p14:xfrm>
                <a:off x="3787647" y="1853913"/>
                <a:ext cx="162720" cy="266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1527" y="1847793"/>
                  <a:ext cx="17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14:cNvPr>
                <p14:cNvContentPartPr/>
                <p14:nvPr/>
              </p14:nvContentPartPr>
              <p14:xfrm>
                <a:off x="3209847" y="1600113"/>
                <a:ext cx="440280" cy="199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3727" y="1593993"/>
                  <a:ext cx="452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7EC2B98-619B-02ED-ED44-9D6ECD4A0AA5}"/>
              </a:ext>
            </a:extLst>
          </p:cNvPr>
          <p:cNvGrpSpPr/>
          <p:nvPr/>
        </p:nvGrpSpPr>
        <p:grpSpPr>
          <a:xfrm>
            <a:off x="3606207" y="2293473"/>
            <a:ext cx="140760" cy="201240"/>
            <a:chOff x="3606207" y="2293473"/>
            <a:chExt cx="14076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14:cNvPr>
                <p14:cNvContentPartPr/>
                <p14:nvPr/>
              </p14:nvContentPartPr>
              <p14:xfrm>
                <a:off x="3606207" y="2304273"/>
                <a:ext cx="98280" cy="19044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0087" y="2298153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14:cNvPr>
                <p14:cNvContentPartPr/>
                <p14:nvPr/>
              </p14:nvContentPartPr>
              <p14:xfrm>
                <a:off x="3672447" y="2293473"/>
                <a:ext cx="74520" cy="1677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6327" y="2287353"/>
                  <a:ext cx="86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F9022FFB-B25E-EDCD-DF68-D089E2839C24}"/>
              </a:ext>
            </a:extLst>
          </p:cNvPr>
          <p:cNvGrpSpPr/>
          <p:nvPr/>
        </p:nvGrpSpPr>
        <p:grpSpPr>
          <a:xfrm>
            <a:off x="4681683" y="1762113"/>
            <a:ext cx="556920" cy="79920"/>
            <a:chOff x="4681683" y="1762113"/>
            <a:chExt cx="55692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14:cNvPr>
                <p14:cNvContentPartPr/>
                <p14:nvPr/>
              </p14:nvContentPartPr>
              <p14:xfrm>
                <a:off x="4681683" y="1806753"/>
                <a:ext cx="348120" cy="3528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75563" y="1800633"/>
                  <a:ext cx="360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14:cNvPr>
                <p14:cNvContentPartPr/>
                <p14:nvPr/>
              </p14:nvContentPartPr>
              <p14:xfrm>
                <a:off x="5100723" y="1762113"/>
                <a:ext cx="137880" cy="777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4603" y="1755993"/>
                  <a:ext cx="1501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14:cNvPr>
              <p14:cNvContentPartPr/>
              <p14:nvPr/>
            </p14:nvContentPartPr>
            <p14:xfrm>
              <a:off x="4883283" y="894513"/>
              <a:ext cx="285120" cy="4359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7163" y="888393"/>
                <a:ext cx="297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14:cNvPr>
              <p14:cNvContentPartPr/>
              <p14:nvPr/>
            </p14:nvContentPartPr>
            <p14:xfrm>
              <a:off x="5253363" y="893073"/>
              <a:ext cx="289800" cy="43020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47243" y="886953"/>
                <a:ext cx="3020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14:cNvPr>
              <p14:cNvContentPartPr/>
              <p14:nvPr/>
            </p14:nvContentPartPr>
            <p14:xfrm>
              <a:off x="5662323" y="940593"/>
              <a:ext cx="132840" cy="3067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6203" y="934473"/>
                <a:ext cx="1450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14:cNvPr>
              <p14:cNvContentPartPr/>
              <p14:nvPr/>
            </p14:nvContentPartPr>
            <p14:xfrm>
              <a:off x="5881923" y="913953"/>
              <a:ext cx="143640" cy="298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5803" y="907833"/>
                <a:ext cx="155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14:cNvPr>
              <p14:cNvContentPartPr/>
              <p14:nvPr/>
            </p14:nvContentPartPr>
            <p14:xfrm>
              <a:off x="7931763" y="460713"/>
              <a:ext cx="154800" cy="31068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5643" y="454593"/>
                <a:ext cx="167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14:cNvPr>
              <p14:cNvContentPartPr/>
              <p14:nvPr/>
            </p14:nvContentPartPr>
            <p14:xfrm>
              <a:off x="8188083" y="474393"/>
              <a:ext cx="176040" cy="28260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1963" y="468273"/>
                <a:ext cx="188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14:cNvPr>
              <p14:cNvContentPartPr/>
              <p14:nvPr/>
            </p14:nvContentPartPr>
            <p14:xfrm>
              <a:off x="7237683" y="1242633"/>
              <a:ext cx="163800" cy="30060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1563" y="1236513"/>
                <a:ext cx="1760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14:cNvPr>
              <p14:cNvContentPartPr/>
              <p14:nvPr/>
            </p14:nvContentPartPr>
            <p14:xfrm>
              <a:off x="8801883" y="1201593"/>
              <a:ext cx="31680" cy="28764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95763" y="1195473"/>
                <a:ext cx="439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14:cNvPr>
              <p14:cNvContentPartPr/>
              <p14:nvPr/>
            </p14:nvContentPartPr>
            <p14:xfrm>
              <a:off x="8923203" y="1188273"/>
              <a:ext cx="114120" cy="266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7083" y="1182153"/>
                <a:ext cx="126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14:cNvPr>
              <p14:cNvContentPartPr/>
              <p14:nvPr/>
            </p14:nvContentPartPr>
            <p14:xfrm>
              <a:off x="8967123" y="1321833"/>
              <a:ext cx="109440" cy="3420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003" y="1315713"/>
                <a:ext cx="121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14:cNvPr>
              <p14:cNvContentPartPr/>
              <p14:nvPr/>
            </p14:nvContentPartPr>
            <p14:xfrm>
              <a:off x="6543603" y="1975233"/>
              <a:ext cx="128520" cy="2944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7483" y="1969113"/>
                <a:ext cx="140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14:cNvPr>
              <p14:cNvContentPartPr/>
              <p14:nvPr/>
            </p14:nvContentPartPr>
            <p14:xfrm>
              <a:off x="7568163" y="1864353"/>
              <a:ext cx="134280" cy="2732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2043" y="1858233"/>
                <a:ext cx="146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14:cNvPr>
              <p14:cNvContentPartPr/>
              <p14:nvPr/>
            </p14:nvContentPartPr>
            <p14:xfrm>
              <a:off x="7799643" y="1872273"/>
              <a:ext cx="123480" cy="3222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3523" y="1866153"/>
                <a:ext cx="135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14:cNvPr>
              <p14:cNvContentPartPr/>
              <p14:nvPr/>
            </p14:nvContentPartPr>
            <p14:xfrm>
              <a:off x="9311283" y="2589033"/>
              <a:ext cx="133200" cy="22284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5163" y="2582913"/>
                <a:ext cx="145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14:cNvPr>
              <p14:cNvContentPartPr/>
              <p14:nvPr/>
            </p14:nvContentPartPr>
            <p14:xfrm>
              <a:off x="9507123" y="2603433"/>
              <a:ext cx="176040" cy="19692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01003" y="2597313"/>
                <a:ext cx="188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14:cNvPr>
              <p14:cNvContentPartPr/>
              <p14:nvPr/>
            </p14:nvContentPartPr>
            <p14:xfrm>
              <a:off x="10223163" y="2567793"/>
              <a:ext cx="146880" cy="22248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7043" y="2561673"/>
                <a:ext cx="159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14:cNvPr>
              <p14:cNvContentPartPr/>
              <p14:nvPr/>
            </p14:nvContentPartPr>
            <p14:xfrm>
              <a:off x="10432323" y="2558793"/>
              <a:ext cx="106200" cy="2217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26203" y="2552673"/>
                <a:ext cx="118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14:cNvPr>
              <p14:cNvContentPartPr/>
              <p14:nvPr/>
            </p14:nvContentPartPr>
            <p14:xfrm>
              <a:off x="10476603" y="2677953"/>
              <a:ext cx="98640" cy="334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70483" y="2671833"/>
                <a:ext cx="110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14:cNvPr>
              <p14:cNvContentPartPr/>
              <p14:nvPr/>
            </p14:nvContentPartPr>
            <p14:xfrm>
              <a:off x="7578963" y="921873"/>
              <a:ext cx="263880" cy="26892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2843" y="91575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14:cNvPr>
              <p14:cNvContentPartPr/>
              <p14:nvPr/>
            </p14:nvContentPartPr>
            <p14:xfrm>
              <a:off x="8438283" y="893073"/>
              <a:ext cx="354240" cy="22032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32163" y="88695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14:cNvPr>
              <p14:cNvContentPartPr/>
              <p14:nvPr/>
            </p14:nvContentPartPr>
            <p14:xfrm>
              <a:off x="6962283" y="1619553"/>
              <a:ext cx="209160" cy="2102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6163" y="161343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14:cNvPr>
              <p14:cNvContentPartPr/>
              <p14:nvPr/>
            </p14:nvContentPartPr>
            <p14:xfrm>
              <a:off x="7678683" y="1609113"/>
              <a:ext cx="217440" cy="1202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72563" y="160299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14:cNvPr>
              <p14:cNvContentPartPr/>
              <p14:nvPr/>
            </p14:nvContentPartPr>
            <p14:xfrm>
              <a:off x="9958563" y="2250993"/>
              <a:ext cx="358920" cy="24696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52443" y="2244873"/>
                <a:ext cx="371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14:cNvPr>
              <p14:cNvContentPartPr/>
              <p14:nvPr/>
            </p14:nvContentPartPr>
            <p14:xfrm>
              <a:off x="8591283" y="1950753"/>
              <a:ext cx="23760" cy="25956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85163" y="1944633"/>
                <a:ext cx="36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14:cNvPr>
              <p14:cNvContentPartPr/>
              <p14:nvPr/>
            </p14:nvContentPartPr>
            <p14:xfrm>
              <a:off x="8746803" y="1916913"/>
              <a:ext cx="142920" cy="253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40683" y="1910793"/>
                <a:ext cx="155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14:cNvPr>
              <p14:cNvContentPartPr/>
              <p14:nvPr/>
            </p14:nvContentPartPr>
            <p14:xfrm>
              <a:off x="8779923" y="1638633"/>
              <a:ext cx="161280" cy="2102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73803" y="1632513"/>
                <a:ext cx="173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14:cNvPr>
              <p14:cNvContentPartPr/>
              <p14:nvPr/>
            </p14:nvContentPartPr>
            <p14:xfrm>
              <a:off x="9578403" y="1882353"/>
              <a:ext cx="154080" cy="2235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72283" y="1876233"/>
                <a:ext cx="166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14:cNvPr>
              <p14:cNvContentPartPr/>
              <p14:nvPr/>
            </p14:nvContentPartPr>
            <p14:xfrm>
              <a:off x="9776403" y="1851393"/>
              <a:ext cx="162720" cy="2660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70283" y="1845273"/>
                <a:ext cx="1749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14:cNvPr>
              <p14:cNvContentPartPr/>
              <p14:nvPr/>
            </p14:nvContentPartPr>
            <p14:xfrm>
              <a:off x="9198603" y="1597593"/>
              <a:ext cx="440280" cy="199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92483" y="1591473"/>
                <a:ext cx="4525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14:cNvPr>
              <p14:cNvContentPartPr/>
              <p14:nvPr/>
            </p14:nvContentPartPr>
            <p14:xfrm>
              <a:off x="9594963" y="2301753"/>
              <a:ext cx="98280" cy="19044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88843" y="2295633"/>
                <a:ext cx="110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14:cNvPr>
              <p14:cNvContentPartPr/>
              <p14:nvPr/>
            </p14:nvContentPartPr>
            <p14:xfrm>
              <a:off x="9661203" y="2290953"/>
              <a:ext cx="74520" cy="16776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55083" y="2284833"/>
                <a:ext cx="8676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31E2C799-4A4D-7664-EC65-DF268AB62953}"/>
              </a:ext>
            </a:extLst>
          </p:cNvPr>
          <p:cNvGrpSpPr/>
          <p:nvPr/>
        </p:nvGrpSpPr>
        <p:grpSpPr>
          <a:xfrm>
            <a:off x="6037083" y="927633"/>
            <a:ext cx="110520" cy="338400"/>
            <a:chOff x="6037083" y="927633"/>
            <a:chExt cx="110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14:cNvPr>
                <p14:cNvContentPartPr/>
                <p14:nvPr/>
              </p14:nvContentPartPr>
              <p14:xfrm>
                <a:off x="6043563" y="1013673"/>
                <a:ext cx="468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37443" y="10075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14:cNvPr>
                <p14:cNvContentPartPr/>
                <p14:nvPr/>
              </p14:nvContentPartPr>
              <p14:xfrm>
                <a:off x="6037083" y="927633"/>
                <a:ext cx="110520" cy="3384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30963" y="921513"/>
                  <a:ext cx="1227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A6AF9612-817E-B117-E6EC-07C50004C746}"/>
              </a:ext>
            </a:extLst>
          </p:cNvPr>
          <p:cNvGrpSpPr/>
          <p:nvPr/>
        </p:nvGrpSpPr>
        <p:grpSpPr>
          <a:xfrm>
            <a:off x="10972683" y="1321833"/>
            <a:ext cx="640080" cy="191520"/>
            <a:chOff x="10972683" y="1321833"/>
            <a:chExt cx="6400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14:cNvPr>
                <p14:cNvContentPartPr/>
                <p14:nvPr/>
              </p14:nvContentPartPr>
              <p14:xfrm>
                <a:off x="10972683" y="1464033"/>
                <a:ext cx="252720" cy="34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66563" y="1457913"/>
                  <a:ext cx="264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14:cNvPr>
                <p14:cNvContentPartPr/>
                <p14:nvPr/>
              </p14:nvContentPartPr>
              <p14:xfrm>
                <a:off x="11313963" y="1321833"/>
                <a:ext cx="298800" cy="19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07843" y="1315713"/>
                  <a:ext cx="311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A68C10D9-C2E9-7606-62AB-95A04ACC0754}"/>
              </a:ext>
            </a:extLst>
          </p:cNvPr>
          <p:cNvGrpSpPr/>
          <p:nvPr/>
        </p:nvGrpSpPr>
        <p:grpSpPr>
          <a:xfrm>
            <a:off x="216603" y="4780713"/>
            <a:ext cx="595800" cy="214560"/>
            <a:chOff x="216603" y="4780713"/>
            <a:chExt cx="5958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14:cNvPr>
                <p14:cNvContentPartPr/>
                <p14:nvPr/>
              </p14:nvContentPartPr>
              <p14:xfrm>
                <a:off x="216603" y="4858473"/>
                <a:ext cx="238320" cy="68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0483" y="4852353"/>
                  <a:ext cx="250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14:cNvPr>
                <p14:cNvContentPartPr/>
                <p14:nvPr/>
              </p14:nvContentPartPr>
              <p14:xfrm>
                <a:off x="573003" y="4780713"/>
                <a:ext cx="239400" cy="2145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6883" y="4774593"/>
                  <a:ext cx="251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9475B3FC-7862-E532-D23C-818AF10F0C31}"/>
              </a:ext>
            </a:extLst>
          </p:cNvPr>
          <p:cNvGrpSpPr/>
          <p:nvPr/>
        </p:nvGrpSpPr>
        <p:grpSpPr>
          <a:xfrm>
            <a:off x="186003" y="4155393"/>
            <a:ext cx="995040" cy="394560"/>
            <a:chOff x="186003" y="4155393"/>
            <a:chExt cx="9950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14:cNvPr>
                <p14:cNvContentPartPr/>
                <p14:nvPr/>
              </p14:nvContentPartPr>
              <p14:xfrm>
                <a:off x="186003" y="4186353"/>
                <a:ext cx="145440" cy="309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83" y="4180233"/>
                  <a:ext cx="157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14:cNvPr>
                <p14:cNvContentPartPr/>
                <p14:nvPr/>
              </p14:nvContentPartPr>
              <p14:xfrm>
                <a:off x="382563" y="4155393"/>
                <a:ext cx="244440" cy="3945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443" y="4149273"/>
                  <a:ext cx="256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14:cNvPr>
                <p14:cNvContentPartPr/>
                <p14:nvPr/>
              </p14:nvContentPartPr>
              <p14:xfrm>
                <a:off x="703323" y="4285353"/>
                <a:ext cx="145080" cy="22212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7203" y="4279233"/>
                  <a:ext cx="15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14:cNvPr>
                <p14:cNvContentPartPr/>
                <p14:nvPr/>
              </p14:nvContentPartPr>
              <p14:xfrm>
                <a:off x="903123" y="4316313"/>
                <a:ext cx="108360" cy="17748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7003" y="4310193"/>
                  <a:ext cx="12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14:cNvPr>
                <p14:cNvContentPartPr/>
                <p14:nvPr/>
              </p14:nvContentPartPr>
              <p14:xfrm>
                <a:off x="1068363" y="4257993"/>
                <a:ext cx="112680" cy="2858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2243" y="4251873"/>
                  <a:ext cx="1249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6DF101C0-71CC-3B48-B8FC-04EC3824E43F}"/>
              </a:ext>
            </a:extLst>
          </p:cNvPr>
          <p:cNvGrpSpPr/>
          <p:nvPr/>
        </p:nvGrpSpPr>
        <p:grpSpPr>
          <a:xfrm>
            <a:off x="1464363" y="4527993"/>
            <a:ext cx="574920" cy="450720"/>
            <a:chOff x="1464363" y="4527993"/>
            <a:chExt cx="57492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14:cNvPr>
                <p14:cNvContentPartPr/>
                <p14:nvPr/>
              </p14:nvContentPartPr>
              <p14:xfrm>
                <a:off x="1784763" y="4527993"/>
                <a:ext cx="15840" cy="1645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78643" y="4521873"/>
                  <a:ext cx="2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14:cNvPr>
                <p14:cNvContentPartPr/>
                <p14:nvPr/>
              </p14:nvContentPartPr>
              <p14:xfrm>
                <a:off x="1894923" y="4538793"/>
                <a:ext cx="144360" cy="2059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88803" y="4532673"/>
                  <a:ext cx="15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14:cNvPr>
                <p14:cNvContentPartPr/>
                <p14:nvPr/>
              </p14:nvContentPartPr>
              <p14:xfrm>
                <a:off x="1464363" y="4814193"/>
                <a:ext cx="265680" cy="1645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58243" y="4808073"/>
                  <a:ext cx="2779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14:cNvPr>
              <p14:cNvContentPartPr/>
              <p14:nvPr/>
            </p14:nvContentPartPr>
            <p14:xfrm>
              <a:off x="1167003" y="4997433"/>
              <a:ext cx="156600" cy="30312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0883" y="4991313"/>
                <a:ext cx="16884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D1FC1BD4-CF66-CF37-A06A-3601635756D6}"/>
              </a:ext>
            </a:extLst>
          </p:cNvPr>
          <p:cNvGrpSpPr/>
          <p:nvPr/>
        </p:nvGrpSpPr>
        <p:grpSpPr>
          <a:xfrm>
            <a:off x="1707003" y="5761713"/>
            <a:ext cx="197280" cy="210600"/>
            <a:chOff x="1707003" y="5761713"/>
            <a:chExt cx="1972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14:cNvPr>
                <p14:cNvContentPartPr/>
                <p14:nvPr/>
              </p14:nvContentPartPr>
              <p14:xfrm>
                <a:off x="1707003" y="5761713"/>
                <a:ext cx="37800" cy="19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883" y="5755593"/>
                  <a:ext cx="5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14:cNvPr>
                <p14:cNvContentPartPr/>
                <p14:nvPr/>
              </p14:nvContentPartPr>
              <p14:xfrm>
                <a:off x="1850643" y="5794473"/>
                <a:ext cx="53640" cy="17784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44523" y="5788353"/>
                  <a:ext cx="65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3844C97F-D00D-C947-3266-87976A8318D6}"/>
              </a:ext>
            </a:extLst>
          </p:cNvPr>
          <p:cNvGrpSpPr/>
          <p:nvPr/>
        </p:nvGrpSpPr>
        <p:grpSpPr>
          <a:xfrm>
            <a:off x="402723" y="5387313"/>
            <a:ext cx="716400" cy="936360"/>
            <a:chOff x="402723" y="5387313"/>
            <a:chExt cx="71640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14:cNvPr>
                <p14:cNvContentPartPr/>
                <p14:nvPr/>
              </p14:nvContentPartPr>
              <p14:xfrm>
                <a:off x="851643" y="5387313"/>
                <a:ext cx="267480" cy="23544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523" y="5381193"/>
                  <a:ext cx="279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14:cNvPr>
                <p14:cNvContentPartPr/>
                <p14:nvPr/>
              </p14:nvContentPartPr>
              <p14:xfrm>
                <a:off x="402723" y="6188313"/>
                <a:ext cx="111240" cy="1353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6603" y="6182193"/>
                  <a:ext cx="123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14:cNvPr>
                <p14:cNvContentPartPr/>
                <p14:nvPr/>
              </p14:nvContentPartPr>
              <p14:xfrm>
                <a:off x="517563" y="6072753"/>
                <a:ext cx="66240" cy="14220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1443" y="6066633"/>
                  <a:ext cx="784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983097A-81BD-FD2A-7F50-EF09F25A5090}"/>
              </a:ext>
            </a:extLst>
          </p:cNvPr>
          <p:cNvGrpSpPr/>
          <p:nvPr/>
        </p:nvGrpSpPr>
        <p:grpSpPr>
          <a:xfrm>
            <a:off x="208323" y="6477753"/>
            <a:ext cx="364320" cy="244440"/>
            <a:chOff x="208323" y="6477753"/>
            <a:chExt cx="3643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14:cNvPr>
                <p14:cNvContentPartPr/>
                <p14:nvPr/>
              </p14:nvContentPartPr>
              <p14:xfrm>
                <a:off x="208323" y="6477753"/>
                <a:ext cx="168840" cy="244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2203" y="6471633"/>
                  <a:ext cx="181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14:cNvPr>
                <p14:cNvContentPartPr/>
                <p14:nvPr/>
              </p14:nvContentPartPr>
              <p14:xfrm>
                <a:off x="406323" y="6519873"/>
                <a:ext cx="166320" cy="1915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0203" y="6513753"/>
                  <a:ext cx="1785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1A99470-EE4B-7D21-701C-4D5AA80BA6AE}"/>
              </a:ext>
            </a:extLst>
          </p:cNvPr>
          <p:cNvGrpSpPr/>
          <p:nvPr/>
        </p:nvGrpSpPr>
        <p:grpSpPr>
          <a:xfrm>
            <a:off x="2148003" y="4824993"/>
            <a:ext cx="588960" cy="617760"/>
            <a:chOff x="2148003" y="4824993"/>
            <a:chExt cx="58896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14:cNvPr>
                <p14:cNvContentPartPr/>
                <p14:nvPr/>
              </p14:nvContentPartPr>
              <p14:xfrm>
                <a:off x="2148003" y="4824993"/>
                <a:ext cx="227880" cy="1893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41883" y="4818873"/>
                  <a:ext cx="24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14:cNvPr>
                <p14:cNvContentPartPr/>
                <p14:nvPr/>
              </p14:nvContentPartPr>
              <p14:xfrm>
                <a:off x="2412603" y="5112633"/>
                <a:ext cx="324360" cy="330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06483" y="5106513"/>
                  <a:ext cx="33660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3208D96-0626-2562-82C8-5EAE78F10985}"/>
              </a:ext>
            </a:extLst>
          </p:cNvPr>
          <p:cNvGrpSpPr/>
          <p:nvPr/>
        </p:nvGrpSpPr>
        <p:grpSpPr>
          <a:xfrm>
            <a:off x="1266003" y="6663873"/>
            <a:ext cx="707400" cy="232560"/>
            <a:chOff x="1266003" y="6663873"/>
            <a:chExt cx="7074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14:cNvPr>
                <p14:cNvContentPartPr/>
                <p14:nvPr/>
              </p14:nvContentPartPr>
              <p14:xfrm>
                <a:off x="1266003" y="6663873"/>
                <a:ext cx="99000" cy="158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59883" y="665775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14:cNvPr>
                <p14:cNvContentPartPr/>
                <p14:nvPr/>
              </p14:nvContentPartPr>
              <p14:xfrm>
                <a:off x="1435563" y="6700233"/>
                <a:ext cx="337320" cy="1962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29443" y="6694113"/>
                  <a:ext cx="34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14:cNvPr>
                <p14:cNvContentPartPr/>
                <p14:nvPr/>
              </p14:nvContentPartPr>
              <p14:xfrm>
                <a:off x="1861083" y="6698073"/>
                <a:ext cx="112320" cy="144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54963" y="6691953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14:cNvPr>
              <p14:cNvContentPartPr/>
              <p14:nvPr/>
            </p14:nvContentPartPr>
            <p14:xfrm>
              <a:off x="2300643" y="6676113"/>
              <a:ext cx="354600" cy="16524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94523" y="6669993"/>
                <a:ext cx="366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14:cNvPr>
              <p14:cNvContentPartPr/>
              <p14:nvPr/>
            </p14:nvContentPartPr>
            <p14:xfrm>
              <a:off x="2808963" y="6689793"/>
              <a:ext cx="206280" cy="12960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02843" y="6683673"/>
                <a:ext cx="218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14:cNvPr>
              <p14:cNvContentPartPr/>
              <p14:nvPr/>
            </p14:nvContentPartPr>
            <p14:xfrm>
              <a:off x="3017763" y="6686193"/>
              <a:ext cx="87120" cy="13500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11643" y="6680073"/>
                <a:ext cx="99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14:cNvPr>
              <p14:cNvContentPartPr/>
              <p14:nvPr/>
            </p14:nvContentPartPr>
            <p14:xfrm>
              <a:off x="3150243" y="6667473"/>
              <a:ext cx="38160" cy="11412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44123" y="6661353"/>
                <a:ext cx="504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14:cNvPr>
              <p14:cNvContentPartPr/>
              <p14:nvPr/>
            </p14:nvContentPartPr>
            <p14:xfrm>
              <a:off x="3282003" y="6686193"/>
              <a:ext cx="110520" cy="10980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75883" y="6680073"/>
                <a:ext cx="12276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D31AB310-5321-9331-7F4A-E16053AFC2A2}"/>
              </a:ext>
            </a:extLst>
          </p:cNvPr>
          <p:cNvGrpSpPr/>
          <p:nvPr/>
        </p:nvGrpSpPr>
        <p:grpSpPr>
          <a:xfrm>
            <a:off x="3536163" y="6389553"/>
            <a:ext cx="1271520" cy="487800"/>
            <a:chOff x="3536163" y="6389553"/>
            <a:chExt cx="12715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14:cNvPr>
                <p14:cNvContentPartPr/>
                <p14:nvPr/>
              </p14:nvContentPartPr>
              <p14:xfrm>
                <a:off x="3536163" y="6775113"/>
                <a:ext cx="21960" cy="1022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30043" y="6768993"/>
                  <a:ext cx="3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14:cNvPr>
                <p14:cNvContentPartPr/>
                <p14:nvPr/>
              </p14:nvContentPartPr>
              <p14:xfrm>
                <a:off x="3632643" y="6620313"/>
                <a:ext cx="118800" cy="1897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26523" y="6614193"/>
                  <a:ext cx="13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14:cNvPr>
                <p14:cNvContentPartPr/>
                <p14:nvPr/>
              </p14:nvContentPartPr>
              <p14:xfrm>
                <a:off x="3789603" y="6646233"/>
                <a:ext cx="151200" cy="8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3483" y="6640113"/>
                  <a:ext cx="16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14:cNvPr>
                <p14:cNvContentPartPr/>
                <p14:nvPr/>
              </p14:nvContentPartPr>
              <p14:xfrm>
                <a:off x="3944043" y="6488553"/>
                <a:ext cx="106920" cy="2422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37923" y="6482433"/>
                  <a:ext cx="119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14:cNvPr>
                <p14:cNvContentPartPr/>
                <p14:nvPr/>
              </p14:nvContentPartPr>
              <p14:xfrm>
                <a:off x="3935043" y="6534633"/>
                <a:ext cx="28800" cy="4284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28923" y="6528513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14:cNvPr>
                <p14:cNvContentPartPr/>
                <p14:nvPr/>
              </p14:nvContentPartPr>
              <p14:xfrm>
                <a:off x="4075803" y="6595833"/>
                <a:ext cx="96840" cy="123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9683" y="6589713"/>
                  <a:ext cx="10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14:cNvPr>
                <p14:cNvContentPartPr/>
                <p14:nvPr/>
              </p14:nvContentPartPr>
              <p14:xfrm>
                <a:off x="4218723" y="6621033"/>
                <a:ext cx="162000" cy="9684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12603" y="6614913"/>
                  <a:ext cx="174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14:cNvPr>
                <p14:cNvContentPartPr/>
                <p14:nvPr/>
              </p14:nvContentPartPr>
              <p14:xfrm>
                <a:off x="4395483" y="6592233"/>
                <a:ext cx="179640" cy="73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89363" y="6586113"/>
                  <a:ext cx="191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14:cNvPr>
                <p14:cNvContentPartPr/>
                <p14:nvPr/>
              </p14:nvContentPartPr>
              <p14:xfrm>
                <a:off x="4516803" y="6389553"/>
                <a:ext cx="177480" cy="276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6383433"/>
                  <a:ext cx="189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14:cNvPr>
                <p14:cNvContentPartPr/>
                <p14:nvPr/>
              </p14:nvContentPartPr>
              <p14:xfrm>
                <a:off x="4759083" y="6477753"/>
                <a:ext cx="48600" cy="137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52963" y="6471633"/>
                  <a:ext cx="608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BECB8B0-A08F-D302-E225-679F8EAC9C78}"/>
              </a:ext>
            </a:extLst>
          </p:cNvPr>
          <p:cNvGrpSpPr/>
          <p:nvPr/>
        </p:nvGrpSpPr>
        <p:grpSpPr>
          <a:xfrm>
            <a:off x="1325043" y="6995793"/>
            <a:ext cx="921960" cy="450360"/>
            <a:chOff x="1325043" y="6995793"/>
            <a:chExt cx="9219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14:cNvPr>
                <p14:cNvContentPartPr/>
                <p14:nvPr/>
              </p14:nvContentPartPr>
              <p14:xfrm>
                <a:off x="1325043" y="6995793"/>
                <a:ext cx="209520" cy="4496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18923" y="6989673"/>
                  <a:ext cx="221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14:cNvPr>
                <p14:cNvContentPartPr/>
                <p14:nvPr/>
              </p14:nvContentPartPr>
              <p14:xfrm>
                <a:off x="1613763" y="7148793"/>
                <a:ext cx="28080" cy="12600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07643" y="7142673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14:cNvPr>
                <p14:cNvContentPartPr/>
                <p14:nvPr/>
              </p14:nvContentPartPr>
              <p14:xfrm>
                <a:off x="1784763" y="7023153"/>
                <a:ext cx="462240" cy="4230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8643" y="7017033"/>
                  <a:ext cx="474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14:cNvPr>
                <p14:cNvContentPartPr/>
                <p14:nvPr/>
              </p14:nvContentPartPr>
              <p14:xfrm>
                <a:off x="2212083" y="7164993"/>
                <a:ext cx="13320" cy="72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05963" y="7158873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01B9A46A-3699-377C-F851-B112FF4BB1B3}"/>
              </a:ext>
            </a:extLst>
          </p:cNvPr>
          <p:cNvGrpSpPr/>
          <p:nvPr/>
        </p:nvGrpSpPr>
        <p:grpSpPr>
          <a:xfrm>
            <a:off x="2523483" y="7072833"/>
            <a:ext cx="769320" cy="232560"/>
            <a:chOff x="2523483" y="7072833"/>
            <a:chExt cx="7693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14:cNvPr>
                <p14:cNvContentPartPr/>
                <p14:nvPr/>
              </p14:nvContentPartPr>
              <p14:xfrm>
                <a:off x="2523483" y="7122873"/>
                <a:ext cx="161640" cy="115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17363" y="7116753"/>
                  <a:ext cx="17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14:cNvPr>
                <p14:cNvContentPartPr/>
                <p14:nvPr/>
              </p14:nvContentPartPr>
              <p14:xfrm>
                <a:off x="2740203" y="7094433"/>
                <a:ext cx="80640" cy="1342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34083" y="7088313"/>
                  <a:ext cx="92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14:cNvPr>
                <p14:cNvContentPartPr/>
                <p14:nvPr/>
              </p14:nvContentPartPr>
              <p14:xfrm>
                <a:off x="2897163" y="7103073"/>
                <a:ext cx="108000" cy="1562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91043" y="7096953"/>
                  <a:ext cx="120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14:cNvPr>
                <p14:cNvContentPartPr/>
                <p14:nvPr/>
              </p14:nvContentPartPr>
              <p14:xfrm>
                <a:off x="3040443" y="7072833"/>
                <a:ext cx="53280" cy="993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4323" y="7066713"/>
                  <a:ext cx="65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14:cNvPr>
                <p14:cNvContentPartPr/>
                <p14:nvPr/>
              </p14:nvContentPartPr>
              <p14:xfrm>
                <a:off x="3249963" y="7171833"/>
                <a:ext cx="42840" cy="1335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43843" y="7165713"/>
                  <a:ext cx="5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C52CC838-5DB3-B26B-26ED-2641D33A7DB4}"/>
              </a:ext>
            </a:extLst>
          </p:cNvPr>
          <p:cNvGrpSpPr/>
          <p:nvPr/>
        </p:nvGrpSpPr>
        <p:grpSpPr>
          <a:xfrm>
            <a:off x="3461283" y="6996153"/>
            <a:ext cx="788760" cy="260640"/>
            <a:chOff x="3461283" y="6996153"/>
            <a:chExt cx="788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14:cNvPr>
                <p14:cNvContentPartPr/>
                <p14:nvPr/>
              </p14:nvContentPartPr>
              <p14:xfrm>
                <a:off x="3461283" y="7104513"/>
                <a:ext cx="117000" cy="139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55163" y="7098393"/>
                  <a:ext cx="129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14:cNvPr>
                <p14:cNvContentPartPr/>
                <p14:nvPr/>
              </p14:nvContentPartPr>
              <p14:xfrm>
                <a:off x="3633363" y="7018833"/>
                <a:ext cx="145440" cy="221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27243" y="7012713"/>
                  <a:ext cx="157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14:cNvPr>
                <p14:cNvContentPartPr/>
                <p14:nvPr/>
              </p14:nvContentPartPr>
              <p14:xfrm>
                <a:off x="3833523" y="7094433"/>
                <a:ext cx="96840" cy="1116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27403" y="7088313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14:cNvPr>
                <p14:cNvContentPartPr/>
                <p14:nvPr/>
              </p14:nvContentPartPr>
              <p14:xfrm>
                <a:off x="3968883" y="7105593"/>
                <a:ext cx="79920" cy="7848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62763" y="709947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14:cNvPr>
                <p14:cNvContentPartPr/>
                <p14:nvPr/>
              </p14:nvContentPartPr>
              <p14:xfrm>
                <a:off x="4053843" y="6996153"/>
                <a:ext cx="196200" cy="26064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47723" y="6990033"/>
                  <a:ext cx="2084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po 187">
            <a:extLst>
              <a:ext uri="{FF2B5EF4-FFF2-40B4-BE49-F238E27FC236}">
                <a16:creationId xmlns:a16="http://schemas.microsoft.com/office/drawing/2014/main" id="{6C12EAD4-C429-8050-7E0B-5151C08D1D3A}"/>
              </a:ext>
            </a:extLst>
          </p:cNvPr>
          <p:cNvGrpSpPr/>
          <p:nvPr/>
        </p:nvGrpSpPr>
        <p:grpSpPr>
          <a:xfrm>
            <a:off x="4472883" y="7081473"/>
            <a:ext cx="627840" cy="158400"/>
            <a:chOff x="4472883" y="7081473"/>
            <a:chExt cx="6278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14:cNvPr>
                <p14:cNvContentPartPr/>
                <p14:nvPr/>
              </p14:nvContentPartPr>
              <p14:xfrm>
                <a:off x="4472883" y="7081473"/>
                <a:ext cx="106560" cy="15804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66763" y="7075353"/>
                  <a:ext cx="118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14:cNvPr>
                <p14:cNvContentPartPr/>
                <p14:nvPr/>
              </p14:nvContentPartPr>
              <p14:xfrm>
                <a:off x="4608243" y="7134753"/>
                <a:ext cx="97560" cy="1051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02123" y="7128633"/>
                  <a:ext cx="10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14:cNvPr>
                <p14:cNvContentPartPr/>
                <p14:nvPr/>
              </p14:nvContentPartPr>
              <p14:xfrm>
                <a:off x="4747923" y="7112073"/>
                <a:ext cx="83880" cy="12636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41803" y="7105953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14:cNvPr>
                <p14:cNvContentPartPr/>
                <p14:nvPr/>
              </p14:nvContentPartPr>
              <p14:xfrm>
                <a:off x="4877883" y="7119273"/>
                <a:ext cx="82800" cy="1062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71763" y="7113153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14:cNvPr>
                <p14:cNvContentPartPr/>
                <p14:nvPr/>
              </p14:nvContentPartPr>
              <p14:xfrm>
                <a:off x="4990203" y="7107393"/>
                <a:ext cx="110520" cy="1177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84083" y="7101273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03CE93E7-457D-6B37-7FD3-FEC8E2DD46A3}"/>
              </a:ext>
            </a:extLst>
          </p:cNvPr>
          <p:cNvGrpSpPr/>
          <p:nvPr/>
        </p:nvGrpSpPr>
        <p:grpSpPr>
          <a:xfrm>
            <a:off x="3150603" y="5244033"/>
            <a:ext cx="790560" cy="210240"/>
            <a:chOff x="3150603" y="5244033"/>
            <a:chExt cx="7905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14:cNvPr>
                <p14:cNvContentPartPr/>
                <p14:nvPr/>
              </p14:nvContentPartPr>
              <p14:xfrm>
                <a:off x="3211083" y="5244033"/>
                <a:ext cx="27720" cy="3060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04963" y="5237913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14:cNvPr>
                <p14:cNvContentPartPr/>
                <p14:nvPr/>
              </p14:nvContentPartPr>
              <p14:xfrm>
                <a:off x="3150603" y="5309913"/>
                <a:ext cx="507960" cy="89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44483" y="5303793"/>
                  <a:ext cx="52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14:cNvPr>
                <p14:cNvContentPartPr/>
                <p14:nvPr/>
              </p14:nvContentPartPr>
              <p14:xfrm>
                <a:off x="3713643" y="5293353"/>
                <a:ext cx="227520" cy="1609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07523" y="5287233"/>
                  <a:ext cx="2397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14:cNvPr>
              <p14:cNvContentPartPr/>
              <p14:nvPr/>
            </p14:nvContentPartPr>
            <p14:xfrm>
              <a:off x="5188203" y="6323313"/>
              <a:ext cx="290160" cy="932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82083" y="6317193"/>
                <a:ext cx="302400" cy="9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82B07AC3-1AEA-A96D-288D-01799B8F237D}"/>
              </a:ext>
            </a:extLst>
          </p:cNvPr>
          <p:cNvGrpSpPr/>
          <p:nvPr/>
        </p:nvGrpSpPr>
        <p:grpSpPr>
          <a:xfrm>
            <a:off x="5431203" y="6191193"/>
            <a:ext cx="2721960" cy="912240"/>
            <a:chOff x="5431203" y="6191193"/>
            <a:chExt cx="272196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14:cNvPr>
                <p14:cNvContentPartPr/>
                <p14:nvPr/>
              </p14:nvContentPartPr>
              <p14:xfrm>
                <a:off x="5431203" y="6334473"/>
                <a:ext cx="247680" cy="13068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25083" y="6328353"/>
                  <a:ext cx="259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14:cNvPr>
                <p14:cNvContentPartPr/>
                <p14:nvPr/>
              </p14:nvContentPartPr>
              <p14:xfrm>
                <a:off x="5844483" y="6390993"/>
                <a:ext cx="96120" cy="99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38363" y="6384873"/>
                  <a:ext cx="108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14:cNvPr>
                <p14:cNvContentPartPr/>
                <p14:nvPr/>
              </p14:nvContentPartPr>
              <p14:xfrm>
                <a:off x="5960043" y="6191193"/>
                <a:ext cx="51840" cy="2196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53923" y="6185073"/>
                  <a:ext cx="64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14:cNvPr>
                <p14:cNvContentPartPr/>
                <p14:nvPr/>
              </p14:nvContentPartPr>
              <p14:xfrm>
                <a:off x="6037083" y="6316833"/>
                <a:ext cx="35280" cy="12636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30963" y="6310713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14:cNvPr>
                <p14:cNvContentPartPr/>
                <p14:nvPr/>
              </p14:nvContentPartPr>
              <p14:xfrm>
                <a:off x="6158403" y="6389553"/>
                <a:ext cx="84600" cy="748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52283" y="6383433"/>
                  <a:ext cx="96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14:cNvPr>
                <p14:cNvContentPartPr/>
                <p14:nvPr/>
              </p14:nvContentPartPr>
              <p14:xfrm>
                <a:off x="6277923" y="6360393"/>
                <a:ext cx="50040" cy="12348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71803" y="6354273"/>
                  <a:ext cx="62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14:cNvPr>
                <p14:cNvContentPartPr/>
                <p14:nvPr/>
              </p14:nvContentPartPr>
              <p14:xfrm>
                <a:off x="6345603" y="6394953"/>
                <a:ext cx="102600" cy="65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9483" y="6388833"/>
                  <a:ext cx="11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14:cNvPr>
                <p14:cNvContentPartPr/>
                <p14:nvPr/>
              </p14:nvContentPartPr>
              <p14:xfrm>
                <a:off x="6444603" y="6224313"/>
                <a:ext cx="86760" cy="1976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38483" y="6218193"/>
                  <a:ext cx="9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14:cNvPr>
                <p14:cNvContentPartPr/>
                <p14:nvPr/>
              </p14:nvContentPartPr>
              <p14:xfrm>
                <a:off x="6429123" y="6302433"/>
                <a:ext cx="52560" cy="21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23003" y="6296313"/>
                  <a:ext cx="6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14:cNvPr>
                <p14:cNvContentPartPr/>
                <p14:nvPr/>
              </p14:nvContentPartPr>
              <p14:xfrm>
                <a:off x="6565563" y="6389553"/>
                <a:ext cx="129960" cy="1004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59443" y="6383433"/>
                  <a:ext cx="142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14:cNvPr>
                <p14:cNvContentPartPr/>
                <p14:nvPr/>
              </p14:nvContentPartPr>
              <p14:xfrm>
                <a:off x="6834123" y="6354633"/>
                <a:ext cx="86040" cy="1206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8003" y="6348513"/>
                  <a:ext cx="98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14:cNvPr>
                <p14:cNvContentPartPr/>
                <p14:nvPr/>
              </p14:nvContentPartPr>
              <p14:xfrm>
                <a:off x="6918723" y="6402873"/>
                <a:ext cx="75960" cy="612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12603" y="6396753"/>
                  <a:ext cx="8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14:cNvPr>
                <p14:cNvContentPartPr/>
                <p14:nvPr/>
              </p14:nvContentPartPr>
              <p14:xfrm>
                <a:off x="7006923" y="6396393"/>
                <a:ext cx="53640" cy="81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00803" y="6390273"/>
                  <a:ext cx="65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14:cNvPr>
                <p14:cNvContentPartPr/>
                <p14:nvPr/>
              </p14:nvContentPartPr>
              <p14:xfrm>
                <a:off x="7069563" y="6383073"/>
                <a:ext cx="78840" cy="925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63443" y="6376953"/>
                  <a:ext cx="9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14:cNvPr>
                <p14:cNvContentPartPr/>
                <p14:nvPr/>
              </p14:nvContentPartPr>
              <p14:xfrm>
                <a:off x="7182603" y="6388113"/>
                <a:ext cx="79200" cy="795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76483" y="6381993"/>
                  <a:ext cx="9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14:cNvPr>
                <p14:cNvContentPartPr/>
                <p14:nvPr/>
              </p14:nvContentPartPr>
              <p14:xfrm>
                <a:off x="5431203" y="6665313"/>
                <a:ext cx="130320" cy="1810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25083" y="6659193"/>
                  <a:ext cx="142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14:cNvPr>
                <p14:cNvContentPartPr/>
                <p14:nvPr/>
              </p14:nvContentPartPr>
              <p14:xfrm>
                <a:off x="5607963" y="6680793"/>
                <a:ext cx="108720" cy="1951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01843" y="6674673"/>
                  <a:ext cx="12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14:cNvPr>
                <p14:cNvContentPartPr/>
                <p14:nvPr/>
              </p14:nvContentPartPr>
              <p14:xfrm>
                <a:off x="5750523" y="6751353"/>
                <a:ext cx="111240" cy="702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44403" y="6745233"/>
                  <a:ext cx="123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14:cNvPr>
                <p14:cNvContentPartPr/>
                <p14:nvPr/>
              </p14:nvContentPartPr>
              <p14:xfrm>
                <a:off x="5899203" y="6730833"/>
                <a:ext cx="81720" cy="11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93083" y="6724713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14:cNvPr>
                <p14:cNvContentPartPr/>
                <p14:nvPr/>
              </p14:nvContentPartPr>
              <p14:xfrm>
                <a:off x="6003963" y="6675753"/>
                <a:ext cx="185400" cy="2275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97843" y="6669633"/>
                  <a:ext cx="197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14:cNvPr>
                <p14:cNvContentPartPr/>
                <p14:nvPr/>
              </p14:nvContentPartPr>
              <p14:xfrm>
                <a:off x="6447843" y="6795273"/>
                <a:ext cx="122040" cy="1155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41723" y="6789153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14:cNvPr>
                <p14:cNvContentPartPr/>
                <p14:nvPr/>
              </p14:nvContentPartPr>
              <p14:xfrm>
                <a:off x="6621003" y="6609873"/>
                <a:ext cx="68760" cy="231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14883" y="6603753"/>
                  <a:ext cx="81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14:cNvPr>
                <p14:cNvContentPartPr/>
                <p14:nvPr/>
              </p14:nvContentPartPr>
              <p14:xfrm>
                <a:off x="6753483" y="6735153"/>
                <a:ext cx="43200" cy="10404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47363" y="6729033"/>
                  <a:ext cx="55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14:cNvPr>
                <p14:cNvContentPartPr/>
                <p14:nvPr/>
              </p14:nvContentPartPr>
              <p14:xfrm>
                <a:off x="6885243" y="6786273"/>
                <a:ext cx="76680" cy="65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79123" y="678015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14:cNvPr>
                <p14:cNvContentPartPr/>
                <p14:nvPr/>
              </p14:nvContentPartPr>
              <p14:xfrm>
                <a:off x="7017003" y="6745953"/>
                <a:ext cx="48960" cy="106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0883" y="6739833"/>
                  <a:ext cx="6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14:cNvPr>
                <p14:cNvContentPartPr/>
                <p14:nvPr/>
              </p14:nvContentPartPr>
              <p14:xfrm>
                <a:off x="7094403" y="6755313"/>
                <a:ext cx="102240" cy="601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88283" y="6749193"/>
                  <a:ext cx="11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14:cNvPr>
                <p14:cNvContentPartPr/>
                <p14:nvPr/>
              </p14:nvContentPartPr>
              <p14:xfrm>
                <a:off x="7204563" y="6621033"/>
                <a:ext cx="69480" cy="186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98443" y="6614913"/>
                  <a:ext cx="81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14:cNvPr>
                <p14:cNvContentPartPr/>
                <p14:nvPr/>
              </p14:nvContentPartPr>
              <p14:xfrm>
                <a:off x="7193763" y="6667473"/>
                <a:ext cx="49320" cy="1620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87643" y="6661353"/>
                  <a:ext cx="61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14:cNvPr>
                <p14:cNvContentPartPr/>
                <p14:nvPr/>
              </p14:nvContentPartPr>
              <p14:xfrm>
                <a:off x="7304283" y="6753153"/>
                <a:ext cx="151920" cy="770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98163" y="6747033"/>
                  <a:ext cx="164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14:cNvPr>
                <p14:cNvContentPartPr/>
                <p14:nvPr/>
              </p14:nvContentPartPr>
              <p14:xfrm>
                <a:off x="7548363" y="6701673"/>
                <a:ext cx="123840" cy="10728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42243" y="6695553"/>
                  <a:ext cx="13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14:cNvPr>
                <p14:cNvContentPartPr/>
                <p14:nvPr/>
              </p14:nvContentPartPr>
              <p14:xfrm>
                <a:off x="7699923" y="6721473"/>
                <a:ext cx="55800" cy="9792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93803" y="6715353"/>
                  <a:ext cx="68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14:cNvPr>
                <p14:cNvContentPartPr/>
                <p14:nvPr/>
              </p14:nvContentPartPr>
              <p14:xfrm>
                <a:off x="7799643" y="6717513"/>
                <a:ext cx="31320" cy="921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793523" y="6711393"/>
                  <a:ext cx="4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14:cNvPr>
                <p14:cNvContentPartPr/>
                <p14:nvPr/>
              </p14:nvContentPartPr>
              <p14:xfrm>
                <a:off x="7876323" y="6739833"/>
                <a:ext cx="62280" cy="8100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70203" y="6733713"/>
                  <a:ext cx="7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14:cNvPr>
                <p14:cNvContentPartPr/>
                <p14:nvPr/>
              </p14:nvContentPartPr>
              <p14:xfrm>
                <a:off x="7910163" y="6378753"/>
                <a:ext cx="243000" cy="724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4043" y="6372633"/>
                  <a:ext cx="255240" cy="73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14:cNvPr>
              <p14:cNvContentPartPr/>
              <p14:nvPr/>
            </p14:nvContentPartPr>
            <p14:xfrm>
              <a:off x="5673483" y="4918593"/>
              <a:ext cx="270720" cy="237600"/>
            </p14:xfrm>
          </p:contentPart>
        </mc:Choice>
        <mc:Fallback xmlns="">
          <p:pic>
            <p:nvPicPr>
              <p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667363" y="4912473"/>
                <a:ext cx="2829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498313B0-5B10-2845-2571-033E61CECD08}"/>
              </a:ext>
            </a:extLst>
          </p:cNvPr>
          <p:cNvGrpSpPr/>
          <p:nvPr/>
        </p:nvGrpSpPr>
        <p:grpSpPr>
          <a:xfrm>
            <a:off x="4838283" y="4251153"/>
            <a:ext cx="773280" cy="568800"/>
            <a:chOff x="4838283" y="4251153"/>
            <a:chExt cx="7732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14:cNvPr>
                <p14:cNvContentPartPr/>
                <p14:nvPr/>
              </p14:nvContentPartPr>
              <p14:xfrm>
                <a:off x="5034483" y="4318473"/>
                <a:ext cx="70200" cy="22752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28363" y="4312353"/>
                  <a:ext cx="8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14:cNvPr>
                <p14:cNvContentPartPr/>
                <p14:nvPr/>
              </p14:nvContentPartPr>
              <p14:xfrm>
                <a:off x="5177763" y="4251153"/>
                <a:ext cx="145800" cy="214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71643" y="4245033"/>
                  <a:ext cx="158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14:cNvPr>
                <p14:cNvContentPartPr/>
                <p14:nvPr/>
              </p14:nvContentPartPr>
              <p14:xfrm>
                <a:off x="5464323" y="4594233"/>
                <a:ext cx="147240" cy="1551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58203" y="4588113"/>
                  <a:ext cx="15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14:cNvPr>
                <p14:cNvContentPartPr/>
                <p14:nvPr/>
              </p14:nvContentPartPr>
              <p14:xfrm>
                <a:off x="4838283" y="4662993"/>
                <a:ext cx="152640" cy="156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32163" y="4656873"/>
                  <a:ext cx="164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14:cNvPr>
              <p14:cNvContentPartPr/>
              <p14:nvPr/>
            </p14:nvContentPartPr>
            <p14:xfrm>
              <a:off x="4880403" y="5309913"/>
              <a:ext cx="183600" cy="146880"/>
            </p14:xfrm>
          </p:contentPart>
        </mc:Choice>
        <mc:Fallback xmlns="">
          <p:pic>
            <p:nvPicPr>
              <p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74283" y="5303793"/>
                <a:ext cx="195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14:cNvPr>
              <p14:cNvContentPartPr/>
              <p14:nvPr/>
            </p14:nvContentPartPr>
            <p14:xfrm>
              <a:off x="4593843" y="4887993"/>
              <a:ext cx="131040" cy="24660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587723" y="4881873"/>
                <a:ext cx="1432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E6599FCD-F4B9-65D2-1323-39746B76D235}"/>
              </a:ext>
            </a:extLst>
          </p:cNvPr>
          <p:cNvGrpSpPr/>
          <p:nvPr/>
        </p:nvGrpSpPr>
        <p:grpSpPr>
          <a:xfrm>
            <a:off x="5157603" y="5552193"/>
            <a:ext cx="225360" cy="208440"/>
            <a:chOff x="5157603" y="5552193"/>
            <a:chExt cx="2253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14:cNvPr>
                <p14:cNvContentPartPr/>
                <p14:nvPr/>
              </p14:nvContentPartPr>
              <p14:xfrm>
                <a:off x="5166963" y="5585313"/>
                <a:ext cx="32760" cy="11988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60843" y="5579193"/>
                  <a:ext cx="45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14:cNvPr>
                <p14:cNvContentPartPr/>
                <p14:nvPr/>
              </p14:nvContentPartPr>
              <p14:xfrm>
                <a:off x="5276763" y="5552193"/>
                <a:ext cx="55440" cy="1537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70643" y="5546073"/>
                  <a:ext cx="67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14:cNvPr>
                <p14:cNvContentPartPr/>
                <p14:nvPr/>
              </p14:nvContentPartPr>
              <p14:xfrm>
                <a:off x="5157603" y="5573073"/>
                <a:ext cx="27000" cy="173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51483" y="5566953"/>
                  <a:ext cx="39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14:cNvPr>
                <p14:cNvContentPartPr/>
                <p14:nvPr/>
              </p14:nvContentPartPr>
              <p14:xfrm>
                <a:off x="5298723" y="5552193"/>
                <a:ext cx="84240" cy="2084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92603" y="5546073"/>
                  <a:ext cx="96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po 253">
            <a:extLst>
              <a:ext uri="{FF2B5EF4-FFF2-40B4-BE49-F238E27FC236}">
                <a16:creationId xmlns:a16="http://schemas.microsoft.com/office/drawing/2014/main" id="{EEA7A850-E056-F498-9D43-1AE258A8BC9E}"/>
              </a:ext>
            </a:extLst>
          </p:cNvPr>
          <p:cNvGrpSpPr/>
          <p:nvPr/>
        </p:nvGrpSpPr>
        <p:grpSpPr>
          <a:xfrm>
            <a:off x="682803" y="5690793"/>
            <a:ext cx="171360" cy="159480"/>
            <a:chOff x="682803" y="5690793"/>
            <a:chExt cx="1713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14:cNvPr>
                <p14:cNvContentPartPr/>
                <p14:nvPr/>
              </p14:nvContentPartPr>
              <p14:xfrm>
                <a:off x="682803" y="5694393"/>
                <a:ext cx="171360" cy="127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6683" y="5688273"/>
                  <a:ext cx="183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14:cNvPr>
                <p14:cNvContentPartPr/>
                <p14:nvPr/>
              </p14:nvContentPartPr>
              <p14:xfrm>
                <a:off x="715563" y="5690793"/>
                <a:ext cx="126720" cy="1594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9443" y="5684673"/>
                  <a:ext cx="13896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14:cNvPr>
              <p14:cNvContentPartPr/>
              <p14:nvPr/>
            </p14:nvContentPartPr>
            <p14:xfrm>
              <a:off x="1436283" y="5362113"/>
              <a:ext cx="322560" cy="27072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430163" y="5355993"/>
                <a:ext cx="3348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43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64C7DC8D-4BF2-92C7-3B7B-CEFE9F80F64F}"/>
              </a:ext>
            </a:extLst>
          </p:cNvPr>
          <p:cNvGrpSpPr/>
          <p:nvPr/>
        </p:nvGrpSpPr>
        <p:grpSpPr>
          <a:xfrm>
            <a:off x="2027043" y="342633"/>
            <a:ext cx="307440" cy="284400"/>
            <a:chOff x="2027043" y="342633"/>
            <a:chExt cx="3074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14:cNvPr>
                <p14:cNvContentPartPr/>
                <p14:nvPr/>
              </p14:nvContentPartPr>
              <p14:xfrm>
                <a:off x="2027043" y="342633"/>
                <a:ext cx="218160" cy="284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0923" y="336513"/>
                  <a:ext cx="230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14:cNvPr>
                <p14:cNvContentPartPr/>
                <p14:nvPr/>
              </p14:nvContentPartPr>
              <p14:xfrm>
                <a:off x="2170323" y="498513"/>
                <a:ext cx="164160" cy="90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64203" y="492393"/>
                  <a:ext cx="1764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14:cNvPr>
              <p14:cNvContentPartPr/>
              <p14:nvPr/>
            </p14:nvContentPartPr>
            <p14:xfrm>
              <a:off x="1521243" y="872553"/>
              <a:ext cx="219960" cy="30672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123" y="866433"/>
                <a:ext cx="2322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A2D6675E-8617-818B-28F9-ADC6042A1650}"/>
              </a:ext>
            </a:extLst>
          </p:cNvPr>
          <p:cNvGrpSpPr/>
          <p:nvPr/>
        </p:nvGrpSpPr>
        <p:grpSpPr>
          <a:xfrm>
            <a:off x="2533563" y="845913"/>
            <a:ext cx="228600" cy="298440"/>
            <a:chOff x="2533563" y="845913"/>
            <a:chExt cx="228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14:cNvPr>
                <p14:cNvContentPartPr/>
                <p14:nvPr/>
              </p14:nvContentPartPr>
              <p14:xfrm>
                <a:off x="2533563" y="858513"/>
                <a:ext cx="33840" cy="2858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7443" y="852393"/>
                  <a:ext cx="46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14:cNvPr>
                <p14:cNvContentPartPr/>
                <p14:nvPr/>
              </p14:nvContentPartPr>
              <p14:xfrm>
                <a:off x="2622483" y="845913"/>
                <a:ext cx="139680" cy="2653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6363" y="839793"/>
                  <a:ext cx="15192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14:cNvPr>
              <p14:cNvContentPartPr/>
              <p14:nvPr/>
            </p14:nvContentPartPr>
            <p14:xfrm>
              <a:off x="1599363" y="2278713"/>
              <a:ext cx="203400" cy="278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3243" y="2272593"/>
                <a:ext cx="21564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DE4915D5-7447-7101-8B4C-2A7F6F276366}"/>
              </a:ext>
            </a:extLst>
          </p:cNvPr>
          <p:cNvGrpSpPr/>
          <p:nvPr/>
        </p:nvGrpSpPr>
        <p:grpSpPr>
          <a:xfrm>
            <a:off x="2389923" y="2291313"/>
            <a:ext cx="253800" cy="264240"/>
            <a:chOff x="2389923" y="2291313"/>
            <a:chExt cx="2538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14:cNvPr>
                <p14:cNvContentPartPr/>
                <p14:nvPr/>
              </p14:nvContentPartPr>
              <p14:xfrm>
                <a:off x="2389923" y="2291313"/>
                <a:ext cx="51120" cy="23580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3803" y="2285193"/>
                  <a:ext cx="63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14:cNvPr>
                <p14:cNvContentPartPr/>
                <p14:nvPr/>
              </p14:nvContentPartPr>
              <p14:xfrm>
                <a:off x="2555883" y="2313633"/>
                <a:ext cx="87840" cy="24192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9763" y="2307513"/>
                  <a:ext cx="100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7CC9781-A81B-ADE2-3031-24714E353208}"/>
              </a:ext>
            </a:extLst>
          </p:cNvPr>
          <p:cNvGrpSpPr/>
          <p:nvPr/>
        </p:nvGrpSpPr>
        <p:grpSpPr>
          <a:xfrm>
            <a:off x="3736323" y="2235513"/>
            <a:ext cx="295200" cy="264600"/>
            <a:chOff x="3736323" y="2235513"/>
            <a:chExt cx="29520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14:cNvPr>
                <p14:cNvContentPartPr/>
                <p14:nvPr/>
              </p14:nvContentPartPr>
              <p14:xfrm>
                <a:off x="3736323" y="2235513"/>
                <a:ext cx="102960" cy="2646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203" y="2229393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14:cNvPr>
                <p14:cNvContentPartPr/>
                <p14:nvPr/>
              </p14:nvContentPartPr>
              <p14:xfrm>
                <a:off x="3909483" y="2269353"/>
                <a:ext cx="122040" cy="2253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3363" y="2263233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14:cNvPr>
              <p14:cNvContentPartPr/>
              <p14:nvPr/>
            </p14:nvContentPartPr>
            <p14:xfrm>
              <a:off x="1927683" y="756633"/>
              <a:ext cx="95400" cy="1141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1563" y="750513"/>
                <a:ext cx="107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14:cNvPr>
              <p14:cNvContentPartPr/>
              <p14:nvPr/>
            </p14:nvContentPartPr>
            <p14:xfrm>
              <a:off x="2368323" y="649713"/>
              <a:ext cx="183240" cy="1537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2203" y="643593"/>
                <a:ext cx="195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14:cNvPr>
              <p14:cNvContentPartPr/>
              <p14:nvPr/>
            </p14:nvContentPartPr>
            <p14:xfrm>
              <a:off x="2830923" y="1311033"/>
              <a:ext cx="245880" cy="243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4803" y="1304913"/>
                <a:ext cx="258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14:cNvPr>
              <p14:cNvContentPartPr/>
              <p14:nvPr/>
            </p14:nvContentPartPr>
            <p14:xfrm>
              <a:off x="1861443" y="1942473"/>
              <a:ext cx="145800" cy="1962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5323" y="1936353"/>
                <a:ext cx="1580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FAB06EF4-5BDD-8714-3A0D-CBDA3ED09EF5}"/>
              </a:ext>
            </a:extLst>
          </p:cNvPr>
          <p:cNvGrpSpPr/>
          <p:nvPr/>
        </p:nvGrpSpPr>
        <p:grpSpPr>
          <a:xfrm>
            <a:off x="2225043" y="1372953"/>
            <a:ext cx="360360" cy="784800"/>
            <a:chOff x="2225043" y="1372953"/>
            <a:chExt cx="36036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14:cNvPr>
                <p14:cNvContentPartPr/>
                <p14:nvPr/>
              </p14:nvContentPartPr>
              <p14:xfrm>
                <a:off x="2225043" y="1630353"/>
                <a:ext cx="7200" cy="25704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8923" y="1624233"/>
                  <a:ext cx="19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14:cNvPr>
                <p14:cNvContentPartPr/>
                <p14:nvPr/>
              </p14:nvContentPartPr>
              <p14:xfrm>
                <a:off x="2300643" y="1716393"/>
                <a:ext cx="126000" cy="169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4523" y="1710273"/>
                  <a:ext cx="138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14:cNvPr>
                <p14:cNvContentPartPr/>
                <p14:nvPr/>
              </p14:nvContentPartPr>
              <p14:xfrm>
                <a:off x="2379483" y="1372953"/>
                <a:ext cx="205920" cy="2577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73363" y="1366833"/>
                  <a:ext cx="21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14:cNvPr>
                <p14:cNvContentPartPr/>
                <p14:nvPr/>
              </p14:nvContentPartPr>
              <p14:xfrm>
                <a:off x="2357523" y="1982793"/>
                <a:ext cx="153720" cy="174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51403" y="1976673"/>
                  <a:ext cx="165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14:cNvPr>
              <p14:cNvContentPartPr/>
              <p14:nvPr/>
            </p14:nvContentPartPr>
            <p14:xfrm>
              <a:off x="3447963" y="1971633"/>
              <a:ext cx="337320" cy="2664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1843" y="1965513"/>
                <a:ext cx="3495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DF5AFB29-410B-5BB8-7A99-585E8DC55A58}"/>
              </a:ext>
            </a:extLst>
          </p:cNvPr>
          <p:cNvGrpSpPr/>
          <p:nvPr/>
        </p:nvGrpSpPr>
        <p:grpSpPr>
          <a:xfrm>
            <a:off x="4571883" y="1178553"/>
            <a:ext cx="723600" cy="194040"/>
            <a:chOff x="4571883" y="1178553"/>
            <a:chExt cx="7236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14:cNvPr>
                <p14:cNvContentPartPr/>
                <p14:nvPr/>
              </p14:nvContentPartPr>
              <p14:xfrm>
                <a:off x="4604643" y="1321473"/>
                <a:ext cx="266040" cy="46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8523" y="1315353"/>
                  <a:ext cx="278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14:cNvPr>
                <p14:cNvContentPartPr/>
                <p14:nvPr/>
              </p14:nvContentPartPr>
              <p14:xfrm>
                <a:off x="4571883" y="1299513"/>
                <a:ext cx="475200" cy="669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5763" y="1293393"/>
                  <a:ext cx="48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14:cNvPr>
                <p14:cNvContentPartPr/>
                <p14:nvPr/>
              </p14:nvContentPartPr>
              <p14:xfrm>
                <a:off x="5097483" y="1178553"/>
                <a:ext cx="198000" cy="194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1363" y="1172433"/>
                  <a:ext cx="2102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14:cNvPr>
              <p14:cNvContentPartPr/>
              <p14:nvPr/>
            </p14:nvContentPartPr>
            <p14:xfrm>
              <a:off x="4483683" y="659793"/>
              <a:ext cx="155880" cy="2559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77563" y="653673"/>
                <a:ext cx="1681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po 40">
            <a:extLst>
              <a:ext uri="{FF2B5EF4-FFF2-40B4-BE49-F238E27FC236}">
                <a16:creationId xmlns:a16="http://schemas.microsoft.com/office/drawing/2014/main" id="{3ECF1B86-1A33-61E4-BDFE-91B69C9D4704}"/>
              </a:ext>
            </a:extLst>
          </p:cNvPr>
          <p:cNvGrpSpPr/>
          <p:nvPr/>
        </p:nvGrpSpPr>
        <p:grpSpPr>
          <a:xfrm>
            <a:off x="4690323" y="386193"/>
            <a:ext cx="841320" cy="514080"/>
            <a:chOff x="4690323" y="386193"/>
            <a:chExt cx="84132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14:cNvPr>
                <p14:cNvContentPartPr/>
                <p14:nvPr/>
              </p14:nvContentPartPr>
              <p14:xfrm>
                <a:off x="4690323" y="386193"/>
                <a:ext cx="183960" cy="48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84203" y="380073"/>
                  <a:ext cx="1962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14:cNvPr>
                <p14:cNvContentPartPr/>
                <p14:nvPr/>
              </p14:nvContentPartPr>
              <p14:xfrm>
                <a:off x="4934043" y="604713"/>
                <a:ext cx="180360" cy="276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7923" y="598593"/>
                  <a:ext cx="19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14:cNvPr>
                <p14:cNvContentPartPr/>
                <p14:nvPr/>
              </p14:nvContentPartPr>
              <p14:xfrm>
                <a:off x="5144643" y="627393"/>
                <a:ext cx="69840" cy="27288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8523" y="621273"/>
                  <a:ext cx="8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14:cNvPr>
                <p14:cNvContentPartPr/>
                <p14:nvPr/>
              </p14:nvContentPartPr>
              <p14:xfrm>
                <a:off x="5255163" y="703713"/>
                <a:ext cx="112680" cy="1447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49043" y="697593"/>
                  <a:ext cx="12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14:cNvPr>
                <p14:cNvContentPartPr/>
                <p14:nvPr/>
              </p14:nvContentPartPr>
              <p14:xfrm>
                <a:off x="5409243" y="572673"/>
                <a:ext cx="122400" cy="2905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3123" y="566553"/>
                  <a:ext cx="1346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14:cNvPr>
              <p14:cNvContentPartPr/>
              <p14:nvPr/>
            </p14:nvContentPartPr>
            <p14:xfrm>
              <a:off x="6720723" y="671673"/>
              <a:ext cx="176400" cy="2527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14603" y="665553"/>
                <a:ext cx="18864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o 44">
            <a:extLst>
              <a:ext uri="{FF2B5EF4-FFF2-40B4-BE49-F238E27FC236}">
                <a16:creationId xmlns:a16="http://schemas.microsoft.com/office/drawing/2014/main" id="{ABAB87AF-72EA-B928-AD1F-05CF9A6D85C3}"/>
              </a:ext>
            </a:extLst>
          </p:cNvPr>
          <p:cNvGrpSpPr/>
          <p:nvPr/>
        </p:nvGrpSpPr>
        <p:grpSpPr>
          <a:xfrm>
            <a:off x="7325883" y="122673"/>
            <a:ext cx="186480" cy="295200"/>
            <a:chOff x="7325883" y="122673"/>
            <a:chExt cx="186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14:cNvPr>
                <p14:cNvContentPartPr/>
                <p14:nvPr/>
              </p14:nvContentPartPr>
              <p14:xfrm>
                <a:off x="7325883" y="122673"/>
                <a:ext cx="102600" cy="2952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9763" y="116553"/>
                  <a:ext cx="114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14:cNvPr>
                <p14:cNvContentPartPr/>
                <p14:nvPr/>
              </p14:nvContentPartPr>
              <p14:xfrm>
                <a:off x="7325883" y="274593"/>
                <a:ext cx="186480" cy="2340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9763" y="268473"/>
                  <a:ext cx="1987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F25FD9EA-EAFC-DA7D-710F-6B86B2A63467}"/>
              </a:ext>
            </a:extLst>
          </p:cNvPr>
          <p:cNvGrpSpPr/>
          <p:nvPr/>
        </p:nvGrpSpPr>
        <p:grpSpPr>
          <a:xfrm>
            <a:off x="7711803" y="625593"/>
            <a:ext cx="284400" cy="257040"/>
            <a:chOff x="7711803" y="625593"/>
            <a:chExt cx="284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14:cNvPr>
                <p14:cNvContentPartPr/>
                <p14:nvPr/>
              </p14:nvContentPartPr>
              <p14:xfrm>
                <a:off x="7711803" y="642873"/>
                <a:ext cx="86760" cy="2397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5683" y="636753"/>
                  <a:ext cx="99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14:cNvPr>
                <p14:cNvContentPartPr/>
                <p14:nvPr/>
              </p14:nvContentPartPr>
              <p14:xfrm>
                <a:off x="7852563" y="625593"/>
                <a:ext cx="143640" cy="2458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6443" y="619473"/>
                  <a:ext cx="1558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501A5E0-3152-95E1-30A7-2FA87E1607A3}"/>
              </a:ext>
            </a:extLst>
          </p:cNvPr>
          <p:cNvGrpSpPr/>
          <p:nvPr/>
        </p:nvGrpSpPr>
        <p:grpSpPr>
          <a:xfrm>
            <a:off x="7468443" y="1408953"/>
            <a:ext cx="166680" cy="187560"/>
            <a:chOff x="7468443" y="1408953"/>
            <a:chExt cx="1666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14:cNvPr>
                <p14:cNvContentPartPr/>
                <p14:nvPr/>
              </p14:nvContentPartPr>
              <p14:xfrm>
                <a:off x="7468443" y="1408953"/>
                <a:ext cx="45360" cy="179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2323" y="1402833"/>
                  <a:ext cx="57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14:cNvPr>
                <p14:cNvContentPartPr/>
                <p14:nvPr/>
              </p14:nvContentPartPr>
              <p14:xfrm>
                <a:off x="7590123" y="1431993"/>
                <a:ext cx="45000" cy="1645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4003" y="1425873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14:cNvPr>
              <p14:cNvContentPartPr/>
              <p14:nvPr/>
            </p14:nvContentPartPr>
            <p14:xfrm>
              <a:off x="6954363" y="507513"/>
              <a:ext cx="130320" cy="1267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48243" y="501393"/>
                <a:ext cx="142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14:cNvPr>
              <p14:cNvContentPartPr/>
              <p14:nvPr/>
            </p14:nvContentPartPr>
            <p14:xfrm>
              <a:off x="7645563" y="528393"/>
              <a:ext cx="133560" cy="15264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9443" y="522273"/>
                <a:ext cx="145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14:cNvPr>
              <p14:cNvContentPartPr/>
              <p14:nvPr/>
            </p14:nvContentPartPr>
            <p14:xfrm>
              <a:off x="7634403" y="1025553"/>
              <a:ext cx="144360" cy="19728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8283" y="1019433"/>
                <a:ext cx="156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14:cNvPr>
              <p14:cNvContentPartPr/>
              <p14:nvPr/>
            </p14:nvContentPartPr>
            <p14:xfrm>
              <a:off x="8130483" y="1046433"/>
              <a:ext cx="565920" cy="34920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24363" y="1040313"/>
                <a:ext cx="5781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14:cNvPr>
              <p14:cNvContentPartPr/>
              <p14:nvPr/>
            </p14:nvContentPartPr>
            <p14:xfrm>
              <a:off x="7246683" y="1729353"/>
              <a:ext cx="113040" cy="16200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0563" y="1723233"/>
                <a:ext cx="125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14:cNvPr>
              <p14:cNvContentPartPr/>
              <p14:nvPr/>
            </p14:nvContentPartPr>
            <p14:xfrm>
              <a:off x="6994683" y="2017353"/>
              <a:ext cx="155880" cy="30960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8563" y="2011233"/>
                <a:ext cx="16812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po 66">
            <a:extLst>
              <a:ext uri="{FF2B5EF4-FFF2-40B4-BE49-F238E27FC236}">
                <a16:creationId xmlns:a16="http://schemas.microsoft.com/office/drawing/2014/main" id="{02276ECC-BCA7-2BCC-85D9-86698FC27A81}"/>
              </a:ext>
            </a:extLst>
          </p:cNvPr>
          <p:cNvGrpSpPr/>
          <p:nvPr/>
        </p:nvGrpSpPr>
        <p:grpSpPr>
          <a:xfrm>
            <a:off x="8923563" y="1705953"/>
            <a:ext cx="585360" cy="664560"/>
            <a:chOff x="8923563" y="1705953"/>
            <a:chExt cx="58536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14:cNvPr>
                <p14:cNvContentPartPr/>
                <p14:nvPr/>
              </p14:nvContentPartPr>
              <p14:xfrm>
                <a:off x="8923563" y="1705953"/>
                <a:ext cx="180000" cy="2192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17443" y="1699833"/>
                  <a:ext cx="19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14:cNvPr>
                <p14:cNvContentPartPr/>
                <p14:nvPr/>
              </p14:nvContentPartPr>
              <p14:xfrm>
                <a:off x="9189963" y="2030313"/>
                <a:ext cx="95760" cy="3402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3843" y="2024193"/>
                  <a:ext cx="108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14:cNvPr>
                <p14:cNvContentPartPr/>
                <p14:nvPr/>
              </p14:nvContentPartPr>
              <p14:xfrm>
                <a:off x="9373563" y="2027073"/>
                <a:ext cx="135360" cy="2980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67443" y="2020953"/>
                  <a:ext cx="1476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3E851E80-B701-03AF-FD3D-C457D2DA4E23}"/>
              </a:ext>
            </a:extLst>
          </p:cNvPr>
          <p:cNvGrpSpPr/>
          <p:nvPr/>
        </p:nvGrpSpPr>
        <p:grpSpPr>
          <a:xfrm>
            <a:off x="10178883" y="520473"/>
            <a:ext cx="1249200" cy="925560"/>
            <a:chOff x="10178883" y="520473"/>
            <a:chExt cx="124920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14:cNvPr>
                <p14:cNvContentPartPr/>
                <p14:nvPr/>
              </p14:nvContentPartPr>
              <p14:xfrm>
                <a:off x="10226403" y="1343433"/>
                <a:ext cx="172440" cy="309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20283" y="1337313"/>
                  <a:ext cx="184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14:cNvPr>
                <p14:cNvContentPartPr/>
                <p14:nvPr/>
              </p14:nvContentPartPr>
              <p14:xfrm>
                <a:off x="10485243" y="1297713"/>
                <a:ext cx="202680" cy="1483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79123" y="1291593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14:cNvPr>
                <p14:cNvContentPartPr/>
                <p14:nvPr/>
              </p14:nvContentPartPr>
              <p14:xfrm>
                <a:off x="10178883" y="649713"/>
                <a:ext cx="187560" cy="3315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72763" y="643593"/>
                  <a:ext cx="199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14:cNvPr>
                <p14:cNvContentPartPr/>
                <p14:nvPr/>
              </p14:nvContentPartPr>
              <p14:xfrm>
                <a:off x="10375803" y="520473"/>
                <a:ext cx="267120" cy="534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69683" y="514353"/>
                  <a:ext cx="2793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14:cNvPr>
                <p14:cNvContentPartPr/>
                <p14:nvPr/>
              </p14:nvContentPartPr>
              <p14:xfrm>
                <a:off x="10618443" y="660873"/>
                <a:ext cx="189360" cy="3330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12323" y="654753"/>
                  <a:ext cx="20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14:cNvPr>
                <p14:cNvContentPartPr/>
                <p14:nvPr/>
              </p14:nvContentPartPr>
              <p14:xfrm>
                <a:off x="10884843" y="739353"/>
                <a:ext cx="87480" cy="2588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78723" y="733233"/>
                  <a:ext cx="9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14:cNvPr>
                <p14:cNvContentPartPr/>
                <p14:nvPr/>
              </p14:nvContentPartPr>
              <p14:xfrm>
                <a:off x="11093643" y="739353"/>
                <a:ext cx="109440" cy="1828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87523" y="733233"/>
                  <a:ext cx="12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14:cNvPr>
                <p14:cNvContentPartPr/>
                <p14:nvPr/>
              </p14:nvContentPartPr>
              <p14:xfrm>
                <a:off x="11292003" y="705153"/>
                <a:ext cx="136080" cy="485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85883" y="699033"/>
                  <a:ext cx="14832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14:cNvPr>
              <p14:cNvContentPartPr/>
              <p14:nvPr/>
            </p14:nvContentPartPr>
            <p14:xfrm>
              <a:off x="342603" y="3810873"/>
              <a:ext cx="196560" cy="2883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6483" y="3804753"/>
                <a:ext cx="2088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po 79">
            <a:extLst>
              <a:ext uri="{FF2B5EF4-FFF2-40B4-BE49-F238E27FC236}">
                <a16:creationId xmlns:a16="http://schemas.microsoft.com/office/drawing/2014/main" id="{10E9792C-0180-10EA-13A7-8BB047C03FE1}"/>
              </a:ext>
            </a:extLst>
          </p:cNvPr>
          <p:cNvGrpSpPr/>
          <p:nvPr/>
        </p:nvGrpSpPr>
        <p:grpSpPr>
          <a:xfrm>
            <a:off x="1200843" y="3088713"/>
            <a:ext cx="230400" cy="293400"/>
            <a:chOff x="1200843" y="3088713"/>
            <a:chExt cx="2304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14:cNvPr>
                <p14:cNvContentPartPr/>
                <p14:nvPr/>
              </p14:nvContentPartPr>
              <p14:xfrm>
                <a:off x="1200843" y="3088713"/>
                <a:ext cx="155520" cy="2934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4723" y="3082593"/>
                  <a:ext cx="167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14:cNvPr>
                <p14:cNvContentPartPr/>
                <p14:nvPr/>
              </p14:nvContentPartPr>
              <p14:xfrm>
                <a:off x="1266723" y="3243153"/>
                <a:ext cx="164520" cy="72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60603" y="3237033"/>
                  <a:ext cx="1767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FC8B8AE3-C9CE-534A-1EC0-280A0C07EDBC}"/>
              </a:ext>
            </a:extLst>
          </p:cNvPr>
          <p:cNvGrpSpPr/>
          <p:nvPr/>
        </p:nvGrpSpPr>
        <p:grpSpPr>
          <a:xfrm>
            <a:off x="1638963" y="3800793"/>
            <a:ext cx="211680" cy="276120"/>
            <a:chOff x="1638963" y="3800793"/>
            <a:chExt cx="2116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14:cNvPr>
                <p14:cNvContentPartPr/>
                <p14:nvPr/>
              </p14:nvContentPartPr>
              <p14:xfrm>
                <a:off x="1638963" y="3800793"/>
                <a:ext cx="13680" cy="268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32843" y="3794673"/>
                  <a:ext cx="25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14:cNvPr>
                <p14:cNvContentPartPr/>
                <p14:nvPr/>
              </p14:nvContentPartPr>
              <p14:xfrm>
                <a:off x="1730763" y="3835713"/>
                <a:ext cx="119880" cy="241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24643" y="3829593"/>
                  <a:ext cx="1321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B94AEFE2-6C3C-D95D-CEDC-F7F446726E8B}"/>
              </a:ext>
            </a:extLst>
          </p:cNvPr>
          <p:cNvGrpSpPr/>
          <p:nvPr/>
        </p:nvGrpSpPr>
        <p:grpSpPr>
          <a:xfrm>
            <a:off x="1231803" y="4355193"/>
            <a:ext cx="157320" cy="522360"/>
            <a:chOff x="1231803" y="4355193"/>
            <a:chExt cx="15732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14:cNvPr>
                <p14:cNvContentPartPr/>
                <p14:nvPr/>
              </p14:nvContentPartPr>
              <p14:xfrm>
                <a:off x="1299843" y="4538793"/>
                <a:ext cx="44280" cy="11772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3723" y="4532673"/>
                  <a:ext cx="56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14:cNvPr>
                <p14:cNvContentPartPr/>
                <p14:nvPr/>
              </p14:nvContentPartPr>
              <p14:xfrm>
                <a:off x="1231803" y="4636713"/>
                <a:ext cx="157320" cy="2408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25683" y="4630593"/>
                  <a:ext cx="169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14:cNvPr>
                <p14:cNvContentPartPr/>
                <p14:nvPr/>
              </p14:nvContentPartPr>
              <p14:xfrm>
                <a:off x="1309203" y="4355193"/>
                <a:ext cx="69120" cy="27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03083" y="4349073"/>
                  <a:ext cx="813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0FFEDAF7-089D-5F5D-85C2-CDD6D9BC117B}"/>
              </a:ext>
            </a:extLst>
          </p:cNvPr>
          <p:cNvGrpSpPr/>
          <p:nvPr/>
        </p:nvGrpSpPr>
        <p:grpSpPr>
          <a:xfrm>
            <a:off x="2655243" y="5211273"/>
            <a:ext cx="322200" cy="300600"/>
            <a:chOff x="2655243" y="5211273"/>
            <a:chExt cx="322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14:cNvPr>
                <p14:cNvContentPartPr/>
                <p14:nvPr/>
              </p14:nvContentPartPr>
              <p14:xfrm>
                <a:off x="2655243" y="5211273"/>
                <a:ext cx="110880" cy="300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9123" y="5205153"/>
                  <a:ext cx="123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14:cNvPr>
                <p14:cNvContentPartPr/>
                <p14:nvPr/>
              </p14:nvContentPartPr>
              <p14:xfrm>
                <a:off x="2841003" y="5232873"/>
                <a:ext cx="136440" cy="2437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4883" y="5226753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14:cNvPr>
              <p14:cNvContentPartPr/>
              <p14:nvPr/>
            </p14:nvContentPartPr>
            <p14:xfrm>
              <a:off x="686763" y="3438273"/>
              <a:ext cx="253440" cy="24120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0643" y="3432153"/>
                <a:ext cx="2656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14:cNvPr>
              <p14:cNvContentPartPr/>
              <p14:nvPr/>
            </p14:nvContentPartPr>
            <p14:xfrm>
              <a:off x="1322163" y="3451233"/>
              <a:ext cx="192960" cy="17424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16043" y="3445113"/>
                <a:ext cx="205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14:cNvPr>
              <p14:cNvContentPartPr/>
              <p14:nvPr/>
            </p14:nvContentPartPr>
            <p14:xfrm>
              <a:off x="1520163" y="4142793"/>
              <a:ext cx="133200" cy="1760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14043" y="4136673"/>
                <a:ext cx="14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14:cNvPr>
              <p14:cNvContentPartPr/>
              <p14:nvPr/>
            </p14:nvContentPartPr>
            <p14:xfrm>
              <a:off x="2027043" y="4130913"/>
              <a:ext cx="230400" cy="23040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20923" y="4124793"/>
                <a:ext cx="242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14:cNvPr>
              <p14:cNvContentPartPr/>
              <p14:nvPr/>
            </p14:nvContentPartPr>
            <p14:xfrm>
              <a:off x="2666043" y="4824993"/>
              <a:ext cx="216360" cy="27864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59923" y="4818873"/>
                <a:ext cx="22860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CCB90E32-337E-ED9A-409C-4078A4222EC3}"/>
              </a:ext>
            </a:extLst>
          </p:cNvPr>
          <p:cNvGrpSpPr/>
          <p:nvPr/>
        </p:nvGrpSpPr>
        <p:grpSpPr>
          <a:xfrm>
            <a:off x="3404043" y="4175193"/>
            <a:ext cx="551160" cy="155160"/>
            <a:chOff x="3404043" y="4175193"/>
            <a:chExt cx="5511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14:cNvPr>
                <p14:cNvContentPartPr/>
                <p14:nvPr/>
              </p14:nvContentPartPr>
              <p14:xfrm>
                <a:off x="3404043" y="4241073"/>
                <a:ext cx="296640" cy="230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7923" y="4234953"/>
                  <a:ext cx="30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14:cNvPr>
                <p14:cNvContentPartPr/>
                <p14:nvPr/>
              </p14:nvContentPartPr>
              <p14:xfrm>
                <a:off x="3778803" y="4175193"/>
                <a:ext cx="176400" cy="155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72683" y="4169073"/>
                  <a:ext cx="1886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9A6FC095-0DA6-7639-92DC-79846C109959}"/>
              </a:ext>
            </a:extLst>
          </p:cNvPr>
          <p:cNvGrpSpPr/>
          <p:nvPr/>
        </p:nvGrpSpPr>
        <p:grpSpPr>
          <a:xfrm>
            <a:off x="3370923" y="3425313"/>
            <a:ext cx="700560" cy="464760"/>
            <a:chOff x="3370923" y="3425313"/>
            <a:chExt cx="7005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14:cNvPr>
                <p14:cNvContentPartPr/>
                <p14:nvPr/>
              </p14:nvContentPartPr>
              <p14:xfrm>
                <a:off x="3370923" y="3503073"/>
                <a:ext cx="199080" cy="3225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64803" y="3496953"/>
                  <a:ext cx="211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14:cNvPr>
                <p14:cNvContentPartPr/>
                <p14:nvPr/>
              </p14:nvContentPartPr>
              <p14:xfrm>
                <a:off x="3600963" y="3425313"/>
                <a:ext cx="212040" cy="4647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94843" y="3419193"/>
                  <a:ext cx="224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14:cNvPr>
                <p14:cNvContentPartPr/>
                <p14:nvPr/>
              </p14:nvContentPartPr>
              <p14:xfrm>
                <a:off x="3941883" y="3542673"/>
                <a:ext cx="129600" cy="3258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35763" y="3536553"/>
                  <a:ext cx="1418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4D472197-4E8F-06E2-A0A5-6F309E7C2A88}"/>
              </a:ext>
            </a:extLst>
          </p:cNvPr>
          <p:cNvGrpSpPr/>
          <p:nvPr/>
        </p:nvGrpSpPr>
        <p:grpSpPr>
          <a:xfrm>
            <a:off x="4187403" y="3481113"/>
            <a:ext cx="451440" cy="416160"/>
            <a:chOff x="4187403" y="3481113"/>
            <a:chExt cx="45144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14:cNvPr>
                <p14:cNvContentPartPr/>
                <p14:nvPr/>
              </p14:nvContentPartPr>
              <p14:xfrm>
                <a:off x="4187403" y="3584433"/>
                <a:ext cx="185400" cy="239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81283" y="3578313"/>
                  <a:ext cx="197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14:cNvPr>
                <p14:cNvContentPartPr/>
                <p14:nvPr/>
              </p14:nvContentPartPr>
              <p14:xfrm>
                <a:off x="4439403" y="3481113"/>
                <a:ext cx="199440" cy="4161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3283" y="3474993"/>
                  <a:ext cx="21168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C4987C4-E92F-6ED2-945E-DAD914BBA4AA}"/>
              </a:ext>
            </a:extLst>
          </p:cNvPr>
          <p:cNvGrpSpPr/>
          <p:nvPr/>
        </p:nvGrpSpPr>
        <p:grpSpPr>
          <a:xfrm>
            <a:off x="5811003" y="3106713"/>
            <a:ext cx="731520" cy="720720"/>
            <a:chOff x="5811003" y="3106713"/>
            <a:chExt cx="73152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14:cNvPr>
                <p14:cNvContentPartPr/>
                <p14:nvPr/>
              </p14:nvContentPartPr>
              <p14:xfrm>
                <a:off x="6052203" y="3106713"/>
                <a:ext cx="191880" cy="296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46083" y="3100593"/>
                  <a:ext cx="204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14:cNvPr>
                <p14:cNvContentPartPr/>
                <p14:nvPr/>
              </p14:nvContentPartPr>
              <p14:xfrm>
                <a:off x="6146883" y="3271953"/>
                <a:ext cx="121320" cy="44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763" y="3265833"/>
                  <a:ext cx="13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14:cNvPr>
                <p14:cNvContentPartPr/>
                <p14:nvPr/>
              </p14:nvContentPartPr>
              <p14:xfrm>
                <a:off x="5811003" y="3522153"/>
                <a:ext cx="204480" cy="3052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04883" y="3516033"/>
                  <a:ext cx="216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14:cNvPr>
                <p14:cNvContentPartPr/>
                <p14:nvPr/>
              </p14:nvContentPartPr>
              <p14:xfrm>
                <a:off x="6389883" y="3503073"/>
                <a:ext cx="152640" cy="2642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83763" y="3496953"/>
                  <a:ext cx="1648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52A80B6E-5F84-0152-A4DA-39F4D463D025}"/>
              </a:ext>
            </a:extLst>
          </p:cNvPr>
          <p:cNvGrpSpPr/>
          <p:nvPr/>
        </p:nvGrpSpPr>
        <p:grpSpPr>
          <a:xfrm>
            <a:off x="5596443" y="3987633"/>
            <a:ext cx="146880" cy="166320"/>
            <a:chOff x="5596443" y="3987633"/>
            <a:chExt cx="146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14:cNvPr>
                <p14:cNvContentPartPr/>
                <p14:nvPr/>
              </p14:nvContentPartPr>
              <p14:xfrm>
                <a:off x="5596443" y="3987633"/>
                <a:ext cx="146880" cy="1663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0323" y="3981513"/>
                  <a:ext cx="15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14:cNvPr>
                <p14:cNvContentPartPr/>
                <p14:nvPr/>
              </p14:nvContentPartPr>
              <p14:xfrm>
                <a:off x="5596443" y="4010673"/>
                <a:ext cx="100080" cy="142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0323" y="4004553"/>
                  <a:ext cx="1123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BECA19B9-3376-AC7F-9943-9669B2112BE2}"/>
              </a:ext>
            </a:extLst>
          </p:cNvPr>
          <p:cNvGrpSpPr/>
          <p:nvPr/>
        </p:nvGrpSpPr>
        <p:grpSpPr>
          <a:xfrm>
            <a:off x="6411483" y="3800793"/>
            <a:ext cx="297720" cy="288000"/>
            <a:chOff x="6411483" y="3800793"/>
            <a:chExt cx="2977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14:cNvPr>
                <p14:cNvContentPartPr/>
                <p14:nvPr/>
              </p14:nvContentPartPr>
              <p14:xfrm>
                <a:off x="6411483" y="3800793"/>
                <a:ext cx="98280" cy="2854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05363" y="3794673"/>
                  <a:ext cx="110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14:cNvPr>
                <p14:cNvContentPartPr/>
                <p14:nvPr/>
              </p14:nvContentPartPr>
              <p14:xfrm>
                <a:off x="6591483" y="3831393"/>
                <a:ext cx="117720" cy="25740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5363" y="3825273"/>
                  <a:ext cx="12996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14:cNvPr>
              <p14:cNvContentPartPr/>
              <p14:nvPr/>
            </p14:nvContentPartPr>
            <p14:xfrm>
              <a:off x="6455043" y="4230273"/>
              <a:ext cx="78120" cy="2617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48923" y="4224153"/>
                <a:ext cx="903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14:cNvPr>
              <p14:cNvContentPartPr/>
              <p14:nvPr/>
            </p14:nvContentPartPr>
            <p14:xfrm>
              <a:off x="6808203" y="4230273"/>
              <a:ext cx="197640" cy="18828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02083" y="4224153"/>
                <a:ext cx="209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14:cNvPr>
              <p14:cNvContentPartPr/>
              <p14:nvPr/>
            </p14:nvContentPartPr>
            <p14:xfrm>
              <a:off x="6079563" y="4638153"/>
              <a:ext cx="207000" cy="25344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73443" y="4632033"/>
                <a:ext cx="2192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3671226-5139-AC41-E95F-CE80507D81F5}"/>
              </a:ext>
            </a:extLst>
          </p:cNvPr>
          <p:cNvGrpSpPr/>
          <p:nvPr/>
        </p:nvGrpSpPr>
        <p:grpSpPr>
          <a:xfrm>
            <a:off x="7315083" y="4935513"/>
            <a:ext cx="584640" cy="562680"/>
            <a:chOff x="7315083" y="4935513"/>
            <a:chExt cx="58464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14:cNvPr>
                <p14:cNvContentPartPr/>
                <p14:nvPr/>
              </p14:nvContentPartPr>
              <p14:xfrm>
                <a:off x="7315083" y="4935513"/>
                <a:ext cx="206280" cy="158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08963" y="4929393"/>
                  <a:ext cx="21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14:cNvPr>
                <p14:cNvContentPartPr/>
                <p14:nvPr/>
              </p14:nvContentPartPr>
              <p14:xfrm>
                <a:off x="7552323" y="5200473"/>
                <a:ext cx="187200" cy="2977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46203" y="5194353"/>
                  <a:ext cx="199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14:cNvPr>
                <p14:cNvContentPartPr/>
                <p14:nvPr/>
              </p14:nvContentPartPr>
              <p14:xfrm>
                <a:off x="7743123" y="5232873"/>
                <a:ext cx="156600" cy="21168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37003" y="5226753"/>
                  <a:ext cx="1688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CF3181CE-F2FD-19A2-2991-B50C3E1CB3A7}"/>
              </a:ext>
            </a:extLst>
          </p:cNvPr>
          <p:cNvGrpSpPr/>
          <p:nvPr/>
        </p:nvGrpSpPr>
        <p:grpSpPr>
          <a:xfrm>
            <a:off x="8108163" y="4141713"/>
            <a:ext cx="594720" cy="187200"/>
            <a:chOff x="8108163" y="4141713"/>
            <a:chExt cx="5947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14:cNvPr>
                <p14:cNvContentPartPr/>
                <p14:nvPr/>
              </p14:nvContentPartPr>
              <p14:xfrm>
                <a:off x="8108163" y="4164393"/>
                <a:ext cx="352080" cy="6660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02043" y="4158273"/>
                  <a:ext cx="364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14:cNvPr>
                <p14:cNvContentPartPr/>
                <p14:nvPr/>
              </p14:nvContentPartPr>
              <p14:xfrm>
                <a:off x="8558523" y="4141713"/>
                <a:ext cx="144360" cy="1872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2403" y="4135593"/>
                  <a:ext cx="1566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709119FC-0FE4-A4AE-C117-48A5018A2F1B}"/>
              </a:ext>
            </a:extLst>
          </p:cNvPr>
          <p:cNvGrpSpPr/>
          <p:nvPr/>
        </p:nvGrpSpPr>
        <p:grpSpPr>
          <a:xfrm>
            <a:off x="9471123" y="3699273"/>
            <a:ext cx="123840" cy="123480"/>
            <a:chOff x="9471123" y="3699273"/>
            <a:chExt cx="12384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14:cNvPr>
                <p14:cNvContentPartPr/>
                <p14:nvPr/>
              </p14:nvContentPartPr>
              <p14:xfrm>
                <a:off x="9471123" y="3744993"/>
                <a:ext cx="123840" cy="55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65003" y="3738873"/>
                  <a:ext cx="136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14:cNvPr>
                <p14:cNvContentPartPr/>
                <p14:nvPr/>
              </p14:nvContentPartPr>
              <p14:xfrm>
                <a:off x="9474363" y="3699273"/>
                <a:ext cx="96480" cy="1234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68243" y="3693153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12E7A3BC-CACB-EAA7-5D27-553CF6058234}"/>
              </a:ext>
            </a:extLst>
          </p:cNvPr>
          <p:cNvGrpSpPr/>
          <p:nvPr/>
        </p:nvGrpSpPr>
        <p:grpSpPr>
          <a:xfrm>
            <a:off x="9771723" y="3044793"/>
            <a:ext cx="197640" cy="204120"/>
            <a:chOff x="9771723" y="3044793"/>
            <a:chExt cx="1976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14:cNvPr>
                <p14:cNvContentPartPr/>
                <p14:nvPr/>
              </p14:nvContentPartPr>
              <p14:xfrm>
                <a:off x="9771723" y="3044793"/>
                <a:ext cx="162360" cy="2041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65603" y="3038673"/>
                  <a:ext cx="17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14:cNvPr>
                <p14:cNvContentPartPr/>
                <p14:nvPr/>
              </p14:nvContentPartPr>
              <p14:xfrm>
                <a:off x="9816003" y="3132993"/>
                <a:ext cx="153360" cy="17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09883" y="3126873"/>
                  <a:ext cx="1656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18E334E-621B-56DE-325C-3DB900B4DF49}"/>
              </a:ext>
            </a:extLst>
          </p:cNvPr>
          <p:cNvGrpSpPr/>
          <p:nvPr/>
        </p:nvGrpSpPr>
        <p:grpSpPr>
          <a:xfrm>
            <a:off x="11269683" y="5119473"/>
            <a:ext cx="331920" cy="288720"/>
            <a:chOff x="11269683" y="5119473"/>
            <a:chExt cx="3319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14:cNvPr>
                <p14:cNvContentPartPr/>
                <p14:nvPr/>
              </p14:nvContentPartPr>
              <p14:xfrm>
                <a:off x="11269683" y="5119473"/>
                <a:ext cx="164880" cy="286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63563" y="5113353"/>
                  <a:ext cx="177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14:cNvPr>
                <p14:cNvContentPartPr/>
                <p14:nvPr/>
              </p14:nvContentPartPr>
              <p14:xfrm>
                <a:off x="11510883" y="5254833"/>
                <a:ext cx="90720" cy="153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04763" y="5248713"/>
                  <a:ext cx="1029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14:cNvPr>
              <p14:cNvContentPartPr/>
              <p14:nvPr/>
            </p14:nvContentPartPr>
            <p14:xfrm>
              <a:off x="9700443" y="3375273"/>
              <a:ext cx="137520" cy="10620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94323" y="3369153"/>
                <a:ext cx="1497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98ADC3C9-5443-69A7-8CB6-5827318CCFF6}"/>
              </a:ext>
            </a:extLst>
          </p:cNvPr>
          <p:cNvGrpSpPr/>
          <p:nvPr/>
        </p:nvGrpSpPr>
        <p:grpSpPr>
          <a:xfrm>
            <a:off x="10113003" y="3436833"/>
            <a:ext cx="339840" cy="385200"/>
            <a:chOff x="10113003" y="3436833"/>
            <a:chExt cx="3398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14:cNvPr>
                <p14:cNvContentPartPr/>
                <p14:nvPr/>
              </p14:nvContentPartPr>
              <p14:xfrm>
                <a:off x="10256283" y="3591273"/>
                <a:ext cx="24840" cy="230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50163" y="3585153"/>
                  <a:ext cx="37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14:cNvPr>
                <p14:cNvContentPartPr/>
                <p14:nvPr/>
              </p14:nvContentPartPr>
              <p14:xfrm>
                <a:off x="10356723" y="3580833"/>
                <a:ext cx="96120" cy="2314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0603" y="3574713"/>
                  <a:ext cx="10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14:cNvPr>
                <p14:cNvContentPartPr/>
                <p14:nvPr/>
              </p14:nvContentPartPr>
              <p14:xfrm>
                <a:off x="10113003" y="3436833"/>
                <a:ext cx="95760" cy="97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06883" y="3430713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14:cNvPr>
              <p14:cNvContentPartPr/>
              <p14:nvPr/>
            </p14:nvContentPartPr>
            <p14:xfrm>
              <a:off x="10219923" y="4307673"/>
              <a:ext cx="125640" cy="34848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213803" y="4301553"/>
                <a:ext cx="137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14:cNvPr>
              <p14:cNvContentPartPr/>
              <p14:nvPr/>
            </p14:nvContentPartPr>
            <p14:xfrm>
              <a:off x="10366803" y="3969633"/>
              <a:ext cx="69120" cy="13968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360683" y="3963513"/>
                <a:ext cx="81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14:cNvPr>
              <p14:cNvContentPartPr/>
              <p14:nvPr/>
            </p14:nvContentPartPr>
            <p14:xfrm>
              <a:off x="10564803" y="3976833"/>
              <a:ext cx="286200" cy="25200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558683" y="3970713"/>
                <a:ext cx="298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14:cNvPr>
              <p14:cNvContentPartPr/>
              <p14:nvPr/>
            </p14:nvContentPartPr>
            <p14:xfrm>
              <a:off x="11204163" y="4682073"/>
              <a:ext cx="186120" cy="32976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198043" y="4675953"/>
                <a:ext cx="198360" cy="34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B6C9C3F-026F-B746-1CE8-93173FFF3501}"/>
              </a:ext>
            </a:extLst>
          </p:cNvPr>
          <p:cNvGrpSpPr/>
          <p:nvPr/>
        </p:nvGrpSpPr>
        <p:grpSpPr>
          <a:xfrm>
            <a:off x="11435283" y="4076193"/>
            <a:ext cx="465480" cy="178560"/>
            <a:chOff x="11435283" y="4076193"/>
            <a:chExt cx="4654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14:cNvPr>
                <p14:cNvContentPartPr/>
                <p14:nvPr/>
              </p14:nvContentPartPr>
              <p14:xfrm>
                <a:off x="11435283" y="4108953"/>
                <a:ext cx="164880" cy="230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29163" y="4102833"/>
                  <a:ext cx="17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14:cNvPr>
                <p14:cNvContentPartPr/>
                <p14:nvPr/>
              </p14:nvContentPartPr>
              <p14:xfrm>
                <a:off x="11721483" y="4076193"/>
                <a:ext cx="179280" cy="17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15363" y="4070073"/>
                  <a:ext cx="1915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DC674EBE-119E-EC6E-47AA-4FB4ACCA13DA}"/>
              </a:ext>
            </a:extLst>
          </p:cNvPr>
          <p:cNvGrpSpPr/>
          <p:nvPr/>
        </p:nvGrpSpPr>
        <p:grpSpPr>
          <a:xfrm>
            <a:off x="209043" y="7028553"/>
            <a:ext cx="584640" cy="201600"/>
            <a:chOff x="209043" y="7028553"/>
            <a:chExt cx="584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14:cNvPr>
                <p14:cNvContentPartPr/>
                <p14:nvPr/>
              </p14:nvContentPartPr>
              <p14:xfrm>
                <a:off x="209043" y="7149873"/>
                <a:ext cx="239400" cy="468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2923" y="7143753"/>
                  <a:ext cx="25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14:cNvPr>
                <p14:cNvContentPartPr/>
                <p14:nvPr/>
              </p14:nvContentPartPr>
              <p14:xfrm>
                <a:off x="583803" y="7028553"/>
                <a:ext cx="209880" cy="2016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7683" y="7022433"/>
                  <a:ext cx="2221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2CFAC0AF-4FB5-F0C6-4815-8BFDE3977D01}"/>
              </a:ext>
            </a:extLst>
          </p:cNvPr>
          <p:cNvGrpSpPr/>
          <p:nvPr/>
        </p:nvGrpSpPr>
        <p:grpSpPr>
          <a:xfrm>
            <a:off x="1233603" y="7072113"/>
            <a:ext cx="241920" cy="284760"/>
            <a:chOff x="1233603" y="7072113"/>
            <a:chExt cx="24192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14:cNvPr>
                <p14:cNvContentPartPr/>
                <p14:nvPr/>
              </p14:nvContentPartPr>
              <p14:xfrm>
                <a:off x="1322163" y="7259673"/>
                <a:ext cx="360" cy="115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16043" y="725355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14:cNvPr>
                <p14:cNvContentPartPr/>
                <p14:nvPr/>
              </p14:nvContentPartPr>
              <p14:xfrm>
                <a:off x="1233603" y="7072113"/>
                <a:ext cx="178560" cy="28476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7483" y="7065993"/>
                  <a:ext cx="190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14:cNvPr>
                <p14:cNvContentPartPr/>
                <p14:nvPr/>
              </p14:nvContentPartPr>
              <p14:xfrm>
                <a:off x="1288683" y="7191993"/>
                <a:ext cx="186840" cy="352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2563" y="7185873"/>
                  <a:ext cx="19908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14:cNvPr>
              <p14:cNvContentPartPr/>
              <p14:nvPr/>
            </p14:nvContentPartPr>
            <p14:xfrm>
              <a:off x="1850643" y="6455793"/>
              <a:ext cx="18360" cy="18000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44523" y="6449673"/>
                <a:ext cx="30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14:cNvPr>
              <p14:cNvContentPartPr/>
              <p14:nvPr/>
            </p14:nvContentPartPr>
            <p14:xfrm>
              <a:off x="1940643" y="6369393"/>
              <a:ext cx="110160" cy="3081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34523" y="6363273"/>
                <a:ext cx="122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14:cNvPr>
              <p14:cNvContentPartPr/>
              <p14:nvPr/>
            </p14:nvContentPartPr>
            <p14:xfrm>
              <a:off x="2423763" y="7031073"/>
              <a:ext cx="169920" cy="17316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17643" y="7024953"/>
                <a:ext cx="182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A2C3080D-B406-341A-A0F3-958D79DFDC83}"/>
              </a:ext>
            </a:extLst>
          </p:cNvPr>
          <p:cNvGrpSpPr/>
          <p:nvPr/>
        </p:nvGrpSpPr>
        <p:grpSpPr>
          <a:xfrm>
            <a:off x="2833443" y="7662153"/>
            <a:ext cx="328320" cy="195480"/>
            <a:chOff x="2833443" y="7662153"/>
            <a:chExt cx="32832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14:cNvPr>
                <p14:cNvContentPartPr/>
                <p14:nvPr/>
              </p14:nvContentPartPr>
              <p14:xfrm>
                <a:off x="2833443" y="7662153"/>
                <a:ext cx="129240" cy="195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27323" y="7656033"/>
                  <a:ext cx="14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14:cNvPr>
                <p14:cNvContentPartPr/>
                <p14:nvPr/>
              </p14:nvContentPartPr>
              <p14:xfrm>
                <a:off x="3017043" y="7678713"/>
                <a:ext cx="144720" cy="16848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10923" y="7672593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03987D89-7631-B71C-E99F-0E1867317B39}"/>
              </a:ext>
            </a:extLst>
          </p:cNvPr>
          <p:cNvGrpSpPr/>
          <p:nvPr/>
        </p:nvGrpSpPr>
        <p:grpSpPr>
          <a:xfrm>
            <a:off x="1586403" y="7380993"/>
            <a:ext cx="449280" cy="322920"/>
            <a:chOff x="1586403" y="7380993"/>
            <a:chExt cx="44928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14:cNvPr>
                <p14:cNvContentPartPr/>
                <p14:nvPr/>
              </p14:nvContentPartPr>
              <p14:xfrm>
                <a:off x="1586403" y="7380993"/>
                <a:ext cx="177120" cy="1584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0283" y="7374873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14:cNvPr>
                <p14:cNvContentPartPr/>
                <p14:nvPr/>
              </p14:nvContentPartPr>
              <p14:xfrm>
                <a:off x="1906443" y="7467393"/>
                <a:ext cx="129240" cy="2365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00323" y="7461273"/>
                  <a:ext cx="1414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14:cNvPr>
              <p14:cNvContentPartPr/>
              <p14:nvPr/>
            </p14:nvContentPartPr>
            <p14:xfrm>
              <a:off x="1509003" y="6842433"/>
              <a:ext cx="176760" cy="10980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502883" y="6836313"/>
                <a:ext cx="1890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14:cNvPr>
              <p14:cNvContentPartPr/>
              <p14:nvPr/>
            </p14:nvContentPartPr>
            <p14:xfrm>
              <a:off x="2070963" y="6742353"/>
              <a:ext cx="170640" cy="14220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64843" y="6736233"/>
                <a:ext cx="182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14:cNvPr>
              <p14:cNvContentPartPr/>
              <p14:nvPr/>
            </p14:nvContentPartPr>
            <p14:xfrm>
              <a:off x="2765043" y="7259673"/>
              <a:ext cx="214920" cy="272160"/>
            </p14:xfrm>
          </p:contentPart>
        </mc:Choice>
        <mc:Fallback xmlns="">
          <p:pic>
            <p:nvPicPr>
              <p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58923" y="7253553"/>
                <a:ext cx="2271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14:cNvPr>
              <p14:cNvContentPartPr/>
              <p14:nvPr/>
            </p14:nvContentPartPr>
            <p14:xfrm>
              <a:off x="1109403" y="7303593"/>
              <a:ext cx="148680" cy="139680"/>
            </p14:xfrm>
          </p:contentPart>
        </mc:Choice>
        <mc:Fallback xmlns="">
          <p:pic>
            <p:nvPicPr>
              <p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03283" y="7297473"/>
                <a:ext cx="16092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uppo 190">
            <a:extLst>
              <a:ext uri="{FF2B5EF4-FFF2-40B4-BE49-F238E27FC236}">
                <a16:creationId xmlns:a16="http://schemas.microsoft.com/office/drawing/2014/main" id="{82A6500B-6D36-3E1C-8A2D-1CDDAEF578EB}"/>
              </a:ext>
            </a:extLst>
          </p:cNvPr>
          <p:cNvGrpSpPr/>
          <p:nvPr/>
        </p:nvGrpSpPr>
        <p:grpSpPr>
          <a:xfrm>
            <a:off x="848043" y="7431393"/>
            <a:ext cx="223560" cy="165960"/>
            <a:chOff x="848043" y="7431393"/>
            <a:chExt cx="2235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14:cNvPr>
                <p14:cNvContentPartPr/>
                <p14:nvPr/>
              </p14:nvContentPartPr>
              <p14:xfrm>
                <a:off x="848043" y="7436433"/>
                <a:ext cx="223560" cy="160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1923" y="7430313"/>
                  <a:ext cx="235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14:cNvPr>
                <p14:cNvContentPartPr/>
                <p14:nvPr/>
              </p14:nvContentPartPr>
              <p14:xfrm>
                <a:off x="892323" y="7431393"/>
                <a:ext cx="109440" cy="14832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6203" y="7425273"/>
                  <a:ext cx="121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9A1C28CF-9156-19D4-5D92-20317BA595AA}"/>
              </a:ext>
            </a:extLst>
          </p:cNvPr>
          <p:cNvGrpSpPr/>
          <p:nvPr/>
        </p:nvGrpSpPr>
        <p:grpSpPr>
          <a:xfrm>
            <a:off x="3536163" y="6873393"/>
            <a:ext cx="525960" cy="166680"/>
            <a:chOff x="3536163" y="6873393"/>
            <a:chExt cx="5259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14:cNvPr>
                <p14:cNvContentPartPr/>
                <p14:nvPr/>
              </p14:nvContentPartPr>
              <p14:xfrm>
                <a:off x="3536163" y="6940353"/>
                <a:ext cx="237240" cy="313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0043" y="6934233"/>
                  <a:ext cx="24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14:cNvPr>
                <p14:cNvContentPartPr/>
                <p14:nvPr/>
              </p14:nvContentPartPr>
              <p14:xfrm>
                <a:off x="3855843" y="6873393"/>
                <a:ext cx="206280" cy="16668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9723" y="6867273"/>
                  <a:ext cx="2185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8A655A49-1124-68EB-C53B-35EEE2F3EFBA}"/>
              </a:ext>
            </a:extLst>
          </p:cNvPr>
          <p:cNvGrpSpPr/>
          <p:nvPr/>
        </p:nvGrpSpPr>
        <p:grpSpPr>
          <a:xfrm>
            <a:off x="5067963" y="5936673"/>
            <a:ext cx="295200" cy="265680"/>
            <a:chOff x="5067963" y="5936673"/>
            <a:chExt cx="2952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14:cNvPr>
                <p14:cNvContentPartPr/>
                <p14:nvPr/>
              </p14:nvContentPartPr>
              <p14:xfrm>
                <a:off x="5067963" y="5970873"/>
                <a:ext cx="76680" cy="23040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1843" y="596475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14:cNvPr>
                <p14:cNvContentPartPr/>
                <p14:nvPr/>
              </p14:nvContentPartPr>
              <p14:xfrm>
                <a:off x="5165163" y="5936673"/>
                <a:ext cx="198000" cy="26568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59043" y="5930553"/>
                  <a:ext cx="21024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14:cNvPr>
              <p14:cNvContentPartPr/>
              <p14:nvPr/>
            </p14:nvContentPartPr>
            <p14:xfrm>
              <a:off x="4859523" y="6411513"/>
              <a:ext cx="129960" cy="275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53403" y="6405393"/>
                <a:ext cx="142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14:cNvPr>
              <p14:cNvContentPartPr/>
              <p14:nvPr/>
            </p14:nvContentPartPr>
            <p14:xfrm>
              <a:off x="5353803" y="6386673"/>
              <a:ext cx="128880" cy="127080"/>
            </p14:xfrm>
          </p:contentPart>
        </mc:Choice>
        <mc:Fallback xmlns="">
          <p:pic>
            <p:nvPicPr>
              <p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47683" y="6380553"/>
                <a:ext cx="141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14:cNvPr>
              <p14:cNvContentPartPr/>
              <p14:nvPr/>
            </p14:nvContentPartPr>
            <p14:xfrm>
              <a:off x="5739363" y="6700233"/>
              <a:ext cx="164160" cy="17568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33243" y="6694113"/>
                <a:ext cx="176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14:cNvPr>
              <p14:cNvContentPartPr/>
              <p14:nvPr/>
            </p14:nvContentPartPr>
            <p14:xfrm>
              <a:off x="6081363" y="7050873"/>
              <a:ext cx="217080" cy="208800"/>
            </p14:xfrm>
          </p:contentPart>
        </mc:Choice>
        <mc:Fallback xmlns="">
          <p:pic>
            <p:nvPicPr>
              <p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75243" y="7044753"/>
                <a:ext cx="22932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po 205">
            <a:extLst>
              <a:ext uri="{FF2B5EF4-FFF2-40B4-BE49-F238E27FC236}">
                <a16:creationId xmlns:a16="http://schemas.microsoft.com/office/drawing/2014/main" id="{2E4D18A2-EE2C-875A-0907-78247154268D}"/>
              </a:ext>
            </a:extLst>
          </p:cNvPr>
          <p:cNvGrpSpPr/>
          <p:nvPr/>
        </p:nvGrpSpPr>
        <p:grpSpPr>
          <a:xfrm>
            <a:off x="6362883" y="7328793"/>
            <a:ext cx="430920" cy="286200"/>
            <a:chOff x="6362883" y="7328793"/>
            <a:chExt cx="4309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14:cNvPr>
                <p14:cNvContentPartPr/>
                <p14:nvPr/>
              </p14:nvContentPartPr>
              <p14:xfrm>
                <a:off x="6362883" y="7328793"/>
                <a:ext cx="171000" cy="286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56763" y="7322673"/>
                  <a:ext cx="183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14:cNvPr>
                <p14:cNvContentPartPr/>
                <p14:nvPr/>
              </p14:nvContentPartPr>
              <p14:xfrm>
                <a:off x="6609843" y="7355433"/>
                <a:ext cx="183960" cy="226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03723" y="7349313"/>
                  <a:ext cx="1962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po 210">
            <a:extLst>
              <a:ext uri="{FF2B5EF4-FFF2-40B4-BE49-F238E27FC236}">
                <a16:creationId xmlns:a16="http://schemas.microsoft.com/office/drawing/2014/main" id="{E80FF556-7A9D-6F27-9855-1AE280E73E6A}"/>
              </a:ext>
            </a:extLst>
          </p:cNvPr>
          <p:cNvGrpSpPr/>
          <p:nvPr/>
        </p:nvGrpSpPr>
        <p:grpSpPr>
          <a:xfrm>
            <a:off x="4582683" y="6764313"/>
            <a:ext cx="476280" cy="490320"/>
            <a:chOff x="4582683" y="6764313"/>
            <a:chExt cx="4762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14:cNvPr>
                <p14:cNvContentPartPr/>
                <p14:nvPr/>
              </p14:nvContentPartPr>
              <p14:xfrm>
                <a:off x="4582683" y="6764313"/>
                <a:ext cx="155880" cy="197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76563" y="6758193"/>
                  <a:ext cx="16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14:cNvPr>
                <p14:cNvContentPartPr/>
                <p14:nvPr/>
              </p14:nvContentPartPr>
              <p14:xfrm>
                <a:off x="4648923" y="6862593"/>
                <a:ext cx="1094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42803" y="6856473"/>
                  <a:ext cx="12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14:cNvPr>
                <p14:cNvContentPartPr/>
                <p14:nvPr/>
              </p14:nvContentPartPr>
              <p14:xfrm>
                <a:off x="4803363" y="7061673"/>
                <a:ext cx="255600" cy="192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7243" y="7055553"/>
                  <a:ext cx="2678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14:cNvPr>
              <p14:cNvContentPartPr/>
              <p14:nvPr/>
            </p14:nvContentPartPr>
            <p14:xfrm>
              <a:off x="5100723" y="7268313"/>
              <a:ext cx="177120" cy="345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94603" y="7262193"/>
                <a:ext cx="18936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815C55E7-4928-2559-CD0B-2D89190C3FB5}"/>
              </a:ext>
            </a:extLst>
          </p:cNvPr>
          <p:cNvGrpSpPr/>
          <p:nvPr/>
        </p:nvGrpSpPr>
        <p:grpSpPr>
          <a:xfrm>
            <a:off x="3001563" y="1609833"/>
            <a:ext cx="361800" cy="229680"/>
            <a:chOff x="3001563" y="1609833"/>
            <a:chExt cx="3618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14:cNvPr>
                <p14:cNvContentPartPr/>
                <p14:nvPr/>
              </p14:nvContentPartPr>
              <p14:xfrm>
                <a:off x="3084723" y="1619553"/>
                <a:ext cx="39960" cy="1908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78603" y="16134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14:cNvPr>
                <p14:cNvContentPartPr/>
                <p14:nvPr/>
              </p14:nvContentPartPr>
              <p14:xfrm>
                <a:off x="3196683" y="1609833"/>
                <a:ext cx="166680" cy="1893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90563" y="1603713"/>
                  <a:ext cx="17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14:cNvPr>
                <p14:cNvContentPartPr/>
                <p14:nvPr/>
              </p14:nvContentPartPr>
              <p14:xfrm>
                <a:off x="3001563" y="1619553"/>
                <a:ext cx="156600" cy="2199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5443" y="1613433"/>
                  <a:ext cx="1688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02722C8-C8D9-D637-9B38-653A040DF3BD}"/>
              </a:ext>
            </a:extLst>
          </p:cNvPr>
          <p:cNvGrpSpPr/>
          <p:nvPr/>
        </p:nvGrpSpPr>
        <p:grpSpPr>
          <a:xfrm>
            <a:off x="8493723" y="1343793"/>
            <a:ext cx="434160" cy="266040"/>
            <a:chOff x="8493723" y="1343793"/>
            <a:chExt cx="434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14:cNvPr>
                <p14:cNvContentPartPr/>
                <p14:nvPr/>
              </p14:nvContentPartPr>
              <p14:xfrm>
                <a:off x="8593083" y="1343793"/>
                <a:ext cx="49320" cy="21528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86963" y="1337673"/>
                  <a:ext cx="61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14:cNvPr>
                <p14:cNvContentPartPr/>
                <p14:nvPr/>
              </p14:nvContentPartPr>
              <p14:xfrm>
                <a:off x="8769483" y="1371153"/>
                <a:ext cx="158400" cy="160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63363" y="1365033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14:cNvPr>
                <p14:cNvContentPartPr/>
                <p14:nvPr/>
              </p14:nvContentPartPr>
              <p14:xfrm>
                <a:off x="8493723" y="1376913"/>
                <a:ext cx="161280" cy="23292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87603" y="1370793"/>
                  <a:ext cx="1735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2FD7DE79-9DC4-3BE1-F867-9168F728654E}"/>
              </a:ext>
            </a:extLst>
          </p:cNvPr>
          <p:cNvGrpSpPr/>
          <p:nvPr/>
        </p:nvGrpSpPr>
        <p:grpSpPr>
          <a:xfrm>
            <a:off x="2225043" y="4506393"/>
            <a:ext cx="323280" cy="266040"/>
            <a:chOff x="2225043" y="4506393"/>
            <a:chExt cx="3232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14:cNvPr>
                <p14:cNvContentPartPr/>
                <p14:nvPr/>
              </p14:nvContentPartPr>
              <p14:xfrm>
                <a:off x="2324403" y="4516473"/>
                <a:ext cx="360" cy="2098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8283" y="4510353"/>
                  <a:ext cx="12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14:cNvPr>
                <p14:cNvContentPartPr/>
                <p14:nvPr/>
              </p14:nvContentPartPr>
              <p14:xfrm>
                <a:off x="2412603" y="4538073"/>
                <a:ext cx="135720" cy="234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6483" y="4531953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14:cNvPr>
                <p14:cNvContentPartPr/>
                <p14:nvPr/>
              </p14:nvContentPartPr>
              <p14:xfrm>
                <a:off x="2225043" y="4506393"/>
                <a:ext cx="153000" cy="2214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18923" y="4500273"/>
                  <a:ext cx="1652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po 221">
            <a:extLst>
              <a:ext uri="{FF2B5EF4-FFF2-40B4-BE49-F238E27FC236}">
                <a16:creationId xmlns:a16="http://schemas.microsoft.com/office/drawing/2014/main" id="{317FDB11-E3BB-579B-BF2B-69053D0597C0}"/>
              </a:ext>
            </a:extLst>
          </p:cNvPr>
          <p:cNvGrpSpPr/>
          <p:nvPr/>
        </p:nvGrpSpPr>
        <p:grpSpPr>
          <a:xfrm>
            <a:off x="6884163" y="4603953"/>
            <a:ext cx="412200" cy="294480"/>
            <a:chOff x="6884163" y="4603953"/>
            <a:chExt cx="412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14:cNvPr>
                <p14:cNvContentPartPr/>
                <p14:nvPr/>
              </p14:nvContentPartPr>
              <p14:xfrm>
                <a:off x="6984243" y="4615833"/>
                <a:ext cx="96120" cy="1976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8123" y="4609713"/>
                  <a:ext cx="10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14:cNvPr>
                <p14:cNvContentPartPr/>
                <p14:nvPr/>
              </p14:nvContentPartPr>
              <p14:xfrm>
                <a:off x="7116723" y="4654353"/>
                <a:ext cx="179640" cy="173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0603" y="4648233"/>
                  <a:ext cx="19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14:cNvPr>
                <p14:cNvContentPartPr/>
                <p14:nvPr/>
              </p14:nvContentPartPr>
              <p14:xfrm>
                <a:off x="6884163" y="4603953"/>
                <a:ext cx="271440" cy="2944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78043" y="4597833"/>
                  <a:ext cx="28368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AB522604-366A-AA2B-93DB-CD508A71B047}"/>
              </a:ext>
            </a:extLst>
          </p:cNvPr>
          <p:cNvGrpSpPr/>
          <p:nvPr/>
        </p:nvGrpSpPr>
        <p:grpSpPr>
          <a:xfrm>
            <a:off x="10785123" y="4340433"/>
            <a:ext cx="465840" cy="289800"/>
            <a:chOff x="10785123" y="4340433"/>
            <a:chExt cx="4658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14:cNvPr>
                <p14:cNvContentPartPr/>
                <p14:nvPr/>
              </p14:nvContentPartPr>
              <p14:xfrm>
                <a:off x="10928403" y="4340433"/>
                <a:ext cx="38160" cy="231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2283" y="4334313"/>
                  <a:ext cx="50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14:cNvPr>
                <p14:cNvContentPartPr/>
                <p14:nvPr/>
              </p14:nvContentPartPr>
              <p14:xfrm>
                <a:off x="11082843" y="4400193"/>
                <a:ext cx="168120" cy="20196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76723" y="4394073"/>
                  <a:ext cx="180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14:cNvPr>
                <p14:cNvContentPartPr/>
                <p14:nvPr/>
              </p14:nvContentPartPr>
              <p14:xfrm>
                <a:off x="10785123" y="4371393"/>
                <a:ext cx="307800" cy="2588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79003" y="4365273"/>
                  <a:ext cx="32004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14:cNvPr>
              <p14:cNvContentPartPr/>
              <p14:nvPr/>
            </p14:nvContentPartPr>
            <p14:xfrm>
              <a:off x="2269323" y="7029993"/>
              <a:ext cx="164880" cy="16668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263203" y="7023873"/>
                <a:ext cx="177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14:cNvPr>
              <p14:cNvContentPartPr/>
              <p14:nvPr/>
            </p14:nvContentPartPr>
            <p14:xfrm>
              <a:off x="5568003" y="6699513"/>
              <a:ext cx="181440" cy="18792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61883" y="6693393"/>
                <a:ext cx="19368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786C3FE2-49B2-A54D-110C-05C9D5A27DBF}"/>
              </a:ext>
            </a:extLst>
          </p:cNvPr>
          <p:cNvGrpSpPr/>
          <p:nvPr/>
        </p:nvGrpSpPr>
        <p:grpSpPr>
          <a:xfrm>
            <a:off x="6973443" y="6665313"/>
            <a:ext cx="626400" cy="193320"/>
            <a:chOff x="6973443" y="6665313"/>
            <a:chExt cx="6264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14:cNvPr>
                <p14:cNvContentPartPr/>
                <p14:nvPr/>
              </p14:nvContentPartPr>
              <p14:xfrm>
                <a:off x="6973443" y="6786273"/>
                <a:ext cx="275400" cy="118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67323" y="6780153"/>
                  <a:ext cx="287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14:cNvPr>
                <p14:cNvContentPartPr/>
                <p14:nvPr/>
              </p14:nvContentPartPr>
              <p14:xfrm>
                <a:off x="7371243" y="6665313"/>
                <a:ext cx="228600" cy="1933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5123" y="6659193"/>
                  <a:ext cx="240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D275121A-A45D-5F93-1430-C76841744519}"/>
              </a:ext>
            </a:extLst>
          </p:cNvPr>
          <p:cNvGrpSpPr/>
          <p:nvPr/>
        </p:nvGrpSpPr>
        <p:grpSpPr>
          <a:xfrm>
            <a:off x="6664923" y="6081393"/>
            <a:ext cx="1079640" cy="375840"/>
            <a:chOff x="6664923" y="6081393"/>
            <a:chExt cx="10796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14:cNvPr>
                <p14:cNvContentPartPr/>
                <p14:nvPr/>
              </p14:nvContentPartPr>
              <p14:xfrm>
                <a:off x="6664923" y="6136473"/>
                <a:ext cx="266760" cy="3027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58803" y="6130353"/>
                  <a:ext cx="279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14:cNvPr>
                <p14:cNvContentPartPr/>
                <p14:nvPr/>
              </p14:nvContentPartPr>
              <p14:xfrm>
                <a:off x="6962283" y="6081393"/>
                <a:ext cx="243360" cy="37584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56163" y="6075273"/>
                  <a:ext cx="255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14:cNvPr>
                <p14:cNvContentPartPr/>
                <p14:nvPr/>
              </p14:nvContentPartPr>
              <p14:xfrm>
                <a:off x="7247043" y="6147273"/>
                <a:ext cx="99720" cy="2872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40923" y="6141153"/>
                  <a:ext cx="111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14:cNvPr>
                <p14:cNvContentPartPr/>
                <p14:nvPr/>
              </p14:nvContentPartPr>
              <p14:xfrm>
                <a:off x="7403283" y="6216393"/>
                <a:ext cx="106200" cy="18792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97163" y="6210273"/>
                  <a:ext cx="11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14:cNvPr>
                <p14:cNvContentPartPr/>
                <p14:nvPr/>
              </p14:nvContentPartPr>
              <p14:xfrm>
                <a:off x="7436043" y="6292353"/>
                <a:ext cx="66600" cy="2016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29923" y="6286233"/>
                  <a:ext cx="78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14:cNvPr>
                <p14:cNvContentPartPr/>
                <p14:nvPr/>
              </p14:nvContentPartPr>
              <p14:xfrm>
                <a:off x="7601643" y="6158433"/>
                <a:ext cx="142920" cy="1929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95523" y="6152313"/>
                  <a:ext cx="1551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BCBD440E-1FA8-ED41-C1E9-3B684C43416E}"/>
              </a:ext>
            </a:extLst>
          </p:cNvPr>
          <p:cNvGrpSpPr/>
          <p:nvPr/>
        </p:nvGrpSpPr>
        <p:grpSpPr>
          <a:xfrm>
            <a:off x="9716643" y="6569193"/>
            <a:ext cx="330120" cy="253080"/>
            <a:chOff x="9716643" y="6569193"/>
            <a:chExt cx="3301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14:cNvPr>
                <p14:cNvContentPartPr/>
                <p14:nvPr/>
              </p14:nvContentPartPr>
              <p14:xfrm>
                <a:off x="9716643" y="6569193"/>
                <a:ext cx="149040" cy="252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10523" y="6563073"/>
                  <a:ext cx="16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14:cNvPr>
                <p14:cNvContentPartPr/>
                <p14:nvPr/>
              </p14:nvContentPartPr>
              <p14:xfrm>
                <a:off x="9876123" y="6592593"/>
                <a:ext cx="170640" cy="2296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70003" y="6586473"/>
                  <a:ext cx="1828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A5549D39-EDD9-3E5C-BA29-6D55B23212EB}"/>
              </a:ext>
            </a:extLst>
          </p:cNvPr>
          <p:cNvGrpSpPr/>
          <p:nvPr/>
        </p:nvGrpSpPr>
        <p:grpSpPr>
          <a:xfrm>
            <a:off x="8916003" y="5883033"/>
            <a:ext cx="653760" cy="543240"/>
            <a:chOff x="8916003" y="5883033"/>
            <a:chExt cx="65376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14:cNvPr>
                <p14:cNvContentPartPr/>
                <p14:nvPr/>
              </p14:nvContentPartPr>
              <p14:xfrm>
                <a:off x="9022563" y="5910033"/>
                <a:ext cx="68760" cy="1994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16443" y="5903913"/>
                  <a:ext cx="81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14:cNvPr>
                <p14:cNvContentPartPr/>
                <p14:nvPr/>
              </p14:nvContentPartPr>
              <p14:xfrm>
                <a:off x="9196083" y="5883033"/>
                <a:ext cx="111600" cy="2404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89963" y="5876913"/>
                  <a:ext cx="123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14:cNvPr>
                <p14:cNvContentPartPr/>
                <p14:nvPr/>
              </p14:nvContentPartPr>
              <p14:xfrm>
                <a:off x="9408123" y="6201993"/>
                <a:ext cx="161640" cy="1976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02003" y="6195873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14:cNvPr>
                <p14:cNvContentPartPr/>
                <p14:nvPr/>
              </p14:nvContentPartPr>
              <p14:xfrm>
                <a:off x="8916003" y="6224313"/>
                <a:ext cx="162000" cy="201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09883" y="6218193"/>
                  <a:ext cx="1742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14:cNvPr>
              <p14:cNvContentPartPr/>
              <p14:nvPr/>
            </p14:nvContentPartPr>
            <p14:xfrm>
              <a:off x="8659683" y="6435273"/>
              <a:ext cx="144720" cy="27504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53563" y="6429153"/>
                <a:ext cx="156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14:cNvPr>
              <p14:cNvContentPartPr/>
              <p14:nvPr/>
            </p14:nvContentPartPr>
            <p14:xfrm>
              <a:off x="10080243" y="6940353"/>
              <a:ext cx="228600" cy="18036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074123" y="6934233"/>
                <a:ext cx="24084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C4C1F16-9F3E-BC8E-2401-429E0890FF2E}"/>
              </a:ext>
            </a:extLst>
          </p:cNvPr>
          <p:cNvGrpSpPr/>
          <p:nvPr/>
        </p:nvGrpSpPr>
        <p:grpSpPr>
          <a:xfrm>
            <a:off x="10311723" y="7215753"/>
            <a:ext cx="320760" cy="289080"/>
            <a:chOff x="10311723" y="7215753"/>
            <a:chExt cx="3207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14:cNvPr>
                <p14:cNvContentPartPr/>
                <p14:nvPr/>
              </p14:nvContentPartPr>
              <p14:xfrm>
                <a:off x="10311723" y="7215753"/>
                <a:ext cx="132480" cy="2761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05603" y="7209633"/>
                  <a:ext cx="14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14:cNvPr>
                <p14:cNvContentPartPr/>
                <p14:nvPr/>
              </p14:nvContentPartPr>
              <p14:xfrm>
                <a:off x="10509003" y="7301433"/>
                <a:ext cx="123480" cy="20340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02883" y="7295313"/>
                  <a:ext cx="1357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827DDE33-E7C5-4FEB-931E-1CCB8F04549A}"/>
              </a:ext>
            </a:extLst>
          </p:cNvPr>
          <p:cNvGrpSpPr/>
          <p:nvPr/>
        </p:nvGrpSpPr>
        <p:grpSpPr>
          <a:xfrm>
            <a:off x="10421523" y="6542193"/>
            <a:ext cx="431640" cy="124560"/>
            <a:chOff x="10421523" y="6542193"/>
            <a:chExt cx="4316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14:cNvPr>
                <p14:cNvContentPartPr/>
                <p14:nvPr/>
              </p14:nvContentPartPr>
              <p14:xfrm>
                <a:off x="10421523" y="6642993"/>
                <a:ext cx="208080" cy="129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15403" y="6636873"/>
                  <a:ext cx="22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14:cNvPr>
                <p14:cNvContentPartPr/>
                <p14:nvPr/>
              </p14:nvContentPartPr>
              <p14:xfrm>
                <a:off x="10675323" y="6542193"/>
                <a:ext cx="177840" cy="124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69203" y="6536073"/>
                  <a:ext cx="1900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F64CAFD0-A2A3-8E92-2043-85930ED9769E}"/>
              </a:ext>
            </a:extLst>
          </p:cNvPr>
          <p:cNvGrpSpPr/>
          <p:nvPr/>
        </p:nvGrpSpPr>
        <p:grpSpPr>
          <a:xfrm>
            <a:off x="10244403" y="6096153"/>
            <a:ext cx="783720" cy="315720"/>
            <a:chOff x="10244403" y="6096153"/>
            <a:chExt cx="783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14:cNvPr>
                <p14:cNvContentPartPr/>
                <p14:nvPr/>
              </p14:nvContentPartPr>
              <p14:xfrm>
                <a:off x="10244403" y="6169233"/>
                <a:ext cx="169200" cy="1890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8283" y="6163113"/>
                  <a:ext cx="18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14:cNvPr>
                <p14:cNvContentPartPr/>
                <p14:nvPr/>
              </p14:nvContentPartPr>
              <p14:xfrm>
                <a:off x="10443843" y="6096153"/>
                <a:ext cx="134280" cy="3157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37723" y="6090033"/>
                  <a:ext cx="146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14:cNvPr>
                <p14:cNvContentPartPr/>
                <p14:nvPr/>
              </p14:nvContentPartPr>
              <p14:xfrm>
                <a:off x="10684323" y="6172833"/>
                <a:ext cx="46440" cy="1627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78203" y="6166713"/>
                  <a:ext cx="5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14:cNvPr>
                <p14:cNvContentPartPr/>
                <p14:nvPr/>
              </p14:nvContentPartPr>
              <p14:xfrm>
                <a:off x="10765323" y="6156633"/>
                <a:ext cx="96840" cy="15768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59203" y="6150513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14:cNvPr>
                <p14:cNvContentPartPr/>
                <p14:nvPr/>
              </p14:nvContentPartPr>
              <p14:xfrm>
                <a:off x="10928403" y="6169233"/>
                <a:ext cx="99720" cy="151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22283" y="6163113"/>
                  <a:ext cx="1119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380F7BE4-DEC2-42B8-5321-19714C3C4712}"/>
              </a:ext>
            </a:extLst>
          </p:cNvPr>
          <p:cNvGrpSpPr/>
          <p:nvPr/>
        </p:nvGrpSpPr>
        <p:grpSpPr>
          <a:xfrm>
            <a:off x="11699523" y="6466593"/>
            <a:ext cx="129240" cy="132840"/>
            <a:chOff x="11699523" y="6466593"/>
            <a:chExt cx="12924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14:cNvPr>
                <p14:cNvContentPartPr/>
                <p14:nvPr/>
              </p14:nvContentPartPr>
              <p14:xfrm>
                <a:off x="11733003" y="6466593"/>
                <a:ext cx="95760" cy="1321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26883" y="6460473"/>
                  <a:ext cx="10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14:cNvPr>
                <p14:cNvContentPartPr/>
                <p14:nvPr/>
              </p14:nvContentPartPr>
              <p14:xfrm>
                <a:off x="11699523" y="6498993"/>
                <a:ext cx="88200" cy="100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93403" y="6492873"/>
                  <a:ext cx="100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po 263">
            <a:extLst>
              <a:ext uri="{FF2B5EF4-FFF2-40B4-BE49-F238E27FC236}">
                <a16:creationId xmlns:a16="http://schemas.microsoft.com/office/drawing/2014/main" id="{1FD37096-1058-C01F-BA3F-51A3874C340C}"/>
              </a:ext>
            </a:extLst>
          </p:cNvPr>
          <p:cNvGrpSpPr/>
          <p:nvPr/>
        </p:nvGrpSpPr>
        <p:grpSpPr>
          <a:xfrm>
            <a:off x="11943243" y="5871153"/>
            <a:ext cx="543240" cy="476280"/>
            <a:chOff x="11943243" y="5871153"/>
            <a:chExt cx="54324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14:cNvPr>
                <p14:cNvContentPartPr/>
                <p14:nvPr/>
              </p14:nvContentPartPr>
              <p14:xfrm>
                <a:off x="12118563" y="5914353"/>
                <a:ext cx="29520" cy="18180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112443" y="5908233"/>
                  <a:ext cx="4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14:cNvPr>
                <p14:cNvContentPartPr/>
                <p14:nvPr/>
              </p14:nvContentPartPr>
              <p14:xfrm>
                <a:off x="12224763" y="5871153"/>
                <a:ext cx="108720" cy="1864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218643" y="5865033"/>
                  <a:ext cx="120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14:cNvPr>
                <p14:cNvContentPartPr/>
                <p14:nvPr/>
              </p14:nvContentPartPr>
              <p14:xfrm>
                <a:off x="11943243" y="6169233"/>
                <a:ext cx="87120" cy="1782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937123" y="6163113"/>
                  <a:ext cx="9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14:cNvPr>
                <p14:cNvContentPartPr/>
                <p14:nvPr/>
              </p14:nvContentPartPr>
              <p14:xfrm>
                <a:off x="12327723" y="6160593"/>
                <a:ext cx="158760" cy="1404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321603" y="6154473"/>
                  <a:ext cx="171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C8560531-B0C0-0387-5AB3-E59D79F01A62}"/>
              </a:ext>
            </a:extLst>
          </p:cNvPr>
          <p:cNvGrpSpPr/>
          <p:nvPr/>
        </p:nvGrpSpPr>
        <p:grpSpPr>
          <a:xfrm>
            <a:off x="12459123" y="6377673"/>
            <a:ext cx="374400" cy="254880"/>
            <a:chOff x="12459123" y="6377673"/>
            <a:chExt cx="3744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14:cNvPr>
                <p14:cNvContentPartPr/>
                <p14:nvPr/>
              </p14:nvContentPartPr>
              <p14:xfrm>
                <a:off x="12459123" y="6377673"/>
                <a:ext cx="110520" cy="2548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453003" y="6371553"/>
                  <a:ext cx="122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14:cNvPr>
                <p14:cNvContentPartPr/>
                <p14:nvPr/>
              </p14:nvContentPartPr>
              <p14:xfrm>
                <a:off x="12669363" y="6389553"/>
                <a:ext cx="164160" cy="199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63243" y="6383433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14:cNvPr>
              <p14:cNvContentPartPr/>
              <p14:nvPr/>
            </p14:nvContentPartPr>
            <p14:xfrm>
              <a:off x="12867363" y="6819393"/>
              <a:ext cx="193680" cy="13320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861243" y="6813273"/>
                <a:ext cx="20592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F310F065-9905-C893-C0A6-78369CC23D93}"/>
              </a:ext>
            </a:extLst>
          </p:cNvPr>
          <p:cNvGrpSpPr/>
          <p:nvPr/>
        </p:nvGrpSpPr>
        <p:grpSpPr>
          <a:xfrm>
            <a:off x="12966363" y="7104513"/>
            <a:ext cx="245160" cy="256320"/>
            <a:chOff x="12966363" y="7104513"/>
            <a:chExt cx="2451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14:cNvPr>
                <p14:cNvContentPartPr/>
                <p14:nvPr/>
              </p14:nvContentPartPr>
              <p14:xfrm>
                <a:off x="12966363" y="7104513"/>
                <a:ext cx="88200" cy="25632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960243" y="7098393"/>
                  <a:ext cx="100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14:cNvPr>
                <p14:cNvContentPartPr/>
                <p14:nvPr/>
              </p14:nvContentPartPr>
              <p14:xfrm>
                <a:off x="13098483" y="7105593"/>
                <a:ext cx="113040" cy="24408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092363" y="7099473"/>
                  <a:ext cx="1252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5CEB0FB6-7C4A-8AF9-E243-91D9CDCEEFB9}"/>
              </a:ext>
            </a:extLst>
          </p:cNvPr>
          <p:cNvGrpSpPr/>
          <p:nvPr/>
        </p:nvGrpSpPr>
        <p:grpSpPr>
          <a:xfrm>
            <a:off x="12999843" y="6422673"/>
            <a:ext cx="386280" cy="185040"/>
            <a:chOff x="12999843" y="6422673"/>
            <a:chExt cx="38628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14:cNvPr>
                <p14:cNvContentPartPr/>
                <p14:nvPr/>
              </p14:nvContentPartPr>
              <p14:xfrm>
                <a:off x="12999843" y="6455793"/>
                <a:ext cx="182880" cy="47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993723" y="6449673"/>
                  <a:ext cx="195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14:cNvPr>
                <p14:cNvContentPartPr/>
                <p14:nvPr/>
              </p14:nvContentPartPr>
              <p14:xfrm>
                <a:off x="13220163" y="6422673"/>
                <a:ext cx="165960" cy="18504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214043" y="6416553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po 282">
            <a:extLst>
              <a:ext uri="{FF2B5EF4-FFF2-40B4-BE49-F238E27FC236}">
                <a16:creationId xmlns:a16="http://schemas.microsoft.com/office/drawing/2014/main" id="{A4B3E9B6-1BBE-653B-B95F-C0523594FD09}"/>
              </a:ext>
            </a:extLst>
          </p:cNvPr>
          <p:cNvGrpSpPr/>
          <p:nvPr/>
        </p:nvGrpSpPr>
        <p:grpSpPr>
          <a:xfrm>
            <a:off x="13473243" y="6050073"/>
            <a:ext cx="591480" cy="763920"/>
            <a:chOff x="13473243" y="6050073"/>
            <a:chExt cx="591480" cy="7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14:cNvPr>
                <p14:cNvContentPartPr/>
                <p14:nvPr/>
              </p14:nvContentPartPr>
              <p14:xfrm>
                <a:off x="13473243" y="6642993"/>
                <a:ext cx="70560" cy="1710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467123" y="6636873"/>
                  <a:ext cx="8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14:cNvPr>
                <p14:cNvContentPartPr/>
                <p14:nvPr/>
              </p14:nvContentPartPr>
              <p14:xfrm>
                <a:off x="13559283" y="6554433"/>
                <a:ext cx="103320" cy="24192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553163" y="6548313"/>
                  <a:ext cx="115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14:cNvPr>
                <p14:cNvContentPartPr/>
                <p14:nvPr/>
              </p14:nvContentPartPr>
              <p14:xfrm>
                <a:off x="13627683" y="6300633"/>
                <a:ext cx="76320" cy="1602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3621563" y="6294513"/>
                  <a:ext cx="8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14:cNvPr>
                <p14:cNvContentPartPr/>
                <p14:nvPr/>
              </p14:nvContentPartPr>
              <p14:xfrm>
                <a:off x="13715523" y="6050073"/>
                <a:ext cx="90720" cy="1717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709403" y="6043953"/>
                  <a:ext cx="102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14:cNvPr>
                <p14:cNvContentPartPr/>
                <p14:nvPr/>
              </p14:nvContentPartPr>
              <p14:xfrm>
                <a:off x="13848003" y="6051873"/>
                <a:ext cx="108000" cy="1090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841883" y="6045753"/>
                  <a:ext cx="12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14:cNvPr>
                <p14:cNvContentPartPr/>
                <p14:nvPr/>
              </p14:nvContentPartPr>
              <p14:xfrm>
                <a:off x="13914243" y="6323313"/>
                <a:ext cx="150480" cy="21384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908123" y="6317193"/>
                  <a:ext cx="1627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po 291">
            <a:extLst>
              <a:ext uri="{FF2B5EF4-FFF2-40B4-BE49-F238E27FC236}">
                <a16:creationId xmlns:a16="http://schemas.microsoft.com/office/drawing/2014/main" id="{18DFFD51-9C5F-880D-8B5B-4EC9A6B52898}"/>
              </a:ext>
            </a:extLst>
          </p:cNvPr>
          <p:cNvGrpSpPr/>
          <p:nvPr/>
        </p:nvGrpSpPr>
        <p:grpSpPr>
          <a:xfrm>
            <a:off x="14007483" y="6620313"/>
            <a:ext cx="361440" cy="211320"/>
            <a:chOff x="14007483" y="6620313"/>
            <a:chExt cx="3614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14:cNvPr>
                <p14:cNvContentPartPr/>
                <p14:nvPr/>
              </p14:nvContentPartPr>
              <p14:xfrm>
                <a:off x="14007483" y="6629673"/>
                <a:ext cx="113760" cy="20196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001363" y="6623553"/>
                  <a:ext cx="12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14:cNvPr>
                <p14:cNvContentPartPr/>
                <p14:nvPr/>
              </p14:nvContentPartPr>
              <p14:xfrm>
                <a:off x="14222403" y="6620313"/>
                <a:ext cx="146520" cy="20160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216283" y="6614193"/>
                  <a:ext cx="15876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505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14:cNvPr>
              <p14:cNvContentPartPr/>
              <p14:nvPr/>
            </p14:nvContentPartPr>
            <p14:xfrm>
              <a:off x="1071603" y="999993"/>
              <a:ext cx="188280" cy="3808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483" y="993873"/>
                <a:ext cx="20052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4A25A4B8-D3E4-44DC-49E8-59D0F44205CC}"/>
              </a:ext>
            </a:extLst>
          </p:cNvPr>
          <p:cNvGrpSpPr/>
          <p:nvPr/>
        </p:nvGrpSpPr>
        <p:grpSpPr>
          <a:xfrm>
            <a:off x="2235843" y="958233"/>
            <a:ext cx="351720" cy="376200"/>
            <a:chOff x="2235843" y="958233"/>
            <a:chExt cx="3517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14:cNvPr>
                <p14:cNvContentPartPr/>
                <p14:nvPr/>
              </p14:nvContentPartPr>
              <p14:xfrm>
                <a:off x="2235843" y="958233"/>
                <a:ext cx="23040" cy="3618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9723" y="952113"/>
                  <a:ext cx="35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14:cNvPr>
                <p14:cNvContentPartPr/>
                <p14:nvPr/>
              </p14:nvContentPartPr>
              <p14:xfrm>
                <a:off x="2368323" y="994953"/>
                <a:ext cx="158760" cy="3394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2203" y="988833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14:cNvPr>
                <p14:cNvContentPartPr/>
                <p14:nvPr/>
              </p14:nvContentPartPr>
              <p14:xfrm>
                <a:off x="2456523" y="1156233"/>
                <a:ext cx="131040" cy="44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0403" y="1150113"/>
                  <a:ext cx="1432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14:cNvPr>
              <p14:cNvContentPartPr/>
              <p14:nvPr/>
            </p14:nvContentPartPr>
            <p14:xfrm>
              <a:off x="411003" y="1770393"/>
              <a:ext cx="172440" cy="412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83" y="1764273"/>
                <a:ext cx="1846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14:cNvPr>
              <p14:cNvContentPartPr/>
              <p14:nvPr/>
            </p14:nvContentPartPr>
            <p14:xfrm>
              <a:off x="2181123" y="1791993"/>
              <a:ext cx="360" cy="2458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5003" y="1785873"/>
                <a:ext cx="12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14:cNvPr>
              <p14:cNvContentPartPr/>
              <p14:nvPr/>
            </p14:nvContentPartPr>
            <p14:xfrm>
              <a:off x="2283723" y="1788033"/>
              <a:ext cx="174600" cy="284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603" y="1781913"/>
                <a:ext cx="1868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14:cNvPr>
              <p14:cNvContentPartPr/>
              <p14:nvPr/>
            </p14:nvContentPartPr>
            <p14:xfrm>
              <a:off x="618003" y="2566353"/>
              <a:ext cx="176400" cy="23364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883" y="2560233"/>
                <a:ext cx="1886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E5C2E36C-D102-19DA-683F-EEAD9716602D}"/>
              </a:ext>
            </a:extLst>
          </p:cNvPr>
          <p:cNvGrpSpPr/>
          <p:nvPr/>
        </p:nvGrpSpPr>
        <p:grpSpPr>
          <a:xfrm>
            <a:off x="2680803" y="2466273"/>
            <a:ext cx="281880" cy="313200"/>
            <a:chOff x="2680803" y="2466273"/>
            <a:chExt cx="2818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14:cNvPr>
                <p14:cNvContentPartPr/>
                <p14:nvPr/>
              </p14:nvContentPartPr>
              <p14:xfrm>
                <a:off x="2680803" y="2466273"/>
                <a:ext cx="136440" cy="3132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683" y="2460153"/>
                  <a:ext cx="148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14:cNvPr>
                <p14:cNvContentPartPr/>
                <p14:nvPr/>
              </p14:nvContentPartPr>
              <p14:xfrm>
                <a:off x="2830923" y="2466273"/>
                <a:ext cx="131760" cy="25488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4803" y="2460153"/>
                  <a:ext cx="1440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62AD82-C464-888E-0130-6AC3B0EF0FA6}"/>
              </a:ext>
            </a:extLst>
          </p:cNvPr>
          <p:cNvGrpSpPr/>
          <p:nvPr/>
        </p:nvGrpSpPr>
        <p:grpSpPr>
          <a:xfrm>
            <a:off x="3405123" y="2445753"/>
            <a:ext cx="432360" cy="288720"/>
            <a:chOff x="3405123" y="2445753"/>
            <a:chExt cx="4323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14:cNvPr>
                <p14:cNvContentPartPr/>
                <p14:nvPr/>
              </p14:nvContentPartPr>
              <p14:xfrm>
                <a:off x="3405123" y="2445753"/>
                <a:ext cx="197280" cy="2887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9003" y="2439633"/>
                  <a:ext cx="209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14:cNvPr>
                <p14:cNvContentPartPr/>
                <p14:nvPr/>
              </p14:nvContentPartPr>
              <p14:xfrm>
                <a:off x="3646323" y="2447913"/>
                <a:ext cx="124560" cy="2833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0203" y="2441793"/>
                  <a:ext cx="13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14:cNvPr>
                <p14:cNvContentPartPr/>
                <p14:nvPr/>
              </p14:nvContentPartPr>
              <p14:xfrm>
                <a:off x="3712563" y="2593353"/>
                <a:ext cx="124920" cy="50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6443" y="2587233"/>
                  <a:ext cx="13716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6BC41711-0DE3-CA97-FA2E-884B4D75288B}"/>
              </a:ext>
            </a:extLst>
          </p:cNvPr>
          <p:cNvGrpSpPr/>
          <p:nvPr/>
        </p:nvGrpSpPr>
        <p:grpSpPr>
          <a:xfrm>
            <a:off x="4493403" y="971913"/>
            <a:ext cx="1227600" cy="768960"/>
            <a:chOff x="4493403" y="971913"/>
            <a:chExt cx="122760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14:cNvPr>
                <p14:cNvContentPartPr/>
                <p14:nvPr/>
              </p14:nvContentPartPr>
              <p14:xfrm>
                <a:off x="4527603" y="1575273"/>
                <a:ext cx="248760" cy="37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1483" y="1569153"/>
                  <a:ext cx="261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14:cNvPr>
                <p14:cNvContentPartPr/>
                <p14:nvPr/>
              </p14:nvContentPartPr>
              <p14:xfrm>
                <a:off x="4848003" y="1553313"/>
                <a:ext cx="210240" cy="1875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1883" y="1547193"/>
                  <a:ext cx="222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14:cNvPr>
                <p14:cNvContentPartPr/>
                <p14:nvPr/>
              </p14:nvContentPartPr>
              <p14:xfrm>
                <a:off x="4493403" y="1086033"/>
                <a:ext cx="223920" cy="359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7283" y="1079913"/>
                  <a:ext cx="23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14:cNvPr>
                <p14:cNvContentPartPr/>
                <p14:nvPr/>
              </p14:nvContentPartPr>
              <p14:xfrm>
                <a:off x="4747923" y="971913"/>
                <a:ext cx="255240" cy="46908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1803" y="965793"/>
                  <a:ext cx="2674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14:cNvPr>
                <p14:cNvContentPartPr/>
                <p14:nvPr/>
              </p14:nvContentPartPr>
              <p14:xfrm>
                <a:off x="5132043" y="1073073"/>
                <a:ext cx="132480" cy="3830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5923" y="1066953"/>
                  <a:ext cx="144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14:cNvPr>
                <p14:cNvContentPartPr/>
                <p14:nvPr/>
              </p14:nvContentPartPr>
              <p14:xfrm>
                <a:off x="5321043" y="1109793"/>
                <a:ext cx="99360" cy="3070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923" y="1103673"/>
                  <a:ext cx="111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14:cNvPr>
                <p14:cNvContentPartPr/>
                <p14:nvPr/>
              </p14:nvContentPartPr>
              <p14:xfrm>
                <a:off x="5510763" y="1123113"/>
                <a:ext cx="119160" cy="2620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4643" y="1116993"/>
                  <a:ext cx="13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14:cNvPr>
                <p14:cNvContentPartPr/>
                <p14:nvPr/>
              </p14:nvContentPartPr>
              <p14:xfrm>
                <a:off x="5585283" y="1059033"/>
                <a:ext cx="135720" cy="2847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9163" y="1052913"/>
                  <a:ext cx="1479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AABB363-1D47-3DE5-772A-2D2924E5AD70}"/>
              </a:ext>
            </a:extLst>
          </p:cNvPr>
          <p:cNvGrpSpPr/>
          <p:nvPr/>
        </p:nvGrpSpPr>
        <p:grpSpPr>
          <a:xfrm>
            <a:off x="1366083" y="396633"/>
            <a:ext cx="882720" cy="565560"/>
            <a:chOff x="1366083" y="396633"/>
            <a:chExt cx="8827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14:cNvPr>
                <p14:cNvContentPartPr/>
                <p14:nvPr/>
              </p14:nvContentPartPr>
              <p14:xfrm>
                <a:off x="1608363" y="396633"/>
                <a:ext cx="33480" cy="34308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2243" y="390513"/>
                  <a:ext cx="45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14:cNvPr>
                <p14:cNvContentPartPr/>
                <p14:nvPr/>
              </p14:nvContentPartPr>
              <p14:xfrm>
                <a:off x="1763163" y="406353"/>
                <a:ext cx="187920" cy="3121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7043" y="400233"/>
                  <a:ext cx="20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14:cNvPr>
                <p14:cNvContentPartPr/>
                <p14:nvPr/>
              </p14:nvContentPartPr>
              <p14:xfrm>
                <a:off x="2027043" y="826113"/>
                <a:ext cx="221760" cy="136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0923" y="819993"/>
                  <a:ext cx="23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14:cNvPr>
                <p14:cNvContentPartPr/>
                <p14:nvPr/>
              </p14:nvContentPartPr>
              <p14:xfrm>
                <a:off x="1366083" y="774273"/>
                <a:ext cx="252360" cy="135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59963" y="768153"/>
                  <a:ext cx="26460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14:cNvPr>
              <p14:cNvContentPartPr/>
              <p14:nvPr/>
            </p14:nvContentPartPr>
            <p14:xfrm>
              <a:off x="627723" y="1530273"/>
              <a:ext cx="241200" cy="1886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1603" y="1524153"/>
                <a:ext cx="25344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po 42">
            <a:extLst>
              <a:ext uri="{FF2B5EF4-FFF2-40B4-BE49-F238E27FC236}">
                <a16:creationId xmlns:a16="http://schemas.microsoft.com/office/drawing/2014/main" id="{8E4A3859-AC35-90F2-3D66-FE0B58890EA3}"/>
              </a:ext>
            </a:extLst>
          </p:cNvPr>
          <p:cNvGrpSpPr/>
          <p:nvPr/>
        </p:nvGrpSpPr>
        <p:grpSpPr>
          <a:xfrm>
            <a:off x="1266723" y="1563753"/>
            <a:ext cx="428400" cy="581400"/>
            <a:chOff x="1266723" y="1563753"/>
            <a:chExt cx="42840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14:cNvPr>
                <p14:cNvContentPartPr/>
                <p14:nvPr/>
              </p14:nvContentPartPr>
              <p14:xfrm>
                <a:off x="1299843" y="1695513"/>
                <a:ext cx="167760" cy="44964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3723" y="1689393"/>
                  <a:ext cx="180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14:cNvPr>
                <p14:cNvContentPartPr/>
                <p14:nvPr/>
              </p14:nvContentPartPr>
              <p14:xfrm>
                <a:off x="1564443" y="1713873"/>
                <a:ext cx="130680" cy="40104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58323" y="1707753"/>
                  <a:ext cx="142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14:cNvPr>
                <p14:cNvContentPartPr/>
                <p14:nvPr/>
              </p14:nvContentPartPr>
              <p14:xfrm>
                <a:off x="1266723" y="1563753"/>
                <a:ext cx="178200" cy="11988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60603" y="1557633"/>
                  <a:ext cx="1904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14:cNvPr>
              <p14:cNvContentPartPr/>
              <p14:nvPr/>
            </p14:nvContentPartPr>
            <p14:xfrm>
              <a:off x="523323" y="2273673"/>
              <a:ext cx="117720" cy="1965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7203" y="2267553"/>
                <a:ext cx="1299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14:cNvPr>
              <p14:cNvContentPartPr/>
              <p14:nvPr/>
            </p14:nvContentPartPr>
            <p14:xfrm>
              <a:off x="2291283" y="1499313"/>
              <a:ext cx="75960" cy="1753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5163" y="1493193"/>
                <a:ext cx="8820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EBE11EFC-CC33-C827-EBB2-04B7B292F3C5}"/>
              </a:ext>
            </a:extLst>
          </p:cNvPr>
          <p:cNvGrpSpPr/>
          <p:nvPr/>
        </p:nvGrpSpPr>
        <p:grpSpPr>
          <a:xfrm>
            <a:off x="2666043" y="1442793"/>
            <a:ext cx="766440" cy="914760"/>
            <a:chOff x="2666043" y="1442793"/>
            <a:chExt cx="76644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14:cNvPr>
                <p14:cNvContentPartPr/>
                <p14:nvPr/>
              </p14:nvContentPartPr>
              <p14:xfrm>
                <a:off x="2971323" y="1794153"/>
                <a:ext cx="141120" cy="2581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5203" y="1788033"/>
                  <a:ext cx="15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14:cNvPr>
                <p14:cNvContentPartPr/>
                <p14:nvPr/>
              </p14:nvContentPartPr>
              <p14:xfrm>
                <a:off x="3165363" y="1794873"/>
                <a:ext cx="209160" cy="24552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9243" y="1788753"/>
                  <a:ext cx="221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14:cNvPr>
                <p14:cNvContentPartPr/>
                <p14:nvPr/>
              </p14:nvContentPartPr>
              <p14:xfrm>
                <a:off x="2666043" y="1442793"/>
                <a:ext cx="246240" cy="248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59923" y="1436673"/>
                  <a:ext cx="258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14:cNvPr>
                <p14:cNvContentPartPr/>
                <p14:nvPr/>
              </p14:nvContentPartPr>
              <p14:xfrm>
                <a:off x="2875203" y="2147313"/>
                <a:ext cx="150480" cy="2102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69083" y="2141193"/>
                  <a:ext cx="162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14:cNvPr>
                <p14:cNvContentPartPr/>
                <p14:nvPr/>
              </p14:nvContentPartPr>
              <p14:xfrm>
                <a:off x="3227643" y="2113833"/>
                <a:ext cx="204840" cy="2304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21523" y="2107713"/>
                  <a:ext cx="2170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179107-6791-1C74-159A-A1598BA105B5}"/>
              </a:ext>
            </a:extLst>
          </p:cNvPr>
          <p:cNvGrpSpPr/>
          <p:nvPr/>
        </p:nvGrpSpPr>
        <p:grpSpPr>
          <a:xfrm>
            <a:off x="7968843" y="264153"/>
            <a:ext cx="788400" cy="540720"/>
            <a:chOff x="7968843" y="264153"/>
            <a:chExt cx="7884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14:cNvPr>
                <p14:cNvContentPartPr/>
                <p14:nvPr/>
              </p14:nvContentPartPr>
              <p14:xfrm>
                <a:off x="8240283" y="264153"/>
                <a:ext cx="59400" cy="2415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34163" y="258033"/>
                  <a:ext cx="71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14:cNvPr>
                <p14:cNvContentPartPr/>
                <p14:nvPr/>
              </p14:nvContentPartPr>
              <p14:xfrm>
                <a:off x="8355843" y="270273"/>
                <a:ext cx="188280" cy="2289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9723" y="264153"/>
                  <a:ext cx="200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14:cNvPr>
                <p14:cNvContentPartPr/>
                <p14:nvPr/>
              </p14:nvContentPartPr>
              <p14:xfrm>
                <a:off x="7968843" y="590673"/>
                <a:ext cx="155520" cy="1951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62723" y="584553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14:cNvPr>
                <p14:cNvContentPartPr/>
                <p14:nvPr/>
              </p14:nvContentPartPr>
              <p14:xfrm>
                <a:off x="8647803" y="628113"/>
                <a:ext cx="109440" cy="1767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41683" y="62199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14:cNvPr>
              <p14:cNvContentPartPr/>
              <p14:nvPr/>
            </p14:nvContentPartPr>
            <p14:xfrm>
              <a:off x="7711083" y="835833"/>
              <a:ext cx="189360" cy="3452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4963" y="829713"/>
                <a:ext cx="20160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po 63">
            <a:extLst>
              <a:ext uri="{FF2B5EF4-FFF2-40B4-BE49-F238E27FC236}">
                <a16:creationId xmlns:a16="http://schemas.microsoft.com/office/drawing/2014/main" id="{5DD5C4B3-E3B4-63F2-4484-245B6C183D0E}"/>
              </a:ext>
            </a:extLst>
          </p:cNvPr>
          <p:cNvGrpSpPr/>
          <p:nvPr/>
        </p:nvGrpSpPr>
        <p:grpSpPr>
          <a:xfrm>
            <a:off x="8703243" y="886233"/>
            <a:ext cx="369360" cy="298440"/>
            <a:chOff x="8703243" y="886233"/>
            <a:chExt cx="3693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14:cNvPr>
                <p14:cNvContentPartPr/>
                <p14:nvPr/>
              </p14:nvContentPartPr>
              <p14:xfrm>
                <a:off x="8703243" y="886233"/>
                <a:ext cx="123840" cy="2660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97123" y="880113"/>
                  <a:ext cx="13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14:cNvPr>
                <p14:cNvContentPartPr/>
                <p14:nvPr/>
              </p14:nvContentPartPr>
              <p14:xfrm>
                <a:off x="8901603" y="915753"/>
                <a:ext cx="125640" cy="26892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95483" y="909633"/>
                  <a:ext cx="137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14:cNvPr>
                <p14:cNvContentPartPr/>
                <p14:nvPr/>
              </p14:nvContentPartPr>
              <p14:xfrm>
                <a:off x="8956323" y="1039593"/>
                <a:ext cx="116280" cy="1800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50203" y="1033473"/>
                  <a:ext cx="12852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14:cNvPr>
              <p14:cNvContentPartPr/>
              <p14:nvPr/>
            </p14:nvContentPartPr>
            <p14:xfrm>
              <a:off x="7460163" y="1211673"/>
              <a:ext cx="207720" cy="32112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54043" y="1205553"/>
                <a:ext cx="2199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14:cNvPr>
              <p14:cNvContentPartPr/>
              <p14:nvPr/>
            </p14:nvContentPartPr>
            <p14:xfrm>
              <a:off x="7325883" y="1718193"/>
              <a:ext cx="136080" cy="22752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19763" y="1712073"/>
                <a:ext cx="14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14:cNvPr>
              <p14:cNvContentPartPr/>
              <p14:nvPr/>
            </p14:nvContentPartPr>
            <p14:xfrm>
              <a:off x="7898643" y="1211673"/>
              <a:ext cx="111600" cy="28548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92523" y="1205553"/>
                <a:ext cx="12384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po 69">
            <a:extLst>
              <a:ext uri="{FF2B5EF4-FFF2-40B4-BE49-F238E27FC236}">
                <a16:creationId xmlns:a16="http://schemas.microsoft.com/office/drawing/2014/main" id="{A2D805DD-446B-4010-6DB7-9CE3C0E34F52}"/>
              </a:ext>
            </a:extLst>
          </p:cNvPr>
          <p:cNvGrpSpPr/>
          <p:nvPr/>
        </p:nvGrpSpPr>
        <p:grpSpPr>
          <a:xfrm>
            <a:off x="7998003" y="1682553"/>
            <a:ext cx="266400" cy="211320"/>
            <a:chOff x="7998003" y="1682553"/>
            <a:chExt cx="266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14:cNvPr>
                <p14:cNvContentPartPr/>
                <p14:nvPr/>
              </p14:nvContentPartPr>
              <p14:xfrm>
                <a:off x="7998003" y="1682553"/>
                <a:ext cx="95400" cy="19584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1883" y="1676433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14:cNvPr>
                <p14:cNvContentPartPr/>
                <p14:nvPr/>
              </p14:nvContentPartPr>
              <p14:xfrm>
                <a:off x="8141283" y="1683993"/>
                <a:ext cx="123120" cy="2098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5163" y="1677873"/>
                  <a:ext cx="1353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14:cNvPr>
              <p14:cNvContentPartPr/>
              <p14:nvPr/>
            </p14:nvContentPartPr>
            <p14:xfrm>
              <a:off x="8934363" y="1311033"/>
              <a:ext cx="12240" cy="22032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1304913"/>
                <a:ext cx="2448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6BCEB531-8766-DD85-2DFC-FC4A8009281F}"/>
              </a:ext>
            </a:extLst>
          </p:cNvPr>
          <p:cNvGrpSpPr/>
          <p:nvPr/>
        </p:nvGrpSpPr>
        <p:grpSpPr>
          <a:xfrm>
            <a:off x="8846523" y="1667073"/>
            <a:ext cx="118440" cy="140040"/>
            <a:chOff x="8846523" y="1667073"/>
            <a:chExt cx="1184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14:cNvPr>
                <p14:cNvContentPartPr/>
                <p14:nvPr/>
              </p14:nvContentPartPr>
              <p14:xfrm>
                <a:off x="8857323" y="1674273"/>
                <a:ext cx="107640" cy="1134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1203" y="1668153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14:cNvPr>
                <p14:cNvContentPartPr/>
                <p14:nvPr/>
              </p14:nvContentPartPr>
              <p14:xfrm>
                <a:off x="8846523" y="1667073"/>
                <a:ext cx="108360" cy="1400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40403" y="1660953"/>
                  <a:ext cx="1206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14:cNvPr>
              <p14:cNvContentPartPr/>
              <p14:nvPr/>
            </p14:nvContentPartPr>
            <p14:xfrm>
              <a:off x="9110763" y="1288713"/>
              <a:ext cx="230400" cy="25308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04643" y="1282593"/>
                <a:ext cx="2426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po 80">
            <a:extLst>
              <a:ext uri="{FF2B5EF4-FFF2-40B4-BE49-F238E27FC236}">
                <a16:creationId xmlns:a16="http://schemas.microsoft.com/office/drawing/2014/main" id="{307ACE07-A8CF-F520-BD68-514192843D1D}"/>
              </a:ext>
            </a:extLst>
          </p:cNvPr>
          <p:cNvGrpSpPr/>
          <p:nvPr/>
        </p:nvGrpSpPr>
        <p:grpSpPr>
          <a:xfrm>
            <a:off x="9532323" y="1519113"/>
            <a:ext cx="358560" cy="278640"/>
            <a:chOff x="9532323" y="1519113"/>
            <a:chExt cx="3585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14:cNvPr>
                <p14:cNvContentPartPr/>
                <p14:nvPr/>
              </p14:nvContentPartPr>
              <p14:xfrm>
                <a:off x="9532323" y="1519113"/>
                <a:ext cx="95040" cy="189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26203" y="1512993"/>
                  <a:ext cx="10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14:cNvPr>
                <p14:cNvContentPartPr/>
                <p14:nvPr/>
              </p14:nvContentPartPr>
              <p14:xfrm>
                <a:off x="9699363" y="1542873"/>
                <a:ext cx="191520" cy="2548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93243" y="1536753"/>
                  <a:ext cx="2037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436E4DEA-D696-8592-B05E-C1092B9618F4}"/>
              </a:ext>
            </a:extLst>
          </p:cNvPr>
          <p:cNvGrpSpPr/>
          <p:nvPr/>
        </p:nvGrpSpPr>
        <p:grpSpPr>
          <a:xfrm>
            <a:off x="11226123" y="187113"/>
            <a:ext cx="176040" cy="175680"/>
            <a:chOff x="11226123" y="187113"/>
            <a:chExt cx="1760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14:cNvPr>
                <p14:cNvContentPartPr/>
                <p14:nvPr/>
              </p14:nvContentPartPr>
              <p14:xfrm>
                <a:off x="11226123" y="187113"/>
                <a:ext cx="148320" cy="1756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20003" y="180993"/>
                  <a:ext cx="16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14:cNvPr>
                <p14:cNvContentPartPr/>
                <p14:nvPr/>
              </p14:nvContentPartPr>
              <p14:xfrm>
                <a:off x="11258883" y="219513"/>
                <a:ext cx="143280" cy="1332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2763" y="213393"/>
                  <a:ext cx="1555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72C60F1A-8C41-EC59-7CCC-52124527287B}"/>
              </a:ext>
            </a:extLst>
          </p:cNvPr>
          <p:cNvGrpSpPr/>
          <p:nvPr/>
        </p:nvGrpSpPr>
        <p:grpSpPr>
          <a:xfrm>
            <a:off x="11567403" y="308073"/>
            <a:ext cx="160200" cy="27720"/>
            <a:chOff x="11567403" y="308073"/>
            <a:chExt cx="160200" cy="2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14:cNvPr>
                <p14:cNvContentPartPr/>
                <p14:nvPr/>
              </p14:nvContentPartPr>
              <p14:xfrm>
                <a:off x="11567403" y="308073"/>
                <a:ext cx="26640" cy="4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61283" y="301953"/>
                  <a:ext cx="38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14:cNvPr>
                <p14:cNvContentPartPr/>
                <p14:nvPr/>
              </p14:nvContentPartPr>
              <p14:xfrm>
                <a:off x="11567403" y="319593"/>
                <a:ext cx="160200" cy="162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61283" y="313473"/>
                  <a:ext cx="17244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14:cNvPr>
              <p14:cNvContentPartPr/>
              <p14:nvPr/>
            </p14:nvContentPartPr>
            <p14:xfrm>
              <a:off x="11567403" y="209073"/>
              <a:ext cx="131400" cy="3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61283" y="202953"/>
                <a:ext cx="1436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52976BAC-CA31-6CCB-603E-03AF1EEEF327}"/>
              </a:ext>
            </a:extLst>
          </p:cNvPr>
          <p:cNvGrpSpPr/>
          <p:nvPr/>
        </p:nvGrpSpPr>
        <p:grpSpPr>
          <a:xfrm>
            <a:off x="11952963" y="88113"/>
            <a:ext cx="917280" cy="302760"/>
            <a:chOff x="11952963" y="88113"/>
            <a:chExt cx="9172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14:cNvPr>
                <p14:cNvContentPartPr/>
                <p14:nvPr/>
              </p14:nvContentPartPr>
              <p14:xfrm>
                <a:off x="11952963" y="88113"/>
                <a:ext cx="177840" cy="2638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46843" y="81993"/>
                  <a:ext cx="190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14:cNvPr>
                <p14:cNvContentPartPr/>
                <p14:nvPr/>
              </p14:nvContentPartPr>
              <p14:xfrm>
                <a:off x="12127923" y="232833"/>
                <a:ext cx="111960" cy="9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21803" y="226713"/>
                  <a:ext cx="12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14:cNvPr>
                <p14:cNvContentPartPr/>
                <p14:nvPr/>
              </p14:nvContentPartPr>
              <p14:xfrm>
                <a:off x="12293163" y="220233"/>
                <a:ext cx="124200" cy="13212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87043" y="214113"/>
                  <a:ext cx="13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14:cNvPr>
                <p14:cNvContentPartPr/>
                <p14:nvPr/>
              </p14:nvContentPartPr>
              <p14:xfrm>
                <a:off x="12459843" y="110073"/>
                <a:ext cx="169560" cy="267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53723" y="103953"/>
                  <a:ext cx="181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14:cNvPr>
                <p14:cNvContentPartPr/>
                <p14:nvPr/>
              </p14:nvContentPartPr>
              <p14:xfrm>
                <a:off x="12647403" y="113313"/>
                <a:ext cx="122040" cy="21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41283" y="107193"/>
                  <a:ext cx="13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14:cNvPr>
                <p14:cNvContentPartPr/>
                <p14:nvPr/>
              </p14:nvContentPartPr>
              <p14:xfrm>
                <a:off x="12746403" y="288633"/>
                <a:ext cx="123840" cy="1022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40283" y="282513"/>
                  <a:ext cx="1360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F4B06BE1-43F3-0AD0-5600-032BA36965CE}"/>
              </a:ext>
            </a:extLst>
          </p:cNvPr>
          <p:cNvGrpSpPr/>
          <p:nvPr/>
        </p:nvGrpSpPr>
        <p:grpSpPr>
          <a:xfrm>
            <a:off x="13173723" y="69033"/>
            <a:ext cx="842400" cy="269640"/>
            <a:chOff x="13173723" y="69033"/>
            <a:chExt cx="8424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14:cNvPr>
                <p14:cNvContentPartPr/>
                <p14:nvPr/>
              </p14:nvContentPartPr>
              <p14:xfrm>
                <a:off x="13173723" y="120873"/>
                <a:ext cx="179640" cy="2178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167603" y="114753"/>
                  <a:ext cx="191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14:cNvPr>
                <p14:cNvContentPartPr/>
                <p14:nvPr/>
              </p14:nvContentPartPr>
              <p14:xfrm>
                <a:off x="13407003" y="69033"/>
                <a:ext cx="168120" cy="2509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00883" y="62913"/>
                  <a:ext cx="180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14:cNvPr>
                <p14:cNvContentPartPr/>
                <p14:nvPr/>
              </p14:nvContentPartPr>
              <p14:xfrm>
                <a:off x="13608603" y="198273"/>
                <a:ext cx="96120" cy="1303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02483" y="192153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14:cNvPr>
                <p14:cNvContentPartPr/>
                <p14:nvPr/>
              </p14:nvContentPartPr>
              <p14:xfrm>
                <a:off x="13791843" y="231033"/>
                <a:ext cx="74880" cy="10044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85723" y="224913"/>
                  <a:ext cx="87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14:cNvPr>
                <p14:cNvContentPartPr/>
                <p14:nvPr/>
              </p14:nvContentPartPr>
              <p14:xfrm>
                <a:off x="13892283" y="120873"/>
                <a:ext cx="106920" cy="198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886163" y="114753"/>
                  <a:ext cx="119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14:cNvPr>
                <p14:cNvContentPartPr/>
                <p14:nvPr/>
              </p14:nvContentPartPr>
              <p14:xfrm>
                <a:off x="13947363" y="124473"/>
                <a:ext cx="68760" cy="522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941243" y="118353"/>
                  <a:ext cx="810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14:cNvPr>
              <p14:cNvContentPartPr/>
              <p14:nvPr/>
            </p14:nvContentPartPr>
            <p14:xfrm>
              <a:off x="9600003" y="1928073"/>
              <a:ext cx="40320" cy="1796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93883" y="1921953"/>
                <a:ext cx="525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68951DD6-189D-44E4-9B9F-AD8657EB35D3}"/>
              </a:ext>
            </a:extLst>
          </p:cNvPr>
          <p:cNvGrpSpPr/>
          <p:nvPr/>
        </p:nvGrpSpPr>
        <p:grpSpPr>
          <a:xfrm>
            <a:off x="9452403" y="2322273"/>
            <a:ext cx="228960" cy="231120"/>
            <a:chOff x="9452403" y="2322273"/>
            <a:chExt cx="2289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14:cNvPr>
                <p14:cNvContentPartPr/>
                <p14:nvPr/>
              </p14:nvContentPartPr>
              <p14:xfrm>
                <a:off x="9452403" y="2322273"/>
                <a:ext cx="79200" cy="20088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6283" y="2316153"/>
                  <a:ext cx="91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14:cNvPr>
                <p14:cNvContentPartPr/>
                <p14:nvPr/>
              </p14:nvContentPartPr>
              <p14:xfrm>
                <a:off x="9584163" y="2356473"/>
                <a:ext cx="97200" cy="1969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78043" y="2350353"/>
                  <a:ext cx="1094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14:cNvPr>
              <p14:cNvContentPartPr/>
              <p14:nvPr/>
            </p14:nvContentPartPr>
            <p14:xfrm>
              <a:off x="9936963" y="1916553"/>
              <a:ext cx="190440" cy="21924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930843" y="1910433"/>
                <a:ext cx="20268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BF82BC3E-A4F1-D52B-4D93-A3F73F45913B}"/>
              </a:ext>
            </a:extLst>
          </p:cNvPr>
          <p:cNvGrpSpPr/>
          <p:nvPr/>
        </p:nvGrpSpPr>
        <p:grpSpPr>
          <a:xfrm>
            <a:off x="10145763" y="2289873"/>
            <a:ext cx="290160" cy="245160"/>
            <a:chOff x="10145763" y="2289873"/>
            <a:chExt cx="2901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14:cNvPr>
                <p14:cNvContentPartPr/>
                <p14:nvPr/>
              </p14:nvContentPartPr>
              <p14:xfrm>
                <a:off x="10145763" y="2289873"/>
                <a:ext cx="98280" cy="245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39643" y="2283753"/>
                  <a:ext cx="110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14:cNvPr>
                <p14:cNvContentPartPr/>
                <p14:nvPr/>
              </p14:nvContentPartPr>
              <p14:xfrm>
                <a:off x="10322523" y="2292393"/>
                <a:ext cx="82800" cy="1987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16403" y="2286273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14:cNvPr>
                <p14:cNvContentPartPr/>
                <p14:nvPr/>
              </p14:nvContentPartPr>
              <p14:xfrm>
                <a:off x="10344483" y="2361153"/>
                <a:ext cx="91440" cy="406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38363" y="2355033"/>
                  <a:ext cx="1036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D5FB95B0-E4A3-B57E-4799-C1E0B30F2872}"/>
              </a:ext>
            </a:extLst>
          </p:cNvPr>
          <p:cNvGrpSpPr/>
          <p:nvPr/>
        </p:nvGrpSpPr>
        <p:grpSpPr>
          <a:xfrm>
            <a:off x="11776923" y="1321833"/>
            <a:ext cx="440640" cy="179280"/>
            <a:chOff x="11776923" y="1321833"/>
            <a:chExt cx="4406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14:cNvPr>
                <p14:cNvContentPartPr/>
                <p14:nvPr/>
              </p14:nvContentPartPr>
              <p14:xfrm>
                <a:off x="11776923" y="1354953"/>
                <a:ext cx="220320" cy="79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70803" y="1348833"/>
                  <a:ext cx="232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14:cNvPr>
                <p14:cNvContentPartPr/>
                <p14:nvPr/>
              </p14:nvContentPartPr>
              <p14:xfrm>
                <a:off x="12111003" y="1321833"/>
                <a:ext cx="106560" cy="179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104883" y="1315713"/>
                  <a:ext cx="118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007E08C-F591-155F-3886-AC2C65605D22}"/>
              </a:ext>
            </a:extLst>
          </p:cNvPr>
          <p:cNvGrpSpPr/>
          <p:nvPr/>
        </p:nvGrpSpPr>
        <p:grpSpPr>
          <a:xfrm>
            <a:off x="140643" y="4924353"/>
            <a:ext cx="350640" cy="145080"/>
            <a:chOff x="140643" y="4924353"/>
            <a:chExt cx="35064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14:cNvPr>
                <p14:cNvContentPartPr/>
                <p14:nvPr/>
              </p14:nvContentPartPr>
              <p14:xfrm>
                <a:off x="140643" y="4979433"/>
                <a:ext cx="144720" cy="1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4523" y="4973313"/>
                  <a:ext cx="156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14:cNvPr>
                <p14:cNvContentPartPr/>
                <p14:nvPr/>
              </p14:nvContentPartPr>
              <p14:xfrm>
                <a:off x="363483" y="4924353"/>
                <a:ext cx="127800" cy="145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63" y="4918233"/>
                  <a:ext cx="1400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po 118">
            <a:extLst>
              <a:ext uri="{FF2B5EF4-FFF2-40B4-BE49-F238E27FC236}">
                <a16:creationId xmlns:a16="http://schemas.microsoft.com/office/drawing/2014/main" id="{8A8C267A-8E25-FB26-22D0-01A781650FF1}"/>
              </a:ext>
            </a:extLst>
          </p:cNvPr>
          <p:cNvGrpSpPr/>
          <p:nvPr/>
        </p:nvGrpSpPr>
        <p:grpSpPr>
          <a:xfrm>
            <a:off x="1677123" y="3763713"/>
            <a:ext cx="345600" cy="241200"/>
            <a:chOff x="1677123" y="3763713"/>
            <a:chExt cx="3456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14:cNvPr>
                <p14:cNvContentPartPr/>
                <p14:nvPr/>
              </p14:nvContentPartPr>
              <p14:xfrm>
                <a:off x="1677123" y="3763713"/>
                <a:ext cx="141840" cy="2412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1003" y="3757593"/>
                  <a:ext cx="154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14:cNvPr>
                <p14:cNvContentPartPr/>
                <p14:nvPr/>
              </p14:nvContentPartPr>
              <p14:xfrm>
                <a:off x="1906803" y="3800073"/>
                <a:ext cx="115920" cy="1893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0683" y="3793953"/>
                  <a:ext cx="1281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14:cNvPr>
              <p14:cNvContentPartPr/>
              <p14:nvPr/>
            </p14:nvContentPartPr>
            <p14:xfrm>
              <a:off x="1563723" y="4233153"/>
              <a:ext cx="95400" cy="1944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557603" y="4227033"/>
                <a:ext cx="107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14:cNvPr>
              <p14:cNvContentPartPr/>
              <p14:nvPr/>
            </p14:nvContentPartPr>
            <p14:xfrm>
              <a:off x="1343043" y="4558233"/>
              <a:ext cx="123840" cy="25416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36923" y="4552113"/>
                <a:ext cx="136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14:cNvPr>
              <p14:cNvContentPartPr/>
              <p14:nvPr/>
            </p14:nvContentPartPr>
            <p14:xfrm>
              <a:off x="1151163" y="4968273"/>
              <a:ext cx="115560" cy="16380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45043" y="4962153"/>
                <a:ext cx="127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14:cNvPr>
              <p14:cNvContentPartPr/>
              <p14:nvPr/>
            </p14:nvContentPartPr>
            <p14:xfrm>
              <a:off x="1453923" y="4935513"/>
              <a:ext cx="120240" cy="188280"/>
            </p14:xfrm>
          </p:contentPart>
        </mc:Choice>
        <mc:Fallback xmlns=""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47803" y="4929393"/>
                <a:ext cx="13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14:cNvPr>
              <p14:cNvContentPartPr/>
              <p14:nvPr/>
            </p14:nvContentPartPr>
            <p14:xfrm>
              <a:off x="2135763" y="4242153"/>
              <a:ext cx="210240" cy="142560"/>
            </p14:xfrm>
          </p:contentPart>
        </mc:Choice>
        <mc:Fallback xmlns=""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29643" y="4236033"/>
                <a:ext cx="222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88C7387A-9557-7F87-5D2B-A1BF048CFB71}"/>
              </a:ext>
            </a:extLst>
          </p:cNvPr>
          <p:cNvGrpSpPr/>
          <p:nvPr/>
        </p:nvGrpSpPr>
        <p:grpSpPr>
          <a:xfrm>
            <a:off x="2487843" y="4436553"/>
            <a:ext cx="386640" cy="222480"/>
            <a:chOff x="2487843" y="4436553"/>
            <a:chExt cx="38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14:cNvPr>
                <p14:cNvContentPartPr/>
                <p14:nvPr/>
              </p14:nvContentPartPr>
              <p14:xfrm>
                <a:off x="2487843" y="4436553"/>
                <a:ext cx="168120" cy="2221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1723" y="4430433"/>
                  <a:ext cx="180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14:cNvPr>
                <p14:cNvContentPartPr/>
                <p14:nvPr/>
              </p14:nvContentPartPr>
              <p14:xfrm>
                <a:off x="2698803" y="4460673"/>
                <a:ext cx="155520" cy="1983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683" y="4454553"/>
                  <a:ext cx="167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14:cNvPr>
                <p14:cNvContentPartPr/>
                <p14:nvPr/>
              </p14:nvContentPartPr>
              <p14:xfrm>
                <a:off x="2787363" y="4549593"/>
                <a:ext cx="87120" cy="662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1243" y="4543473"/>
                  <a:ext cx="9936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14:cNvPr>
              <p14:cNvContentPartPr/>
              <p14:nvPr/>
            </p14:nvContentPartPr>
            <p14:xfrm>
              <a:off x="2648043" y="4781073"/>
              <a:ext cx="29880" cy="25704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41923" y="4774953"/>
                <a:ext cx="42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14:cNvPr>
              <p14:cNvContentPartPr/>
              <p14:nvPr/>
            </p14:nvContentPartPr>
            <p14:xfrm>
              <a:off x="2919123" y="4759113"/>
              <a:ext cx="176760" cy="26424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13003" y="4752993"/>
                <a:ext cx="1890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D4C7B3A-DDC6-7E6F-C7A2-00DBAADE9C27}"/>
              </a:ext>
            </a:extLst>
          </p:cNvPr>
          <p:cNvGrpSpPr/>
          <p:nvPr/>
        </p:nvGrpSpPr>
        <p:grpSpPr>
          <a:xfrm>
            <a:off x="3084003" y="5075553"/>
            <a:ext cx="353520" cy="280440"/>
            <a:chOff x="3084003" y="5075553"/>
            <a:chExt cx="3535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14:cNvPr>
                <p14:cNvContentPartPr/>
                <p14:nvPr/>
              </p14:nvContentPartPr>
              <p14:xfrm>
                <a:off x="3084003" y="5123793"/>
                <a:ext cx="119880" cy="19800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7883" y="5117673"/>
                  <a:ext cx="132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14:cNvPr>
                <p14:cNvContentPartPr/>
                <p14:nvPr/>
              </p14:nvContentPartPr>
              <p14:xfrm>
                <a:off x="3289203" y="5075553"/>
                <a:ext cx="148320" cy="2804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83083" y="5069433"/>
                  <a:ext cx="1605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6809B6AC-8646-4EF9-C9CF-2F27596C98DE}"/>
              </a:ext>
            </a:extLst>
          </p:cNvPr>
          <p:cNvGrpSpPr/>
          <p:nvPr/>
        </p:nvGrpSpPr>
        <p:grpSpPr>
          <a:xfrm>
            <a:off x="2930283" y="5508273"/>
            <a:ext cx="267840" cy="496440"/>
            <a:chOff x="2930283" y="5508273"/>
            <a:chExt cx="26784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14:cNvPr>
                <p14:cNvContentPartPr/>
                <p14:nvPr/>
              </p14:nvContentPartPr>
              <p14:xfrm>
                <a:off x="3064203" y="5508273"/>
                <a:ext cx="75600" cy="1666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58083" y="5502153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14:cNvPr>
                <p14:cNvContentPartPr/>
                <p14:nvPr/>
              </p14:nvContentPartPr>
              <p14:xfrm>
                <a:off x="2930283" y="5785473"/>
                <a:ext cx="79920" cy="2192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4163" y="5779353"/>
                  <a:ext cx="92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14:cNvPr>
                <p14:cNvContentPartPr/>
                <p14:nvPr/>
              </p14:nvContentPartPr>
              <p14:xfrm>
                <a:off x="3084723" y="5763153"/>
                <a:ext cx="113400" cy="21060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78603" y="5757033"/>
                  <a:ext cx="1256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95AFAA30-AA62-E880-97CF-E37ADD775F67}"/>
              </a:ext>
            </a:extLst>
          </p:cNvPr>
          <p:cNvGrpSpPr/>
          <p:nvPr/>
        </p:nvGrpSpPr>
        <p:grpSpPr>
          <a:xfrm>
            <a:off x="3415203" y="5508273"/>
            <a:ext cx="417240" cy="473400"/>
            <a:chOff x="3415203" y="5508273"/>
            <a:chExt cx="4172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14:cNvPr>
                <p14:cNvContentPartPr/>
                <p14:nvPr/>
              </p14:nvContentPartPr>
              <p14:xfrm>
                <a:off x="3415203" y="5508273"/>
                <a:ext cx="129240" cy="12384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09083" y="5502153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14:cNvPr>
                <p14:cNvContentPartPr/>
                <p14:nvPr/>
              </p14:nvContentPartPr>
              <p14:xfrm>
                <a:off x="3483243" y="5716353"/>
                <a:ext cx="150840" cy="2455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77123" y="5710233"/>
                  <a:ext cx="16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14:cNvPr>
                <p14:cNvContentPartPr/>
                <p14:nvPr/>
              </p14:nvContentPartPr>
              <p14:xfrm>
                <a:off x="3701763" y="5721753"/>
                <a:ext cx="110520" cy="25992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95643" y="5715633"/>
                  <a:ext cx="122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14:cNvPr>
                <p14:cNvContentPartPr/>
                <p14:nvPr/>
              </p14:nvContentPartPr>
              <p14:xfrm>
                <a:off x="3734523" y="5820033"/>
                <a:ext cx="97920" cy="6300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28403" y="5813913"/>
                  <a:ext cx="1101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A08721FE-FB5E-BBA1-6E15-5AC4742FF04B}"/>
              </a:ext>
            </a:extLst>
          </p:cNvPr>
          <p:cNvGrpSpPr/>
          <p:nvPr/>
        </p:nvGrpSpPr>
        <p:grpSpPr>
          <a:xfrm>
            <a:off x="593883" y="3228033"/>
            <a:ext cx="1453320" cy="396360"/>
            <a:chOff x="593883" y="3228033"/>
            <a:chExt cx="145332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14:cNvPr>
                <p14:cNvContentPartPr/>
                <p14:nvPr/>
              </p14:nvContentPartPr>
              <p14:xfrm>
                <a:off x="593883" y="3274113"/>
                <a:ext cx="75600" cy="3502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7763" y="3267993"/>
                  <a:ext cx="87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14:cNvPr>
                <p14:cNvContentPartPr/>
                <p14:nvPr/>
              </p14:nvContentPartPr>
              <p14:xfrm>
                <a:off x="753723" y="3372033"/>
                <a:ext cx="114120" cy="2199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7603" y="3365913"/>
                  <a:ext cx="126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14:cNvPr>
                <p14:cNvContentPartPr/>
                <p14:nvPr/>
              </p14:nvContentPartPr>
              <p14:xfrm>
                <a:off x="968643" y="3393273"/>
                <a:ext cx="70200" cy="1872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2523" y="3387153"/>
                  <a:ext cx="8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14:cNvPr>
                <p14:cNvContentPartPr/>
                <p14:nvPr/>
              </p14:nvContentPartPr>
              <p14:xfrm>
                <a:off x="1088523" y="3414873"/>
                <a:ext cx="153720" cy="140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2403" y="3408753"/>
                  <a:ext cx="16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14:cNvPr>
                <p14:cNvContentPartPr/>
                <p14:nvPr/>
              </p14:nvContentPartPr>
              <p14:xfrm>
                <a:off x="1266723" y="3395073"/>
                <a:ext cx="190800" cy="1083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0603" y="3388953"/>
                  <a:ext cx="203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14:cNvPr>
                <p14:cNvContentPartPr/>
                <p14:nvPr/>
              </p14:nvContentPartPr>
              <p14:xfrm>
                <a:off x="1509003" y="3228033"/>
                <a:ext cx="178920" cy="32076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2883" y="3221913"/>
                  <a:ext cx="191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14:cNvPr>
                <p14:cNvContentPartPr/>
                <p14:nvPr/>
              </p14:nvContentPartPr>
              <p14:xfrm>
                <a:off x="1762443" y="3282753"/>
                <a:ext cx="43920" cy="1645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56323" y="3276633"/>
                  <a:ext cx="56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14:cNvPr>
                <p14:cNvContentPartPr/>
                <p14:nvPr/>
              </p14:nvContentPartPr>
              <p14:xfrm>
                <a:off x="1860003" y="3359793"/>
                <a:ext cx="187200" cy="1458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53883" y="3353673"/>
                  <a:ext cx="1994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6A2D95BA-A92F-FE8B-57FC-0EE07AA0DBEA}"/>
              </a:ext>
            </a:extLst>
          </p:cNvPr>
          <p:cNvGrpSpPr/>
          <p:nvPr/>
        </p:nvGrpSpPr>
        <p:grpSpPr>
          <a:xfrm>
            <a:off x="2345283" y="3076833"/>
            <a:ext cx="700920" cy="383760"/>
            <a:chOff x="2345283" y="3076833"/>
            <a:chExt cx="7009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14:cNvPr>
                <p14:cNvContentPartPr/>
                <p14:nvPr/>
              </p14:nvContentPartPr>
              <p14:xfrm>
                <a:off x="2345283" y="3298953"/>
                <a:ext cx="87120" cy="1616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39163" y="3292833"/>
                  <a:ext cx="9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14:cNvPr>
                <p14:cNvContentPartPr/>
                <p14:nvPr/>
              </p14:nvContentPartPr>
              <p14:xfrm>
                <a:off x="2497203" y="3371313"/>
                <a:ext cx="103680" cy="7524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91083" y="3365193"/>
                  <a:ext cx="115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14:cNvPr>
                <p14:cNvContentPartPr/>
                <p14:nvPr/>
              </p14:nvContentPartPr>
              <p14:xfrm>
                <a:off x="2545083" y="3076833"/>
                <a:ext cx="167040" cy="2678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38963" y="3070713"/>
                  <a:ext cx="179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14:cNvPr>
                <p14:cNvContentPartPr/>
                <p14:nvPr/>
              </p14:nvContentPartPr>
              <p14:xfrm>
                <a:off x="2743083" y="3293553"/>
                <a:ext cx="86040" cy="1314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36963" y="3287433"/>
                  <a:ext cx="98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14:cNvPr>
                <p14:cNvContentPartPr/>
                <p14:nvPr/>
              </p14:nvContentPartPr>
              <p14:xfrm>
                <a:off x="2842083" y="3283113"/>
                <a:ext cx="68760" cy="7488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35963" y="3276993"/>
                  <a:ext cx="81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14:cNvPr>
                <p14:cNvContentPartPr/>
                <p14:nvPr/>
              </p14:nvContentPartPr>
              <p14:xfrm>
                <a:off x="2941443" y="3309033"/>
                <a:ext cx="104760" cy="9756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5323" y="3302913"/>
                  <a:ext cx="117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14:cNvPr>
              <p14:cNvContentPartPr/>
              <p14:nvPr/>
            </p14:nvContentPartPr>
            <p14:xfrm>
              <a:off x="3293883" y="3227313"/>
              <a:ext cx="266760" cy="14400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87763" y="3221193"/>
                <a:ext cx="279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14:cNvPr>
              <p14:cNvContentPartPr/>
              <p14:nvPr/>
            </p14:nvContentPartPr>
            <p14:xfrm>
              <a:off x="3800763" y="3248553"/>
              <a:ext cx="135000" cy="16668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94643" y="3242433"/>
                <a:ext cx="14724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CED5D82C-8D94-E10A-090D-F68B050B9BC6}"/>
              </a:ext>
            </a:extLst>
          </p:cNvPr>
          <p:cNvGrpSpPr/>
          <p:nvPr/>
        </p:nvGrpSpPr>
        <p:grpSpPr>
          <a:xfrm>
            <a:off x="4141323" y="3172593"/>
            <a:ext cx="561240" cy="265320"/>
            <a:chOff x="4141323" y="3172593"/>
            <a:chExt cx="56124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14:cNvPr>
                <p14:cNvContentPartPr/>
                <p14:nvPr/>
              </p14:nvContentPartPr>
              <p14:xfrm>
                <a:off x="4141323" y="3172593"/>
                <a:ext cx="287640" cy="26532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35203" y="3166473"/>
                  <a:ext cx="299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14:cNvPr>
                <p14:cNvContentPartPr/>
                <p14:nvPr/>
              </p14:nvContentPartPr>
              <p14:xfrm>
                <a:off x="4582683" y="3253593"/>
                <a:ext cx="119880" cy="1623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6563" y="3247473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2F1F25A5-FDA0-D3A0-7A86-A139CCB27C74}"/>
              </a:ext>
            </a:extLst>
          </p:cNvPr>
          <p:cNvGrpSpPr/>
          <p:nvPr/>
        </p:nvGrpSpPr>
        <p:grpSpPr>
          <a:xfrm>
            <a:off x="4902363" y="3029313"/>
            <a:ext cx="794520" cy="319680"/>
            <a:chOff x="4902363" y="3029313"/>
            <a:chExt cx="7945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14:cNvPr>
                <p14:cNvContentPartPr/>
                <p14:nvPr/>
              </p14:nvContentPartPr>
              <p14:xfrm>
                <a:off x="4902363" y="3182673"/>
                <a:ext cx="112320" cy="14544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6243" y="3176553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14:cNvPr>
                <p14:cNvContentPartPr/>
                <p14:nvPr/>
              </p14:nvContentPartPr>
              <p14:xfrm>
                <a:off x="5112603" y="3216513"/>
                <a:ext cx="121680" cy="13248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06483" y="3210393"/>
                  <a:ext cx="13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14:cNvPr>
                <p14:cNvContentPartPr/>
                <p14:nvPr/>
              </p14:nvContentPartPr>
              <p14:xfrm>
                <a:off x="5250483" y="3242073"/>
                <a:ext cx="103680" cy="96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44363" y="3235953"/>
                  <a:ext cx="11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14:cNvPr>
                <p14:cNvContentPartPr/>
                <p14:nvPr/>
              </p14:nvContentPartPr>
              <p14:xfrm>
                <a:off x="5343003" y="3029313"/>
                <a:ext cx="121320" cy="2757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6883" y="3023193"/>
                  <a:ext cx="133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14:cNvPr>
                <p14:cNvContentPartPr/>
                <p14:nvPr/>
              </p14:nvContentPartPr>
              <p14:xfrm>
                <a:off x="5521923" y="3167553"/>
                <a:ext cx="174960" cy="10728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15803" y="3161433"/>
                  <a:ext cx="1872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94236E8A-C714-699D-7EB2-98047BAFA7CF}"/>
              </a:ext>
            </a:extLst>
          </p:cNvPr>
          <p:cNvGrpSpPr/>
          <p:nvPr/>
        </p:nvGrpSpPr>
        <p:grpSpPr>
          <a:xfrm>
            <a:off x="4208283" y="4582713"/>
            <a:ext cx="729360" cy="179640"/>
            <a:chOff x="4208283" y="4582713"/>
            <a:chExt cx="72936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14:cNvPr>
                <p14:cNvContentPartPr/>
                <p14:nvPr/>
              </p14:nvContentPartPr>
              <p14:xfrm>
                <a:off x="4208283" y="4658673"/>
                <a:ext cx="380520" cy="345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2163" y="4652553"/>
                  <a:ext cx="39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14:cNvPr>
                <p14:cNvContentPartPr/>
                <p14:nvPr/>
              </p14:nvContentPartPr>
              <p14:xfrm>
                <a:off x="4747923" y="4582713"/>
                <a:ext cx="189720" cy="179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1803" y="4576593"/>
                  <a:ext cx="2019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po 213">
            <a:extLst>
              <a:ext uri="{FF2B5EF4-FFF2-40B4-BE49-F238E27FC236}">
                <a16:creationId xmlns:a16="http://schemas.microsoft.com/office/drawing/2014/main" id="{DC324882-7DBA-BA2A-99D7-369C4FDEA7A0}"/>
              </a:ext>
            </a:extLst>
          </p:cNvPr>
          <p:cNvGrpSpPr/>
          <p:nvPr/>
        </p:nvGrpSpPr>
        <p:grpSpPr>
          <a:xfrm>
            <a:off x="6036003" y="3107793"/>
            <a:ext cx="800280" cy="726120"/>
            <a:chOff x="6036003" y="3107793"/>
            <a:chExt cx="80028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14:cNvPr>
                <p14:cNvContentPartPr/>
                <p14:nvPr/>
              </p14:nvContentPartPr>
              <p14:xfrm>
                <a:off x="6036003" y="3107793"/>
                <a:ext cx="354240" cy="36396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29883" y="3101673"/>
                  <a:ext cx="366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14:cNvPr>
                <p14:cNvContentPartPr/>
                <p14:nvPr/>
              </p14:nvContentPartPr>
              <p14:xfrm>
                <a:off x="6499683" y="3622593"/>
                <a:ext cx="50760" cy="2113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93563" y="3616473"/>
                  <a:ext cx="6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14:cNvPr>
                <p14:cNvContentPartPr/>
                <p14:nvPr/>
              </p14:nvContentPartPr>
              <p14:xfrm>
                <a:off x="6670323" y="3576153"/>
                <a:ext cx="165960" cy="2304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4203" y="3570033"/>
                  <a:ext cx="1782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14:cNvPr>
              <p14:cNvContentPartPr/>
              <p14:nvPr/>
            </p14:nvContentPartPr>
            <p14:xfrm>
              <a:off x="6488883" y="3975033"/>
              <a:ext cx="55440" cy="174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482763" y="3968913"/>
                <a:ext cx="67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14:cNvPr>
              <p14:cNvContentPartPr/>
              <p14:nvPr/>
            </p14:nvContentPartPr>
            <p14:xfrm>
              <a:off x="6312123" y="4176993"/>
              <a:ext cx="123120" cy="360720"/>
            </p14:xfrm>
          </p:contentPart>
        </mc:Choice>
        <mc:Fallback xmlns="">
          <p:pic>
            <p:nvPicPr>
              <p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306003" y="4170873"/>
                <a:ext cx="135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14:cNvPr>
              <p14:cNvContentPartPr/>
              <p14:nvPr/>
            </p14:nvContentPartPr>
            <p14:xfrm>
              <a:off x="6918723" y="3921753"/>
              <a:ext cx="192960" cy="135720"/>
            </p14:xfrm>
          </p:contentPart>
        </mc:Choice>
        <mc:Fallback xmlns="">
          <p:pic>
            <p:nvPicPr>
              <p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912603" y="3915633"/>
                <a:ext cx="20520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1AB71C30-A5F0-BD61-B5AA-429E7F9A6A55}"/>
              </a:ext>
            </a:extLst>
          </p:cNvPr>
          <p:cNvGrpSpPr/>
          <p:nvPr/>
        </p:nvGrpSpPr>
        <p:grpSpPr>
          <a:xfrm>
            <a:off x="7062723" y="4084833"/>
            <a:ext cx="353520" cy="356760"/>
            <a:chOff x="7062723" y="4084833"/>
            <a:chExt cx="3535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14:cNvPr>
                <p14:cNvContentPartPr/>
                <p14:nvPr/>
              </p14:nvContentPartPr>
              <p14:xfrm>
                <a:off x="7062723" y="4084833"/>
                <a:ext cx="137160" cy="3020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56603" y="4078713"/>
                  <a:ext cx="14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14:cNvPr>
                <p14:cNvContentPartPr/>
                <p14:nvPr/>
              </p14:nvContentPartPr>
              <p14:xfrm>
                <a:off x="7238043" y="4089873"/>
                <a:ext cx="178200" cy="3517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31923" y="4083753"/>
                  <a:ext cx="1904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14:cNvPr>
              <p14:cNvContentPartPr/>
              <p14:nvPr/>
            </p14:nvContentPartPr>
            <p14:xfrm>
              <a:off x="7098363" y="4527993"/>
              <a:ext cx="84960" cy="23472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92243" y="4521873"/>
                <a:ext cx="9720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6D6091E1-BF69-BC44-246E-7C6D8F79A55B}"/>
              </a:ext>
            </a:extLst>
          </p:cNvPr>
          <p:cNvGrpSpPr/>
          <p:nvPr/>
        </p:nvGrpSpPr>
        <p:grpSpPr>
          <a:xfrm>
            <a:off x="6918363" y="4907073"/>
            <a:ext cx="430560" cy="366840"/>
            <a:chOff x="6918363" y="4907073"/>
            <a:chExt cx="43056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14:cNvPr>
                <p14:cNvContentPartPr/>
                <p14:nvPr/>
              </p14:nvContentPartPr>
              <p14:xfrm>
                <a:off x="6918363" y="4907073"/>
                <a:ext cx="145080" cy="366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2243" y="4900953"/>
                  <a:ext cx="157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14:cNvPr>
                <p14:cNvContentPartPr/>
                <p14:nvPr/>
              </p14:nvContentPartPr>
              <p14:xfrm>
                <a:off x="7149843" y="4999233"/>
                <a:ext cx="132120" cy="2221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3723" y="4993113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14:cNvPr>
                <p14:cNvContentPartPr/>
                <p14:nvPr/>
              </p14:nvContentPartPr>
              <p14:xfrm>
                <a:off x="7193763" y="5068353"/>
                <a:ext cx="155160" cy="5472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7643" y="5062233"/>
                  <a:ext cx="1674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14:cNvPr>
              <p14:cNvContentPartPr/>
              <p14:nvPr/>
            </p14:nvContentPartPr>
            <p14:xfrm>
              <a:off x="6598683" y="3293553"/>
              <a:ext cx="12240" cy="14292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592563" y="3287433"/>
                <a:ext cx="244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uppo 276">
            <a:extLst>
              <a:ext uri="{FF2B5EF4-FFF2-40B4-BE49-F238E27FC236}">
                <a16:creationId xmlns:a16="http://schemas.microsoft.com/office/drawing/2014/main" id="{91B4ED0E-E635-D218-6D2D-9FD63DE6E10E}"/>
              </a:ext>
            </a:extLst>
          </p:cNvPr>
          <p:cNvGrpSpPr/>
          <p:nvPr/>
        </p:nvGrpSpPr>
        <p:grpSpPr>
          <a:xfrm>
            <a:off x="6778683" y="3102033"/>
            <a:ext cx="913320" cy="212760"/>
            <a:chOff x="6778683" y="3102033"/>
            <a:chExt cx="9133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14:cNvPr>
                <p14:cNvContentPartPr/>
                <p14:nvPr/>
              </p14:nvContentPartPr>
              <p14:xfrm>
                <a:off x="6778683" y="3141633"/>
                <a:ext cx="69480" cy="173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72563" y="3135513"/>
                  <a:ext cx="81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14:cNvPr>
                <p14:cNvContentPartPr/>
                <p14:nvPr/>
              </p14:nvContentPartPr>
              <p14:xfrm>
                <a:off x="6903963" y="3102033"/>
                <a:ext cx="41400" cy="1713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97843" y="3095913"/>
                  <a:ext cx="53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14:cNvPr>
                <p14:cNvContentPartPr/>
                <p14:nvPr/>
              </p14:nvContentPartPr>
              <p14:xfrm>
                <a:off x="6984243" y="3169353"/>
                <a:ext cx="170280" cy="9684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8123" y="3163233"/>
                  <a:ext cx="182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14:cNvPr>
                <p14:cNvContentPartPr/>
                <p14:nvPr/>
              </p14:nvContentPartPr>
              <p14:xfrm>
                <a:off x="7206723" y="3205713"/>
                <a:ext cx="74880" cy="8532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00603" y="3199593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14:cNvPr>
                <p14:cNvContentPartPr/>
                <p14:nvPr/>
              </p14:nvContentPartPr>
              <p14:xfrm>
                <a:off x="7304283" y="3206793"/>
                <a:ext cx="99000" cy="8028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98163" y="3200673"/>
                  <a:ext cx="111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14:cNvPr>
                <p14:cNvContentPartPr/>
                <p14:nvPr/>
              </p14:nvContentPartPr>
              <p14:xfrm>
                <a:off x="7491123" y="3161793"/>
                <a:ext cx="200880" cy="12672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85003" y="3155673"/>
                  <a:ext cx="21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14:cNvPr>
                <p14:cNvContentPartPr/>
                <p14:nvPr/>
              </p14:nvContentPartPr>
              <p14:xfrm>
                <a:off x="7652043" y="3117513"/>
                <a:ext cx="4680" cy="3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45923" y="3111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C90B465B-100C-CA7E-D6AD-9F0B90678D53}"/>
              </a:ext>
            </a:extLst>
          </p:cNvPr>
          <p:cNvGrpSpPr/>
          <p:nvPr/>
        </p:nvGrpSpPr>
        <p:grpSpPr>
          <a:xfrm>
            <a:off x="7986123" y="3051273"/>
            <a:ext cx="407880" cy="243000"/>
            <a:chOff x="7986123" y="3051273"/>
            <a:chExt cx="4078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14:cNvPr>
                <p14:cNvContentPartPr/>
                <p14:nvPr/>
              </p14:nvContentPartPr>
              <p14:xfrm>
                <a:off x="7986123" y="3051273"/>
                <a:ext cx="168120" cy="24300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80003" y="3045153"/>
                  <a:ext cx="180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14:cNvPr>
                <p14:cNvContentPartPr/>
                <p14:nvPr/>
              </p14:nvContentPartPr>
              <p14:xfrm>
                <a:off x="8207163" y="3093753"/>
                <a:ext cx="186840" cy="14652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01043" y="3087633"/>
                  <a:ext cx="199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1818D1D4-3F02-ACB4-B742-F6B670327D1B}"/>
              </a:ext>
            </a:extLst>
          </p:cNvPr>
          <p:cNvGrpSpPr/>
          <p:nvPr/>
        </p:nvGrpSpPr>
        <p:grpSpPr>
          <a:xfrm>
            <a:off x="8690283" y="2922393"/>
            <a:ext cx="1202400" cy="358200"/>
            <a:chOff x="8690283" y="2922393"/>
            <a:chExt cx="12024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14:cNvPr>
                <p14:cNvContentPartPr/>
                <p14:nvPr/>
              </p14:nvContentPartPr>
              <p14:xfrm>
                <a:off x="8690283" y="3109593"/>
                <a:ext cx="83160" cy="1159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84163" y="3103473"/>
                  <a:ext cx="9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14:cNvPr>
                <p14:cNvContentPartPr/>
                <p14:nvPr/>
              </p14:nvContentPartPr>
              <p14:xfrm>
                <a:off x="8821323" y="3162153"/>
                <a:ext cx="69480" cy="67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15203" y="3156033"/>
                  <a:ext cx="8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14:cNvPr>
                <p14:cNvContentPartPr/>
                <p14:nvPr/>
              </p14:nvContentPartPr>
              <p14:xfrm>
                <a:off x="8868483" y="2922393"/>
                <a:ext cx="135000" cy="2941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62363" y="2916273"/>
                  <a:ext cx="147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14:cNvPr>
                <p14:cNvContentPartPr/>
                <p14:nvPr/>
              </p14:nvContentPartPr>
              <p14:xfrm>
                <a:off x="9033723" y="3129753"/>
                <a:ext cx="87840" cy="115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27603" y="3123633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14:cNvPr>
                <p14:cNvContentPartPr/>
                <p14:nvPr/>
              </p14:nvContentPartPr>
              <p14:xfrm>
                <a:off x="9077643" y="3099513"/>
                <a:ext cx="132480" cy="1281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71523" y="3093393"/>
                  <a:ext cx="14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14:cNvPr>
                <p14:cNvContentPartPr/>
                <p14:nvPr/>
              </p14:nvContentPartPr>
              <p14:xfrm>
                <a:off x="9255483" y="3169353"/>
                <a:ext cx="117360" cy="1112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49363" y="3163233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14:cNvPr>
                <p14:cNvContentPartPr/>
                <p14:nvPr/>
              </p14:nvContentPartPr>
              <p14:xfrm>
                <a:off x="9419283" y="3141633"/>
                <a:ext cx="161640" cy="835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13163" y="3135513"/>
                  <a:ext cx="17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14:cNvPr>
                <p14:cNvContentPartPr/>
                <p14:nvPr/>
              </p14:nvContentPartPr>
              <p14:xfrm>
                <a:off x="9617643" y="3166833"/>
                <a:ext cx="77040" cy="8424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11523" y="3160713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14:cNvPr>
                <p14:cNvContentPartPr/>
                <p14:nvPr/>
              </p14:nvContentPartPr>
              <p14:xfrm>
                <a:off x="9737523" y="2952273"/>
                <a:ext cx="23760" cy="2602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31403" y="2946153"/>
                  <a:ext cx="36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14:cNvPr>
                <p14:cNvContentPartPr/>
                <p14:nvPr/>
              </p14:nvContentPartPr>
              <p14:xfrm>
                <a:off x="9803763" y="3150633"/>
                <a:ext cx="88920" cy="111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7643" y="3144513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0846B13B-C834-3C9D-75BF-473D25BC7B1B}"/>
              </a:ext>
            </a:extLst>
          </p:cNvPr>
          <p:cNvGrpSpPr/>
          <p:nvPr/>
        </p:nvGrpSpPr>
        <p:grpSpPr>
          <a:xfrm>
            <a:off x="10157283" y="2925273"/>
            <a:ext cx="682560" cy="442440"/>
            <a:chOff x="10157283" y="2925273"/>
            <a:chExt cx="682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14:cNvPr>
                <p14:cNvContentPartPr/>
                <p14:nvPr/>
              </p14:nvContentPartPr>
              <p14:xfrm>
                <a:off x="10157283" y="2956233"/>
                <a:ext cx="173520" cy="3819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51163" y="2950113"/>
                  <a:ext cx="185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14:cNvPr>
                <p14:cNvContentPartPr/>
                <p14:nvPr/>
              </p14:nvContentPartPr>
              <p14:xfrm>
                <a:off x="10356003" y="3088713"/>
                <a:ext cx="24120" cy="9000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49883" y="3082593"/>
                  <a:ext cx="3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14:cNvPr>
                <p14:cNvContentPartPr/>
                <p14:nvPr/>
              </p14:nvContentPartPr>
              <p14:xfrm>
                <a:off x="10455003" y="2925273"/>
                <a:ext cx="291960" cy="442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448883" y="2919153"/>
                  <a:ext cx="3042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14:cNvPr>
                <p14:cNvContentPartPr/>
                <p14:nvPr/>
              </p14:nvContentPartPr>
              <p14:xfrm>
                <a:off x="10690443" y="3049473"/>
                <a:ext cx="7200" cy="1332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84323" y="3043353"/>
                  <a:ext cx="1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14:cNvPr>
                <p14:cNvContentPartPr/>
                <p14:nvPr/>
              </p14:nvContentPartPr>
              <p14:xfrm>
                <a:off x="10763163" y="3095553"/>
                <a:ext cx="76680" cy="65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757043" y="308943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5F24F86-0744-304B-D2EB-9BA750CBF4D1}"/>
              </a:ext>
            </a:extLst>
          </p:cNvPr>
          <p:cNvGrpSpPr/>
          <p:nvPr/>
        </p:nvGrpSpPr>
        <p:grpSpPr>
          <a:xfrm>
            <a:off x="11035323" y="2820153"/>
            <a:ext cx="718920" cy="331920"/>
            <a:chOff x="11035323" y="2820153"/>
            <a:chExt cx="7189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14:cNvPr>
                <p14:cNvContentPartPr/>
                <p14:nvPr/>
              </p14:nvContentPartPr>
              <p14:xfrm>
                <a:off x="11035323" y="3041553"/>
                <a:ext cx="114120" cy="8892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29203" y="3035433"/>
                  <a:ext cx="126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14:cNvPr>
                <p14:cNvContentPartPr/>
                <p14:nvPr/>
              </p14:nvContentPartPr>
              <p14:xfrm>
                <a:off x="11214963" y="2820153"/>
                <a:ext cx="360" cy="27648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08843" y="2814033"/>
                  <a:ext cx="1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14:cNvPr>
                <p14:cNvContentPartPr/>
                <p14:nvPr/>
              </p14:nvContentPartPr>
              <p14:xfrm>
                <a:off x="11248083" y="3029313"/>
                <a:ext cx="111240" cy="928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241963" y="3023193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14:cNvPr>
                <p14:cNvContentPartPr/>
                <p14:nvPr/>
              </p14:nvContentPartPr>
              <p14:xfrm>
                <a:off x="11391363" y="2864433"/>
                <a:ext cx="103680" cy="2646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85243" y="2858313"/>
                  <a:ext cx="115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14:cNvPr>
                <p14:cNvContentPartPr/>
                <p14:nvPr/>
              </p14:nvContentPartPr>
              <p14:xfrm>
                <a:off x="11402163" y="2921673"/>
                <a:ext cx="200880" cy="1724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96043" y="2915553"/>
                  <a:ext cx="213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14:cNvPr>
                <p14:cNvContentPartPr/>
                <p14:nvPr/>
              </p14:nvContentPartPr>
              <p14:xfrm>
                <a:off x="11636523" y="3051273"/>
                <a:ext cx="117720" cy="10080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30403" y="3045153"/>
                  <a:ext cx="12996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EF758F68-C626-8CC1-F061-C6D9BE49CA87}"/>
              </a:ext>
            </a:extLst>
          </p:cNvPr>
          <p:cNvGrpSpPr/>
          <p:nvPr/>
        </p:nvGrpSpPr>
        <p:grpSpPr>
          <a:xfrm>
            <a:off x="11988603" y="2743113"/>
            <a:ext cx="235800" cy="352800"/>
            <a:chOff x="11988603" y="2743113"/>
            <a:chExt cx="2358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14:cNvPr>
                <p14:cNvContentPartPr/>
                <p14:nvPr/>
              </p14:nvContentPartPr>
              <p14:xfrm>
                <a:off x="11988603" y="2997633"/>
                <a:ext cx="72360" cy="982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982483" y="2991513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14:cNvPr>
                <p14:cNvContentPartPr/>
                <p14:nvPr/>
              </p14:nvContentPartPr>
              <p14:xfrm>
                <a:off x="12118563" y="2743113"/>
                <a:ext cx="105840" cy="34884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112443" y="2736993"/>
                  <a:ext cx="118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14:cNvPr>
                <p14:cNvContentPartPr/>
                <p14:nvPr/>
              </p14:nvContentPartPr>
              <p14:xfrm>
                <a:off x="12217563" y="2974233"/>
                <a:ext cx="360" cy="46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11443" y="29681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25E672B5-A4BA-3324-0E17-AD7F0B67AEA7}"/>
              </a:ext>
            </a:extLst>
          </p:cNvPr>
          <p:cNvGrpSpPr/>
          <p:nvPr/>
        </p:nvGrpSpPr>
        <p:grpSpPr>
          <a:xfrm>
            <a:off x="12492603" y="2848593"/>
            <a:ext cx="269640" cy="193320"/>
            <a:chOff x="12492603" y="2848593"/>
            <a:chExt cx="2696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14:cNvPr>
                <p14:cNvContentPartPr/>
                <p14:nvPr/>
              </p14:nvContentPartPr>
              <p14:xfrm>
                <a:off x="12492603" y="2848593"/>
                <a:ext cx="154800" cy="193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486483" y="2842473"/>
                  <a:ext cx="167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14:cNvPr>
                <p14:cNvContentPartPr/>
                <p14:nvPr/>
              </p14:nvContentPartPr>
              <p14:xfrm>
                <a:off x="12603123" y="2864433"/>
                <a:ext cx="159120" cy="1735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597003" y="2858313"/>
                  <a:ext cx="171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po 269">
            <a:extLst>
              <a:ext uri="{FF2B5EF4-FFF2-40B4-BE49-F238E27FC236}">
                <a16:creationId xmlns:a16="http://schemas.microsoft.com/office/drawing/2014/main" id="{2F473885-6F27-CA68-2746-440327AD07B5}"/>
              </a:ext>
            </a:extLst>
          </p:cNvPr>
          <p:cNvGrpSpPr/>
          <p:nvPr/>
        </p:nvGrpSpPr>
        <p:grpSpPr>
          <a:xfrm>
            <a:off x="12946203" y="2599833"/>
            <a:ext cx="240840" cy="453960"/>
            <a:chOff x="12946203" y="2599833"/>
            <a:chExt cx="240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14:cNvPr>
                <p14:cNvContentPartPr/>
                <p14:nvPr/>
              </p14:nvContentPartPr>
              <p14:xfrm>
                <a:off x="12946203" y="2933913"/>
                <a:ext cx="86760" cy="11988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940083" y="2927793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14:cNvPr>
                <p14:cNvContentPartPr/>
                <p14:nvPr/>
              </p14:nvContentPartPr>
              <p14:xfrm>
                <a:off x="13087683" y="2599833"/>
                <a:ext cx="32040" cy="43128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081563" y="2593713"/>
                  <a:ext cx="44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14:cNvPr>
                <p14:cNvContentPartPr/>
                <p14:nvPr/>
              </p14:nvContentPartPr>
              <p14:xfrm>
                <a:off x="13164723" y="2881713"/>
                <a:ext cx="22320" cy="156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158603" y="2875593"/>
                  <a:ext cx="345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E7575EF5-8862-FD55-8372-15EDAC7F3821}"/>
              </a:ext>
            </a:extLst>
          </p:cNvPr>
          <p:cNvGrpSpPr/>
          <p:nvPr/>
        </p:nvGrpSpPr>
        <p:grpSpPr>
          <a:xfrm>
            <a:off x="13439043" y="2743113"/>
            <a:ext cx="642960" cy="331560"/>
            <a:chOff x="13439043" y="2743113"/>
            <a:chExt cx="6429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14:cNvPr>
                <p14:cNvContentPartPr/>
                <p14:nvPr/>
              </p14:nvContentPartPr>
              <p14:xfrm>
                <a:off x="13439043" y="2919873"/>
                <a:ext cx="163440" cy="10188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32923" y="2913753"/>
                  <a:ext cx="175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14:cNvPr>
                <p14:cNvContentPartPr/>
                <p14:nvPr/>
              </p14:nvContentPartPr>
              <p14:xfrm>
                <a:off x="13659363" y="2933913"/>
                <a:ext cx="54360" cy="10836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3243" y="2927793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14:cNvPr>
                <p14:cNvContentPartPr/>
                <p14:nvPr/>
              </p14:nvContentPartPr>
              <p14:xfrm>
                <a:off x="13759803" y="2942553"/>
                <a:ext cx="66960" cy="9720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53683" y="2936433"/>
                  <a:ext cx="7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14:cNvPr>
                <p14:cNvContentPartPr/>
                <p14:nvPr/>
              </p14:nvContentPartPr>
              <p14:xfrm>
                <a:off x="13858803" y="2971713"/>
                <a:ext cx="89640" cy="702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52683" y="2965593"/>
                  <a:ext cx="101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14:cNvPr>
                <p14:cNvContentPartPr/>
                <p14:nvPr/>
              </p14:nvContentPartPr>
              <p14:xfrm>
                <a:off x="14013243" y="2743113"/>
                <a:ext cx="68760" cy="33156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007123" y="2736993"/>
                  <a:ext cx="8100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o 281">
            <a:extLst>
              <a:ext uri="{FF2B5EF4-FFF2-40B4-BE49-F238E27FC236}">
                <a16:creationId xmlns:a16="http://schemas.microsoft.com/office/drawing/2014/main" id="{7313274C-5E6F-6071-F134-6034E969C467}"/>
              </a:ext>
            </a:extLst>
          </p:cNvPr>
          <p:cNvGrpSpPr/>
          <p:nvPr/>
        </p:nvGrpSpPr>
        <p:grpSpPr>
          <a:xfrm>
            <a:off x="7480323" y="4597833"/>
            <a:ext cx="644760" cy="593280"/>
            <a:chOff x="7480323" y="4597833"/>
            <a:chExt cx="64476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14:cNvPr>
                <p14:cNvContentPartPr/>
                <p14:nvPr/>
              </p14:nvContentPartPr>
              <p14:xfrm>
                <a:off x="7480323" y="4597833"/>
                <a:ext cx="208800" cy="21096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74203" y="4591713"/>
                  <a:ext cx="221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14:cNvPr>
                <p14:cNvContentPartPr/>
                <p14:nvPr/>
              </p14:nvContentPartPr>
              <p14:xfrm>
                <a:off x="7758243" y="4890513"/>
                <a:ext cx="162720" cy="3006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52123" y="4884393"/>
                  <a:ext cx="174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14:cNvPr>
                <p14:cNvContentPartPr/>
                <p14:nvPr/>
              </p14:nvContentPartPr>
              <p14:xfrm>
                <a:off x="7954083" y="4920033"/>
                <a:ext cx="109440" cy="23580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47963" y="4913913"/>
                  <a:ext cx="12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14:cNvPr>
                <p14:cNvContentPartPr/>
                <p14:nvPr/>
              </p14:nvContentPartPr>
              <p14:xfrm>
                <a:off x="7976403" y="4989513"/>
                <a:ext cx="148680" cy="781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70283" y="4983393"/>
                  <a:ext cx="160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C9AA8B4E-49BE-25F9-04D5-AD375C5DBD2D}"/>
              </a:ext>
            </a:extLst>
          </p:cNvPr>
          <p:cNvGrpSpPr/>
          <p:nvPr/>
        </p:nvGrpSpPr>
        <p:grpSpPr>
          <a:xfrm>
            <a:off x="7347483" y="5377593"/>
            <a:ext cx="507600" cy="427680"/>
            <a:chOff x="7347483" y="5377593"/>
            <a:chExt cx="507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14:cNvPr>
                <p14:cNvContentPartPr/>
                <p14:nvPr/>
              </p14:nvContentPartPr>
              <p14:xfrm>
                <a:off x="7347483" y="5377593"/>
                <a:ext cx="174240" cy="11880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341363" y="5371473"/>
                  <a:ext cx="18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14:cNvPr>
                <p14:cNvContentPartPr/>
                <p14:nvPr/>
              </p14:nvContentPartPr>
              <p14:xfrm>
                <a:off x="7524603" y="5621673"/>
                <a:ext cx="104400" cy="1836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518483" y="5615553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14:cNvPr>
                <p14:cNvContentPartPr/>
                <p14:nvPr/>
              </p14:nvContentPartPr>
              <p14:xfrm>
                <a:off x="7689843" y="5584953"/>
                <a:ext cx="165240" cy="17820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83723" y="5578833"/>
                  <a:ext cx="1774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14:cNvPr>
              <p14:cNvContentPartPr/>
              <p14:nvPr/>
            </p14:nvContentPartPr>
            <p14:xfrm>
              <a:off x="6079203" y="4593873"/>
              <a:ext cx="110520" cy="173520"/>
            </p14:xfrm>
          </p:contentPart>
        </mc:Choice>
        <mc:Fallback xmlns="">
          <p:pic>
            <p:nvPicPr>
              <p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073083" y="4587753"/>
                <a:ext cx="122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14:cNvPr>
              <p14:cNvContentPartPr/>
              <p14:nvPr/>
            </p14:nvContentPartPr>
            <p14:xfrm>
              <a:off x="6389883" y="4671273"/>
              <a:ext cx="99360" cy="17640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383763" y="4665153"/>
                <a:ext cx="111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14:cNvPr>
              <p14:cNvContentPartPr/>
              <p14:nvPr/>
            </p14:nvContentPartPr>
            <p14:xfrm>
              <a:off x="759843" y="3469953"/>
              <a:ext cx="3729600" cy="2671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53723" y="3463833"/>
                <a:ext cx="3741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14:cNvPr>
              <p14:cNvContentPartPr/>
              <p14:nvPr/>
            </p14:nvContentPartPr>
            <p14:xfrm>
              <a:off x="2366523" y="4306953"/>
              <a:ext cx="1238760" cy="110232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2360403" y="4300833"/>
                <a:ext cx="125100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14:cNvPr>
              <p14:cNvContentPartPr/>
              <p14:nvPr/>
            </p14:nvContentPartPr>
            <p14:xfrm>
              <a:off x="4935483" y="3379593"/>
              <a:ext cx="1620720" cy="12384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929363" y="3373473"/>
                <a:ext cx="1632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14:cNvPr>
              <p14:cNvContentPartPr/>
              <p14:nvPr/>
            </p14:nvContentPartPr>
            <p14:xfrm>
              <a:off x="6895323" y="3908433"/>
              <a:ext cx="1511280" cy="2052720"/>
            </p14:xfrm>
          </p:contentPart>
        </mc:Choice>
        <mc:Fallback xmlns="">
          <p:pic>
            <p:nvPicPr>
              <p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889203" y="3902313"/>
                <a:ext cx="1523520" cy="20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14:cNvPr>
              <p14:cNvContentPartPr/>
              <p14:nvPr/>
            </p14:nvContentPartPr>
            <p14:xfrm>
              <a:off x="7987203" y="3204993"/>
              <a:ext cx="6021000" cy="26640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981083" y="3198873"/>
                <a:ext cx="60332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14:cNvPr>
              <p14:cNvContentPartPr/>
              <p14:nvPr/>
            </p14:nvContentPartPr>
            <p14:xfrm>
              <a:off x="7676883" y="4780353"/>
              <a:ext cx="551520" cy="585360"/>
            </p14:xfrm>
          </p:contentPart>
        </mc:Choice>
        <mc:Fallback xmlns="">
          <p:pic>
            <p:nvPicPr>
              <p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670763" y="4774233"/>
                <a:ext cx="563760" cy="59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CD90729-FF2E-242E-9EED-F3C156491B4B}"/>
              </a:ext>
            </a:extLst>
          </p:cNvPr>
          <p:cNvGrpSpPr/>
          <p:nvPr/>
        </p:nvGrpSpPr>
        <p:grpSpPr>
          <a:xfrm>
            <a:off x="7579323" y="2032473"/>
            <a:ext cx="352080" cy="544680"/>
            <a:chOff x="7579323" y="2032473"/>
            <a:chExt cx="35208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14:cNvPr>
                <p14:cNvContentPartPr/>
                <p14:nvPr/>
              </p14:nvContentPartPr>
              <p14:xfrm>
                <a:off x="7579323" y="2032473"/>
                <a:ext cx="216360" cy="23940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573203" y="2026353"/>
                  <a:ext cx="228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14:cNvPr>
                <p14:cNvContentPartPr/>
                <p14:nvPr/>
              </p14:nvContentPartPr>
              <p14:xfrm>
                <a:off x="7842123" y="2331993"/>
                <a:ext cx="89280" cy="24516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36003" y="2325873"/>
                  <a:ext cx="1015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14:cNvPr>
              <p14:cNvContentPartPr/>
              <p14:nvPr/>
            </p14:nvContentPartPr>
            <p14:xfrm>
              <a:off x="888003" y="5299113"/>
              <a:ext cx="137160" cy="21996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1883" y="5292993"/>
                <a:ext cx="1494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92FFD47C-2C18-54A0-71CF-66A35A8549BE}"/>
              </a:ext>
            </a:extLst>
          </p:cNvPr>
          <p:cNvGrpSpPr/>
          <p:nvPr/>
        </p:nvGrpSpPr>
        <p:grpSpPr>
          <a:xfrm>
            <a:off x="1465083" y="5294433"/>
            <a:ext cx="299880" cy="168840"/>
            <a:chOff x="1465083" y="5294433"/>
            <a:chExt cx="2998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14:cNvPr>
                <p14:cNvContentPartPr/>
                <p14:nvPr/>
              </p14:nvContentPartPr>
              <p14:xfrm>
                <a:off x="1465083" y="5294433"/>
                <a:ext cx="120600" cy="1587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458963" y="5288313"/>
                  <a:ext cx="132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14:cNvPr>
                <p14:cNvContentPartPr/>
                <p14:nvPr/>
              </p14:nvContentPartPr>
              <p14:xfrm>
                <a:off x="1696203" y="5297313"/>
                <a:ext cx="68760" cy="1659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690083" y="5291193"/>
                  <a:ext cx="810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po 315">
            <a:extLst>
              <a:ext uri="{FF2B5EF4-FFF2-40B4-BE49-F238E27FC236}">
                <a16:creationId xmlns:a16="http://schemas.microsoft.com/office/drawing/2014/main" id="{2B4A999A-1A4A-4E54-45A5-D0428757BBA9}"/>
              </a:ext>
            </a:extLst>
          </p:cNvPr>
          <p:cNvGrpSpPr/>
          <p:nvPr/>
        </p:nvGrpSpPr>
        <p:grpSpPr>
          <a:xfrm>
            <a:off x="1057563" y="5585313"/>
            <a:ext cx="265320" cy="484560"/>
            <a:chOff x="1057563" y="5585313"/>
            <a:chExt cx="2653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14:cNvPr>
                <p14:cNvContentPartPr/>
                <p14:nvPr/>
              </p14:nvContentPartPr>
              <p14:xfrm>
                <a:off x="1057563" y="5585313"/>
                <a:ext cx="125280" cy="17892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51443" y="5579193"/>
                  <a:ext cx="137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14:cNvPr>
                <p14:cNvContentPartPr/>
                <p14:nvPr/>
              </p14:nvContentPartPr>
              <p14:xfrm>
                <a:off x="1232523" y="5816433"/>
                <a:ext cx="90360" cy="253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26403" y="5810313"/>
                  <a:ext cx="1026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14:cNvPr>
              <p14:cNvContentPartPr/>
              <p14:nvPr/>
            </p14:nvContentPartPr>
            <p14:xfrm>
              <a:off x="5882643" y="4937673"/>
              <a:ext cx="128880" cy="25704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5876523" y="4931553"/>
                <a:ext cx="14112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F6C40909-106E-3FEE-BE43-526C3A4680C7}"/>
              </a:ext>
            </a:extLst>
          </p:cNvPr>
          <p:cNvGrpSpPr/>
          <p:nvPr/>
        </p:nvGrpSpPr>
        <p:grpSpPr>
          <a:xfrm>
            <a:off x="6389883" y="4916793"/>
            <a:ext cx="251280" cy="259920"/>
            <a:chOff x="6389883" y="4916793"/>
            <a:chExt cx="251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14:cNvPr>
                <p14:cNvContentPartPr/>
                <p14:nvPr/>
              </p14:nvContentPartPr>
              <p14:xfrm>
                <a:off x="6389883" y="4916793"/>
                <a:ext cx="90360" cy="1569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83763" y="4910673"/>
                  <a:ext cx="102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14:cNvPr>
                <p14:cNvContentPartPr/>
                <p14:nvPr/>
              </p14:nvContentPartPr>
              <p14:xfrm>
                <a:off x="6543963" y="4933353"/>
                <a:ext cx="97200" cy="24336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37843" y="4927233"/>
                  <a:ext cx="1094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14:cNvPr>
              <p14:cNvContentPartPr/>
              <p14:nvPr/>
            </p14:nvContentPartPr>
            <p14:xfrm>
              <a:off x="6081363" y="5343033"/>
              <a:ext cx="174600" cy="208080"/>
            </p14:xfrm>
          </p:contentPart>
        </mc:Choice>
        <mc:Fallback xmlns="">
          <p:pic>
            <p:nvPicPr>
              <p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075243" y="5336913"/>
                <a:ext cx="186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14:cNvPr>
              <p14:cNvContentPartPr/>
              <p14:nvPr/>
            </p14:nvContentPartPr>
            <p14:xfrm>
              <a:off x="6267483" y="5596473"/>
              <a:ext cx="100080" cy="309240"/>
            </p14:xfrm>
          </p:contentPart>
        </mc:Choice>
        <mc:Fallback xmlns="">
          <p:pic>
            <p:nvPicPr>
              <p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261363" y="5590353"/>
                <a:ext cx="11232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95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A56660DE-7692-613A-5084-79CC757FE00A}"/>
              </a:ext>
            </a:extLst>
          </p:cNvPr>
          <p:cNvGrpSpPr/>
          <p:nvPr/>
        </p:nvGrpSpPr>
        <p:grpSpPr>
          <a:xfrm>
            <a:off x="1829763" y="444873"/>
            <a:ext cx="724320" cy="662040"/>
            <a:chOff x="1829763" y="444873"/>
            <a:chExt cx="72432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14:cNvPr>
                <p14:cNvContentPartPr/>
                <p14:nvPr/>
              </p14:nvContentPartPr>
              <p14:xfrm>
                <a:off x="2081763" y="444873"/>
                <a:ext cx="121320" cy="293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5643" y="438753"/>
                  <a:ext cx="133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14:cNvPr>
                <p14:cNvContentPartPr/>
                <p14:nvPr/>
              </p14:nvContentPartPr>
              <p14:xfrm>
                <a:off x="2259243" y="519033"/>
                <a:ext cx="140040" cy="2149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3123" y="512913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14:cNvPr>
                <p14:cNvContentPartPr/>
                <p14:nvPr/>
              </p14:nvContentPartPr>
              <p14:xfrm>
                <a:off x="1829763" y="859233"/>
                <a:ext cx="285840" cy="2253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3643" y="853113"/>
                  <a:ext cx="298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14:cNvPr>
                <p14:cNvContentPartPr/>
                <p14:nvPr/>
              </p14:nvContentPartPr>
              <p14:xfrm>
                <a:off x="2379483" y="870393"/>
                <a:ext cx="174600" cy="2365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363" y="864273"/>
                  <a:ext cx="1868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14:cNvPr>
              <p14:cNvContentPartPr/>
              <p14:nvPr/>
            </p14:nvContentPartPr>
            <p14:xfrm>
              <a:off x="1474803" y="1191153"/>
              <a:ext cx="151560" cy="3146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8683" y="1185033"/>
                <a:ext cx="16380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3FA8FAF5-62A7-B450-10DA-9BAAD16F38E2}"/>
              </a:ext>
            </a:extLst>
          </p:cNvPr>
          <p:cNvGrpSpPr/>
          <p:nvPr/>
        </p:nvGrpSpPr>
        <p:grpSpPr>
          <a:xfrm>
            <a:off x="2533563" y="1201593"/>
            <a:ext cx="385920" cy="351360"/>
            <a:chOff x="2533563" y="1201593"/>
            <a:chExt cx="38592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14:cNvPr>
                <p14:cNvContentPartPr/>
                <p14:nvPr/>
              </p14:nvContentPartPr>
              <p14:xfrm>
                <a:off x="2533563" y="1201593"/>
                <a:ext cx="128880" cy="3513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7443" y="1195473"/>
                  <a:ext cx="141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14:cNvPr>
                <p14:cNvContentPartPr/>
                <p14:nvPr/>
              </p14:nvContentPartPr>
              <p14:xfrm>
                <a:off x="2743083" y="1241913"/>
                <a:ext cx="125640" cy="278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6963" y="1235793"/>
                  <a:ext cx="137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14:cNvPr>
                <p14:cNvContentPartPr/>
                <p14:nvPr/>
              </p14:nvContentPartPr>
              <p14:xfrm>
                <a:off x="2775843" y="1354953"/>
                <a:ext cx="143640" cy="62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9723" y="1348833"/>
                  <a:ext cx="15588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14:cNvPr>
              <p14:cNvContentPartPr/>
              <p14:nvPr/>
            </p14:nvContentPartPr>
            <p14:xfrm>
              <a:off x="1183923" y="1652313"/>
              <a:ext cx="138240" cy="18180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7803" y="1646193"/>
                <a:ext cx="150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14:cNvPr>
              <p14:cNvContentPartPr/>
              <p14:nvPr/>
            </p14:nvContentPartPr>
            <p14:xfrm>
              <a:off x="1652283" y="1663473"/>
              <a:ext cx="97200" cy="21888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46163" y="1657353"/>
                <a:ext cx="109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14:cNvPr>
              <p14:cNvContentPartPr/>
              <p14:nvPr/>
            </p14:nvContentPartPr>
            <p14:xfrm>
              <a:off x="825723" y="2028873"/>
              <a:ext cx="113040" cy="22464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603" y="2022753"/>
                <a:ext cx="12528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092FAD41-9C97-1452-7B5B-A04EF98CA4F0}"/>
              </a:ext>
            </a:extLst>
          </p:cNvPr>
          <p:cNvGrpSpPr/>
          <p:nvPr/>
        </p:nvGrpSpPr>
        <p:grpSpPr>
          <a:xfrm>
            <a:off x="1552923" y="2035713"/>
            <a:ext cx="331920" cy="239760"/>
            <a:chOff x="1552923" y="2035713"/>
            <a:chExt cx="3319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14:cNvPr>
                <p14:cNvContentPartPr/>
                <p14:nvPr/>
              </p14:nvContentPartPr>
              <p14:xfrm>
                <a:off x="1552923" y="2035713"/>
                <a:ext cx="122040" cy="2397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6803" y="2029593"/>
                  <a:ext cx="134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14:cNvPr>
                <p14:cNvContentPartPr/>
                <p14:nvPr/>
              </p14:nvContentPartPr>
              <p14:xfrm>
                <a:off x="1784763" y="2058393"/>
                <a:ext cx="100080" cy="2113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78643" y="2052273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14:cNvPr>
              <p14:cNvContentPartPr/>
              <p14:nvPr/>
            </p14:nvContentPartPr>
            <p14:xfrm>
              <a:off x="2573163" y="1619553"/>
              <a:ext cx="48960" cy="22572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67043" y="1613433"/>
                <a:ext cx="6120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2E3AA997-00FE-D86C-F094-081240176320}"/>
              </a:ext>
            </a:extLst>
          </p:cNvPr>
          <p:cNvGrpSpPr/>
          <p:nvPr/>
        </p:nvGrpSpPr>
        <p:grpSpPr>
          <a:xfrm>
            <a:off x="2456523" y="2023473"/>
            <a:ext cx="354240" cy="269280"/>
            <a:chOff x="2456523" y="2023473"/>
            <a:chExt cx="3542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14:cNvPr>
                <p14:cNvContentPartPr/>
                <p14:nvPr/>
              </p14:nvContentPartPr>
              <p14:xfrm>
                <a:off x="2456523" y="2023473"/>
                <a:ext cx="100080" cy="212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0403" y="2017353"/>
                  <a:ext cx="112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14:cNvPr>
                <p14:cNvContentPartPr/>
                <p14:nvPr/>
              </p14:nvContentPartPr>
              <p14:xfrm>
                <a:off x="2676843" y="2029953"/>
                <a:ext cx="133920" cy="2628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0723" y="2023833"/>
                  <a:ext cx="1461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EF398512-9116-DBDE-53F6-53FA703DED23}"/>
              </a:ext>
            </a:extLst>
          </p:cNvPr>
          <p:cNvGrpSpPr/>
          <p:nvPr/>
        </p:nvGrpSpPr>
        <p:grpSpPr>
          <a:xfrm>
            <a:off x="2979603" y="1674273"/>
            <a:ext cx="744480" cy="630720"/>
            <a:chOff x="2979603" y="1674273"/>
            <a:chExt cx="74448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14:cNvPr>
                <p14:cNvContentPartPr/>
                <p14:nvPr/>
              </p14:nvContentPartPr>
              <p14:xfrm>
                <a:off x="2979603" y="1674273"/>
                <a:ext cx="225360" cy="2325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3483" y="1668153"/>
                  <a:ext cx="237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14:cNvPr>
                <p14:cNvContentPartPr/>
                <p14:nvPr/>
              </p14:nvContentPartPr>
              <p14:xfrm>
                <a:off x="3293523" y="1992153"/>
                <a:ext cx="158040" cy="2898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7403" y="1986033"/>
                  <a:ext cx="170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14:cNvPr>
                <p14:cNvContentPartPr/>
                <p14:nvPr/>
              </p14:nvContentPartPr>
              <p14:xfrm>
                <a:off x="3561003" y="2008713"/>
                <a:ext cx="163080" cy="296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4883" y="2002593"/>
                  <a:ext cx="1753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C4097DEF-C214-386D-DB9A-24BD8E5097A0}"/>
              </a:ext>
            </a:extLst>
          </p:cNvPr>
          <p:cNvGrpSpPr/>
          <p:nvPr/>
        </p:nvGrpSpPr>
        <p:grpSpPr>
          <a:xfrm>
            <a:off x="3095163" y="2401473"/>
            <a:ext cx="340920" cy="608040"/>
            <a:chOff x="3095163" y="2401473"/>
            <a:chExt cx="3409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14:cNvPr>
                <p14:cNvContentPartPr/>
                <p14:nvPr/>
              </p14:nvContentPartPr>
              <p14:xfrm>
                <a:off x="3240243" y="2401473"/>
                <a:ext cx="141840" cy="228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4123" y="2395353"/>
                  <a:ext cx="15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14:cNvPr>
                <p14:cNvContentPartPr/>
                <p14:nvPr/>
              </p14:nvContentPartPr>
              <p14:xfrm>
                <a:off x="3095163" y="2714673"/>
                <a:ext cx="109800" cy="2512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9043" y="2708553"/>
                  <a:ext cx="122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14:cNvPr>
                <p14:cNvContentPartPr/>
                <p14:nvPr/>
              </p14:nvContentPartPr>
              <p14:xfrm>
                <a:off x="3271923" y="2742393"/>
                <a:ext cx="164160" cy="26712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5803" y="2736273"/>
                  <a:ext cx="1764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7D512E0A-97ED-0D5E-A50E-01EB97D15B7F}"/>
              </a:ext>
            </a:extLst>
          </p:cNvPr>
          <p:cNvGrpSpPr/>
          <p:nvPr/>
        </p:nvGrpSpPr>
        <p:grpSpPr>
          <a:xfrm>
            <a:off x="3745683" y="2456913"/>
            <a:ext cx="605160" cy="606600"/>
            <a:chOff x="3745683" y="2456913"/>
            <a:chExt cx="60516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14:cNvPr>
                <p14:cNvContentPartPr/>
                <p14:nvPr/>
              </p14:nvContentPartPr>
              <p14:xfrm>
                <a:off x="3745683" y="2456913"/>
                <a:ext cx="196920" cy="22140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9563" y="2450793"/>
                  <a:ext cx="209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14:cNvPr>
                <p14:cNvContentPartPr/>
                <p14:nvPr/>
              </p14:nvContentPartPr>
              <p14:xfrm>
                <a:off x="3932883" y="2808993"/>
                <a:ext cx="154800" cy="254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6763" y="2802873"/>
                  <a:ext cx="167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14:cNvPr>
                <p14:cNvContentPartPr/>
                <p14:nvPr/>
              </p14:nvContentPartPr>
              <p14:xfrm>
                <a:off x="4164363" y="2787033"/>
                <a:ext cx="121680" cy="25920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8243" y="2780913"/>
                  <a:ext cx="13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14:cNvPr>
                <p14:cNvContentPartPr/>
                <p14:nvPr/>
              </p14:nvContentPartPr>
              <p14:xfrm>
                <a:off x="4186323" y="2907633"/>
                <a:ext cx="164520" cy="4500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203" y="2901513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14:cNvPr>
              <p14:cNvContentPartPr/>
              <p14:nvPr/>
            </p14:nvContentPartPr>
            <p14:xfrm>
              <a:off x="958563" y="2395713"/>
              <a:ext cx="139320" cy="155880"/>
            </p14:xfrm>
          </p:contentPart>
        </mc:Choice>
        <mc:Fallback xmlns="">
          <p:pic>
            <p:nvPicPr>
              <p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2443" y="2389593"/>
                <a:ext cx="1515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14:cNvPr>
              <p14:cNvContentPartPr/>
              <p14:nvPr/>
            </p14:nvContentPartPr>
            <p14:xfrm>
              <a:off x="1154403" y="2787033"/>
              <a:ext cx="114480" cy="255960"/>
            </p14:xfrm>
          </p:contentPart>
        </mc:Choice>
        <mc:Fallback xmlns="">
          <p:pic>
            <p:nvPicPr>
              <p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48283" y="2780913"/>
                <a:ext cx="1267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CAEBC9A-2E64-9183-E43D-18B9C34446D9}"/>
              </a:ext>
            </a:extLst>
          </p:cNvPr>
          <p:cNvGrpSpPr/>
          <p:nvPr/>
        </p:nvGrpSpPr>
        <p:grpSpPr>
          <a:xfrm>
            <a:off x="4858443" y="1529913"/>
            <a:ext cx="539640" cy="152280"/>
            <a:chOff x="4858443" y="1529913"/>
            <a:chExt cx="53964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14:cNvPr>
                <p14:cNvContentPartPr/>
                <p14:nvPr/>
              </p14:nvContentPartPr>
              <p14:xfrm>
                <a:off x="4858443" y="1596513"/>
                <a:ext cx="278640" cy="2340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2323" y="1590393"/>
                  <a:ext cx="29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14:cNvPr>
                <p14:cNvContentPartPr/>
                <p14:nvPr/>
              </p14:nvContentPartPr>
              <p14:xfrm>
                <a:off x="5254803" y="1529913"/>
                <a:ext cx="143280" cy="15228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8683" y="1523793"/>
                  <a:ext cx="155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CDD279-755E-6A94-1E24-751A84E35162}"/>
              </a:ext>
            </a:extLst>
          </p:cNvPr>
          <p:cNvGrpSpPr/>
          <p:nvPr/>
        </p:nvGrpSpPr>
        <p:grpSpPr>
          <a:xfrm>
            <a:off x="4824963" y="933393"/>
            <a:ext cx="649440" cy="412560"/>
            <a:chOff x="4824963" y="933393"/>
            <a:chExt cx="6494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14:cNvPr>
                <p14:cNvContentPartPr/>
                <p14:nvPr/>
              </p14:nvContentPartPr>
              <p14:xfrm>
                <a:off x="4824963" y="1033473"/>
                <a:ext cx="157680" cy="26172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8843" y="1027353"/>
                  <a:ext cx="169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14:cNvPr>
                <p14:cNvContentPartPr/>
                <p14:nvPr/>
              </p14:nvContentPartPr>
              <p14:xfrm>
                <a:off x="5034483" y="933393"/>
                <a:ext cx="221760" cy="412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8363" y="927273"/>
                  <a:ext cx="234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14:cNvPr>
                <p14:cNvContentPartPr/>
                <p14:nvPr/>
              </p14:nvContentPartPr>
              <p14:xfrm>
                <a:off x="5406003" y="991353"/>
                <a:ext cx="68400" cy="3542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9883" y="985233"/>
                  <a:ext cx="8064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E604CD67-5105-808F-33AA-D0644C309D66}"/>
              </a:ext>
            </a:extLst>
          </p:cNvPr>
          <p:cNvGrpSpPr/>
          <p:nvPr/>
        </p:nvGrpSpPr>
        <p:grpSpPr>
          <a:xfrm>
            <a:off x="5560083" y="925113"/>
            <a:ext cx="281880" cy="424440"/>
            <a:chOff x="5560083" y="925113"/>
            <a:chExt cx="2818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14:cNvPr>
                <p14:cNvContentPartPr/>
                <p14:nvPr/>
              </p14:nvContentPartPr>
              <p14:xfrm>
                <a:off x="5560083" y="1034913"/>
                <a:ext cx="115560" cy="27540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3963" y="1028793"/>
                  <a:ext cx="127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14:cNvPr>
                <p14:cNvContentPartPr/>
                <p14:nvPr/>
              </p14:nvContentPartPr>
              <p14:xfrm>
                <a:off x="5695803" y="925113"/>
                <a:ext cx="146160" cy="42444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89683" y="918993"/>
                  <a:ext cx="1584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EB225551-5FDC-FC50-4769-BD6E3C93CB7C}"/>
              </a:ext>
            </a:extLst>
          </p:cNvPr>
          <p:cNvGrpSpPr/>
          <p:nvPr/>
        </p:nvGrpSpPr>
        <p:grpSpPr>
          <a:xfrm>
            <a:off x="7612083" y="307713"/>
            <a:ext cx="232920" cy="272880"/>
            <a:chOff x="7612083" y="307713"/>
            <a:chExt cx="2329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14:cNvPr>
                <p14:cNvContentPartPr/>
                <p14:nvPr/>
              </p14:nvContentPartPr>
              <p14:xfrm>
                <a:off x="7612083" y="308073"/>
                <a:ext cx="42840" cy="244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5963" y="301953"/>
                  <a:ext cx="5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14:cNvPr>
                <p14:cNvContentPartPr/>
                <p14:nvPr/>
              </p14:nvContentPartPr>
              <p14:xfrm>
                <a:off x="7722603" y="307713"/>
                <a:ext cx="122400" cy="27288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6483" y="301593"/>
                  <a:ext cx="1346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14:cNvPr>
              <p14:cNvContentPartPr/>
              <p14:nvPr/>
            </p14:nvContentPartPr>
            <p14:xfrm>
              <a:off x="7437123" y="727113"/>
              <a:ext cx="109800" cy="15336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31003" y="720993"/>
                <a:ext cx="122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14:cNvPr>
              <p14:cNvContentPartPr/>
              <p14:nvPr/>
            </p14:nvContentPartPr>
            <p14:xfrm>
              <a:off x="7898643" y="737913"/>
              <a:ext cx="98280" cy="133560"/>
            </p14:xfrm>
          </p:contentPart>
        </mc:Choice>
        <mc:Fallback xmlns="">
          <p:pic>
            <p:nvPicPr>
              <p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92523" y="731793"/>
                <a:ext cx="1105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F6FF995B-4807-8EB5-DAB3-4E2D68DE8DFA}"/>
              </a:ext>
            </a:extLst>
          </p:cNvPr>
          <p:cNvGrpSpPr/>
          <p:nvPr/>
        </p:nvGrpSpPr>
        <p:grpSpPr>
          <a:xfrm>
            <a:off x="8141283" y="1002153"/>
            <a:ext cx="252360" cy="241920"/>
            <a:chOff x="8141283" y="1002153"/>
            <a:chExt cx="2523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14:cNvPr>
                <p14:cNvContentPartPr/>
                <p14:nvPr/>
              </p14:nvContentPartPr>
              <p14:xfrm>
                <a:off x="8141283" y="1002153"/>
                <a:ext cx="23400" cy="24192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35163" y="996033"/>
                  <a:ext cx="35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14:cNvPr>
                <p14:cNvContentPartPr/>
                <p14:nvPr/>
              </p14:nvContentPartPr>
              <p14:xfrm>
                <a:off x="8240643" y="1005393"/>
                <a:ext cx="90000" cy="20556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4523" y="999273"/>
                  <a:ext cx="102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14:cNvPr>
                <p14:cNvContentPartPr/>
                <p14:nvPr/>
              </p14:nvContentPartPr>
              <p14:xfrm>
                <a:off x="8251443" y="1058673"/>
                <a:ext cx="142200" cy="43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5323" y="1052553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14:cNvPr>
              <p14:cNvContentPartPr/>
              <p14:nvPr/>
            </p14:nvContentPartPr>
            <p14:xfrm>
              <a:off x="8206443" y="1365753"/>
              <a:ext cx="34560" cy="219600"/>
            </p14:xfrm>
          </p:contentPart>
        </mc:Choice>
        <mc:Fallback xmlns="">
          <p:pic>
            <p:nvPicPr>
              <p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0323" y="1359633"/>
                <a:ext cx="4680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uppo 324">
            <a:extLst>
              <a:ext uri="{FF2B5EF4-FFF2-40B4-BE49-F238E27FC236}">
                <a16:creationId xmlns:a16="http://schemas.microsoft.com/office/drawing/2014/main" id="{878A7BA0-4659-EA3E-BF16-835AF5FA5B1D}"/>
              </a:ext>
            </a:extLst>
          </p:cNvPr>
          <p:cNvGrpSpPr/>
          <p:nvPr/>
        </p:nvGrpSpPr>
        <p:grpSpPr>
          <a:xfrm>
            <a:off x="8053083" y="1773273"/>
            <a:ext cx="275400" cy="219600"/>
            <a:chOff x="8053083" y="1773273"/>
            <a:chExt cx="2754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14:cNvPr>
                <p14:cNvContentPartPr/>
                <p14:nvPr/>
              </p14:nvContentPartPr>
              <p14:xfrm>
                <a:off x="8053083" y="1773273"/>
                <a:ext cx="66240" cy="18288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46963" y="1767153"/>
                  <a:ext cx="7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14:cNvPr>
                <p14:cNvContentPartPr/>
                <p14:nvPr/>
              </p14:nvContentPartPr>
              <p14:xfrm>
                <a:off x="8218323" y="1795233"/>
                <a:ext cx="110160" cy="1976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12203" y="1789113"/>
                  <a:ext cx="1224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14:cNvPr>
              <p14:cNvContentPartPr/>
              <p14:nvPr/>
            </p14:nvContentPartPr>
            <p14:xfrm>
              <a:off x="8504883" y="1425873"/>
              <a:ext cx="132120" cy="1929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98763" y="1419753"/>
                <a:ext cx="14436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uppo 323">
            <a:extLst>
              <a:ext uri="{FF2B5EF4-FFF2-40B4-BE49-F238E27FC236}">
                <a16:creationId xmlns:a16="http://schemas.microsoft.com/office/drawing/2014/main" id="{A0DE639C-9E54-3893-BB86-9AF08CBC5964}"/>
              </a:ext>
            </a:extLst>
          </p:cNvPr>
          <p:cNvGrpSpPr/>
          <p:nvPr/>
        </p:nvGrpSpPr>
        <p:grpSpPr>
          <a:xfrm>
            <a:off x="8680923" y="1797033"/>
            <a:ext cx="255600" cy="187920"/>
            <a:chOff x="8680923" y="1797033"/>
            <a:chExt cx="255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14:cNvPr>
                <p14:cNvContentPartPr/>
                <p14:nvPr/>
              </p14:nvContentPartPr>
              <p14:xfrm>
                <a:off x="8680923" y="1797033"/>
                <a:ext cx="66240" cy="184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74803" y="1790913"/>
                  <a:ext cx="7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14:cNvPr>
                <p14:cNvContentPartPr/>
                <p14:nvPr/>
              </p14:nvContentPartPr>
              <p14:xfrm>
                <a:off x="8827803" y="1809993"/>
                <a:ext cx="108720" cy="1749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21683" y="1803873"/>
                  <a:ext cx="120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14:cNvPr>
              <p14:cNvContentPartPr/>
              <p14:nvPr/>
            </p14:nvContentPartPr>
            <p14:xfrm>
              <a:off x="8548803" y="2170353"/>
              <a:ext cx="78120" cy="209160"/>
            </p14:xfrm>
          </p:contentPart>
        </mc:Choice>
        <mc:Fallback xmlns="">
          <p:pic>
            <p:nvPicPr>
              <p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2683" y="2164233"/>
                <a:ext cx="90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14:cNvPr>
              <p14:cNvContentPartPr/>
              <p14:nvPr/>
            </p14:nvContentPartPr>
            <p14:xfrm>
              <a:off x="8934363" y="2159193"/>
              <a:ext cx="97560" cy="142200"/>
            </p14:xfrm>
          </p:contentPart>
        </mc:Choice>
        <mc:Fallback xmlns="">
          <p:pic>
            <p:nvPicPr>
              <p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2153073"/>
                <a:ext cx="1098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uppo 333">
            <a:extLst>
              <a:ext uri="{FF2B5EF4-FFF2-40B4-BE49-F238E27FC236}">
                <a16:creationId xmlns:a16="http://schemas.microsoft.com/office/drawing/2014/main" id="{9444DEEB-7368-0459-8119-73340EAF8E10}"/>
              </a:ext>
            </a:extLst>
          </p:cNvPr>
          <p:cNvGrpSpPr/>
          <p:nvPr/>
        </p:nvGrpSpPr>
        <p:grpSpPr>
          <a:xfrm>
            <a:off x="8399043" y="2594793"/>
            <a:ext cx="279720" cy="235440"/>
            <a:chOff x="8399043" y="2594793"/>
            <a:chExt cx="2797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14:cNvPr>
                <p14:cNvContentPartPr/>
                <p14:nvPr/>
              </p14:nvContentPartPr>
              <p14:xfrm>
                <a:off x="8399043" y="2598033"/>
                <a:ext cx="121320" cy="20124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92923" y="2591913"/>
                  <a:ext cx="133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14:cNvPr>
                <p14:cNvContentPartPr/>
                <p14:nvPr/>
              </p14:nvContentPartPr>
              <p14:xfrm>
                <a:off x="8593083" y="2594793"/>
                <a:ext cx="85680" cy="23544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86963" y="2588673"/>
                  <a:ext cx="97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po 332">
            <a:extLst>
              <a:ext uri="{FF2B5EF4-FFF2-40B4-BE49-F238E27FC236}">
                <a16:creationId xmlns:a16="http://schemas.microsoft.com/office/drawing/2014/main" id="{16AE93B0-3D52-5416-966B-A2042001FBC6}"/>
              </a:ext>
            </a:extLst>
          </p:cNvPr>
          <p:cNvGrpSpPr/>
          <p:nvPr/>
        </p:nvGrpSpPr>
        <p:grpSpPr>
          <a:xfrm>
            <a:off x="9000603" y="2512713"/>
            <a:ext cx="351720" cy="313560"/>
            <a:chOff x="9000603" y="2512713"/>
            <a:chExt cx="3517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14:cNvPr>
                <p14:cNvContentPartPr/>
                <p14:nvPr/>
              </p14:nvContentPartPr>
              <p14:xfrm>
                <a:off x="9000603" y="2512713"/>
                <a:ext cx="85680" cy="2761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94483" y="2506593"/>
                  <a:ext cx="97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14:cNvPr>
                <p14:cNvContentPartPr/>
                <p14:nvPr/>
              </p14:nvContentPartPr>
              <p14:xfrm>
                <a:off x="9231363" y="2544753"/>
                <a:ext cx="19800" cy="21996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25243" y="2538633"/>
                  <a:ext cx="32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14:cNvPr>
                <p14:cNvContentPartPr/>
                <p14:nvPr/>
              </p14:nvContentPartPr>
              <p14:xfrm>
                <a:off x="9220923" y="2610633"/>
                <a:ext cx="86760" cy="2268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14803" y="2604513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14:cNvPr>
                <p14:cNvContentPartPr/>
                <p14:nvPr/>
              </p14:nvContentPartPr>
              <p14:xfrm>
                <a:off x="9172323" y="2522433"/>
                <a:ext cx="118080" cy="30384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66203" y="2516313"/>
                  <a:ext cx="130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14:cNvPr>
                <p14:cNvContentPartPr/>
                <p14:nvPr/>
              </p14:nvContentPartPr>
              <p14:xfrm>
                <a:off x="9198603" y="2631873"/>
                <a:ext cx="153720" cy="234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92483" y="2625753"/>
                  <a:ext cx="1659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14:cNvPr>
              <p14:cNvContentPartPr/>
              <p14:nvPr/>
            </p14:nvContentPartPr>
            <p14:xfrm>
              <a:off x="6922323" y="1476273"/>
              <a:ext cx="128880" cy="22428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16203" y="1470153"/>
                <a:ext cx="14112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827D5876-C8E9-BF9E-53F9-E17D5295D403}"/>
              </a:ext>
            </a:extLst>
          </p:cNvPr>
          <p:cNvGrpSpPr/>
          <p:nvPr/>
        </p:nvGrpSpPr>
        <p:grpSpPr>
          <a:xfrm>
            <a:off x="6632163" y="1975953"/>
            <a:ext cx="412920" cy="618840"/>
            <a:chOff x="6632163" y="1975953"/>
            <a:chExt cx="41292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14:cNvPr>
                <p14:cNvContentPartPr/>
                <p14:nvPr/>
              </p14:nvContentPartPr>
              <p14:xfrm>
                <a:off x="6632163" y="1975953"/>
                <a:ext cx="126000" cy="25956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6043" y="1969833"/>
                  <a:ext cx="138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14:cNvPr>
                <p14:cNvContentPartPr/>
                <p14:nvPr/>
              </p14:nvContentPartPr>
              <p14:xfrm>
                <a:off x="6863283" y="2346393"/>
                <a:ext cx="181800" cy="24840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7163" y="2340273"/>
                  <a:ext cx="1940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14:cNvPr>
              <p14:cNvContentPartPr/>
              <p14:nvPr/>
            </p14:nvContentPartPr>
            <p14:xfrm>
              <a:off x="7060923" y="2665713"/>
              <a:ext cx="135360" cy="311760"/>
            </p14:xfrm>
          </p:contentPart>
        </mc:Choice>
        <mc:Fallback xmlns="">
          <p:pic>
            <p:nvPicPr>
              <p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54803" y="2659593"/>
                <a:ext cx="14760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541831A9-78D4-83E4-D187-CCB9F6E5D5BE}"/>
              </a:ext>
            </a:extLst>
          </p:cNvPr>
          <p:cNvGrpSpPr/>
          <p:nvPr/>
        </p:nvGrpSpPr>
        <p:grpSpPr>
          <a:xfrm>
            <a:off x="6973443" y="1090353"/>
            <a:ext cx="265320" cy="300960"/>
            <a:chOff x="6973443" y="1090353"/>
            <a:chExt cx="2653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14:cNvPr>
                <p14:cNvContentPartPr/>
                <p14:nvPr/>
              </p14:nvContentPartPr>
              <p14:xfrm>
                <a:off x="6973443" y="1090353"/>
                <a:ext cx="132840" cy="28620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67323" y="1084233"/>
                  <a:ext cx="145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14:cNvPr>
                <p14:cNvContentPartPr/>
                <p14:nvPr/>
              </p14:nvContentPartPr>
              <p14:xfrm>
                <a:off x="7161003" y="1115193"/>
                <a:ext cx="77760" cy="27612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54883" y="1109073"/>
                  <a:ext cx="900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uppo 356">
            <a:extLst>
              <a:ext uri="{FF2B5EF4-FFF2-40B4-BE49-F238E27FC236}">
                <a16:creationId xmlns:a16="http://schemas.microsoft.com/office/drawing/2014/main" id="{6D421F02-A801-CF35-1822-BC3BFE95BEB4}"/>
              </a:ext>
            </a:extLst>
          </p:cNvPr>
          <p:cNvGrpSpPr/>
          <p:nvPr/>
        </p:nvGrpSpPr>
        <p:grpSpPr>
          <a:xfrm>
            <a:off x="7204563" y="1553313"/>
            <a:ext cx="240120" cy="550800"/>
            <a:chOff x="7204563" y="1553313"/>
            <a:chExt cx="2401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14:cNvPr>
                <p14:cNvContentPartPr/>
                <p14:nvPr/>
              </p14:nvContentPartPr>
              <p14:xfrm>
                <a:off x="7204563" y="1553313"/>
                <a:ext cx="128520" cy="2620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98443" y="1547193"/>
                  <a:ext cx="140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14:cNvPr>
                <p14:cNvContentPartPr/>
                <p14:nvPr/>
              </p14:nvContentPartPr>
              <p14:xfrm>
                <a:off x="7304283" y="1960833"/>
                <a:ext cx="140400" cy="1206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98163" y="1954713"/>
                  <a:ext cx="152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14:cNvPr>
                <p14:cNvContentPartPr/>
                <p14:nvPr/>
              </p14:nvContentPartPr>
              <p14:xfrm>
                <a:off x="7304283" y="1920153"/>
                <a:ext cx="113760" cy="183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8163" y="1914033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77C1F4D2-AE56-4E88-1B73-E0315DB13143}"/>
              </a:ext>
            </a:extLst>
          </p:cNvPr>
          <p:cNvGrpSpPr/>
          <p:nvPr/>
        </p:nvGrpSpPr>
        <p:grpSpPr>
          <a:xfrm>
            <a:off x="11832003" y="124473"/>
            <a:ext cx="201600" cy="186480"/>
            <a:chOff x="11832003" y="124473"/>
            <a:chExt cx="20160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14:cNvPr>
                <p14:cNvContentPartPr/>
                <p14:nvPr/>
              </p14:nvContentPartPr>
              <p14:xfrm>
                <a:off x="11832003" y="153993"/>
                <a:ext cx="172800" cy="15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25883" y="1478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14:cNvPr>
                <p14:cNvContentPartPr/>
                <p14:nvPr/>
              </p14:nvContentPartPr>
              <p14:xfrm>
                <a:off x="11887083" y="124473"/>
                <a:ext cx="146520" cy="1400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80963" y="118353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14:cNvPr>
              <p14:cNvContentPartPr/>
              <p14:nvPr/>
            </p14:nvContentPartPr>
            <p14:xfrm>
              <a:off x="12184803" y="132753"/>
              <a:ext cx="52560" cy="109440"/>
            </p14:xfrm>
          </p:contentPart>
        </mc:Choice>
        <mc:Fallback xmlns="">
          <p:pic>
            <p:nvPicPr>
              <p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178683" y="126633"/>
                <a:ext cx="6480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350DCB70-EF8C-2326-FDED-5653F9EF2E73}"/>
              </a:ext>
            </a:extLst>
          </p:cNvPr>
          <p:cNvGrpSpPr/>
          <p:nvPr/>
        </p:nvGrpSpPr>
        <p:grpSpPr>
          <a:xfrm>
            <a:off x="12415203" y="76953"/>
            <a:ext cx="452880" cy="179640"/>
            <a:chOff x="12415203" y="76953"/>
            <a:chExt cx="4528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14:cNvPr>
                <p14:cNvContentPartPr/>
                <p14:nvPr/>
              </p14:nvContentPartPr>
              <p14:xfrm>
                <a:off x="12415203" y="76953"/>
                <a:ext cx="178560" cy="17964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09083" y="70833"/>
                  <a:ext cx="190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14:cNvPr>
                <p14:cNvContentPartPr/>
                <p14:nvPr/>
              </p14:nvContentPartPr>
              <p14:xfrm>
                <a:off x="12688443" y="89193"/>
                <a:ext cx="179640" cy="15300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682323" y="83073"/>
                  <a:ext cx="191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po 359">
            <a:extLst>
              <a:ext uri="{FF2B5EF4-FFF2-40B4-BE49-F238E27FC236}">
                <a16:creationId xmlns:a16="http://schemas.microsoft.com/office/drawing/2014/main" id="{803708A0-4D3F-2B2D-2027-F7C4549EFDE2}"/>
              </a:ext>
            </a:extLst>
          </p:cNvPr>
          <p:cNvGrpSpPr/>
          <p:nvPr/>
        </p:nvGrpSpPr>
        <p:grpSpPr>
          <a:xfrm>
            <a:off x="10058283" y="1630353"/>
            <a:ext cx="613800" cy="183240"/>
            <a:chOff x="10058283" y="1630353"/>
            <a:chExt cx="61380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14:cNvPr>
                <p14:cNvContentPartPr/>
                <p14:nvPr/>
              </p14:nvContentPartPr>
              <p14:xfrm>
                <a:off x="10058283" y="1685073"/>
                <a:ext cx="307440" cy="558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2163" y="1678953"/>
                  <a:ext cx="319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14:cNvPr>
                <p14:cNvContentPartPr/>
                <p14:nvPr/>
              </p14:nvContentPartPr>
              <p14:xfrm>
                <a:off x="10487763" y="1630353"/>
                <a:ext cx="184320" cy="1832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81643" y="1624233"/>
                  <a:ext cx="1965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o 365">
            <a:extLst>
              <a:ext uri="{FF2B5EF4-FFF2-40B4-BE49-F238E27FC236}">
                <a16:creationId xmlns:a16="http://schemas.microsoft.com/office/drawing/2014/main" id="{93C2C75D-EA88-403E-C595-09DA68055674}"/>
              </a:ext>
            </a:extLst>
          </p:cNvPr>
          <p:cNvGrpSpPr/>
          <p:nvPr/>
        </p:nvGrpSpPr>
        <p:grpSpPr>
          <a:xfrm>
            <a:off x="197523" y="5453193"/>
            <a:ext cx="440280" cy="219240"/>
            <a:chOff x="197523" y="5453193"/>
            <a:chExt cx="4402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14:cNvPr>
                <p14:cNvContentPartPr/>
                <p14:nvPr/>
              </p14:nvContentPartPr>
              <p14:xfrm>
                <a:off x="197523" y="5552193"/>
                <a:ext cx="259560" cy="1584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1403" y="5546073"/>
                  <a:ext cx="271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14:cNvPr>
                <p14:cNvContentPartPr/>
                <p14:nvPr/>
              </p14:nvContentPartPr>
              <p14:xfrm>
                <a:off x="462483" y="5453193"/>
                <a:ext cx="175320" cy="21924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363" y="5447073"/>
                  <a:ext cx="1875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08056B70-F195-B912-3C08-5F94E97A9343}"/>
              </a:ext>
            </a:extLst>
          </p:cNvPr>
          <p:cNvGrpSpPr/>
          <p:nvPr/>
        </p:nvGrpSpPr>
        <p:grpSpPr>
          <a:xfrm>
            <a:off x="2676843" y="4293273"/>
            <a:ext cx="267840" cy="280800"/>
            <a:chOff x="2676843" y="4293273"/>
            <a:chExt cx="2678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14:cNvPr>
                <p14:cNvContentPartPr/>
                <p14:nvPr/>
              </p14:nvContentPartPr>
              <p14:xfrm>
                <a:off x="2676843" y="4293273"/>
                <a:ext cx="54360" cy="2808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70723" y="4287153"/>
                  <a:ext cx="66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14:cNvPr>
                <p14:cNvContentPartPr/>
                <p14:nvPr/>
              </p14:nvContentPartPr>
              <p14:xfrm>
                <a:off x="2852523" y="4305513"/>
                <a:ext cx="92160" cy="25416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46403" y="4299393"/>
                  <a:ext cx="1044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14:cNvPr>
              <p14:cNvContentPartPr/>
              <p14:nvPr/>
            </p14:nvContentPartPr>
            <p14:xfrm>
              <a:off x="2414043" y="4835793"/>
              <a:ext cx="109080" cy="18900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07923" y="4829673"/>
                <a:ext cx="1213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EDC6B464-86CA-F9F0-1F47-A361210446C7}"/>
              </a:ext>
            </a:extLst>
          </p:cNvPr>
          <p:cNvGrpSpPr/>
          <p:nvPr/>
        </p:nvGrpSpPr>
        <p:grpSpPr>
          <a:xfrm>
            <a:off x="1992123" y="5127033"/>
            <a:ext cx="211320" cy="226080"/>
            <a:chOff x="1992123" y="5127033"/>
            <a:chExt cx="2113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14:cNvPr>
                <p14:cNvContentPartPr/>
                <p14:nvPr/>
              </p14:nvContentPartPr>
              <p14:xfrm>
                <a:off x="1992123" y="5133873"/>
                <a:ext cx="31680" cy="19296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86003" y="5127753"/>
                  <a:ext cx="4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14:cNvPr>
                <p14:cNvContentPartPr/>
                <p14:nvPr/>
              </p14:nvContentPartPr>
              <p14:xfrm>
                <a:off x="2115243" y="5127033"/>
                <a:ext cx="88200" cy="2260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9123" y="5120913"/>
                  <a:ext cx="1004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14:cNvPr>
              <p14:cNvContentPartPr/>
              <p14:nvPr/>
            </p14:nvContentPartPr>
            <p14:xfrm>
              <a:off x="2192283" y="5486313"/>
              <a:ext cx="175320" cy="230040"/>
            </p14:xfrm>
          </p:contentPart>
        </mc:Choice>
        <mc:Fallback xmlns="">
          <p:pic>
            <p:nvPicPr>
              <p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86163" y="5480193"/>
                <a:ext cx="18756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uppo 377">
            <a:extLst>
              <a:ext uri="{FF2B5EF4-FFF2-40B4-BE49-F238E27FC236}">
                <a16:creationId xmlns:a16="http://schemas.microsoft.com/office/drawing/2014/main" id="{C862E311-DD88-B109-B541-D10F6EA6CC9D}"/>
              </a:ext>
            </a:extLst>
          </p:cNvPr>
          <p:cNvGrpSpPr/>
          <p:nvPr/>
        </p:nvGrpSpPr>
        <p:grpSpPr>
          <a:xfrm>
            <a:off x="2423763" y="5904993"/>
            <a:ext cx="175680" cy="177840"/>
            <a:chOff x="2423763" y="5904993"/>
            <a:chExt cx="1756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14:cNvPr>
                <p14:cNvContentPartPr/>
                <p14:nvPr/>
              </p14:nvContentPartPr>
              <p14:xfrm>
                <a:off x="2423763" y="5904993"/>
                <a:ext cx="175680" cy="177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7643" y="5898873"/>
                  <a:ext cx="187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14:cNvPr>
                <p14:cNvContentPartPr/>
                <p14:nvPr/>
              </p14:nvContentPartPr>
              <p14:xfrm>
                <a:off x="2467323" y="5944953"/>
                <a:ext cx="73440" cy="13644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1203" y="5938833"/>
                  <a:ext cx="8568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14:cNvPr>
              <p14:cNvContentPartPr/>
              <p14:nvPr/>
            </p14:nvContentPartPr>
            <p14:xfrm>
              <a:off x="1759203" y="5398113"/>
              <a:ext cx="168840" cy="199440"/>
            </p14:xfrm>
          </p:contentPart>
        </mc:Choice>
        <mc:Fallback xmlns="">
          <p:pic>
            <p:nvPicPr>
              <p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53083" y="5391993"/>
                <a:ext cx="181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14:cNvPr>
              <p14:cNvContentPartPr/>
              <p14:nvPr/>
            </p14:nvContentPartPr>
            <p14:xfrm>
              <a:off x="1498203" y="5772153"/>
              <a:ext cx="88560" cy="242280"/>
            </p14:xfrm>
          </p:contentPart>
        </mc:Choice>
        <mc:Fallback xmlns="">
          <p:pic>
            <p:nvPicPr>
              <p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92083" y="5766033"/>
                <a:ext cx="10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14:cNvPr>
              <p14:cNvContentPartPr/>
              <p14:nvPr/>
            </p14:nvContentPartPr>
            <p14:xfrm>
              <a:off x="1652283" y="6136473"/>
              <a:ext cx="142200" cy="199800"/>
            </p14:xfrm>
          </p:contentPart>
        </mc:Choice>
        <mc:Fallback xmlns="">
          <p:pic>
            <p:nvPicPr>
              <p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6163" y="6130353"/>
                <a:ext cx="154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14:cNvPr>
              <p14:cNvContentPartPr/>
              <p14:nvPr/>
            </p14:nvContentPartPr>
            <p14:xfrm>
              <a:off x="1739763" y="6477753"/>
              <a:ext cx="199800" cy="299880"/>
            </p14:xfrm>
          </p:contentPart>
        </mc:Choice>
        <mc:Fallback xmlns="">
          <p:pic>
            <p:nvPicPr>
              <p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33643" y="6471633"/>
                <a:ext cx="212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14:cNvPr>
              <p14:cNvContentPartPr/>
              <p14:nvPr/>
            </p14:nvContentPartPr>
            <p14:xfrm>
              <a:off x="2930283" y="4736793"/>
              <a:ext cx="153720" cy="197640"/>
            </p14:xfrm>
          </p:contentPart>
        </mc:Choice>
        <mc:Fallback xmlns="">
          <p:pic>
            <p:nvPicPr>
              <p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24163" y="4730673"/>
                <a:ext cx="165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14:cNvPr>
              <p14:cNvContentPartPr/>
              <p14:nvPr/>
            </p14:nvContentPartPr>
            <p14:xfrm>
              <a:off x="3128643" y="5092473"/>
              <a:ext cx="253800" cy="272880"/>
            </p14:xfrm>
          </p:contentPart>
        </mc:Choice>
        <mc:Fallback xmlns="">
          <p:pic>
            <p:nvPicPr>
              <p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22523" y="5086353"/>
                <a:ext cx="26604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A2C23FB1-B534-CF41-67A5-06DBD3D1EF4A}"/>
              </a:ext>
            </a:extLst>
          </p:cNvPr>
          <p:cNvGrpSpPr/>
          <p:nvPr/>
        </p:nvGrpSpPr>
        <p:grpSpPr>
          <a:xfrm>
            <a:off x="3591243" y="5540673"/>
            <a:ext cx="358920" cy="90000"/>
            <a:chOff x="3591243" y="5540673"/>
            <a:chExt cx="35892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14:cNvPr>
                <p14:cNvContentPartPr/>
                <p14:nvPr/>
              </p14:nvContentPartPr>
              <p14:xfrm>
                <a:off x="3591243" y="5586393"/>
                <a:ext cx="142560" cy="216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85123" y="5580273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14:cNvPr>
                <p14:cNvContentPartPr/>
                <p14:nvPr/>
              </p14:nvContentPartPr>
              <p14:xfrm>
                <a:off x="3833523" y="5540673"/>
                <a:ext cx="116640" cy="9000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7403" y="5534553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7838E25-8E23-D7A7-B809-0A374EBB77D4}"/>
              </a:ext>
            </a:extLst>
          </p:cNvPr>
          <p:cNvGrpSpPr/>
          <p:nvPr/>
        </p:nvGrpSpPr>
        <p:grpSpPr>
          <a:xfrm>
            <a:off x="5430483" y="4241433"/>
            <a:ext cx="300240" cy="265680"/>
            <a:chOff x="5430483" y="4241433"/>
            <a:chExt cx="3002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14:cNvPr>
                <p14:cNvContentPartPr/>
                <p14:nvPr/>
              </p14:nvContentPartPr>
              <p14:xfrm>
                <a:off x="5430483" y="4241433"/>
                <a:ext cx="78120" cy="26568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24363" y="4235313"/>
                  <a:ext cx="90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14:cNvPr>
                <p14:cNvContentPartPr/>
                <p14:nvPr/>
              </p14:nvContentPartPr>
              <p14:xfrm>
                <a:off x="5587083" y="4277433"/>
                <a:ext cx="143640" cy="18612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80963" y="4271313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14:cNvPr>
              <p14:cNvContentPartPr/>
              <p14:nvPr/>
            </p14:nvContentPartPr>
            <p14:xfrm>
              <a:off x="5839083" y="4715193"/>
              <a:ext cx="123120" cy="19728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832963" y="4709073"/>
                <a:ext cx="135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14:cNvPr>
              <p14:cNvContentPartPr/>
              <p14:nvPr/>
            </p14:nvContentPartPr>
            <p14:xfrm>
              <a:off x="5882643" y="5101833"/>
              <a:ext cx="364680" cy="27648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76523" y="5095713"/>
                <a:ext cx="376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14:cNvPr>
              <p14:cNvContentPartPr/>
              <p14:nvPr/>
            </p14:nvContentPartPr>
            <p14:xfrm>
              <a:off x="5156883" y="4640673"/>
              <a:ext cx="230760" cy="205920"/>
            </p14:xfrm>
          </p:contentPart>
        </mc:Choice>
        <mc:Fallback xmlns=""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50763" y="4634553"/>
                <a:ext cx="2430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9A2B8DBB-E2C6-C154-CAD7-870D7E10568C}"/>
              </a:ext>
            </a:extLst>
          </p:cNvPr>
          <p:cNvGrpSpPr/>
          <p:nvPr/>
        </p:nvGrpSpPr>
        <p:grpSpPr>
          <a:xfrm>
            <a:off x="4869243" y="4918953"/>
            <a:ext cx="277200" cy="381960"/>
            <a:chOff x="4869243" y="4918953"/>
            <a:chExt cx="27720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14:cNvPr>
                <p14:cNvContentPartPr/>
                <p14:nvPr/>
              </p14:nvContentPartPr>
              <p14:xfrm>
                <a:off x="4869243" y="4918953"/>
                <a:ext cx="130680" cy="34632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63123" y="4912833"/>
                  <a:ext cx="142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14:cNvPr>
                <p14:cNvContentPartPr/>
                <p14:nvPr/>
              </p14:nvContentPartPr>
              <p14:xfrm>
                <a:off x="5023683" y="4958553"/>
                <a:ext cx="122760" cy="34236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17563" y="4952433"/>
                  <a:ext cx="13500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E5AF1090-E16D-49E1-7D15-461002D9D99B}"/>
              </a:ext>
            </a:extLst>
          </p:cNvPr>
          <p:cNvGrpSpPr/>
          <p:nvPr/>
        </p:nvGrpSpPr>
        <p:grpSpPr>
          <a:xfrm>
            <a:off x="5100723" y="5398113"/>
            <a:ext cx="280800" cy="617400"/>
            <a:chOff x="5100723" y="5398113"/>
            <a:chExt cx="2808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14:cNvPr>
                <p14:cNvContentPartPr/>
                <p14:nvPr/>
              </p14:nvContentPartPr>
              <p14:xfrm>
                <a:off x="5100723" y="5398113"/>
                <a:ext cx="122400" cy="27432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94603" y="5391993"/>
                  <a:ext cx="134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14:cNvPr>
                <p14:cNvContentPartPr/>
                <p14:nvPr/>
              </p14:nvContentPartPr>
              <p14:xfrm>
                <a:off x="5265963" y="5772873"/>
                <a:ext cx="115560" cy="2098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9843" y="5766753"/>
                  <a:ext cx="12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14:cNvPr>
                <p14:cNvContentPartPr/>
                <p14:nvPr/>
              </p14:nvContentPartPr>
              <p14:xfrm>
                <a:off x="5188923" y="5827233"/>
                <a:ext cx="174960" cy="1882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2803" y="5821113"/>
                  <a:ext cx="187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14:cNvPr>
              <p14:cNvContentPartPr/>
              <p14:nvPr/>
            </p14:nvContentPartPr>
            <p14:xfrm>
              <a:off x="4642083" y="5331513"/>
              <a:ext cx="187560" cy="24876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35963" y="5325393"/>
                <a:ext cx="199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14:cNvPr>
              <p14:cNvContentPartPr/>
              <p14:nvPr/>
            </p14:nvContentPartPr>
            <p14:xfrm>
              <a:off x="4415643" y="5649753"/>
              <a:ext cx="177840" cy="268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09523" y="5643633"/>
                <a:ext cx="190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14:cNvPr>
              <p14:cNvContentPartPr/>
              <p14:nvPr/>
            </p14:nvContentPartPr>
            <p14:xfrm>
              <a:off x="4202883" y="6059073"/>
              <a:ext cx="149040" cy="18684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196763" y="6052953"/>
                <a:ext cx="161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14:cNvPr>
              <p14:cNvContentPartPr/>
              <p14:nvPr/>
            </p14:nvContentPartPr>
            <p14:xfrm>
              <a:off x="3899763" y="6326193"/>
              <a:ext cx="347760" cy="36288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93643" y="6320073"/>
                <a:ext cx="36000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C0495DB9-CDA5-8634-1E6F-0EC5DA3893B6}"/>
              </a:ext>
            </a:extLst>
          </p:cNvPr>
          <p:cNvGrpSpPr/>
          <p:nvPr/>
        </p:nvGrpSpPr>
        <p:grpSpPr>
          <a:xfrm>
            <a:off x="6709203" y="5408913"/>
            <a:ext cx="517320" cy="200160"/>
            <a:chOff x="6709203" y="5408913"/>
            <a:chExt cx="5173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14:cNvPr>
                <p14:cNvContentPartPr/>
                <p14:nvPr/>
              </p14:nvContentPartPr>
              <p14:xfrm>
                <a:off x="6709203" y="5506473"/>
                <a:ext cx="291960" cy="3708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03083" y="5500353"/>
                  <a:ext cx="304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14:cNvPr>
                <p14:cNvContentPartPr/>
                <p14:nvPr/>
              </p14:nvContentPartPr>
              <p14:xfrm>
                <a:off x="7067403" y="5408913"/>
                <a:ext cx="159120" cy="200160"/>
              </p14:xfrm>
            </p:contentPart>
          </mc:Choice>
          <mc:Fallback xmlns=""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61283" y="5402793"/>
                  <a:ext cx="171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8EB9017B-BC24-5BC9-C5CF-D0F0D1EECAEF}"/>
              </a:ext>
            </a:extLst>
          </p:cNvPr>
          <p:cNvGrpSpPr/>
          <p:nvPr/>
        </p:nvGrpSpPr>
        <p:grpSpPr>
          <a:xfrm>
            <a:off x="8791083" y="4261233"/>
            <a:ext cx="288720" cy="268560"/>
            <a:chOff x="8791083" y="4261233"/>
            <a:chExt cx="288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14:cNvPr>
                <p14:cNvContentPartPr/>
                <p14:nvPr/>
              </p14:nvContentPartPr>
              <p14:xfrm>
                <a:off x="8791083" y="4268793"/>
                <a:ext cx="100440" cy="261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84963" y="4262673"/>
                  <a:ext cx="112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14:cNvPr>
                <p14:cNvContentPartPr/>
                <p14:nvPr/>
              </p14:nvContentPartPr>
              <p14:xfrm>
                <a:off x="8939763" y="4261233"/>
                <a:ext cx="140040" cy="2311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33643" y="4255113"/>
                  <a:ext cx="1522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B982117E-085D-BEAE-855E-DEC7600BE6CD}"/>
              </a:ext>
            </a:extLst>
          </p:cNvPr>
          <p:cNvGrpSpPr/>
          <p:nvPr/>
        </p:nvGrpSpPr>
        <p:grpSpPr>
          <a:xfrm>
            <a:off x="9264843" y="4682073"/>
            <a:ext cx="707040" cy="635400"/>
            <a:chOff x="9264843" y="4682073"/>
            <a:chExt cx="70704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14:cNvPr>
                <p14:cNvContentPartPr/>
                <p14:nvPr/>
              </p14:nvContentPartPr>
              <p14:xfrm>
                <a:off x="9264843" y="4682073"/>
                <a:ext cx="239760" cy="2260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58723" y="4675953"/>
                  <a:ext cx="252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14:cNvPr>
                <p14:cNvContentPartPr/>
                <p14:nvPr/>
              </p14:nvContentPartPr>
              <p14:xfrm>
                <a:off x="9639603" y="4993833"/>
                <a:ext cx="332280" cy="32364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3483" y="4987713"/>
                  <a:ext cx="34452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14:cNvPr>
              <p14:cNvContentPartPr/>
              <p14:nvPr/>
            </p14:nvContentPartPr>
            <p14:xfrm>
              <a:off x="8738163" y="4671273"/>
              <a:ext cx="43200" cy="166320"/>
            </p14:xfrm>
          </p:contentPart>
        </mc:Choice>
        <mc:Fallback xmlns="">
          <p:pic>
            <p:nvPicPr>
              <p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732043" y="4665153"/>
                <a:ext cx="55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14:cNvPr>
              <p14:cNvContentPartPr/>
              <p14:nvPr/>
            </p14:nvContentPartPr>
            <p14:xfrm>
              <a:off x="8470683" y="4896993"/>
              <a:ext cx="220680" cy="24984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64563" y="4890873"/>
                <a:ext cx="23292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uppo 524">
            <a:extLst>
              <a:ext uri="{FF2B5EF4-FFF2-40B4-BE49-F238E27FC236}">
                <a16:creationId xmlns:a16="http://schemas.microsoft.com/office/drawing/2014/main" id="{F532891C-3032-14BE-0B36-D4D5F059BC18}"/>
              </a:ext>
            </a:extLst>
          </p:cNvPr>
          <p:cNvGrpSpPr/>
          <p:nvPr/>
        </p:nvGrpSpPr>
        <p:grpSpPr>
          <a:xfrm>
            <a:off x="8669763" y="5276793"/>
            <a:ext cx="408960" cy="486720"/>
            <a:chOff x="8669763" y="5276793"/>
            <a:chExt cx="4089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14:cNvPr>
                <p14:cNvContentPartPr/>
                <p14:nvPr/>
              </p14:nvContentPartPr>
              <p14:xfrm>
                <a:off x="8669763" y="5276793"/>
                <a:ext cx="149400" cy="184320"/>
              </p14:xfrm>
            </p:contentPart>
          </mc:Choice>
          <mc:Fallback xmlns="">
            <p:pic>
              <p:nvPicPr>
                <p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63643" y="5270673"/>
                  <a:ext cx="161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14:cNvPr>
                <p14:cNvContentPartPr/>
                <p14:nvPr/>
              </p14:nvContentPartPr>
              <p14:xfrm>
                <a:off x="8802243" y="5568753"/>
                <a:ext cx="106200" cy="19476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96123" y="5562633"/>
                  <a:ext cx="11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14:cNvPr>
                <p14:cNvContentPartPr/>
                <p14:nvPr/>
              </p14:nvContentPartPr>
              <p14:xfrm>
                <a:off x="8989803" y="5570193"/>
                <a:ext cx="88920" cy="19116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83683" y="5564073"/>
                  <a:ext cx="1011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uppo 529">
            <a:extLst>
              <a:ext uri="{FF2B5EF4-FFF2-40B4-BE49-F238E27FC236}">
                <a16:creationId xmlns:a16="http://schemas.microsoft.com/office/drawing/2014/main" id="{B42C0D07-7C7D-8224-95D5-941B6034EADF}"/>
              </a:ext>
            </a:extLst>
          </p:cNvPr>
          <p:cNvGrpSpPr/>
          <p:nvPr/>
        </p:nvGrpSpPr>
        <p:grpSpPr>
          <a:xfrm>
            <a:off x="8045883" y="5258433"/>
            <a:ext cx="437760" cy="537840"/>
            <a:chOff x="8045883" y="5258433"/>
            <a:chExt cx="43776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14:cNvPr>
                <p14:cNvContentPartPr/>
                <p14:nvPr/>
              </p14:nvContentPartPr>
              <p14:xfrm>
                <a:off x="8259363" y="5258433"/>
                <a:ext cx="224280" cy="17352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53243" y="5252313"/>
                  <a:ext cx="23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14:cNvPr>
                <p14:cNvContentPartPr/>
                <p14:nvPr/>
              </p14:nvContentPartPr>
              <p14:xfrm>
                <a:off x="8045883" y="5543553"/>
                <a:ext cx="182880" cy="25272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39763" y="5537433"/>
                  <a:ext cx="1951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14:cNvPr>
              <p14:cNvContentPartPr/>
              <p14:nvPr/>
            </p14:nvContentPartPr>
            <p14:xfrm>
              <a:off x="9088803" y="5871873"/>
              <a:ext cx="144720" cy="1879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082683" y="5865753"/>
                <a:ext cx="1569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DBC7CB47-41C8-0D9A-0BCB-FEA849460910}"/>
              </a:ext>
            </a:extLst>
          </p:cNvPr>
          <p:cNvGrpSpPr/>
          <p:nvPr/>
        </p:nvGrpSpPr>
        <p:grpSpPr>
          <a:xfrm>
            <a:off x="9220923" y="6188313"/>
            <a:ext cx="206640" cy="190800"/>
            <a:chOff x="9220923" y="6188313"/>
            <a:chExt cx="20664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14:cNvPr>
                <p14:cNvContentPartPr/>
                <p14:nvPr/>
              </p14:nvContentPartPr>
              <p14:xfrm>
                <a:off x="9220923" y="6201993"/>
                <a:ext cx="206640" cy="1026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14803" y="6195873"/>
                  <a:ext cx="218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14:cNvPr>
                <p14:cNvContentPartPr/>
                <p14:nvPr/>
              </p14:nvContentPartPr>
              <p14:xfrm>
                <a:off x="9254043" y="6188313"/>
                <a:ext cx="140040" cy="19080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47923" y="6182193"/>
                  <a:ext cx="1522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uppo 539">
            <a:extLst>
              <a:ext uri="{FF2B5EF4-FFF2-40B4-BE49-F238E27FC236}">
                <a16:creationId xmlns:a16="http://schemas.microsoft.com/office/drawing/2014/main" id="{A661216E-07AD-1ED5-B640-4EB519EB6150}"/>
              </a:ext>
            </a:extLst>
          </p:cNvPr>
          <p:cNvGrpSpPr/>
          <p:nvPr/>
        </p:nvGrpSpPr>
        <p:grpSpPr>
          <a:xfrm>
            <a:off x="10388763" y="5309553"/>
            <a:ext cx="428400" cy="143280"/>
            <a:chOff x="10388763" y="5309553"/>
            <a:chExt cx="42840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14:cNvPr>
                <p14:cNvContentPartPr/>
                <p14:nvPr/>
              </p14:nvContentPartPr>
              <p14:xfrm>
                <a:off x="10388763" y="5408193"/>
                <a:ext cx="197640" cy="3420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82643" y="5402073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14:cNvPr>
                <p14:cNvContentPartPr/>
                <p14:nvPr/>
              </p14:nvContentPartPr>
              <p14:xfrm>
                <a:off x="10641843" y="5309553"/>
                <a:ext cx="175320" cy="14328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35723" y="5303433"/>
                  <a:ext cx="1875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uppo 538">
            <a:extLst>
              <a:ext uri="{FF2B5EF4-FFF2-40B4-BE49-F238E27FC236}">
                <a16:creationId xmlns:a16="http://schemas.microsoft.com/office/drawing/2014/main" id="{5C9AE319-8BA0-6A56-96EB-4A1E3AE6EB2A}"/>
              </a:ext>
            </a:extLst>
          </p:cNvPr>
          <p:cNvGrpSpPr/>
          <p:nvPr/>
        </p:nvGrpSpPr>
        <p:grpSpPr>
          <a:xfrm>
            <a:off x="12283083" y="4256553"/>
            <a:ext cx="256680" cy="195480"/>
            <a:chOff x="12283083" y="4256553"/>
            <a:chExt cx="2566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14:cNvPr>
                <p14:cNvContentPartPr/>
                <p14:nvPr/>
              </p14:nvContentPartPr>
              <p14:xfrm>
                <a:off x="12283083" y="4263393"/>
                <a:ext cx="23040" cy="17604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76963" y="4257273"/>
                  <a:ext cx="35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14:cNvPr>
                <p14:cNvContentPartPr/>
                <p14:nvPr/>
              </p14:nvContentPartPr>
              <p14:xfrm>
                <a:off x="12408363" y="4256553"/>
                <a:ext cx="131400" cy="19548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2243" y="4250433"/>
                  <a:ext cx="143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14:cNvPr>
              <p14:cNvContentPartPr/>
              <p14:nvPr/>
            </p14:nvContentPartPr>
            <p14:xfrm>
              <a:off x="12669363" y="4605033"/>
              <a:ext cx="132480" cy="164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663243" y="4598913"/>
                <a:ext cx="144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uppo 544">
            <a:extLst>
              <a:ext uri="{FF2B5EF4-FFF2-40B4-BE49-F238E27FC236}">
                <a16:creationId xmlns:a16="http://schemas.microsoft.com/office/drawing/2014/main" id="{EC555C54-2F2F-8C80-DF29-DDD8F02FBEFB}"/>
              </a:ext>
            </a:extLst>
          </p:cNvPr>
          <p:cNvGrpSpPr/>
          <p:nvPr/>
        </p:nvGrpSpPr>
        <p:grpSpPr>
          <a:xfrm>
            <a:off x="12987963" y="4860273"/>
            <a:ext cx="286560" cy="250920"/>
            <a:chOff x="12987963" y="4860273"/>
            <a:chExt cx="2865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14:cNvPr>
                <p14:cNvContentPartPr/>
                <p14:nvPr/>
              </p14:nvContentPartPr>
              <p14:xfrm>
                <a:off x="12987963" y="4880073"/>
                <a:ext cx="15480" cy="19332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981843" y="4873953"/>
                  <a:ext cx="2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14:cNvPr>
                <p14:cNvContentPartPr/>
                <p14:nvPr/>
              </p14:nvContentPartPr>
              <p14:xfrm>
                <a:off x="13110003" y="4860273"/>
                <a:ext cx="100800" cy="25092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103883" y="4854153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14:cNvPr>
                <p14:cNvContentPartPr/>
                <p14:nvPr/>
              </p14:nvContentPartPr>
              <p14:xfrm>
                <a:off x="13153923" y="4983393"/>
                <a:ext cx="120600" cy="4032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147803" y="4977273"/>
                  <a:ext cx="1328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B64850FE-9750-B2A0-D4A6-26B6A11F11AC}"/>
              </a:ext>
            </a:extLst>
          </p:cNvPr>
          <p:cNvGrpSpPr/>
          <p:nvPr/>
        </p:nvGrpSpPr>
        <p:grpSpPr>
          <a:xfrm>
            <a:off x="12856203" y="5562633"/>
            <a:ext cx="218880" cy="165240"/>
            <a:chOff x="12856203" y="5562633"/>
            <a:chExt cx="2188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14:cNvPr>
                <p14:cNvContentPartPr/>
                <p14:nvPr/>
              </p14:nvContentPartPr>
              <p14:xfrm>
                <a:off x="12856203" y="5563353"/>
                <a:ext cx="11520" cy="164520"/>
              </p14:xfrm>
            </p:contentPart>
          </mc:Choice>
          <mc:Fallback xmlns=""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850083" y="5557233"/>
                  <a:ext cx="23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14:cNvPr>
                <p14:cNvContentPartPr/>
                <p14:nvPr/>
              </p14:nvContentPartPr>
              <p14:xfrm>
                <a:off x="12960603" y="5562633"/>
                <a:ext cx="114480" cy="15732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954483" y="5556513"/>
                  <a:ext cx="126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uppo 553">
            <a:extLst>
              <a:ext uri="{FF2B5EF4-FFF2-40B4-BE49-F238E27FC236}">
                <a16:creationId xmlns:a16="http://schemas.microsoft.com/office/drawing/2014/main" id="{9156975C-08DC-F8F7-5DD1-B00A17B1B1AE}"/>
              </a:ext>
            </a:extLst>
          </p:cNvPr>
          <p:cNvGrpSpPr/>
          <p:nvPr/>
        </p:nvGrpSpPr>
        <p:grpSpPr>
          <a:xfrm>
            <a:off x="13586643" y="5561193"/>
            <a:ext cx="337680" cy="213120"/>
            <a:chOff x="13586643" y="5561193"/>
            <a:chExt cx="337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14:cNvPr>
                <p14:cNvContentPartPr/>
                <p14:nvPr/>
              </p14:nvContentPartPr>
              <p14:xfrm>
                <a:off x="13586643" y="5561193"/>
                <a:ext cx="119880" cy="2131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580523" y="5555073"/>
                  <a:ext cx="132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14:cNvPr>
                <p14:cNvContentPartPr/>
                <p14:nvPr/>
              </p14:nvContentPartPr>
              <p14:xfrm>
                <a:off x="13789683" y="5595753"/>
                <a:ext cx="134640" cy="15804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783563" y="5589633"/>
                  <a:ext cx="1468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14:cNvPr>
              <p14:cNvContentPartPr/>
              <p14:nvPr/>
            </p14:nvContentPartPr>
            <p14:xfrm>
              <a:off x="13402683" y="5244033"/>
              <a:ext cx="183240" cy="196920"/>
            </p14:xfrm>
          </p:contentPart>
        </mc:Choice>
        <mc:Fallback xmlns="">
          <p:pic>
            <p:nvPicPr>
              <p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396563" y="5237913"/>
                <a:ext cx="195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14:cNvPr>
              <p14:cNvContentPartPr/>
              <p14:nvPr/>
            </p14:nvContentPartPr>
            <p14:xfrm>
              <a:off x="12988683" y="5145033"/>
              <a:ext cx="208080" cy="24264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2982563" y="5138913"/>
                <a:ext cx="220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14:cNvPr>
              <p14:cNvContentPartPr/>
              <p14:nvPr/>
            </p14:nvContentPartPr>
            <p14:xfrm>
              <a:off x="13477563" y="5904993"/>
              <a:ext cx="106560" cy="153720"/>
            </p14:xfrm>
          </p:contentPart>
        </mc:Choice>
        <mc:Fallback xmlns=""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3471443" y="5898873"/>
                <a:ext cx="1188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14:cNvPr>
              <p14:cNvContentPartPr/>
              <p14:nvPr/>
            </p14:nvContentPartPr>
            <p14:xfrm>
              <a:off x="13836843" y="5926953"/>
              <a:ext cx="111600" cy="164160"/>
            </p14:xfrm>
          </p:contentPart>
        </mc:Choice>
        <mc:Fallback xmlns="">
          <p:pic>
            <p:nvPicPr>
              <p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830723" y="5920833"/>
                <a:ext cx="12384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F36467CB-4926-85F1-61DA-14662F1ACD62}"/>
              </a:ext>
            </a:extLst>
          </p:cNvPr>
          <p:cNvGrpSpPr/>
          <p:nvPr/>
        </p:nvGrpSpPr>
        <p:grpSpPr>
          <a:xfrm>
            <a:off x="13256163" y="6277233"/>
            <a:ext cx="271080" cy="235080"/>
            <a:chOff x="13256163" y="6277233"/>
            <a:chExt cx="2710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14:cNvPr>
                <p14:cNvContentPartPr/>
                <p14:nvPr/>
              </p14:nvContentPartPr>
              <p14:xfrm>
                <a:off x="13256163" y="6277233"/>
                <a:ext cx="124920" cy="213840"/>
              </p14:xfrm>
            </p:contentPart>
          </mc:Choice>
          <mc:Fallback xmlns=""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250043" y="6271113"/>
                  <a:ext cx="13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14:cNvPr>
                <p14:cNvContentPartPr/>
                <p14:nvPr/>
              </p14:nvContentPartPr>
              <p14:xfrm>
                <a:off x="13429323" y="6305673"/>
                <a:ext cx="97920" cy="20664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423203" y="6299553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1" name="Gruppo 560">
            <a:extLst>
              <a:ext uri="{FF2B5EF4-FFF2-40B4-BE49-F238E27FC236}">
                <a16:creationId xmlns:a16="http://schemas.microsoft.com/office/drawing/2014/main" id="{E061CEF4-8F87-D876-5627-9A0BC164B2A2}"/>
              </a:ext>
            </a:extLst>
          </p:cNvPr>
          <p:cNvGrpSpPr/>
          <p:nvPr/>
        </p:nvGrpSpPr>
        <p:grpSpPr>
          <a:xfrm>
            <a:off x="13925043" y="6234393"/>
            <a:ext cx="451080" cy="299880"/>
            <a:chOff x="13925043" y="6234393"/>
            <a:chExt cx="4510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14:cNvPr>
                <p14:cNvContentPartPr/>
                <p14:nvPr/>
              </p14:nvContentPartPr>
              <p14:xfrm>
                <a:off x="13925043" y="6234393"/>
                <a:ext cx="154800" cy="256680"/>
              </p14:xfrm>
            </p:contentPart>
          </mc:Choice>
          <mc:Fallback xmlns="">
            <p:pic>
              <p:nvPicPr>
                <p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918923" y="6228273"/>
                  <a:ext cx="16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14:cNvPr>
                <p14:cNvContentPartPr/>
                <p14:nvPr/>
              </p14:nvContentPartPr>
              <p14:xfrm>
                <a:off x="14134563" y="6289833"/>
                <a:ext cx="119160" cy="24444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28443" y="6283713"/>
                  <a:ext cx="131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14:cNvPr>
                <p14:cNvContentPartPr/>
                <p14:nvPr/>
              </p14:nvContentPartPr>
              <p14:xfrm>
                <a:off x="14233563" y="6432033"/>
                <a:ext cx="142560" cy="460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227443" y="6425913"/>
                  <a:ext cx="1548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14:cNvPr>
              <p14:cNvContentPartPr/>
              <p14:nvPr/>
            </p14:nvContentPartPr>
            <p14:xfrm>
              <a:off x="12108483" y="4642833"/>
              <a:ext cx="119520" cy="25920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102363" y="4636713"/>
                <a:ext cx="131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14:cNvPr>
              <p14:cNvContentPartPr/>
              <p14:nvPr/>
            </p14:nvContentPartPr>
            <p14:xfrm>
              <a:off x="11918403" y="4968273"/>
              <a:ext cx="147600" cy="21168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912283" y="4962153"/>
                <a:ext cx="159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14:cNvPr>
              <p14:cNvContentPartPr/>
              <p14:nvPr/>
            </p14:nvContentPartPr>
            <p14:xfrm>
              <a:off x="11664243" y="5276793"/>
              <a:ext cx="190440" cy="20556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658123" y="5270673"/>
                <a:ext cx="202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14:cNvPr>
              <p14:cNvContentPartPr/>
              <p14:nvPr/>
            </p14:nvContentPartPr>
            <p14:xfrm>
              <a:off x="11298483" y="5600073"/>
              <a:ext cx="246240" cy="2613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292363" y="5593953"/>
                <a:ext cx="25848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5ED3BD5D-087F-CF7E-AFBD-B426D2D055E6}"/>
              </a:ext>
            </a:extLst>
          </p:cNvPr>
          <p:cNvGrpSpPr/>
          <p:nvPr/>
        </p:nvGrpSpPr>
        <p:grpSpPr>
          <a:xfrm>
            <a:off x="12019203" y="5309913"/>
            <a:ext cx="380880" cy="572760"/>
            <a:chOff x="12019203" y="5309913"/>
            <a:chExt cx="38088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14:cNvPr>
                <p14:cNvContentPartPr/>
                <p14:nvPr/>
              </p14:nvContentPartPr>
              <p14:xfrm>
                <a:off x="12019203" y="5309913"/>
                <a:ext cx="87840" cy="219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13083" y="5303793"/>
                  <a:ext cx="100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14:cNvPr>
                <p14:cNvContentPartPr/>
                <p14:nvPr/>
              </p14:nvContentPartPr>
              <p14:xfrm>
                <a:off x="12063483" y="5583513"/>
                <a:ext cx="150480" cy="245880"/>
              </p14:xfrm>
            </p:contentPart>
          </mc:Choice>
          <mc:Fallback xmlns=""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057363" y="5577393"/>
                  <a:ext cx="162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14:cNvPr>
                <p14:cNvContentPartPr/>
                <p14:nvPr/>
              </p14:nvContentPartPr>
              <p14:xfrm>
                <a:off x="12244203" y="5602953"/>
                <a:ext cx="155880" cy="279720"/>
              </p14:xfrm>
            </p:contentPart>
          </mc:Choice>
          <mc:Fallback xmlns="">
            <p:pic>
              <p:nvPicPr>
                <p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8083" y="5596833"/>
                  <a:ext cx="1681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33320D82-0318-C220-3309-4D98F96BFFE1}"/>
              </a:ext>
            </a:extLst>
          </p:cNvPr>
          <p:cNvGrpSpPr/>
          <p:nvPr/>
        </p:nvGrpSpPr>
        <p:grpSpPr>
          <a:xfrm>
            <a:off x="13932963" y="5023353"/>
            <a:ext cx="401760" cy="121320"/>
            <a:chOff x="13932963" y="5023353"/>
            <a:chExt cx="40176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14:cNvPr>
                <p14:cNvContentPartPr/>
                <p14:nvPr/>
              </p14:nvContentPartPr>
              <p14:xfrm>
                <a:off x="13932963" y="5100393"/>
                <a:ext cx="211680" cy="1188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926843" y="5094273"/>
                  <a:ext cx="22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14:cNvPr>
                <p14:cNvContentPartPr/>
                <p14:nvPr/>
              </p14:nvContentPartPr>
              <p14:xfrm>
                <a:off x="14179563" y="5023353"/>
                <a:ext cx="155160" cy="12132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173443" y="5017233"/>
                  <a:ext cx="167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9B3887F2-6E13-3EDA-D517-00706441A00C}"/>
              </a:ext>
            </a:extLst>
          </p:cNvPr>
          <p:cNvGrpSpPr/>
          <p:nvPr/>
        </p:nvGrpSpPr>
        <p:grpSpPr>
          <a:xfrm>
            <a:off x="198243" y="7689513"/>
            <a:ext cx="393480" cy="201600"/>
            <a:chOff x="198243" y="7689513"/>
            <a:chExt cx="393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14:cNvPr>
                <p14:cNvContentPartPr/>
                <p14:nvPr/>
              </p14:nvContentPartPr>
              <p14:xfrm>
                <a:off x="198243" y="7755753"/>
                <a:ext cx="164160" cy="2700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2123" y="7749633"/>
                  <a:ext cx="176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14:cNvPr>
                <p14:cNvContentPartPr/>
                <p14:nvPr/>
              </p14:nvContentPartPr>
              <p14:xfrm>
                <a:off x="408483" y="7689513"/>
                <a:ext cx="183240" cy="20160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363" y="7683393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uppo 580">
            <a:extLst>
              <a:ext uri="{FF2B5EF4-FFF2-40B4-BE49-F238E27FC236}">
                <a16:creationId xmlns:a16="http://schemas.microsoft.com/office/drawing/2014/main" id="{8DB1679A-A5B4-2CBC-B0EB-2C5BFC747946}"/>
              </a:ext>
            </a:extLst>
          </p:cNvPr>
          <p:cNvGrpSpPr/>
          <p:nvPr/>
        </p:nvGrpSpPr>
        <p:grpSpPr>
          <a:xfrm>
            <a:off x="174483" y="7163913"/>
            <a:ext cx="840960" cy="407880"/>
            <a:chOff x="174483" y="7163913"/>
            <a:chExt cx="8409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14:cNvPr>
                <p14:cNvContentPartPr/>
                <p14:nvPr/>
              </p14:nvContentPartPr>
              <p14:xfrm>
                <a:off x="174483" y="7296033"/>
                <a:ext cx="146160" cy="22572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8363" y="7289913"/>
                  <a:ext cx="158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14:cNvPr>
                <p14:cNvContentPartPr/>
                <p14:nvPr/>
              </p14:nvContentPartPr>
              <p14:xfrm>
                <a:off x="319203" y="7163913"/>
                <a:ext cx="233640" cy="37116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3083" y="7157793"/>
                  <a:ext cx="245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14:cNvPr>
                <p14:cNvContentPartPr/>
                <p14:nvPr/>
              </p14:nvContentPartPr>
              <p14:xfrm>
                <a:off x="593883" y="7359393"/>
                <a:ext cx="90360" cy="2124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763" y="7353273"/>
                  <a:ext cx="102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14:cNvPr>
                <p14:cNvContentPartPr/>
                <p14:nvPr/>
              </p14:nvContentPartPr>
              <p14:xfrm>
                <a:off x="737883" y="7403673"/>
                <a:ext cx="107640" cy="15480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1763" y="7397553"/>
                  <a:ext cx="119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14:cNvPr>
                <p14:cNvContentPartPr/>
                <p14:nvPr/>
              </p14:nvContentPartPr>
              <p14:xfrm>
                <a:off x="882243" y="7364433"/>
                <a:ext cx="133200" cy="20628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6123" y="7358313"/>
                  <a:ext cx="1454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14:cNvPr>
              <p14:cNvContentPartPr/>
              <p14:nvPr/>
            </p14:nvContentPartPr>
            <p14:xfrm>
              <a:off x="2875203" y="7585833"/>
              <a:ext cx="272160" cy="193680"/>
            </p14:xfrm>
          </p:contentPart>
        </mc:Choice>
        <mc:Fallback xmlns="">
          <p:pic>
            <p:nvPicPr>
              <p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869083" y="7579713"/>
                <a:ext cx="2844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0" name="Gruppo 589">
            <a:extLst>
              <a:ext uri="{FF2B5EF4-FFF2-40B4-BE49-F238E27FC236}">
                <a16:creationId xmlns:a16="http://schemas.microsoft.com/office/drawing/2014/main" id="{8E3075DB-434A-19AB-4C37-01B3ABF01094}"/>
              </a:ext>
            </a:extLst>
          </p:cNvPr>
          <p:cNvGrpSpPr/>
          <p:nvPr/>
        </p:nvGrpSpPr>
        <p:grpSpPr>
          <a:xfrm>
            <a:off x="2216403" y="6920193"/>
            <a:ext cx="699120" cy="507600"/>
            <a:chOff x="2216403" y="6920193"/>
            <a:chExt cx="6991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14:cNvPr>
                <p14:cNvContentPartPr/>
                <p14:nvPr/>
              </p14:nvContentPartPr>
              <p14:xfrm>
                <a:off x="2489643" y="6937833"/>
                <a:ext cx="360" cy="15588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83523" y="6931713"/>
                  <a:ext cx="1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14:cNvPr>
                <p14:cNvContentPartPr/>
                <p14:nvPr/>
              </p14:nvContentPartPr>
              <p14:xfrm>
                <a:off x="2585763" y="6920193"/>
                <a:ext cx="136800" cy="1432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79643" y="6914073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14:cNvPr>
                <p14:cNvContentPartPr/>
                <p14:nvPr/>
              </p14:nvContentPartPr>
              <p14:xfrm>
                <a:off x="2775843" y="7248873"/>
                <a:ext cx="139680" cy="17892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9723" y="7242753"/>
                  <a:ext cx="15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14:cNvPr>
                <p14:cNvContentPartPr/>
                <p14:nvPr/>
              </p14:nvContentPartPr>
              <p14:xfrm>
                <a:off x="2244123" y="7150233"/>
                <a:ext cx="169200" cy="140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38003" y="7144113"/>
                  <a:ext cx="181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14:cNvPr>
                <p14:cNvContentPartPr/>
                <p14:nvPr/>
              </p14:nvContentPartPr>
              <p14:xfrm>
                <a:off x="2216403" y="7159953"/>
                <a:ext cx="189720" cy="193680"/>
              </p14:xfrm>
            </p:contentPart>
          </mc:Choice>
          <mc:Fallback xmlns="">
            <p:pic>
              <p:nvPicPr>
                <p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10283" y="715383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14:cNvPr>
              <p14:cNvContentPartPr/>
              <p14:nvPr/>
            </p14:nvContentPartPr>
            <p14:xfrm>
              <a:off x="1893123" y="7337073"/>
              <a:ext cx="110520" cy="211320"/>
            </p14:xfrm>
          </p:contentPart>
        </mc:Choice>
        <mc:Fallback xmlns="">
          <p:pic>
            <p:nvPicPr>
              <p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887003" y="7330953"/>
                <a:ext cx="122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14:cNvPr>
              <p14:cNvContentPartPr/>
              <p14:nvPr/>
            </p14:nvContentPartPr>
            <p14:xfrm>
              <a:off x="1660203" y="7645953"/>
              <a:ext cx="136080" cy="205920"/>
            </p14:xfrm>
          </p:contentPart>
        </mc:Choice>
        <mc:Fallback xmlns="">
          <p:pic>
            <p:nvPicPr>
              <p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654083" y="7639833"/>
                <a:ext cx="1483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14:cNvPr>
              <p14:cNvContentPartPr/>
              <p14:nvPr/>
            </p14:nvContentPartPr>
            <p14:xfrm>
              <a:off x="1520163" y="7965273"/>
              <a:ext cx="139320" cy="175680"/>
            </p14:xfrm>
          </p:contentPart>
        </mc:Choice>
        <mc:Fallback xmlns="">
          <p:pic>
            <p:nvPicPr>
              <p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514043" y="7959153"/>
                <a:ext cx="151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14:cNvPr>
              <p14:cNvContentPartPr/>
              <p14:nvPr/>
            </p14:nvContentPartPr>
            <p14:xfrm>
              <a:off x="1465083" y="7968513"/>
              <a:ext cx="212760" cy="16236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458963" y="7962393"/>
                <a:ext cx="2250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ACAC171C-88DC-5264-8084-11EB57C37833}"/>
              </a:ext>
            </a:extLst>
          </p:cNvPr>
          <p:cNvGrpSpPr/>
          <p:nvPr/>
        </p:nvGrpSpPr>
        <p:grpSpPr>
          <a:xfrm>
            <a:off x="1960803" y="7686273"/>
            <a:ext cx="221040" cy="443160"/>
            <a:chOff x="1960803" y="7686273"/>
            <a:chExt cx="2210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14:cNvPr>
                <p14:cNvContentPartPr/>
                <p14:nvPr/>
              </p14:nvContentPartPr>
              <p14:xfrm>
                <a:off x="1960803" y="7733433"/>
                <a:ext cx="97920" cy="16668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54683" y="7727313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14:cNvPr>
                <p14:cNvContentPartPr/>
                <p14:nvPr/>
              </p14:nvContentPartPr>
              <p14:xfrm>
                <a:off x="1960803" y="7968513"/>
                <a:ext cx="99360" cy="14580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54683" y="7962393"/>
                  <a:ext cx="111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14:cNvPr>
                <p14:cNvContentPartPr/>
                <p14:nvPr/>
              </p14:nvContentPartPr>
              <p14:xfrm>
                <a:off x="2126043" y="7967433"/>
                <a:ext cx="55800" cy="16200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19923" y="7961313"/>
                  <a:ext cx="6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14:cNvPr>
                <p14:cNvContentPartPr/>
                <p14:nvPr/>
              </p14:nvContentPartPr>
              <p14:xfrm>
                <a:off x="1971963" y="7686273"/>
                <a:ext cx="74160" cy="19116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65843" y="7680153"/>
                  <a:ext cx="86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0EDA4245-9AF9-BB7E-6BB8-17C69534F423}"/>
              </a:ext>
            </a:extLst>
          </p:cNvPr>
          <p:cNvGrpSpPr/>
          <p:nvPr/>
        </p:nvGrpSpPr>
        <p:grpSpPr>
          <a:xfrm>
            <a:off x="3635523" y="7502673"/>
            <a:ext cx="415800" cy="122760"/>
            <a:chOff x="3635523" y="7502673"/>
            <a:chExt cx="4158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14:cNvPr>
                <p14:cNvContentPartPr/>
                <p14:nvPr/>
              </p14:nvContentPartPr>
              <p14:xfrm>
                <a:off x="3635523" y="7568193"/>
                <a:ext cx="153360" cy="360"/>
              </p14:xfrm>
            </p:contentPart>
          </mc:Choice>
          <mc:Fallback xmlns=""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29403" y="7562073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14:cNvPr>
                <p14:cNvContentPartPr/>
                <p14:nvPr/>
              </p14:nvContentPartPr>
              <p14:xfrm>
                <a:off x="3877803" y="7502673"/>
                <a:ext cx="173520" cy="122760"/>
              </p14:xfrm>
            </p:contentPart>
          </mc:Choice>
          <mc:Fallback xmlns="">
            <p:pic>
              <p:nvPicPr>
                <p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71683" y="7496553"/>
                  <a:ext cx="1857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uppo 607">
            <a:extLst>
              <a:ext uri="{FF2B5EF4-FFF2-40B4-BE49-F238E27FC236}">
                <a16:creationId xmlns:a16="http://schemas.microsoft.com/office/drawing/2014/main" id="{E43E5B03-26D5-4931-EB35-8C924AC65ACA}"/>
              </a:ext>
            </a:extLst>
          </p:cNvPr>
          <p:cNvGrpSpPr/>
          <p:nvPr/>
        </p:nvGrpSpPr>
        <p:grpSpPr>
          <a:xfrm>
            <a:off x="5463603" y="6739473"/>
            <a:ext cx="255240" cy="189000"/>
            <a:chOff x="5463603" y="6739473"/>
            <a:chExt cx="2552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14:cNvPr>
                <p14:cNvContentPartPr/>
                <p14:nvPr/>
              </p14:nvContentPartPr>
              <p14:xfrm>
                <a:off x="5463603" y="6754233"/>
                <a:ext cx="22680" cy="1742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57483" y="6748113"/>
                  <a:ext cx="3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14:cNvPr>
                <p14:cNvContentPartPr/>
                <p14:nvPr/>
              </p14:nvContentPartPr>
              <p14:xfrm>
                <a:off x="5607243" y="6739473"/>
                <a:ext cx="111600" cy="18468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1123" y="673335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14:cNvPr>
              <p14:cNvContentPartPr/>
              <p14:nvPr/>
            </p14:nvContentPartPr>
            <p14:xfrm>
              <a:off x="5794803" y="7072833"/>
              <a:ext cx="113760" cy="16236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788683" y="7066713"/>
                <a:ext cx="126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14:cNvPr>
              <p14:cNvContentPartPr/>
              <p14:nvPr/>
            </p14:nvContentPartPr>
            <p14:xfrm>
              <a:off x="5916123" y="7357953"/>
              <a:ext cx="253800" cy="2653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910003" y="7351833"/>
                <a:ext cx="2660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2" name="Gruppo 611">
            <a:extLst>
              <a:ext uri="{FF2B5EF4-FFF2-40B4-BE49-F238E27FC236}">
                <a16:creationId xmlns:a16="http://schemas.microsoft.com/office/drawing/2014/main" id="{1519AC63-8DF7-97CB-BA73-FC3A19CF53EF}"/>
              </a:ext>
            </a:extLst>
          </p:cNvPr>
          <p:cNvGrpSpPr/>
          <p:nvPr/>
        </p:nvGrpSpPr>
        <p:grpSpPr>
          <a:xfrm>
            <a:off x="4879683" y="7006593"/>
            <a:ext cx="494640" cy="564480"/>
            <a:chOff x="4879683" y="7006593"/>
            <a:chExt cx="4946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14:cNvPr>
                <p14:cNvContentPartPr/>
                <p14:nvPr/>
              </p14:nvContentPartPr>
              <p14:xfrm>
                <a:off x="5202963" y="7006593"/>
                <a:ext cx="171360" cy="25812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96843" y="7000473"/>
                  <a:ext cx="183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14:cNvPr>
                <p14:cNvContentPartPr/>
                <p14:nvPr/>
              </p14:nvContentPartPr>
              <p14:xfrm>
                <a:off x="4879683" y="7300353"/>
                <a:ext cx="215640" cy="27072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3563" y="7294233"/>
                  <a:ext cx="2278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14:cNvPr>
              <p14:cNvContentPartPr/>
              <p14:nvPr/>
            </p14:nvContentPartPr>
            <p14:xfrm>
              <a:off x="5111523" y="7711473"/>
              <a:ext cx="133200" cy="21888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105403" y="7705353"/>
                <a:ext cx="14544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545DA688-9DAA-0A86-4CBB-CAD395BEAC0F}"/>
              </a:ext>
            </a:extLst>
          </p:cNvPr>
          <p:cNvGrpSpPr/>
          <p:nvPr/>
        </p:nvGrpSpPr>
        <p:grpSpPr>
          <a:xfrm>
            <a:off x="5310243" y="7877073"/>
            <a:ext cx="309960" cy="309960"/>
            <a:chOff x="5310243" y="7877073"/>
            <a:chExt cx="3099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14:cNvPr>
                <p14:cNvContentPartPr/>
                <p14:nvPr/>
              </p14:nvContentPartPr>
              <p14:xfrm>
                <a:off x="5398083" y="7920993"/>
                <a:ext cx="360" cy="1152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91963" y="791487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14:cNvPr>
                <p14:cNvContentPartPr/>
                <p14:nvPr/>
              </p14:nvContentPartPr>
              <p14:xfrm>
                <a:off x="5310243" y="7877073"/>
                <a:ext cx="111600" cy="243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04123" y="7870953"/>
                  <a:ext cx="12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14:cNvPr>
                <p14:cNvContentPartPr/>
                <p14:nvPr/>
              </p14:nvContentPartPr>
              <p14:xfrm>
                <a:off x="5475123" y="7921713"/>
                <a:ext cx="145080" cy="265320"/>
              </p14:xfrm>
            </p:contentPart>
          </mc:Choice>
          <mc:Fallback xmlns="">
            <p:pic>
              <p:nvPicPr>
                <p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69003" y="7915593"/>
                  <a:ext cx="15732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243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 xmlns=""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417600" cy="379800"/>
            <a:chOff x="4275963" y="293673"/>
            <a:chExt cx="4176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14:cNvPr>
                <p14:cNvContentPartPr/>
                <p14:nvPr/>
              </p14:nvContentPartPr>
              <p14:xfrm>
                <a:off x="4673043" y="528393"/>
                <a:ext cx="20520" cy="14508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66923" y="522273"/>
                  <a:ext cx="327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 xmlns=""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14:cNvPr>
              <p14:cNvContentPartPr/>
              <p14:nvPr/>
            </p14:nvContentPartPr>
            <p14:xfrm>
              <a:off x="5354163" y="517593"/>
              <a:ext cx="11520" cy="16020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48043" y="511473"/>
                <a:ext cx="2376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DCC0DB2-9557-BD11-8D6B-8769D88097B8}"/>
              </a:ext>
            </a:extLst>
          </p:cNvPr>
          <p:cNvGrpSpPr/>
          <p:nvPr/>
        </p:nvGrpSpPr>
        <p:grpSpPr>
          <a:xfrm>
            <a:off x="529803" y="1133913"/>
            <a:ext cx="466200" cy="375120"/>
            <a:chOff x="529803" y="1133913"/>
            <a:chExt cx="4662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14:cNvPr>
                <p14:cNvContentPartPr/>
                <p14:nvPr/>
              </p14:nvContentPartPr>
              <p14:xfrm>
                <a:off x="529803" y="1133913"/>
                <a:ext cx="156960" cy="3751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3683" y="1127793"/>
                  <a:ext cx="169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14:cNvPr>
                <p14:cNvContentPartPr/>
                <p14:nvPr/>
              </p14:nvContentPartPr>
              <p14:xfrm>
                <a:off x="616563" y="1298793"/>
                <a:ext cx="153720" cy="345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443" y="1292673"/>
                  <a:ext cx="165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14:cNvPr>
                <p14:cNvContentPartPr/>
                <p14:nvPr/>
              </p14:nvContentPartPr>
              <p14:xfrm>
                <a:off x="890523" y="1134633"/>
                <a:ext cx="105480" cy="3106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4403" y="1128513"/>
                  <a:ext cx="1177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E8C8745-872B-873A-4FCE-939FFFEBF884}"/>
              </a:ext>
            </a:extLst>
          </p:cNvPr>
          <p:cNvGrpSpPr/>
          <p:nvPr/>
        </p:nvGrpSpPr>
        <p:grpSpPr>
          <a:xfrm>
            <a:off x="1431963" y="1597233"/>
            <a:ext cx="461520" cy="132840"/>
            <a:chOff x="1431963" y="1597233"/>
            <a:chExt cx="46152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14:cNvPr>
                <p14:cNvContentPartPr/>
                <p14:nvPr/>
              </p14:nvContentPartPr>
              <p14:xfrm>
                <a:off x="1431963" y="1662393"/>
                <a:ext cx="231120" cy="34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25843" y="1656273"/>
                  <a:ext cx="24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14:cNvPr>
                <p14:cNvContentPartPr/>
                <p14:nvPr/>
              </p14:nvContentPartPr>
              <p14:xfrm>
                <a:off x="1773243" y="1597233"/>
                <a:ext cx="120240" cy="1328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67123" y="1591113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14:cNvPr>
              <p14:cNvContentPartPr/>
              <p14:nvPr/>
            </p14:nvContentPartPr>
            <p14:xfrm>
              <a:off x="3413043" y="980193"/>
              <a:ext cx="113040" cy="3384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06923" y="974073"/>
                <a:ext cx="12528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po 89">
            <a:extLst>
              <a:ext uri="{FF2B5EF4-FFF2-40B4-BE49-F238E27FC236}">
                <a16:creationId xmlns:a16="http://schemas.microsoft.com/office/drawing/2014/main" id="{225BBE84-8854-E115-DF42-BF4E35D03931}"/>
              </a:ext>
            </a:extLst>
          </p:cNvPr>
          <p:cNvGrpSpPr/>
          <p:nvPr/>
        </p:nvGrpSpPr>
        <p:grpSpPr>
          <a:xfrm>
            <a:off x="3073563" y="1035633"/>
            <a:ext cx="197640" cy="596160"/>
            <a:chOff x="3073563" y="1035633"/>
            <a:chExt cx="19764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14:cNvPr>
                <p14:cNvContentPartPr/>
                <p14:nvPr/>
              </p14:nvContentPartPr>
              <p14:xfrm>
                <a:off x="3073563" y="1035633"/>
                <a:ext cx="156960" cy="3528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67443" y="1029513"/>
                  <a:ext cx="169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14:cNvPr>
                <p14:cNvContentPartPr/>
                <p14:nvPr/>
              </p14:nvContentPartPr>
              <p14:xfrm>
                <a:off x="3128643" y="1178553"/>
                <a:ext cx="1425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2523" y="1172433"/>
                  <a:ext cx="154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14:cNvPr>
                <p14:cNvContentPartPr/>
                <p14:nvPr/>
              </p14:nvContentPartPr>
              <p14:xfrm>
                <a:off x="3129723" y="1498233"/>
                <a:ext cx="65520" cy="1335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23603" y="1492113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14:cNvPr>
              <p14:cNvContentPartPr/>
              <p14:nvPr/>
            </p14:nvContentPartPr>
            <p14:xfrm>
              <a:off x="2920203" y="1711353"/>
              <a:ext cx="155880" cy="27324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14083" y="1705233"/>
                <a:ext cx="1681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uppo 97">
            <a:extLst>
              <a:ext uri="{FF2B5EF4-FFF2-40B4-BE49-F238E27FC236}">
                <a16:creationId xmlns:a16="http://schemas.microsoft.com/office/drawing/2014/main" id="{1AFD6F7B-56D6-9757-A458-3C821178C318}"/>
              </a:ext>
            </a:extLst>
          </p:cNvPr>
          <p:cNvGrpSpPr/>
          <p:nvPr/>
        </p:nvGrpSpPr>
        <p:grpSpPr>
          <a:xfrm>
            <a:off x="4436163" y="1497153"/>
            <a:ext cx="457200" cy="178560"/>
            <a:chOff x="4436163" y="1497153"/>
            <a:chExt cx="4572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14:cNvPr>
                <p14:cNvContentPartPr/>
                <p14:nvPr/>
              </p14:nvContentPartPr>
              <p14:xfrm>
                <a:off x="4436163" y="1530633"/>
                <a:ext cx="178920" cy="241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30043" y="1524513"/>
                  <a:ext cx="191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14:cNvPr>
                <p14:cNvContentPartPr/>
                <p14:nvPr/>
              </p14:nvContentPartPr>
              <p14:xfrm>
                <a:off x="4715163" y="1497153"/>
                <a:ext cx="178200" cy="1785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9043" y="1491033"/>
                  <a:ext cx="1904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14:cNvPr>
              <p14:cNvContentPartPr/>
              <p14:nvPr/>
            </p14:nvContentPartPr>
            <p14:xfrm>
              <a:off x="3106683" y="2082153"/>
              <a:ext cx="216000" cy="23328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00563" y="2076033"/>
                <a:ext cx="2282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AC89B241-D342-E5FC-7C9F-729A56FF9059}"/>
              </a:ext>
            </a:extLst>
          </p:cNvPr>
          <p:cNvGrpSpPr/>
          <p:nvPr/>
        </p:nvGrpSpPr>
        <p:grpSpPr>
          <a:xfrm>
            <a:off x="3171843" y="2374113"/>
            <a:ext cx="443520" cy="324000"/>
            <a:chOff x="3171843" y="2374113"/>
            <a:chExt cx="4435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14:cNvPr>
                <p14:cNvContentPartPr/>
                <p14:nvPr/>
              </p14:nvContentPartPr>
              <p14:xfrm>
                <a:off x="3171843" y="2374113"/>
                <a:ext cx="205560" cy="32400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5723" y="2367993"/>
                  <a:ext cx="217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14:cNvPr>
                <p14:cNvContentPartPr/>
                <p14:nvPr/>
              </p14:nvContentPartPr>
              <p14:xfrm>
                <a:off x="3415923" y="2378433"/>
                <a:ext cx="199440" cy="299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9803" y="2372313"/>
                  <a:ext cx="2116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6EC962EA-7271-2EB2-2E41-94BBA31685F6}"/>
              </a:ext>
            </a:extLst>
          </p:cNvPr>
          <p:cNvGrpSpPr/>
          <p:nvPr/>
        </p:nvGrpSpPr>
        <p:grpSpPr>
          <a:xfrm>
            <a:off x="5936283" y="804153"/>
            <a:ext cx="561240" cy="704160"/>
            <a:chOff x="5936283" y="804153"/>
            <a:chExt cx="561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14:cNvPr>
                <p14:cNvContentPartPr/>
                <p14:nvPr/>
              </p14:nvContentPartPr>
              <p14:xfrm>
                <a:off x="5948883" y="825033"/>
                <a:ext cx="246240" cy="3276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2763" y="818913"/>
                  <a:ext cx="258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14:cNvPr>
                <p14:cNvContentPartPr/>
                <p14:nvPr/>
              </p14:nvContentPartPr>
              <p14:xfrm>
                <a:off x="6092163" y="924033"/>
                <a:ext cx="182160" cy="56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86043" y="917913"/>
                  <a:ext cx="19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14:cNvPr>
                <p14:cNvContentPartPr/>
                <p14:nvPr/>
              </p14:nvContentPartPr>
              <p14:xfrm>
                <a:off x="6335163" y="804153"/>
                <a:ext cx="162360" cy="2739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9043" y="798033"/>
                  <a:ext cx="174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14:cNvPr>
                <p14:cNvContentPartPr/>
                <p14:nvPr/>
              </p14:nvContentPartPr>
              <p14:xfrm>
                <a:off x="5936283" y="1244793"/>
                <a:ext cx="156240" cy="2635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0163" y="1238673"/>
                  <a:ext cx="1684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94E3692A-4C61-4F00-E9A6-BD98D304275D}"/>
              </a:ext>
            </a:extLst>
          </p:cNvPr>
          <p:cNvGrpSpPr/>
          <p:nvPr/>
        </p:nvGrpSpPr>
        <p:grpSpPr>
          <a:xfrm>
            <a:off x="5276763" y="1574553"/>
            <a:ext cx="743760" cy="1082520"/>
            <a:chOff x="5276763" y="1574553"/>
            <a:chExt cx="743760" cy="10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14:cNvPr>
                <p14:cNvContentPartPr/>
                <p14:nvPr/>
              </p14:nvContentPartPr>
              <p14:xfrm>
                <a:off x="5651523" y="1574553"/>
                <a:ext cx="155160" cy="2714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5403" y="1568433"/>
                  <a:ext cx="167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14:cNvPr>
                <p14:cNvContentPartPr/>
                <p14:nvPr/>
              </p14:nvContentPartPr>
              <p14:xfrm>
                <a:off x="5894163" y="1617033"/>
                <a:ext cx="126360" cy="2048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88043" y="1610913"/>
                  <a:ext cx="13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14:cNvPr>
                <p14:cNvContentPartPr/>
                <p14:nvPr/>
              </p14:nvContentPartPr>
              <p14:xfrm>
                <a:off x="5533803" y="1950033"/>
                <a:ext cx="165960" cy="26316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7683" y="1943913"/>
                  <a:ext cx="178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14:cNvPr>
                <p14:cNvContentPartPr/>
                <p14:nvPr/>
              </p14:nvContentPartPr>
              <p14:xfrm>
                <a:off x="5276763" y="2313273"/>
                <a:ext cx="230040" cy="34380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643" y="2307153"/>
                  <a:ext cx="2422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ADA88405-C8AC-9635-6A73-64FF462E3DBF}"/>
              </a:ext>
            </a:extLst>
          </p:cNvPr>
          <p:cNvGrpSpPr/>
          <p:nvPr/>
        </p:nvGrpSpPr>
        <p:grpSpPr>
          <a:xfrm>
            <a:off x="6654123" y="1608033"/>
            <a:ext cx="448200" cy="142200"/>
            <a:chOff x="6654123" y="1608033"/>
            <a:chExt cx="4482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14:cNvPr>
                <p14:cNvContentPartPr/>
                <p14:nvPr/>
              </p14:nvContentPartPr>
              <p14:xfrm>
                <a:off x="6654123" y="1662753"/>
                <a:ext cx="208440" cy="230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48003" y="1656633"/>
                  <a:ext cx="220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14:cNvPr>
                <p14:cNvContentPartPr/>
                <p14:nvPr/>
              </p14:nvContentPartPr>
              <p14:xfrm>
                <a:off x="6930243" y="1608033"/>
                <a:ext cx="172080" cy="14220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24123" y="1601913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2B017A59-FA63-5348-0C54-7D60594E3365}"/>
              </a:ext>
            </a:extLst>
          </p:cNvPr>
          <p:cNvGrpSpPr/>
          <p:nvPr/>
        </p:nvGrpSpPr>
        <p:grpSpPr>
          <a:xfrm>
            <a:off x="8097363" y="735033"/>
            <a:ext cx="355320" cy="234360"/>
            <a:chOff x="8097363" y="735033"/>
            <a:chExt cx="3553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14:cNvPr>
                <p14:cNvContentPartPr/>
                <p14:nvPr/>
              </p14:nvContentPartPr>
              <p14:xfrm>
                <a:off x="8097363" y="735033"/>
                <a:ext cx="134280" cy="2210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1243" y="728913"/>
                  <a:ext cx="146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14:cNvPr>
                <p14:cNvContentPartPr/>
                <p14:nvPr/>
              </p14:nvContentPartPr>
              <p14:xfrm>
                <a:off x="8312643" y="759513"/>
                <a:ext cx="140040" cy="2098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6523" y="753393"/>
                  <a:ext cx="15228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14:cNvPr>
              <p14:cNvContentPartPr/>
              <p14:nvPr/>
            </p14:nvContentPartPr>
            <p14:xfrm>
              <a:off x="8626203" y="1112673"/>
              <a:ext cx="91800" cy="17568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20083" y="1106553"/>
                <a:ext cx="1040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14:cNvPr>
              <p14:cNvContentPartPr/>
              <p14:nvPr/>
            </p14:nvContentPartPr>
            <p14:xfrm>
              <a:off x="7968123" y="1123473"/>
              <a:ext cx="85320" cy="24732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62003" y="1117353"/>
                <a:ext cx="97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14:cNvPr>
              <p14:cNvContentPartPr/>
              <p14:nvPr/>
            </p14:nvContentPartPr>
            <p14:xfrm>
              <a:off x="7720083" y="1530993"/>
              <a:ext cx="223200" cy="32256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13963" y="1524873"/>
                <a:ext cx="235440" cy="33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36CFF526-0476-051A-9723-9B08C88FF3F2}"/>
              </a:ext>
            </a:extLst>
          </p:cNvPr>
          <p:cNvGrpSpPr/>
          <p:nvPr/>
        </p:nvGrpSpPr>
        <p:grpSpPr>
          <a:xfrm>
            <a:off x="8683803" y="1474113"/>
            <a:ext cx="392760" cy="339480"/>
            <a:chOff x="8683803" y="1474113"/>
            <a:chExt cx="3927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14:cNvPr>
                <p14:cNvContentPartPr/>
                <p14:nvPr/>
              </p14:nvContentPartPr>
              <p14:xfrm>
                <a:off x="8683803" y="1474113"/>
                <a:ext cx="144360" cy="3394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77683" y="1467993"/>
                  <a:ext cx="156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14:cNvPr>
                <p14:cNvContentPartPr/>
                <p14:nvPr/>
              </p14:nvContentPartPr>
              <p14:xfrm>
                <a:off x="8781363" y="1618473"/>
                <a:ext cx="100080" cy="6732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75243" y="1612353"/>
                  <a:ext cx="112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14:cNvPr>
                <p14:cNvContentPartPr/>
                <p14:nvPr/>
              </p14:nvContentPartPr>
              <p14:xfrm>
                <a:off x="8939043" y="1530993"/>
                <a:ext cx="137520" cy="277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32923" y="1524873"/>
                  <a:ext cx="1497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0C6CAAD-CCA3-B6C1-F3A1-B77F7670A6AA}"/>
              </a:ext>
            </a:extLst>
          </p:cNvPr>
          <p:cNvGrpSpPr/>
          <p:nvPr/>
        </p:nvGrpSpPr>
        <p:grpSpPr>
          <a:xfrm>
            <a:off x="9463203" y="1431993"/>
            <a:ext cx="489960" cy="151200"/>
            <a:chOff x="9463203" y="1431993"/>
            <a:chExt cx="4899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14:cNvPr>
                <p14:cNvContentPartPr/>
                <p14:nvPr/>
              </p14:nvContentPartPr>
              <p14:xfrm>
                <a:off x="9463203" y="1530993"/>
                <a:ext cx="219600" cy="36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7083" y="1524873"/>
                  <a:ext cx="231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14:cNvPr>
                <p14:cNvContentPartPr/>
                <p14:nvPr/>
              </p14:nvContentPartPr>
              <p14:xfrm>
                <a:off x="9782883" y="1431993"/>
                <a:ext cx="170280" cy="15120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76763" y="1425873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8AD6C435-BDD3-1786-0509-870BAB6D0121}"/>
              </a:ext>
            </a:extLst>
          </p:cNvPr>
          <p:cNvGrpSpPr/>
          <p:nvPr/>
        </p:nvGrpSpPr>
        <p:grpSpPr>
          <a:xfrm>
            <a:off x="11248083" y="672393"/>
            <a:ext cx="340200" cy="336600"/>
            <a:chOff x="11248083" y="672393"/>
            <a:chExt cx="340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14:cNvPr>
                <p14:cNvContentPartPr/>
                <p14:nvPr/>
              </p14:nvContentPartPr>
              <p14:xfrm>
                <a:off x="11292003" y="683913"/>
                <a:ext cx="45360" cy="8712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85883" y="677793"/>
                  <a:ext cx="57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14:cNvPr>
                <p14:cNvContentPartPr/>
                <p14:nvPr/>
              </p14:nvContentPartPr>
              <p14:xfrm>
                <a:off x="11248083" y="672393"/>
                <a:ext cx="141480" cy="3103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41963" y="666273"/>
                  <a:ext cx="153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14:cNvPr>
                <p14:cNvContentPartPr/>
                <p14:nvPr/>
              </p14:nvContentPartPr>
              <p14:xfrm>
                <a:off x="11446803" y="757353"/>
                <a:ext cx="141480" cy="251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0683" y="751233"/>
                  <a:ext cx="15372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14:cNvPr>
              <p14:cNvContentPartPr/>
              <p14:nvPr/>
            </p14:nvContentPartPr>
            <p14:xfrm>
              <a:off x="11258163" y="1178553"/>
              <a:ext cx="45360" cy="163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252043" y="1172433"/>
                <a:ext cx="57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14:cNvPr>
              <p14:cNvContentPartPr/>
              <p14:nvPr/>
            </p14:nvContentPartPr>
            <p14:xfrm>
              <a:off x="11600523" y="1189713"/>
              <a:ext cx="140040" cy="18648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594403" y="1183593"/>
                <a:ext cx="152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14:cNvPr>
              <p14:cNvContentPartPr/>
              <p14:nvPr/>
            </p14:nvContentPartPr>
            <p14:xfrm>
              <a:off x="10951083" y="1511193"/>
              <a:ext cx="179280" cy="2091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944963" y="1505073"/>
                <a:ext cx="1915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po 172">
            <a:extLst>
              <a:ext uri="{FF2B5EF4-FFF2-40B4-BE49-F238E27FC236}">
                <a16:creationId xmlns:a16="http://schemas.microsoft.com/office/drawing/2014/main" id="{A8F9D422-B676-172C-637C-6B4A0BB23773}"/>
              </a:ext>
            </a:extLst>
          </p:cNvPr>
          <p:cNvGrpSpPr/>
          <p:nvPr/>
        </p:nvGrpSpPr>
        <p:grpSpPr>
          <a:xfrm>
            <a:off x="11673603" y="1427313"/>
            <a:ext cx="376920" cy="286560"/>
            <a:chOff x="11673603" y="1427313"/>
            <a:chExt cx="3769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14:cNvPr>
                <p14:cNvContentPartPr/>
                <p14:nvPr/>
              </p14:nvContentPartPr>
              <p14:xfrm>
                <a:off x="11673603" y="1427313"/>
                <a:ext cx="138960" cy="28656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67483" y="1421193"/>
                  <a:ext cx="15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14:cNvPr>
                <p14:cNvContentPartPr/>
                <p14:nvPr/>
              </p14:nvContentPartPr>
              <p14:xfrm>
                <a:off x="11699523" y="1573473"/>
                <a:ext cx="164520" cy="34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93403" y="1567353"/>
                  <a:ext cx="176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14:cNvPr>
                <p14:cNvContentPartPr/>
                <p14:nvPr/>
              </p14:nvContentPartPr>
              <p14:xfrm>
                <a:off x="11929923" y="1460793"/>
                <a:ext cx="120600" cy="2368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23803" y="1454673"/>
                  <a:ext cx="13284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14:cNvPr>
              <p14:cNvContentPartPr/>
              <p14:nvPr/>
            </p14:nvContentPartPr>
            <p14:xfrm>
              <a:off x="12030003" y="1828353"/>
              <a:ext cx="161640" cy="2138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23883" y="1822233"/>
                <a:ext cx="17388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9CC6535-F975-50C9-5218-743CA1CE0249}"/>
              </a:ext>
            </a:extLst>
          </p:cNvPr>
          <p:cNvGrpSpPr/>
          <p:nvPr/>
        </p:nvGrpSpPr>
        <p:grpSpPr>
          <a:xfrm>
            <a:off x="12194883" y="2153793"/>
            <a:ext cx="410040" cy="327960"/>
            <a:chOff x="12194883" y="2153793"/>
            <a:chExt cx="4100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14:cNvPr>
                <p14:cNvContentPartPr/>
                <p14:nvPr/>
              </p14:nvContentPartPr>
              <p14:xfrm>
                <a:off x="12194883" y="2168913"/>
                <a:ext cx="155880" cy="312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188763" y="2162793"/>
                  <a:ext cx="168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14:cNvPr>
                <p14:cNvContentPartPr/>
                <p14:nvPr/>
              </p14:nvContentPartPr>
              <p14:xfrm>
                <a:off x="12371643" y="2153793"/>
                <a:ext cx="233280" cy="3038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65523" y="2147673"/>
                  <a:ext cx="2455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F7EE7AB1-2326-86E6-CE3F-EBB2B6F9BDC0}"/>
              </a:ext>
            </a:extLst>
          </p:cNvPr>
          <p:cNvGrpSpPr/>
          <p:nvPr/>
        </p:nvGrpSpPr>
        <p:grpSpPr>
          <a:xfrm>
            <a:off x="12955923" y="1498233"/>
            <a:ext cx="515160" cy="110880"/>
            <a:chOff x="12955923" y="1498233"/>
            <a:chExt cx="51516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14:cNvPr>
                <p14:cNvContentPartPr/>
                <p14:nvPr/>
              </p14:nvContentPartPr>
              <p14:xfrm>
                <a:off x="12955923" y="1557273"/>
                <a:ext cx="234720" cy="40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949803" y="1551153"/>
                  <a:ext cx="246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14:cNvPr>
                <p14:cNvContentPartPr/>
                <p14:nvPr/>
              </p14:nvContentPartPr>
              <p14:xfrm>
                <a:off x="13264803" y="1498233"/>
                <a:ext cx="206280" cy="11088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58683" y="1492113"/>
                  <a:ext cx="2185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C57B53F3-6E17-83D0-7005-1DD82E9BBA07}"/>
              </a:ext>
            </a:extLst>
          </p:cNvPr>
          <p:cNvGrpSpPr/>
          <p:nvPr/>
        </p:nvGrpSpPr>
        <p:grpSpPr>
          <a:xfrm>
            <a:off x="132003" y="3976833"/>
            <a:ext cx="494280" cy="200880"/>
            <a:chOff x="132003" y="3976833"/>
            <a:chExt cx="4942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14:cNvPr>
                <p14:cNvContentPartPr/>
                <p14:nvPr/>
              </p14:nvContentPartPr>
              <p14:xfrm>
                <a:off x="132003" y="4043073"/>
                <a:ext cx="237600" cy="2736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883" y="4036953"/>
                  <a:ext cx="249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14:cNvPr>
                <p14:cNvContentPartPr/>
                <p14:nvPr/>
              </p14:nvContentPartPr>
              <p14:xfrm>
                <a:off x="399123" y="3976833"/>
                <a:ext cx="227160" cy="2008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003" y="3970713"/>
                  <a:ext cx="239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0753BABB-44B8-F9F0-5913-8F11B968CC33}"/>
              </a:ext>
            </a:extLst>
          </p:cNvPr>
          <p:cNvGrpSpPr/>
          <p:nvPr/>
        </p:nvGrpSpPr>
        <p:grpSpPr>
          <a:xfrm>
            <a:off x="834723" y="3433953"/>
            <a:ext cx="1343880" cy="1310040"/>
            <a:chOff x="834723" y="3433953"/>
            <a:chExt cx="1343880" cy="13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14:cNvPr>
                <p14:cNvContentPartPr/>
                <p14:nvPr/>
              </p14:nvContentPartPr>
              <p14:xfrm>
                <a:off x="1310643" y="3433953"/>
                <a:ext cx="65880" cy="33300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4523" y="3427833"/>
                  <a:ext cx="7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14:cNvPr>
                <p14:cNvContentPartPr/>
                <p14:nvPr/>
              </p14:nvContentPartPr>
              <p14:xfrm>
                <a:off x="1420803" y="3456993"/>
                <a:ext cx="141120" cy="271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14683" y="3450873"/>
                  <a:ext cx="153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14:cNvPr>
                <p14:cNvContentPartPr/>
                <p14:nvPr/>
              </p14:nvContentPartPr>
              <p14:xfrm>
                <a:off x="1091403" y="3833913"/>
                <a:ext cx="186840" cy="23256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5283" y="3827793"/>
                  <a:ext cx="199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14:cNvPr>
                <p14:cNvContentPartPr/>
                <p14:nvPr/>
              </p14:nvContentPartPr>
              <p14:xfrm>
                <a:off x="1606923" y="3872433"/>
                <a:ext cx="144720" cy="1915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00803" y="3866313"/>
                  <a:ext cx="156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14:cNvPr>
                <p14:cNvContentPartPr/>
                <p14:nvPr/>
              </p14:nvContentPartPr>
              <p14:xfrm>
                <a:off x="834723" y="4155753"/>
                <a:ext cx="213120" cy="2984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8603" y="4149633"/>
                  <a:ext cx="225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14:cNvPr>
                <p14:cNvContentPartPr/>
                <p14:nvPr/>
              </p14:nvContentPartPr>
              <p14:xfrm>
                <a:off x="1530963" y="4151793"/>
                <a:ext cx="178200" cy="313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24843" y="4145673"/>
                  <a:ext cx="190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14:cNvPr>
                <p14:cNvContentPartPr/>
                <p14:nvPr/>
              </p14:nvContentPartPr>
              <p14:xfrm>
                <a:off x="1592883" y="4250433"/>
                <a:ext cx="149400" cy="5724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86763" y="4244313"/>
                  <a:ext cx="161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14:cNvPr>
                <p14:cNvContentPartPr/>
                <p14:nvPr/>
              </p14:nvContentPartPr>
              <p14:xfrm>
                <a:off x="1837683" y="4175913"/>
                <a:ext cx="92160" cy="242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31563" y="4169793"/>
                  <a:ext cx="104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14:cNvPr>
                <p14:cNvContentPartPr/>
                <p14:nvPr/>
              </p14:nvContentPartPr>
              <p14:xfrm>
                <a:off x="2049003" y="4560753"/>
                <a:ext cx="129600" cy="18324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42883" y="4554633"/>
                  <a:ext cx="141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uppo 618">
            <a:extLst>
              <a:ext uri="{FF2B5EF4-FFF2-40B4-BE49-F238E27FC236}">
                <a16:creationId xmlns:a16="http://schemas.microsoft.com/office/drawing/2014/main" id="{2409C387-AD67-0120-9664-D768BADBC69F}"/>
              </a:ext>
            </a:extLst>
          </p:cNvPr>
          <p:cNvGrpSpPr/>
          <p:nvPr/>
        </p:nvGrpSpPr>
        <p:grpSpPr>
          <a:xfrm>
            <a:off x="2157003" y="4828233"/>
            <a:ext cx="411480" cy="330120"/>
            <a:chOff x="2157003" y="4828233"/>
            <a:chExt cx="4114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14:cNvPr>
                <p14:cNvContentPartPr/>
                <p14:nvPr/>
              </p14:nvContentPartPr>
              <p14:xfrm>
                <a:off x="2157003" y="4846593"/>
                <a:ext cx="134640" cy="267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0883" y="4840473"/>
                  <a:ext cx="146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14:cNvPr>
                <p14:cNvContentPartPr/>
                <p14:nvPr/>
              </p14:nvContentPartPr>
              <p14:xfrm>
                <a:off x="2336643" y="4828233"/>
                <a:ext cx="231840" cy="33012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30523" y="4822113"/>
                  <a:ext cx="2440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uppo 621">
            <a:extLst>
              <a:ext uri="{FF2B5EF4-FFF2-40B4-BE49-F238E27FC236}">
                <a16:creationId xmlns:a16="http://schemas.microsoft.com/office/drawing/2014/main" id="{38B83C8A-20B9-4093-42E2-07175539CEF3}"/>
              </a:ext>
            </a:extLst>
          </p:cNvPr>
          <p:cNvGrpSpPr/>
          <p:nvPr/>
        </p:nvGrpSpPr>
        <p:grpSpPr>
          <a:xfrm>
            <a:off x="2489643" y="4130913"/>
            <a:ext cx="517680" cy="199800"/>
            <a:chOff x="2489643" y="4130913"/>
            <a:chExt cx="5176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14:cNvPr>
                <p14:cNvContentPartPr/>
                <p14:nvPr/>
              </p14:nvContentPartPr>
              <p14:xfrm>
                <a:off x="2489643" y="4218753"/>
                <a:ext cx="230400" cy="1224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83523" y="4212633"/>
                  <a:ext cx="24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14:cNvPr>
                <p14:cNvContentPartPr/>
                <p14:nvPr/>
              </p14:nvContentPartPr>
              <p14:xfrm>
                <a:off x="2775843" y="4130913"/>
                <a:ext cx="231480" cy="1998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9723" y="4124793"/>
                  <a:ext cx="243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C16FC9BE-92A9-CBFD-4FFD-E588C9A60C2F}"/>
              </a:ext>
            </a:extLst>
          </p:cNvPr>
          <p:cNvGrpSpPr/>
          <p:nvPr/>
        </p:nvGrpSpPr>
        <p:grpSpPr>
          <a:xfrm>
            <a:off x="4053843" y="3338553"/>
            <a:ext cx="288720" cy="299520"/>
            <a:chOff x="4053843" y="3338553"/>
            <a:chExt cx="2887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14:cNvPr>
                <p14:cNvContentPartPr/>
                <p14:nvPr/>
              </p14:nvContentPartPr>
              <p14:xfrm>
                <a:off x="4053843" y="3382113"/>
                <a:ext cx="76320" cy="2559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47723" y="3375993"/>
                  <a:ext cx="88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14:cNvPr>
                <p14:cNvContentPartPr/>
                <p14:nvPr/>
              </p14:nvContentPartPr>
              <p14:xfrm>
                <a:off x="4205403" y="3338553"/>
                <a:ext cx="137160" cy="285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9283" y="3332433"/>
                  <a:ext cx="1494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4" name="Gruppo 633">
            <a:extLst>
              <a:ext uri="{FF2B5EF4-FFF2-40B4-BE49-F238E27FC236}">
                <a16:creationId xmlns:a16="http://schemas.microsoft.com/office/drawing/2014/main" id="{AD67D2EC-E1C9-B986-9E9A-C5856039FF80}"/>
              </a:ext>
            </a:extLst>
          </p:cNvPr>
          <p:cNvGrpSpPr/>
          <p:nvPr/>
        </p:nvGrpSpPr>
        <p:grpSpPr>
          <a:xfrm>
            <a:off x="3801123" y="3796833"/>
            <a:ext cx="275400" cy="555480"/>
            <a:chOff x="3801123" y="3796833"/>
            <a:chExt cx="27540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14:cNvPr>
                <p14:cNvContentPartPr/>
                <p14:nvPr/>
              </p14:nvContentPartPr>
              <p14:xfrm>
                <a:off x="3958443" y="3796833"/>
                <a:ext cx="118080" cy="19080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2323" y="3790713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14:cNvPr>
                <p14:cNvContentPartPr/>
                <p14:nvPr/>
              </p14:nvContentPartPr>
              <p14:xfrm>
                <a:off x="3801123" y="4077273"/>
                <a:ext cx="144000" cy="27504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5003" y="4071153"/>
                  <a:ext cx="1562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3" name="Gruppo 632">
            <a:extLst>
              <a:ext uri="{FF2B5EF4-FFF2-40B4-BE49-F238E27FC236}">
                <a16:creationId xmlns:a16="http://schemas.microsoft.com/office/drawing/2014/main" id="{9F26EA5F-9B76-D1F7-FF7D-B88310003604}"/>
              </a:ext>
            </a:extLst>
          </p:cNvPr>
          <p:cNvGrpSpPr/>
          <p:nvPr/>
        </p:nvGrpSpPr>
        <p:grpSpPr>
          <a:xfrm>
            <a:off x="4384323" y="3789633"/>
            <a:ext cx="697680" cy="781560"/>
            <a:chOff x="4384323" y="3789633"/>
            <a:chExt cx="697680" cy="7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14:cNvPr>
                <p14:cNvContentPartPr/>
                <p14:nvPr/>
              </p14:nvContentPartPr>
              <p14:xfrm>
                <a:off x="4384323" y="3789633"/>
                <a:ext cx="134280" cy="14184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78203" y="3783513"/>
                  <a:ext cx="14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14:cNvPr>
                <p14:cNvContentPartPr/>
                <p14:nvPr/>
              </p14:nvContentPartPr>
              <p14:xfrm>
                <a:off x="4461363" y="3992313"/>
                <a:ext cx="145080" cy="29304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55243" y="3986193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14:cNvPr>
                <p14:cNvContentPartPr/>
                <p14:nvPr/>
              </p14:nvContentPartPr>
              <p14:xfrm>
                <a:off x="4505643" y="4119033"/>
                <a:ext cx="97560" cy="45720"/>
              </p14:xfrm>
            </p:contentPart>
          </mc:Choice>
          <mc:Fallback xmlns="">
            <p:pic>
              <p:nvPicPr>
                <p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99523" y="4112913"/>
                  <a:ext cx="109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14:cNvPr>
                <p14:cNvContentPartPr/>
                <p14:nvPr/>
              </p14:nvContentPartPr>
              <p14:xfrm>
                <a:off x="4706163" y="4041633"/>
                <a:ext cx="106200" cy="209160"/>
              </p14:xfrm>
            </p:contentPart>
          </mc:Choice>
          <mc:Fallback xmlns="">
            <p:pic>
              <p:nvPicPr>
                <p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00043" y="4035513"/>
                  <a:ext cx="118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14:cNvPr>
                <p14:cNvContentPartPr/>
                <p14:nvPr/>
              </p14:nvContentPartPr>
              <p14:xfrm>
                <a:off x="4935483" y="4395513"/>
                <a:ext cx="146520" cy="17568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29363" y="4389393"/>
                  <a:ext cx="1587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14:cNvPr>
              <p14:cNvContentPartPr/>
              <p14:nvPr/>
            </p14:nvContentPartPr>
            <p14:xfrm>
              <a:off x="3932883" y="4494513"/>
              <a:ext cx="118440" cy="11304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26763" y="4488393"/>
                <a:ext cx="130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14:cNvPr>
              <p14:cNvContentPartPr/>
              <p14:nvPr/>
            </p14:nvContentPartPr>
            <p14:xfrm>
              <a:off x="4074003" y="4772073"/>
              <a:ext cx="135000" cy="23040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67883" y="4765953"/>
                <a:ext cx="1472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9" name="Gruppo 638">
            <a:extLst>
              <a:ext uri="{FF2B5EF4-FFF2-40B4-BE49-F238E27FC236}">
                <a16:creationId xmlns:a16="http://schemas.microsoft.com/office/drawing/2014/main" id="{68C26ED1-08D1-C65E-0006-9702264BDA85}"/>
              </a:ext>
            </a:extLst>
          </p:cNvPr>
          <p:cNvGrpSpPr/>
          <p:nvPr/>
        </p:nvGrpSpPr>
        <p:grpSpPr>
          <a:xfrm>
            <a:off x="5206923" y="4612953"/>
            <a:ext cx="424440" cy="332280"/>
            <a:chOff x="5206923" y="4612953"/>
            <a:chExt cx="4244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14:cNvPr>
                <p14:cNvContentPartPr/>
                <p14:nvPr/>
              </p14:nvContentPartPr>
              <p14:xfrm>
                <a:off x="5206923" y="4612953"/>
                <a:ext cx="158400" cy="30096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00803" y="4606833"/>
                  <a:ext cx="170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14:cNvPr>
                <p14:cNvContentPartPr/>
                <p14:nvPr/>
              </p14:nvContentPartPr>
              <p14:xfrm>
                <a:off x="5442723" y="4633113"/>
                <a:ext cx="188640" cy="31212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36603" y="4626993"/>
                  <a:ext cx="2008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E2413283-EA3B-4FFC-7716-20152907DD59}"/>
              </a:ext>
            </a:extLst>
          </p:cNvPr>
          <p:cNvGrpSpPr/>
          <p:nvPr/>
        </p:nvGrpSpPr>
        <p:grpSpPr>
          <a:xfrm>
            <a:off x="5832963" y="4043073"/>
            <a:ext cx="540000" cy="190440"/>
            <a:chOff x="5832963" y="4043073"/>
            <a:chExt cx="5400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14:cNvPr>
                <p14:cNvContentPartPr/>
                <p14:nvPr/>
              </p14:nvContentPartPr>
              <p14:xfrm>
                <a:off x="5832963" y="4120833"/>
                <a:ext cx="214560" cy="442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26843" y="4114713"/>
                  <a:ext cx="22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14:cNvPr>
                <p14:cNvContentPartPr/>
                <p14:nvPr/>
              </p14:nvContentPartPr>
              <p14:xfrm>
                <a:off x="6169203" y="4043073"/>
                <a:ext cx="203760" cy="1904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63083" y="4036953"/>
                  <a:ext cx="2160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po 200">
            <a:extLst>
              <a:ext uri="{FF2B5EF4-FFF2-40B4-BE49-F238E27FC236}">
                <a16:creationId xmlns:a16="http://schemas.microsoft.com/office/drawing/2014/main" id="{0C0E54B4-C157-2641-F433-F4B05A3635BB}"/>
              </a:ext>
            </a:extLst>
          </p:cNvPr>
          <p:cNvGrpSpPr/>
          <p:nvPr/>
        </p:nvGrpSpPr>
        <p:grpSpPr>
          <a:xfrm>
            <a:off x="7192323" y="3204633"/>
            <a:ext cx="583200" cy="938880"/>
            <a:chOff x="7192323" y="3204633"/>
            <a:chExt cx="583200" cy="9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14:cNvPr>
                <p14:cNvContentPartPr/>
                <p14:nvPr/>
              </p14:nvContentPartPr>
              <p14:xfrm>
                <a:off x="7477803" y="3227673"/>
                <a:ext cx="58320" cy="2419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1683" y="3221553"/>
                  <a:ext cx="70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14:cNvPr>
                <p14:cNvContentPartPr/>
                <p14:nvPr/>
              </p14:nvContentPartPr>
              <p14:xfrm>
                <a:off x="7645563" y="3204633"/>
                <a:ext cx="129960" cy="2329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39443" y="3198513"/>
                  <a:ext cx="142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14:cNvPr>
                <p14:cNvContentPartPr/>
                <p14:nvPr/>
              </p14:nvContentPartPr>
              <p14:xfrm>
                <a:off x="7281243" y="3545913"/>
                <a:ext cx="104400" cy="28728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75123" y="3539793"/>
                  <a:ext cx="116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14:cNvPr>
                <p14:cNvContentPartPr/>
                <p14:nvPr/>
              </p14:nvContentPartPr>
              <p14:xfrm>
                <a:off x="7192323" y="3854073"/>
                <a:ext cx="167400" cy="2894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6203" y="3847953"/>
                  <a:ext cx="1796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FB352A1E-0B8A-6BD3-2C79-8EA61C836F69}"/>
              </a:ext>
            </a:extLst>
          </p:cNvPr>
          <p:cNvGrpSpPr/>
          <p:nvPr/>
        </p:nvGrpSpPr>
        <p:grpSpPr>
          <a:xfrm>
            <a:off x="7821603" y="3591273"/>
            <a:ext cx="564120" cy="517320"/>
            <a:chOff x="7821603" y="3591273"/>
            <a:chExt cx="5641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14:cNvPr>
                <p14:cNvContentPartPr/>
                <p14:nvPr/>
              </p14:nvContentPartPr>
              <p14:xfrm>
                <a:off x="7821603" y="3591273"/>
                <a:ext cx="160200" cy="1965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15483" y="3585153"/>
                  <a:ext cx="172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14:cNvPr>
                <p14:cNvContentPartPr/>
                <p14:nvPr/>
              </p14:nvContentPartPr>
              <p14:xfrm>
                <a:off x="7996563" y="3825993"/>
                <a:ext cx="152280" cy="2826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90443" y="3819873"/>
                  <a:ext cx="164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14:cNvPr>
                <p14:cNvContentPartPr/>
                <p14:nvPr/>
              </p14:nvContentPartPr>
              <p14:xfrm>
                <a:off x="8053443" y="3931473"/>
                <a:ext cx="97560" cy="460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47323" y="3925353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14:cNvPr>
                <p14:cNvContentPartPr/>
                <p14:nvPr/>
              </p14:nvContentPartPr>
              <p14:xfrm>
                <a:off x="8254323" y="3789633"/>
                <a:ext cx="131400" cy="28512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48203" y="3783513"/>
                  <a:ext cx="143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14:cNvPr>
              <p14:cNvContentPartPr/>
              <p14:nvPr/>
            </p14:nvContentPartPr>
            <p14:xfrm>
              <a:off x="8383563" y="4219473"/>
              <a:ext cx="154080" cy="22032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77443" y="4213353"/>
                <a:ext cx="1663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53DFA659-0AF8-EAFE-EC42-0CD022F6C857}"/>
              </a:ext>
            </a:extLst>
          </p:cNvPr>
          <p:cNvGrpSpPr/>
          <p:nvPr/>
        </p:nvGrpSpPr>
        <p:grpSpPr>
          <a:xfrm>
            <a:off x="8603163" y="4497393"/>
            <a:ext cx="354960" cy="296640"/>
            <a:chOff x="8603163" y="4497393"/>
            <a:chExt cx="3549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14:cNvPr>
                <p14:cNvContentPartPr/>
                <p14:nvPr/>
              </p14:nvContentPartPr>
              <p14:xfrm>
                <a:off x="8603163" y="4507113"/>
                <a:ext cx="132120" cy="2869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7043" y="4500993"/>
                  <a:ext cx="14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14:cNvPr>
                <p14:cNvContentPartPr/>
                <p14:nvPr/>
              </p14:nvContentPartPr>
              <p14:xfrm>
                <a:off x="8816283" y="4497393"/>
                <a:ext cx="141840" cy="2829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10163" y="4491273"/>
                  <a:ext cx="1540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628D4738-ECD0-4CD8-DC7F-3430A8232952}"/>
              </a:ext>
            </a:extLst>
          </p:cNvPr>
          <p:cNvGrpSpPr/>
          <p:nvPr/>
        </p:nvGrpSpPr>
        <p:grpSpPr>
          <a:xfrm>
            <a:off x="8353683" y="5023353"/>
            <a:ext cx="395280" cy="629280"/>
            <a:chOff x="8353683" y="5023353"/>
            <a:chExt cx="39528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14:cNvPr>
                <p14:cNvContentPartPr/>
                <p14:nvPr/>
              </p14:nvContentPartPr>
              <p14:xfrm>
                <a:off x="8514243" y="5023353"/>
                <a:ext cx="100800" cy="24264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08123" y="5017233"/>
                  <a:ext cx="11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14:cNvPr>
                <p14:cNvContentPartPr/>
                <p14:nvPr/>
              </p14:nvContentPartPr>
              <p14:xfrm>
                <a:off x="8353683" y="5388753"/>
                <a:ext cx="153720" cy="26388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47563" y="5382633"/>
                  <a:ext cx="165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14:cNvPr>
                <p14:cNvContentPartPr/>
                <p14:nvPr/>
              </p14:nvContentPartPr>
              <p14:xfrm>
                <a:off x="8592363" y="5407113"/>
                <a:ext cx="156600" cy="2250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86243" y="5400993"/>
                  <a:ext cx="1688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14:cNvPr>
              <p14:cNvContentPartPr/>
              <p14:nvPr/>
            </p14:nvContentPartPr>
            <p14:xfrm>
              <a:off x="7369803" y="4273833"/>
              <a:ext cx="117720" cy="1987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63683" y="4267713"/>
                <a:ext cx="129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14:cNvPr>
              <p14:cNvContentPartPr/>
              <p14:nvPr/>
            </p14:nvContentPartPr>
            <p14:xfrm>
              <a:off x="7455843" y="4549953"/>
              <a:ext cx="177120" cy="2664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449723" y="4543833"/>
                <a:ext cx="1893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5564C0D-A49E-E0D8-EF28-8A5ECFFD4FC7}"/>
              </a:ext>
            </a:extLst>
          </p:cNvPr>
          <p:cNvGrpSpPr/>
          <p:nvPr/>
        </p:nvGrpSpPr>
        <p:grpSpPr>
          <a:xfrm>
            <a:off x="9131643" y="3922113"/>
            <a:ext cx="451440" cy="151560"/>
            <a:chOff x="9131643" y="3922113"/>
            <a:chExt cx="45144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14:cNvPr>
                <p14:cNvContentPartPr/>
                <p14:nvPr/>
              </p14:nvContentPartPr>
              <p14:xfrm>
                <a:off x="9131643" y="3981873"/>
                <a:ext cx="187920" cy="43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25523" y="3975753"/>
                  <a:ext cx="200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14:cNvPr>
                <p14:cNvContentPartPr/>
                <p14:nvPr/>
              </p14:nvContentPartPr>
              <p14:xfrm>
                <a:off x="9452403" y="3922113"/>
                <a:ext cx="130680" cy="15156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283" y="3915993"/>
                  <a:ext cx="1429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0EB5BB1C-410F-FF66-934C-09CDE0E58842}"/>
              </a:ext>
            </a:extLst>
          </p:cNvPr>
          <p:cNvGrpSpPr/>
          <p:nvPr/>
        </p:nvGrpSpPr>
        <p:grpSpPr>
          <a:xfrm>
            <a:off x="10476963" y="3139473"/>
            <a:ext cx="261360" cy="238320"/>
            <a:chOff x="10476963" y="3139473"/>
            <a:chExt cx="2613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14:cNvPr>
                <p14:cNvContentPartPr/>
                <p14:nvPr/>
              </p14:nvContentPartPr>
              <p14:xfrm>
                <a:off x="10476963" y="3139473"/>
                <a:ext cx="27000" cy="2383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70843" y="3133353"/>
                  <a:ext cx="39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14:cNvPr>
                <p14:cNvContentPartPr/>
                <p14:nvPr/>
              </p14:nvContentPartPr>
              <p14:xfrm>
                <a:off x="10596123" y="3158553"/>
                <a:ext cx="142200" cy="1782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0003" y="3152433"/>
                  <a:ext cx="154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F7CD5C61-E148-F3D1-11EC-FFD3D4A3E6C8}"/>
              </a:ext>
            </a:extLst>
          </p:cNvPr>
          <p:cNvGrpSpPr/>
          <p:nvPr/>
        </p:nvGrpSpPr>
        <p:grpSpPr>
          <a:xfrm>
            <a:off x="10224603" y="3499833"/>
            <a:ext cx="274320" cy="511560"/>
            <a:chOff x="10224603" y="3499833"/>
            <a:chExt cx="274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14:cNvPr>
                <p14:cNvContentPartPr/>
                <p14:nvPr/>
              </p14:nvContentPartPr>
              <p14:xfrm>
                <a:off x="10409643" y="3499833"/>
                <a:ext cx="89280" cy="26820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03523" y="3493713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14:cNvPr>
                <p14:cNvContentPartPr/>
                <p14:nvPr/>
              </p14:nvContentPartPr>
              <p14:xfrm>
                <a:off x="10224603" y="3789273"/>
                <a:ext cx="133200" cy="222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18483" y="3783153"/>
                  <a:ext cx="14544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14:cNvPr>
              <p14:cNvContentPartPr/>
              <p14:nvPr/>
            </p14:nvContentPartPr>
            <p14:xfrm>
              <a:off x="10355643" y="4149633"/>
              <a:ext cx="100440" cy="223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349523" y="4143513"/>
                <a:ext cx="112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14:cNvPr>
              <p14:cNvContentPartPr/>
              <p14:nvPr/>
            </p14:nvContentPartPr>
            <p14:xfrm>
              <a:off x="10408563" y="4417473"/>
              <a:ext cx="123480" cy="296640"/>
            </p14:xfrm>
          </p:contentPart>
        </mc:Choice>
        <mc:Fallback xmlns=""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402443" y="4411353"/>
                <a:ext cx="135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14:cNvPr>
              <p14:cNvContentPartPr/>
              <p14:nvPr/>
            </p14:nvContentPartPr>
            <p14:xfrm>
              <a:off x="10796283" y="3557433"/>
              <a:ext cx="222840" cy="261000"/>
            </p14:xfrm>
          </p:contentPart>
        </mc:Choice>
        <mc:Fallback xmlns=""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790163" y="3551313"/>
                <a:ext cx="2350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465BC2F7-D825-86F0-26A4-26EA336DE4FC}"/>
              </a:ext>
            </a:extLst>
          </p:cNvPr>
          <p:cNvGrpSpPr/>
          <p:nvPr/>
        </p:nvGrpSpPr>
        <p:grpSpPr>
          <a:xfrm>
            <a:off x="11137923" y="3811233"/>
            <a:ext cx="309240" cy="264600"/>
            <a:chOff x="11137923" y="3811233"/>
            <a:chExt cx="3092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14:cNvPr>
                <p14:cNvContentPartPr/>
                <p14:nvPr/>
              </p14:nvContentPartPr>
              <p14:xfrm>
                <a:off x="11137923" y="3811233"/>
                <a:ext cx="114120" cy="26460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31803" y="3805113"/>
                  <a:ext cx="126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14:cNvPr>
                <p14:cNvContentPartPr/>
                <p14:nvPr/>
              </p14:nvContentPartPr>
              <p14:xfrm>
                <a:off x="11190843" y="3950193"/>
                <a:ext cx="118080" cy="158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84723" y="3944073"/>
                  <a:ext cx="130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14:cNvPr>
                <p14:cNvContentPartPr/>
                <p14:nvPr/>
              </p14:nvContentPartPr>
              <p14:xfrm>
                <a:off x="11367603" y="3822393"/>
                <a:ext cx="79560" cy="2440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61483" y="3816273"/>
                  <a:ext cx="918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14:cNvPr>
              <p14:cNvContentPartPr/>
              <p14:nvPr/>
            </p14:nvContentPartPr>
            <p14:xfrm>
              <a:off x="11468403" y="4197153"/>
              <a:ext cx="162360" cy="279720"/>
            </p14:xfrm>
          </p:contentPart>
        </mc:Choice>
        <mc:Fallback xmlns="">
          <p:pic>
            <p:nvPicPr>
              <p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462283" y="4191033"/>
                <a:ext cx="1746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54A771FD-4312-78FF-5ED9-CEFF269B73C1}"/>
              </a:ext>
            </a:extLst>
          </p:cNvPr>
          <p:cNvGrpSpPr/>
          <p:nvPr/>
        </p:nvGrpSpPr>
        <p:grpSpPr>
          <a:xfrm>
            <a:off x="11599083" y="4558953"/>
            <a:ext cx="330480" cy="199440"/>
            <a:chOff x="11599083" y="4558953"/>
            <a:chExt cx="3304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14:cNvPr>
                <p14:cNvContentPartPr/>
                <p14:nvPr/>
              </p14:nvContentPartPr>
              <p14:xfrm>
                <a:off x="11599083" y="4558953"/>
                <a:ext cx="149400" cy="1994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92963" y="4552833"/>
                  <a:ext cx="16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14:cNvPr>
                <p14:cNvContentPartPr/>
                <p14:nvPr/>
              </p14:nvContentPartPr>
              <p14:xfrm>
                <a:off x="11779803" y="4602153"/>
                <a:ext cx="149760" cy="13500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73683" y="4596033"/>
                  <a:ext cx="1620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14:cNvPr>
              <p14:cNvContentPartPr/>
              <p14:nvPr/>
            </p14:nvContentPartPr>
            <p14:xfrm>
              <a:off x="11964123" y="4869273"/>
              <a:ext cx="94320" cy="154080"/>
            </p14:xfrm>
          </p:contentPart>
        </mc:Choice>
        <mc:Fallback xmlns="">
          <p:pic>
            <p:nvPicPr>
              <p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958003" y="4863153"/>
                <a:ext cx="1065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uppo 240">
            <a:extLst>
              <a:ext uri="{FF2B5EF4-FFF2-40B4-BE49-F238E27FC236}">
                <a16:creationId xmlns:a16="http://schemas.microsoft.com/office/drawing/2014/main" id="{B9DD4308-E6A3-234D-7A36-37BE0B8AABE8}"/>
              </a:ext>
            </a:extLst>
          </p:cNvPr>
          <p:cNvGrpSpPr/>
          <p:nvPr/>
        </p:nvGrpSpPr>
        <p:grpSpPr>
          <a:xfrm>
            <a:off x="12042963" y="5173113"/>
            <a:ext cx="286200" cy="249120"/>
            <a:chOff x="12042963" y="5173113"/>
            <a:chExt cx="2862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14:cNvPr>
                <p14:cNvContentPartPr/>
                <p14:nvPr/>
              </p14:nvContentPartPr>
              <p14:xfrm>
                <a:off x="12042963" y="5173113"/>
                <a:ext cx="97560" cy="2088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036843" y="5166993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14:cNvPr>
                <p14:cNvContentPartPr/>
                <p14:nvPr/>
              </p14:nvContentPartPr>
              <p14:xfrm>
                <a:off x="12186963" y="5183193"/>
                <a:ext cx="142200" cy="2390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180843" y="5177073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po 244">
            <a:extLst>
              <a:ext uri="{FF2B5EF4-FFF2-40B4-BE49-F238E27FC236}">
                <a16:creationId xmlns:a16="http://schemas.microsoft.com/office/drawing/2014/main" id="{21045207-37C1-1404-2D92-67B53FEB32C1}"/>
              </a:ext>
            </a:extLst>
          </p:cNvPr>
          <p:cNvGrpSpPr/>
          <p:nvPr/>
        </p:nvGrpSpPr>
        <p:grpSpPr>
          <a:xfrm>
            <a:off x="12074283" y="3899793"/>
            <a:ext cx="430200" cy="144360"/>
            <a:chOff x="12074283" y="3899793"/>
            <a:chExt cx="43020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14:cNvPr>
                <p14:cNvContentPartPr/>
                <p14:nvPr/>
              </p14:nvContentPartPr>
              <p14:xfrm>
                <a:off x="12074283" y="3919953"/>
                <a:ext cx="192960" cy="460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068163" y="3913833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14:cNvPr>
                <p14:cNvContentPartPr/>
                <p14:nvPr/>
              </p14:nvContentPartPr>
              <p14:xfrm>
                <a:off x="12338883" y="3899793"/>
                <a:ext cx="165600" cy="1443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332763" y="3893673"/>
                  <a:ext cx="177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po 252">
            <a:extLst>
              <a:ext uri="{FF2B5EF4-FFF2-40B4-BE49-F238E27FC236}">
                <a16:creationId xmlns:a16="http://schemas.microsoft.com/office/drawing/2014/main" id="{8976E2F9-217B-7C09-4E75-FEA5B9D96119}"/>
              </a:ext>
            </a:extLst>
          </p:cNvPr>
          <p:cNvGrpSpPr/>
          <p:nvPr/>
        </p:nvGrpSpPr>
        <p:grpSpPr>
          <a:xfrm>
            <a:off x="13076883" y="2864433"/>
            <a:ext cx="494280" cy="938520"/>
            <a:chOff x="13076883" y="2864433"/>
            <a:chExt cx="494280" cy="9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14:cNvPr>
                <p14:cNvContentPartPr/>
                <p14:nvPr/>
              </p14:nvContentPartPr>
              <p14:xfrm>
                <a:off x="13275243" y="2864433"/>
                <a:ext cx="23040" cy="24192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69123" y="2858313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14:cNvPr>
                <p14:cNvContentPartPr/>
                <p14:nvPr/>
              </p14:nvContentPartPr>
              <p14:xfrm>
                <a:off x="13459563" y="2900793"/>
                <a:ext cx="111600" cy="2667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453443" y="2894673"/>
                  <a:ext cx="123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14:cNvPr>
                <p14:cNvContentPartPr/>
                <p14:nvPr/>
              </p14:nvContentPartPr>
              <p14:xfrm>
                <a:off x="13270563" y="3258273"/>
                <a:ext cx="60120" cy="18972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264443" y="3252153"/>
                  <a:ext cx="72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14:cNvPr>
                <p14:cNvContentPartPr/>
                <p14:nvPr/>
              </p14:nvContentPartPr>
              <p14:xfrm>
                <a:off x="13076883" y="3486153"/>
                <a:ext cx="156600" cy="3168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070763" y="3480033"/>
                  <a:ext cx="16884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14:cNvPr>
              <p14:cNvContentPartPr/>
              <p14:nvPr/>
            </p14:nvContentPartPr>
            <p14:xfrm>
              <a:off x="13594563" y="3289593"/>
              <a:ext cx="143640" cy="168120"/>
            </p14:xfrm>
          </p:contentPart>
        </mc:Choice>
        <mc:Fallback xmlns="">
          <p:pic>
            <p:nvPicPr>
              <p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3588443" y="3283473"/>
                <a:ext cx="155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14:cNvPr>
              <p14:cNvContentPartPr/>
              <p14:nvPr/>
            </p14:nvContentPartPr>
            <p14:xfrm>
              <a:off x="13175883" y="3905913"/>
              <a:ext cx="101520" cy="14688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169763" y="3899793"/>
                <a:ext cx="113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14:cNvPr>
              <p14:cNvContentPartPr/>
              <p14:nvPr/>
            </p14:nvContentPartPr>
            <p14:xfrm>
              <a:off x="13251483" y="4145313"/>
              <a:ext cx="116640" cy="2628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3245363" y="4139193"/>
                <a:ext cx="1288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19254986-9D9F-AB76-59A3-E7C644B805F5}"/>
              </a:ext>
            </a:extLst>
          </p:cNvPr>
          <p:cNvGrpSpPr/>
          <p:nvPr/>
        </p:nvGrpSpPr>
        <p:grpSpPr>
          <a:xfrm>
            <a:off x="13750083" y="3480393"/>
            <a:ext cx="330480" cy="312840"/>
            <a:chOff x="13750083" y="3480393"/>
            <a:chExt cx="33048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14:cNvPr>
                <p14:cNvContentPartPr/>
                <p14:nvPr/>
              </p14:nvContentPartPr>
              <p14:xfrm>
                <a:off x="13750083" y="3480393"/>
                <a:ext cx="154800" cy="3128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743963" y="3474273"/>
                  <a:ext cx="167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14:cNvPr>
                <p14:cNvContentPartPr/>
                <p14:nvPr/>
              </p14:nvContentPartPr>
              <p14:xfrm>
                <a:off x="13930443" y="3613233"/>
                <a:ext cx="150120" cy="15624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924323" y="3607113"/>
                  <a:ext cx="1623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14:cNvPr>
              <p14:cNvContentPartPr/>
              <p14:nvPr/>
            </p14:nvContentPartPr>
            <p14:xfrm>
              <a:off x="13772043" y="3976833"/>
              <a:ext cx="76320" cy="1713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3765923" y="3970713"/>
                <a:ext cx="88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14:cNvPr>
              <p14:cNvContentPartPr/>
              <p14:nvPr/>
            </p14:nvContentPartPr>
            <p14:xfrm>
              <a:off x="14057523" y="3932913"/>
              <a:ext cx="73440" cy="191160"/>
            </p14:xfrm>
          </p:contentPart>
        </mc:Choice>
        <mc:Fallback xmlns="">
          <p:pic>
            <p:nvPicPr>
              <p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4051403" y="3926793"/>
                <a:ext cx="856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BE22BBFD-AA51-2984-C15C-40E2E1710FE4}"/>
              </a:ext>
            </a:extLst>
          </p:cNvPr>
          <p:cNvGrpSpPr/>
          <p:nvPr/>
        </p:nvGrpSpPr>
        <p:grpSpPr>
          <a:xfrm>
            <a:off x="13627683" y="4263393"/>
            <a:ext cx="271080" cy="274680"/>
            <a:chOff x="13627683" y="4263393"/>
            <a:chExt cx="2710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14:cNvPr>
                <p14:cNvContentPartPr/>
                <p14:nvPr/>
              </p14:nvContentPartPr>
              <p14:xfrm>
                <a:off x="13627683" y="4263393"/>
                <a:ext cx="113040" cy="274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621563" y="4257273"/>
                  <a:ext cx="125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14:cNvPr>
                <p14:cNvContentPartPr/>
                <p14:nvPr/>
              </p14:nvContentPartPr>
              <p14:xfrm>
                <a:off x="13660803" y="4380393"/>
                <a:ext cx="75960" cy="154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654683" y="4374273"/>
                  <a:ext cx="88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14:cNvPr>
                <p14:cNvContentPartPr/>
                <p14:nvPr/>
              </p14:nvContentPartPr>
              <p14:xfrm>
                <a:off x="13813083" y="4291473"/>
                <a:ext cx="85680" cy="235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806963" y="4285353"/>
                  <a:ext cx="979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62D2B2D3-38C1-6F13-D826-AB6DA0A4F299}"/>
              </a:ext>
            </a:extLst>
          </p:cNvPr>
          <p:cNvGrpSpPr/>
          <p:nvPr/>
        </p:nvGrpSpPr>
        <p:grpSpPr>
          <a:xfrm>
            <a:off x="14120523" y="4296153"/>
            <a:ext cx="302400" cy="317520"/>
            <a:chOff x="14120523" y="4296153"/>
            <a:chExt cx="302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14:cNvPr>
                <p14:cNvContentPartPr/>
                <p14:nvPr/>
              </p14:nvContentPartPr>
              <p14:xfrm>
                <a:off x="14120523" y="4296153"/>
                <a:ext cx="111960" cy="23184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114403" y="4290033"/>
                  <a:ext cx="124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14:cNvPr>
                <p14:cNvContentPartPr/>
                <p14:nvPr/>
              </p14:nvContentPartPr>
              <p14:xfrm>
                <a:off x="14223843" y="4324953"/>
                <a:ext cx="199080" cy="28872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217723" y="4318833"/>
                  <a:ext cx="2113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C7B1A72C-D0F4-BD3A-02E3-C2670AFDA789}"/>
              </a:ext>
            </a:extLst>
          </p:cNvPr>
          <p:cNvGrpSpPr/>
          <p:nvPr/>
        </p:nvGrpSpPr>
        <p:grpSpPr>
          <a:xfrm>
            <a:off x="261963" y="6984633"/>
            <a:ext cx="415800" cy="182880"/>
            <a:chOff x="261963" y="6984633"/>
            <a:chExt cx="415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14:cNvPr>
                <p14:cNvContentPartPr/>
                <p14:nvPr/>
              </p14:nvContentPartPr>
              <p14:xfrm>
                <a:off x="261963" y="7061673"/>
                <a:ext cx="111960" cy="36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5843" y="7055553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14:cNvPr>
                <p14:cNvContentPartPr/>
                <p14:nvPr/>
              </p14:nvContentPartPr>
              <p14:xfrm>
                <a:off x="473283" y="6984633"/>
                <a:ext cx="204480" cy="182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7163" y="6978513"/>
                  <a:ext cx="2167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36840FC5-7768-FB16-B008-90C28DB2A080}"/>
              </a:ext>
            </a:extLst>
          </p:cNvPr>
          <p:cNvGrpSpPr/>
          <p:nvPr/>
        </p:nvGrpSpPr>
        <p:grpSpPr>
          <a:xfrm>
            <a:off x="1636803" y="6102993"/>
            <a:ext cx="707040" cy="527760"/>
            <a:chOff x="1636803" y="6102993"/>
            <a:chExt cx="70704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14:cNvPr>
                <p14:cNvContentPartPr/>
                <p14:nvPr/>
              </p14:nvContentPartPr>
              <p14:xfrm>
                <a:off x="1839483" y="6102993"/>
                <a:ext cx="60120" cy="2401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33363" y="6096873"/>
                  <a:ext cx="72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14:cNvPr>
                <p14:cNvContentPartPr/>
                <p14:nvPr/>
              </p14:nvContentPartPr>
              <p14:xfrm>
                <a:off x="1993563" y="6116313"/>
                <a:ext cx="119160" cy="2268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87443" y="6110193"/>
                  <a:ext cx="131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14:cNvPr>
                <p14:cNvContentPartPr/>
                <p14:nvPr/>
              </p14:nvContentPartPr>
              <p14:xfrm>
                <a:off x="2181123" y="6422673"/>
                <a:ext cx="162720" cy="16776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75003" y="6416553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14:cNvPr>
                <p14:cNvContentPartPr/>
                <p14:nvPr/>
              </p14:nvContentPartPr>
              <p14:xfrm>
                <a:off x="1636803" y="6422673"/>
                <a:ext cx="185040" cy="2080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30683" y="6416553"/>
                  <a:ext cx="1972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14:cNvPr>
              <p14:cNvContentPartPr/>
              <p14:nvPr/>
            </p14:nvContentPartPr>
            <p14:xfrm>
              <a:off x="1310643" y="6775113"/>
              <a:ext cx="357840" cy="29808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304523" y="6768993"/>
                <a:ext cx="37008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po 286">
            <a:extLst>
              <a:ext uri="{FF2B5EF4-FFF2-40B4-BE49-F238E27FC236}">
                <a16:creationId xmlns:a16="http://schemas.microsoft.com/office/drawing/2014/main" id="{B600026E-4030-8438-9653-CA58D7B90558}"/>
              </a:ext>
            </a:extLst>
          </p:cNvPr>
          <p:cNvGrpSpPr/>
          <p:nvPr/>
        </p:nvGrpSpPr>
        <p:grpSpPr>
          <a:xfrm>
            <a:off x="2402523" y="6609873"/>
            <a:ext cx="615600" cy="599040"/>
            <a:chOff x="2402523" y="6609873"/>
            <a:chExt cx="61560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14:cNvPr>
                <p14:cNvContentPartPr/>
                <p14:nvPr/>
              </p14:nvContentPartPr>
              <p14:xfrm>
                <a:off x="2499723" y="6609873"/>
                <a:ext cx="176400" cy="29988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93603" y="6603753"/>
                  <a:ext cx="188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14:cNvPr>
                <p14:cNvContentPartPr/>
                <p14:nvPr/>
              </p14:nvContentPartPr>
              <p14:xfrm>
                <a:off x="2724723" y="6688353"/>
                <a:ext cx="172440" cy="17640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18603" y="6682233"/>
                  <a:ext cx="184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14:cNvPr>
                <p14:cNvContentPartPr/>
                <p14:nvPr/>
              </p14:nvContentPartPr>
              <p14:xfrm>
                <a:off x="2402523" y="7012713"/>
                <a:ext cx="164520" cy="19620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96403" y="7006593"/>
                  <a:ext cx="176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14:cNvPr>
                <p14:cNvContentPartPr/>
                <p14:nvPr/>
              </p14:nvContentPartPr>
              <p14:xfrm>
                <a:off x="2864403" y="6984633"/>
                <a:ext cx="153720" cy="17424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58283" y="6978513"/>
                  <a:ext cx="16596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14:cNvPr>
              <p14:cNvContentPartPr/>
              <p14:nvPr/>
            </p14:nvContentPartPr>
            <p14:xfrm>
              <a:off x="2191563" y="7656753"/>
              <a:ext cx="55800" cy="20880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185443" y="7650633"/>
                <a:ext cx="68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uppo 304">
            <a:extLst>
              <a:ext uri="{FF2B5EF4-FFF2-40B4-BE49-F238E27FC236}">
                <a16:creationId xmlns:a16="http://schemas.microsoft.com/office/drawing/2014/main" id="{4D1A96F8-7C56-16D0-C3D7-C97837011A0E}"/>
              </a:ext>
            </a:extLst>
          </p:cNvPr>
          <p:cNvGrpSpPr/>
          <p:nvPr/>
        </p:nvGrpSpPr>
        <p:grpSpPr>
          <a:xfrm>
            <a:off x="1948203" y="7832793"/>
            <a:ext cx="309240" cy="276480"/>
            <a:chOff x="1948203" y="7832793"/>
            <a:chExt cx="3092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14:cNvPr>
                <p14:cNvContentPartPr/>
                <p14:nvPr/>
              </p14:nvContentPartPr>
              <p14:xfrm>
                <a:off x="1948203" y="7832793"/>
                <a:ext cx="77040" cy="2019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42083" y="7826673"/>
                  <a:ext cx="8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14:cNvPr>
                <p14:cNvContentPartPr/>
                <p14:nvPr/>
              </p14:nvContentPartPr>
              <p14:xfrm>
                <a:off x="2049003" y="7965273"/>
                <a:ext cx="37440" cy="1386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2883" y="7959153"/>
                  <a:ext cx="4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14:cNvPr>
                <p14:cNvContentPartPr/>
                <p14:nvPr/>
              </p14:nvContentPartPr>
              <p14:xfrm>
                <a:off x="2137203" y="7864833"/>
                <a:ext cx="120240" cy="2444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31083" y="7858713"/>
                  <a:ext cx="1324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DF9548FF-556C-A08A-BF0F-4AB67C775ED6}"/>
              </a:ext>
            </a:extLst>
          </p:cNvPr>
          <p:cNvGrpSpPr/>
          <p:nvPr/>
        </p:nvGrpSpPr>
        <p:grpSpPr>
          <a:xfrm>
            <a:off x="2126043" y="7252113"/>
            <a:ext cx="376920" cy="319320"/>
            <a:chOff x="2126043" y="7252113"/>
            <a:chExt cx="3769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14:cNvPr>
                <p14:cNvContentPartPr/>
                <p14:nvPr/>
              </p14:nvContentPartPr>
              <p14:xfrm>
                <a:off x="2126043" y="7252113"/>
                <a:ext cx="152280" cy="307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19923" y="7245993"/>
                  <a:ext cx="164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14:cNvPr>
                <p14:cNvContentPartPr/>
                <p14:nvPr/>
              </p14:nvContentPartPr>
              <p14:xfrm>
                <a:off x="2181123" y="7413753"/>
                <a:ext cx="115920" cy="55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75003" y="7407633"/>
                  <a:ext cx="12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14:cNvPr>
                <p14:cNvContentPartPr/>
                <p14:nvPr/>
              </p14:nvContentPartPr>
              <p14:xfrm>
                <a:off x="2368323" y="7315113"/>
                <a:ext cx="134640" cy="25632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62203" y="7308993"/>
                  <a:ext cx="1468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uppo 320">
            <a:extLst>
              <a:ext uri="{FF2B5EF4-FFF2-40B4-BE49-F238E27FC236}">
                <a16:creationId xmlns:a16="http://schemas.microsoft.com/office/drawing/2014/main" id="{8B612422-2AAF-6C98-90B5-2A7BAD8FA8D3}"/>
              </a:ext>
            </a:extLst>
          </p:cNvPr>
          <p:cNvGrpSpPr/>
          <p:nvPr/>
        </p:nvGrpSpPr>
        <p:grpSpPr>
          <a:xfrm>
            <a:off x="3017403" y="7237353"/>
            <a:ext cx="553320" cy="300960"/>
            <a:chOff x="3017403" y="7237353"/>
            <a:chExt cx="5533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14:cNvPr>
                <p14:cNvContentPartPr/>
                <p14:nvPr/>
              </p14:nvContentPartPr>
              <p14:xfrm>
                <a:off x="3017403" y="7240233"/>
                <a:ext cx="134640" cy="25164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11283" y="7234113"/>
                  <a:ext cx="146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14:cNvPr>
                <p14:cNvContentPartPr/>
                <p14:nvPr/>
              </p14:nvContentPartPr>
              <p14:xfrm>
                <a:off x="3267603" y="7237353"/>
                <a:ext cx="303120" cy="30096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61483" y="7231233"/>
                  <a:ext cx="3153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48AE2F78-555A-FA5D-4796-52344AD6F0F6}"/>
              </a:ext>
            </a:extLst>
          </p:cNvPr>
          <p:cNvGrpSpPr/>
          <p:nvPr/>
        </p:nvGrpSpPr>
        <p:grpSpPr>
          <a:xfrm>
            <a:off x="3712563" y="6939273"/>
            <a:ext cx="432720" cy="176760"/>
            <a:chOff x="3712563" y="6939273"/>
            <a:chExt cx="43272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14:cNvPr>
                <p14:cNvContentPartPr/>
                <p14:nvPr/>
              </p14:nvContentPartPr>
              <p14:xfrm>
                <a:off x="3712563" y="7027473"/>
                <a:ext cx="224280" cy="23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06443" y="7021353"/>
                  <a:ext cx="23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14:cNvPr>
                <p14:cNvContentPartPr/>
                <p14:nvPr/>
              </p14:nvContentPartPr>
              <p14:xfrm>
                <a:off x="3932883" y="6939273"/>
                <a:ext cx="212400" cy="17676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26763" y="6933153"/>
                  <a:ext cx="2246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po 360">
            <a:extLst>
              <a:ext uri="{FF2B5EF4-FFF2-40B4-BE49-F238E27FC236}">
                <a16:creationId xmlns:a16="http://schemas.microsoft.com/office/drawing/2014/main" id="{CF53D2D0-789A-3F2D-66BC-280A527E2F0D}"/>
              </a:ext>
            </a:extLst>
          </p:cNvPr>
          <p:cNvGrpSpPr/>
          <p:nvPr/>
        </p:nvGrpSpPr>
        <p:grpSpPr>
          <a:xfrm>
            <a:off x="5012523" y="6070233"/>
            <a:ext cx="866880" cy="797760"/>
            <a:chOff x="5012523" y="6070233"/>
            <a:chExt cx="86688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14:cNvPr>
                <p14:cNvContentPartPr/>
                <p14:nvPr/>
              </p14:nvContentPartPr>
              <p14:xfrm>
                <a:off x="5398083" y="6070233"/>
                <a:ext cx="82080" cy="18648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91963" y="6064113"/>
                  <a:ext cx="94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14:cNvPr>
                <p14:cNvContentPartPr/>
                <p14:nvPr/>
              </p14:nvContentPartPr>
              <p14:xfrm>
                <a:off x="5510403" y="6079593"/>
                <a:ext cx="119520" cy="1998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04283" y="6073473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14:cNvPr>
                <p14:cNvContentPartPr/>
                <p14:nvPr/>
              </p14:nvContentPartPr>
              <p14:xfrm>
                <a:off x="5262723" y="6312513"/>
                <a:ext cx="169200" cy="27108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56603" y="6306393"/>
                  <a:ext cx="181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14:cNvPr>
                <p14:cNvContentPartPr/>
                <p14:nvPr/>
              </p14:nvContentPartPr>
              <p14:xfrm>
                <a:off x="5012523" y="6640473"/>
                <a:ext cx="338040" cy="22752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06403" y="6634353"/>
                  <a:ext cx="35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14:cNvPr>
                <p14:cNvContentPartPr/>
                <p14:nvPr/>
              </p14:nvContentPartPr>
              <p14:xfrm>
                <a:off x="5684283" y="6400713"/>
                <a:ext cx="195120" cy="2631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78163" y="6394593"/>
                  <a:ext cx="2073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uppo 386">
            <a:extLst>
              <a:ext uri="{FF2B5EF4-FFF2-40B4-BE49-F238E27FC236}">
                <a16:creationId xmlns:a16="http://schemas.microsoft.com/office/drawing/2014/main" id="{D127EAAD-139F-5EB3-DBDB-A7C453122158}"/>
              </a:ext>
            </a:extLst>
          </p:cNvPr>
          <p:cNvGrpSpPr/>
          <p:nvPr/>
        </p:nvGrpSpPr>
        <p:grpSpPr>
          <a:xfrm>
            <a:off x="5769963" y="6675033"/>
            <a:ext cx="412560" cy="236520"/>
            <a:chOff x="5769963" y="6675033"/>
            <a:chExt cx="412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14:cNvPr>
                <p14:cNvContentPartPr/>
                <p14:nvPr/>
              </p14:nvContentPartPr>
              <p14:xfrm>
                <a:off x="5769963" y="6675033"/>
                <a:ext cx="177120" cy="2365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3843" y="6668913"/>
                  <a:ext cx="189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14:cNvPr>
                <p14:cNvContentPartPr/>
                <p14:nvPr/>
              </p14:nvContentPartPr>
              <p14:xfrm>
                <a:off x="6015123" y="6740193"/>
                <a:ext cx="167400" cy="142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9003" y="6734073"/>
                  <a:ext cx="1796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88F8F2D3-DEC8-9AF2-0B0F-5141B8BD984E}"/>
              </a:ext>
            </a:extLst>
          </p:cNvPr>
          <p:cNvGrpSpPr/>
          <p:nvPr/>
        </p:nvGrpSpPr>
        <p:grpSpPr>
          <a:xfrm>
            <a:off x="6125283" y="6951513"/>
            <a:ext cx="782280" cy="493200"/>
            <a:chOff x="6125283" y="6951513"/>
            <a:chExt cx="78228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14:cNvPr>
                <p14:cNvContentPartPr/>
                <p14:nvPr/>
              </p14:nvContentPartPr>
              <p14:xfrm>
                <a:off x="6125283" y="6951513"/>
                <a:ext cx="186840" cy="1864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19163" y="6945393"/>
                  <a:ext cx="19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14:cNvPr>
                <p14:cNvContentPartPr/>
                <p14:nvPr/>
              </p14:nvContentPartPr>
              <p14:xfrm>
                <a:off x="6317523" y="7146993"/>
                <a:ext cx="199800" cy="22572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11403" y="7140873"/>
                  <a:ext cx="212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14:cNvPr>
                <p14:cNvContentPartPr/>
                <p14:nvPr/>
              </p14:nvContentPartPr>
              <p14:xfrm>
                <a:off x="6578883" y="7099473"/>
                <a:ext cx="328680" cy="34524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72763" y="7093353"/>
                  <a:ext cx="34092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CAD4FB51-09FF-1FE8-65C6-4B9C230E8177}"/>
              </a:ext>
            </a:extLst>
          </p:cNvPr>
          <p:cNvGrpSpPr/>
          <p:nvPr/>
        </p:nvGrpSpPr>
        <p:grpSpPr>
          <a:xfrm>
            <a:off x="5420043" y="6995433"/>
            <a:ext cx="463680" cy="770400"/>
            <a:chOff x="5420043" y="6995433"/>
            <a:chExt cx="46368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14:cNvPr>
                <p14:cNvContentPartPr/>
                <p14:nvPr/>
              </p14:nvContentPartPr>
              <p14:xfrm>
                <a:off x="5686803" y="6995433"/>
                <a:ext cx="91080" cy="1602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80683" y="6989313"/>
                  <a:ext cx="103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14:cNvPr>
                <p14:cNvContentPartPr/>
                <p14:nvPr/>
              </p14:nvContentPartPr>
              <p14:xfrm>
                <a:off x="5420043" y="7180473"/>
                <a:ext cx="161280" cy="2880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13923" y="7174353"/>
                  <a:ext cx="173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14:cNvPr>
                <p14:cNvContentPartPr/>
                <p14:nvPr/>
              </p14:nvContentPartPr>
              <p14:xfrm>
                <a:off x="5508243" y="7324473"/>
                <a:ext cx="120600" cy="460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2123" y="7318353"/>
                  <a:ext cx="13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14:cNvPr>
                <p14:cNvContentPartPr/>
                <p14:nvPr/>
              </p14:nvContentPartPr>
              <p14:xfrm>
                <a:off x="5760243" y="7160673"/>
                <a:ext cx="123480" cy="28800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54123" y="7154553"/>
                  <a:ext cx="135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14:cNvPr>
                <p14:cNvContentPartPr/>
                <p14:nvPr/>
              </p14:nvContentPartPr>
              <p14:xfrm>
                <a:off x="5470443" y="7568193"/>
                <a:ext cx="93240" cy="1976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4323" y="7562073"/>
                  <a:ext cx="1054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uppo 400">
            <a:extLst>
              <a:ext uri="{FF2B5EF4-FFF2-40B4-BE49-F238E27FC236}">
                <a16:creationId xmlns:a16="http://schemas.microsoft.com/office/drawing/2014/main" id="{FE1E2FFC-9DE1-DF34-9E6D-6F1ACBB13526}"/>
              </a:ext>
            </a:extLst>
          </p:cNvPr>
          <p:cNvGrpSpPr/>
          <p:nvPr/>
        </p:nvGrpSpPr>
        <p:grpSpPr>
          <a:xfrm>
            <a:off x="5269923" y="7788513"/>
            <a:ext cx="349200" cy="330120"/>
            <a:chOff x="5269923" y="7788513"/>
            <a:chExt cx="3492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14:cNvPr>
                <p14:cNvContentPartPr/>
                <p14:nvPr/>
              </p14:nvContentPartPr>
              <p14:xfrm>
                <a:off x="5269923" y="7788513"/>
                <a:ext cx="94320" cy="230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63803" y="7782393"/>
                  <a:ext cx="10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14:cNvPr>
                <p14:cNvContentPartPr/>
                <p14:nvPr/>
              </p14:nvContentPartPr>
              <p14:xfrm>
                <a:off x="5353803" y="7987233"/>
                <a:ext cx="68760" cy="13140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47683" y="7981113"/>
                  <a:ext cx="8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14:cNvPr>
                <p14:cNvContentPartPr/>
                <p14:nvPr/>
              </p14:nvContentPartPr>
              <p14:xfrm>
                <a:off x="5431203" y="7865553"/>
                <a:ext cx="187920" cy="2163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25083" y="7859433"/>
                  <a:ext cx="200160" cy="2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261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 xmlns=""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306720" cy="222480"/>
            <a:chOff x="4275963" y="293673"/>
            <a:chExt cx="3067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 xmlns=""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14:cNvPr>
              <p14:cNvContentPartPr/>
              <p14:nvPr/>
            </p14:nvContentPartPr>
            <p14:xfrm>
              <a:off x="4710843" y="572673"/>
              <a:ext cx="26640" cy="1821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04723" y="566553"/>
                <a:ext cx="38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14:cNvPr>
              <p14:cNvContentPartPr/>
              <p14:nvPr/>
            </p14:nvContentPartPr>
            <p14:xfrm>
              <a:off x="5336163" y="528393"/>
              <a:ext cx="51840" cy="21960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30043" y="522273"/>
                <a:ext cx="6408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917A3D77-1D34-CCE2-F6DA-D248DB887474}"/>
              </a:ext>
            </a:extLst>
          </p:cNvPr>
          <p:cNvGrpSpPr/>
          <p:nvPr/>
        </p:nvGrpSpPr>
        <p:grpSpPr>
          <a:xfrm>
            <a:off x="1689363" y="1144713"/>
            <a:ext cx="681120" cy="561600"/>
            <a:chOff x="1689363" y="1144713"/>
            <a:chExt cx="68112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14:cNvPr>
                <p14:cNvContentPartPr/>
                <p14:nvPr/>
              </p14:nvContentPartPr>
              <p14:xfrm>
                <a:off x="1960443" y="1147593"/>
                <a:ext cx="47160" cy="26856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4323" y="1141473"/>
                  <a:ext cx="59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14:cNvPr>
                <p14:cNvContentPartPr/>
                <p14:nvPr/>
              </p14:nvContentPartPr>
              <p14:xfrm>
                <a:off x="2041083" y="1144713"/>
                <a:ext cx="136440" cy="2433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34963" y="1138593"/>
                  <a:ext cx="148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14:cNvPr>
                <p14:cNvContentPartPr/>
                <p14:nvPr/>
              </p14:nvContentPartPr>
              <p14:xfrm>
                <a:off x="1689363" y="1520193"/>
                <a:ext cx="238680" cy="1634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3243" y="1514073"/>
                  <a:ext cx="250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14:cNvPr>
                <p14:cNvContentPartPr/>
                <p14:nvPr/>
              </p14:nvContentPartPr>
              <p14:xfrm>
                <a:off x="2247363" y="1553313"/>
                <a:ext cx="123120" cy="1530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1243" y="1547193"/>
                  <a:ext cx="135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14:cNvPr>
              <p14:cNvContentPartPr/>
              <p14:nvPr/>
            </p14:nvContentPartPr>
            <p14:xfrm>
              <a:off x="1321803" y="1756353"/>
              <a:ext cx="201240" cy="284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15683" y="1750233"/>
                <a:ext cx="21348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4BE303B6-F7BF-04A0-9A5F-6BA93729F412}"/>
              </a:ext>
            </a:extLst>
          </p:cNvPr>
          <p:cNvGrpSpPr/>
          <p:nvPr/>
        </p:nvGrpSpPr>
        <p:grpSpPr>
          <a:xfrm>
            <a:off x="1530963" y="2148393"/>
            <a:ext cx="340920" cy="475200"/>
            <a:chOff x="1530963" y="2148393"/>
            <a:chExt cx="3409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14:cNvPr>
                <p14:cNvContentPartPr/>
                <p14:nvPr/>
              </p14:nvContentPartPr>
              <p14:xfrm>
                <a:off x="1530963" y="2148393"/>
                <a:ext cx="120960" cy="133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4843" y="2142273"/>
                  <a:ext cx="13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14:cNvPr>
                <p14:cNvContentPartPr/>
                <p14:nvPr/>
              </p14:nvContentPartPr>
              <p14:xfrm>
                <a:off x="1750203" y="2379153"/>
                <a:ext cx="121680" cy="24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4083" y="2373033"/>
                  <a:ext cx="133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FDCFD13-CC3E-4598-8AF0-C5DC1682F226}"/>
              </a:ext>
            </a:extLst>
          </p:cNvPr>
          <p:cNvGrpSpPr/>
          <p:nvPr/>
        </p:nvGrpSpPr>
        <p:grpSpPr>
          <a:xfrm>
            <a:off x="2480643" y="1705593"/>
            <a:ext cx="387000" cy="297000"/>
            <a:chOff x="2480643" y="1705593"/>
            <a:chExt cx="3870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14:cNvPr>
                <p14:cNvContentPartPr/>
                <p14:nvPr/>
              </p14:nvContentPartPr>
              <p14:xfrm>
                <a:off x="2480643" y="1705593"/>
                <a:ext cx="162720" cy="2970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74523" y="1699473"/>
                  <a:ext cx="174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14:cNvPr>
                <p14:cNvContentPartPr/>
                <p14:nvPr/>
              </p14:nvContentPartPr>
              <p14:xfrm>
                <a:off x="2721843" y="1762113"/>
                <a:ext cx="145800" cy="2106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15723" y="1755993"/>
                  <a:ext cx="158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67C152D-DEE4-D572-3295-3838777E8157}"/>
              </a:ext>
            </a:extLst>
          </p:cNvPr>
          <p:cNvGrpSpPr/>
          <p:nvPr/>
        </p:nvGrpSpPr>
        <p:grpSpPr>
          <a:xfrm>
            <a:off x="2390283" y="2143713"/>
            <a:ext cx="320400" cy="468720"/>
            <a:chOff x="2390283" y="2143713"/>
            <a:chExt cx="32040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14:cNvPr>
                <p14:cNvContentPartPr/>
                <p14:nvPr/>
              </p14:nvContentPartPr>
              <p14:xfrm>
                <a:off x="2504043" y="2143713"/>
                <a:ext cx="63000" cy="1400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7923" y="2137593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14:cNvPr>
                <p14:cNvContentPartPr/>
                <p14:nvPr/>
              </p14:nvContentPartPr>
              <p14:xfrm>
                <a:off x="2390283" y="2355033"/>
                <a:ext cx="113760" cy="2332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4163" y="2348913"/>
                  <a:ext cx="12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14:cNvPr>
                <p14:cNvContentPartPr/>
                <p14:nvPr/>
              </p14:nvContentPartPr>
              <p14:xfrm>
                <a:off x="2423763" y="2477793"/>
                <a:ext cx="97560" cy="561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7643" y="2471673"/>
                  <a:ext cx="10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14:cNvPr>
                <p14:cNvContentPartPr/>
                <p14:nvPr/>
              </p14:nvContentPartPr>
              <p14:xfrm>
                <a:off x="2641923" y="2409033"/>
                <a:ext cx="68760" cy="2034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5803" y="2402913"/>
                  <a:ext cx="8100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14:cNvPr>
              <p14:cNvContentPartPr/>
              <p14:nvPr/>
            </p14:nvContentPartPr>
            <p14:xfrm>
              <a:off x="2908323" y="2136873"/>
              <a:ext cx="122760" cy="1857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02203" y="2130753"/>
                <a:ext cx="13500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4D9E65C0-96B0-D691-ECAD-2B089C79A20B}"/>
              </a:ext>
            </a:extLst>
          </p:cNvPr>
          <p:cNvGrpSpPr/>
          <p:nvPr/>
        </p:nvGrpSpPr>
        <p:grpSpPr>
          <a:xfrm>
            <a:off x="3182643" y="2373033"/>
            <a:ext cx="361080" cy="264600"/>
            <a:chOff x="3182643" y="2373033"/>
            <a:chExt cx="3610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14:cNvPr>
                <p14:cNvContentPartPr/>
                <p14:nvPr/>
              </p14:nvContentPartPr>
              <p14:xfrm>
                <a:off x="3182643" y="2388873"/>
                <a:ext cx="109080" cy="2221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76523" y="2382753"/>
                  <a:ext cx="12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14:cNvPr>
                <p14:cNvContentPartPr/>
                <p14:nvPr/>
              </p14:nvContentPartPr>
              <p14:xfrm>
                <a:off x="3364803" y="2373033"/>
                <a:ext cx="178920" cy="2646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58683" y="2366913"/>
                  <a:ext cx="19116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14:cNvPr>
              <p14:cNvContentPartPr/>
              <p14:nvPr/>
            </p14:nvContentPartPr>
            <p14:xfrm>
              <a:off x="2324403" y="2687673"/>
              <a:ext cx="132840" cy="2862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18283" y="2681553"/>
                <a:ext cx="1450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90416A1F-D29E-F3D9-DF4C-329F75DB2019}"/>
              </a:ext>
            </a:extLst>
          </p:cNvPr>
          <p:cNvGrpSpPr/>
          <p:nvPr/>
        </p:nvGrpSpPr>
        <p:grpSpPr>
          <a:xfrm>
            <a:off x="2143683" y="3040473"/>
            <a:ext cx="392040" cy="254880"/>
            <a:chOff x="2143683" y="3040473"/>
            <a:chExt cx="3920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14:cNvPr>
                <p14:cNvContentPartPr/>
                <p14:nvPr/>
              </p14:nvContentPartPr>
              <p14:xfrm>
                <a:off x="2143683" y="3040473"/>
                <a:ext cx="92880" cy="156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7563" y="303435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14:cNvPr>
                <p14:cNvContentPartPr/>
                <p14:nvPr/>
              </p14:nvContentPartPr>
              <p14:xfrm>
                <a:off x="2280483" y="3161793"/>
                <a:ext cx="15480" cy="1051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4363" y="3155673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14:cNvPr>
                <p14:cNvContentPartPr/>
                <p14:nvPr/>
              </p14:nvContentPartPr>
              <p14:xfrm>
                <a:off x="2368323" y="3085113"/>
                <a:ext cx="167400" cy="210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62203" y="3078993"/>
                  <a:ext cx="179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749F8BA-BAEE-A21D-582A-70D30CEE60CD}"/>
              </a:ext>
            </a:extLst>
          </p:cNvPr>
          <p:cNvGrpSpPr/>
          <p:nvPr/>
        </p:nvGrpSpPr>
        <p:grpSpPr>
          <a:xfrm>
            <a:off x="3883923" y="1894593"/>
            <a:ext cx="480240" cy="194760"/>
            <a:chOff x="3883923" y="1894593"/>
            <a:chExt cx="48024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14:cNvPr>
                <p14:cNvContentPartPr/>
                <p14:nvPr/>
              </p14:nvContentPartPr>
              <p14:xfrm>
                <a:off x="3883923" y="1947513"/>
                <a:ext cx="180720" cy="36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77803" y="1941393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14:cNvPr>
                <p14:cNvContentPartPr/>
                <p14:nvPr/>
              </p14:nvContentPartPr>
              <p14:xfrm>
                <a:off x="4175163" y="1894593"/>
                <a:ext cx="189000" cy="1947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69043" y="1888473"/>
                  <a:ext cx="2012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55E9540-E70A-D0C0-F98C-474B00488B2F}"/>
              </a:ext>
            </a:extLst>
          </p:cNvPr>
          <p:cNvGrpSpPr/>
          <p:nvPr/>
        </p:nvGrpSpPr>
        <p:grpSpPr>
          <a:xfrm>
            <a:off x="5276403" y="1068393"/>
            <a:ext cx="233640" cy="269280"/>
            <a:chOff x="5276403" y="1068393"/>
            <a:chExt cx="2336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14:cNvPr>
                <p14:cNvContentPartPr/>
                <p14:nvPr/>
              </p14:nvContentPartPr>
              <p14:xfrm>
                <a:off x="5276403" y="1068393"/>
                <a:ext cx="19080" cy="26928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283" y="1062273"/>
                  <a:ext cx="3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14:cNvPr>
                <p14:cNvContentPartPr/>
                <p14:nvPr/>
              </p14:nvContentPartPr>
              <p14:xfrm>
                <a:off x="5401323" y="1080993"/>
                <a:ext cx="108720" cy="2390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5203" y="1074873"/>
                  <a:ext cx="1209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0654C1C1-90D2-A65D-C922-A673438A7DD0}"/>
              </a:ext>
            </a:extLst>
          </p:cNvPr>
          <p:cNvGrpSpPr/>
          <p:nvPr/>
        </p:nvGrpSpPr>
        <p:grpSpPr>
          <a:xfrm>
            <a:off x="4957443" y="1476273"/>
            <a:ext cx="308880" cy="464400"/>
            <a:chOff x="4957443" y="1476273"/>
            <a:chExt cx="3088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14:cNvPr>
                <p14:cNvContentPartPr/>
                <p14:nvPr/>
              </p14:nvContentPartPr>
              <p14:xfrm>
                <a:off x="5165523" y="1476273"/>
                <a:ext cx="100800" cy="1641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59403" y="1470153"/>
                  <a:ext cx="11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14:cNvPr>
                <p14:cNvContentPartPr/>
                <p14:nvPr/>
              </p14:nvContentPartPr>
              <p14:xfrm>
                <a:off x="4957443" y="1722153"/>
                <a:ext cx="226800" cy="2185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1323" y="1716033"/>
                  <a:ext cx="23904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14:cNvPr>
              <p14:cNvContentPartPr/>
              <p14:nvPr/>
            </p14:nvContentPartPr>
            <p14:xfrm>
              <a:off x="5497083" y="1520193"/>
              <a:ext cx="160920" cy="1738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90963" y="1514073"/>
                <a:ext cx="17316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o 41">
            <a:extLst>
              <a:ext uri="{FF2B5EF4-FFF2-40B4-BE49-F238E27FC236}">
                <a16:creationId xmlns:a16="http://schemas.microsoft.com/office/drawing/2014/main" id="{921CA8AF-72C5-6DCA-70C0-E261443F0C2A}"/>
              </a:ext>
            </a:extLst>
          </p:cNvPr>
          <p:cNvGrpSpPr/>
          <p:nvPr/>
        </p:nvGrpSpPr>
        <p:grpSpPr>
          <a:xfrm>
            <a:off x="5597523" y="1760673"/>
            <a:ext cx="351360" cy="243360"/>
            <a:chOff x="5597523" y="1760673"/>
            <a:chExt cx="3513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14:cNvPr>
                <p14:cNvContentPartPr/>
                <p14:nvPr/>
              </p14:nvContentPartPr>
              <p14:xfrm>
                <a:off x="5597523" y="1760673"/>
                <a:ext cx="131760" cy="243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1403" y="1754553"/>
                  <a:ext cx="14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14:cNvPr>
                <p14:cNvContentPartPr/>
                <p14:nvPr/>
              </p14:nvContentPartPr>
              <p14:xfrm>
                <a:off x="5783643" y="1815753"/>
                <a:ext cx="165240" cy="1695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77523" y="1809633"/>
                  <a:ext cx="1774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14:cNvPr>
              <p14:cNvContentPartPr/>
              <p14:nvPr/>
            </p14:nvContentPartPr>
            <p14:xfrm>
              <a:off x="5078763" y="2136873"/>
              <a:ext cx="169200" cy="151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72643" y="2130753"/>
                <a:ext cx="181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14:cNvPr>
              <p14:cNvContentPartPr/>
              <p14:nvPr/>
            </p14:nvContentPartPr>
            <p14:xfrm>
              <a:off x="5188203" y="2368353"/>
              <a:ext cx="130320" cy="1897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82083" y="2362233"/>
                <a:ext cx="1425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D99B494A-2E01-1292-ACC2-3E7E8E87F5D8}"/>
              </a:ext>
            </a:extLst>
          </p:cNvPr>
          <p:cNvGrpSpPr/>
          <p:nvPr/>
        </p:nvGrpSpPr>
        <p:grpSpPr>
          <a:xfrm>
            <a:off x="5554683" y="2059113"/>
            <a:ext cx="1129680" cy="1434600"/>
            <a:chOff x="5554683" y="2059113"/>
            <a:chExt cx="1129680" cy="14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14:cNvPr>
                <p14:cNvContentPartPr/>
                <p14:nvPr/>
              </p14:nvContentPartPr>
              <p14:xfrm>
                <a:off x="5640363" y="2324433"/>
                <a:ext cx="135000" cy="241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4243" y="2318313"/>
                  <a:ext cx="147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14:cNvPr>
                <p14:cNvContentPartPr/>
                <p14:nvPr/>
              </p14:nvContentPartPr>
              <p14:xfrm>
                <a:off x="5651523" y="2421993"/>
                <a:ext cx="109080" cy="460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45403" y="2415873"/>
                  <a:ext cx="121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14:cNvPr>
                <p14:cNvContentPartPr/>
                <p14:nvPr/>
              </p14:nvContentPartPr>
              <p14:xfrm>
                <a:off x="5849523" y="2375193"/>
                <a:ext cx="124920" cy="1890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3403" y="2369073"/>
                  <a:ext cx="13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14:cNvPr>
                <p14:cNvContentPartPr/>
                <p14:nvPr/>
              </p14:nvContentPartPr>
              <p14:xfrm>
                <a:off x="6330843" y="2379873"/>
                <a:ext cx="110160" cy="154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4723" y="2373753"/>
                  <a:ext cx="12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14:cNvPr>
                <p14:cNvContentPartPr/>
                <p14:nvPr/>
              </p14:nvContentPartPr>
              <p14:xfrm>
                <a:off x="6479163" y="2386713"/>
                <a:ext cx="205200" cy="1929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73043" y="2380593"/>
                  <a:ext cx="217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14:cNvPr>
                <p14:cNvContentPartPr/>
                <p14:nvPr/>
              </p14:nvContentPartPr>
              <p14:xfrm>
                <a:off x="5993163" y="2071353"/>
                <a:ext cx="343440" cy="183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87043" y="2065233"/>
                  <a:ext cx="355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14:cNvPr>
                <p14:cNvContentPartPr/>
                <p14:nvPr/>
              </p14:nvContentPartPr>
              <p14:xfrm>
                <a:off x="5750523" y="2059113"/>
                <a:ext cx="73440" cy="21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44403" y="2052993"/>
                  <a:ext cx="85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14:cNvPr>
                <p14:cNvContentPartPr/>
                <p14:nvPr/>
              </p14:nvContentPartPr>
              <p14:xfrm>
                <a:off x="5554683" y="2665713"/>
                <a:ext cx="144360" cy="20808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48563" y="2659593"/>
                  <a:ext cx="156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14:cNvPr>
                <p14:cNvContentPartPr/>
                <p14:nvPr/>
              </p14:nvContentPartPr>
              <p14:xfrm>
                <a:off x="5794803" y="3315873"/>
                <a:ext cx="187560" cy="17784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8683" y="3309753"/>
                  <a:ext cx="199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70F27E4C-E6F7-88F7-7F8E-315C0D09C059}"/>
              </a:ext>
            </a:extLst>
          </p:cNvPr>
          <p:cNvGrpSpPr/>
          <p:nvPr/>
        </p:nvGrpSpPr>
        <p:grpSpPr>
          <a:xfrm>
            <a:off x="5956443" y="3541593"/>
            <a:ext cx="270720" cy="259920"/>
            <a:chOff x="5956443" y="3541593"/>
            <a:chExt cx="2707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14:cNvPr>
                <p14:cNvContentPartPr/>
                <p14:nvPr/>
              </p14:nvContentPartPr>
              <p14:xfrm>
                <a:off x="5956443" y="3541593"/>
                <a:ext cx="147600" cy="25992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50323" y="3535473"/>
                  <a:ext cx="159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14:cNvPr>
                <p14:cNvContentPartPr/>
                <p14:nvPr/>
              </p14:nvContentPartPr>
              <p14:xfrm>
                <a:off x="6133923" y="3565713"/>
                <a:ext cx="93240" cy="21204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27803" y="3559593"/>
                  <a:ext cx="1054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uppo 453">
            <a:extLst>
              <a:ext uri="{FF2B5EF4-FFF2-40B4-BE49-F238E27FC236}">
                <a16:creationId xmlns:a16="http://schemas.microsoft.com/office/drawing/2014/main" id="{433CD469-9403-87A8-8D92-6D25607E8461}"/>
              </a:ext>
            </a:extLst>
          </p:cNvPr>
          <p:cNvGrpSpPr/>
          <p:nvPr/>
        </p:nvGrpSpPr>
        <p:grpSpPr>
          <a:xfrm>
            <a:off x="5358843" y="2974233"/>
            <a:ext cx="324720" cy="307800"/>
            <a:chOff x="5358843" y="2974233"/>
            <a:chExt cx="32472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14:cNvPr>
                <p14:cNvContentPartPr/>
                <p14:nvPr/>
              </p14:nvContentPartPr>
              <p14:xfrm>
                <a:off x="5358843" y="2974233"/>
                <a:ext cx="76320" cy="230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2723" y="2968113"/>
                  <a:ext cx="88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14:cNvPr>
                <p14:cNvContentPartPr/>
                <p14:nvPr/>
              </p14:nvContentPartPr>
              <p14:xfrm>
                <a:off x="5464323" y="3172593"/>
                <a:ext cx="46800" cy="10944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8203" y="3166473"/>
                  <a:ext cx="59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14:cNvPr>
                <p14:cNvContentPartPr/>
                <p14:nvPr/>
              </p14:nvContentPartPr>
              <p14:xfrm>
                <a:off x="5530563" y="3021753"/>
                <a:ext cx="153000" cy="19368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4443" y="3015633"/>
                  <a:ext cx="165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uppo 490">
            <a:extLst>
              <a:ext uri="{FF2B5EF4-FFF2-40B4-BE49-F238E27FC236}">
                <a16:creationId xmlns:a16="http://schemas.microsoft.com/office/drawing/2014/main" id="{D85EC731-6264-AF4D-F75D-7C58B40FE96F}"/>
              </a:ext>
            </a:extLst>
          </p:cNvPr>
          <p:cNvGrpSpPr/>
          <p:nvPr/>
        </p:nvGrpSpPr>
        <p:grpSpPr>
          <a:xfrm>
            <a:off x="6913683" y="1948233"/>
            <a:ext cx="489960" cy="188280"/>
            <a:chOff x="6913683" y="1948233"/>
            <a:chExt cx="4899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14:cNvPr>
                <p14:cNvContentPartPr/>
                <p14:nvPr/>
              </p14:nvContentPartPr>
              <p14:xfrm>
                <a:off x="6913683" y="2037153"/>
                <a:ext cx="228960" cy="4536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07563" y="2031033"/>
                  <a:ext cx="24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14:cNvPr>
                <p14:cNvContentPartPr/>
                <p14:nvPr/>
              </p14:nvContentPartPr>
              <p14:xfrm>
                <a:off x="7216083" y="1948233"/>
                <a:ext cx="187560" cy="18828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9963" y="1942113"/>
                  <a:ext cx="1998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E403E1B5-FED6-9FAF-5DAE-FC7B25FE38F4}"/>
              </a:ext>
            </a:extLst>
          </p:cNvPr>
          <p:cNvGrpSpPr/>
          <p:nvPr/>
        </p:nvGrpSpPr>
        <p:grpSpPr>
          <a:xfrm>
            <a:off x="8306523" y="919713"/>
            <a:ext cx="366480" cy="318960"/>
            <a:chOff x="8306523" y="919713"/>
            <a:chExt cx="36648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14:cNvPr>
                <p14:cNvContentPartPr/>
                <p14:nvPr/>
              </p14:nvContentPartPr>
              <p14:xfrm>
                <a:off x="8306523" y="919713"/>
                <a:ext cx="95760" cy="318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00403" y="913593"/>
                  <a:ext cx="108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14:cNvPr>
                <p14:cNvContentPartPr/>
                <p14:nvPr/>
              </p14:nvContentPartPr>
              <p14:xfrm>
                <a:off x="8535843" y="977673"/>
                <a:ext cx="137160" cy="22896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29723" y="971553"/>
                  <a:ext cx="1494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uppo 499">
            <a:extLst>
              <a:ext uri="{FF2B5EF4-FFF2-40B4-BE49-F238E27FC236}">
                <a16:creationId xmlns:a16="http://schemas.microsoft.com/office/drawing/2014/main" id="{6791A08A-14DF-F3F9-FB72-7E1CA6FBBDE1}"/>
              </a:ext>
            </a:extLst>
          </p:cNvPr>
          <p:cNvGrpSpPr/>
          <p:nvPr/>
        </p:nvGrpSpPr>
        <p:grpSpPr>
          <a:xfrm>
            <a:off x="7839603" y="1354953"/>
            <a:ext cx="335160" cy="508320"/>
            <a:chOff x="7839603" y="1354953"/>
            <a:chExt cx="33516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14:cNvPr>
                <p14:cNvContentPartPr/>
                <p14:nvPr/>
              </p14:nvContentPartPr>
              <p14:xfrm>
                <a:off x="8043003" y="1354953"/>
                <a:ext cx="131760" cy="18684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36883" y="1348833"/>
                  <a:ext cx="144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14:cNvPr>
                <p14:cNvContentPartPr/>
                <p14:nvPr/>
              </p14:nvContentPartPr>
              <p14:xfrm>
                <a:off x="7839603" y="1629993"/>
                <a:ext cx="115200" cy="23328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3483" y="1623873"/>
                  <a:ext cx="1274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14:cNvPr>
              <p14:cNvContentPartPr/>
              <p14:nvPr/>
            </p14:nvContentPartPr>
            <p14:xfrm>
              <a:off x="8031123" y="2037873"/>
              <a:ext cx="83880" cy="124200"/>
            </p14:xfrm>
          </p:contentPart>
        </mc:Choice>
        <mc:Fallback xmlns=""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25003" y="2031753"/>
                <a:ext cx="96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14:cNvPr>
              <p14:cNvContentPartPr/>
              <p14:nvPr/>
            </p14:nvContentPartPr>
            <p14:xfrm>
              <a:off x="8054163" y="2304633"/>
              <a:ext cx="189360" cy="25416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48043" y="2298513"/>
                <a:ext cx="201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14:cNvPr>
              <p14:cNvContentPartPr/>
              <p14:nvPr/>
            </p14:nvContentPartPr>
            <p14:xfrm>
              <a:off x="8637003" y="1388073"/>
              <a:ext cx="198720" cy="22032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30883" y="1381953"/>
                <a:ext cx="2109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7DD7B921-D439-9694-61CC-B057084FD45B}"/>
              </a:ext>
            </a:extLst>
          </p:cNvPr>
          <p:cNvGrpSpPr/>
          <p:nvPr/>
        </p:nvGrpSpPr>
        <p:grpSpPr>
          <a:xfrm>
            <a:off x="8891523" y="1617033"/>
            <a:ext cx="394200" cy="224640"/>
            <a:chOff x="8891523" y="1617033"/>
            <a:chExt cx="3942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14:cNvPr>
                <p14:cNvContentPartPr/>
                <p14:nvPr/>
              </p14:nvContentPartPr>
              <p14:xfrm>
                <a:off x="8891523" y="1618473"/>
                <a:ext cx="160200" cy="22320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5403" y="1612353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14:cNvPr>
                <p14:cNvContentPartPr/>
                <p14:nvPr/>
              </p14:nvContentPartPr>
              <p14:xfrm>
                <a:off x="9102123" y="1617033"/>
                <a:ext cx="183600" cy="1918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6003" y="1610913"/>
                  <a:ext cx="19584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14:cNvPr>
              <p14:cNvContentPartPr/>
              <p14:nvPr/>
            </p14:nvContentPartPr>
            <p14:xfrm>
              <a:off x="9341883" y="1927713"/>
              <a:ext cx="164520" cy="15300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35763" y="1921593"/>
                <a:ext cx="176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14:cNvPr>
              <p14:cNvContentPartPr/>
              <p14:nvPr/>
            </p14:nvContentPartPr>
            <p14:xfrm>
              <a:off x="8930763" y="1928073"/>
              <a:ext cx="26280" cy="1530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924643" y="1921953"/>
                <a:ext cx="38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14:cNvPr>
              <p14:cNvContentPartPr/>
              <p14:nvPr/>
            </p14:nvContentPartPr>
            <p14:xfrm>
              <a:off x="8911323" y="2663913"/>
              <a:ext cx="34560" cy="20052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905203" y="2657793"/>
                <a:ext cx="468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po 75">
            <a:extLst>
              <a:ext uri="{FF2B5EF4-FFF2-40B4-BE49-F238E27FC236}">
                <a16:creationId xmlns:a16="http://schemas.microsoft.com/office/drawing/2014/main" id="{E6B4079F-7451-C44F-3407-6035E6165FEE}"/>
              </a:ext>
            </a:extLst>
          </p:cNvPr>
          <p:cNvGrpSpPr/>
          <p:nvPr/>
        </p:nvGrpSpPr>
        <p:grpSpPr>
          <a:xfrm>
            <a:off x="8629803" y="2934993"/>
            <a:ext cx="335880" cy="472680"/>
            <a:chOff x="8629803" y="2934993"/>
            <a:chExt cx="33588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14:cNvPr>
                <p14:cNvContentPartPr/>
                <p14:nvPr/>
              </p14:nvContentPartPr>
              <p14:xfrm>
                <a:off x="8695683" y="2934993"/>
                <a:ext cx="11844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89563" y="2928873"/>
                  <a:ext cx="130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14:cNvPr>
                <p14:cNvContentPartPr/>
                <p14:nvPr/>
              </p14:nvContentPartPr>
              <p14:xfrm>
                <a:off x="8867763" y="2996553"/>
                <a:ext cx="97920" cy="173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61643" y="2990433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14:cNvPr>
                <p14:cNvContentPartPr/>
                <p14:nvPr/>
              </p14:nvContentPartPr>
              <p14:xfrm>
                <a:off x="8629803" y="3249993"/>
                <a:ext cx="96120" cy="157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23683" y="3243873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C2F1379D-8C2B-BEAA-A314-8FA41BA736A2}"/>
              </a:ext>
            </a:extLst>
          </p:cNvPr>
          <p:cNvGrpSpPr/>
          <p:nvPr/>
        </p:nvGrpSpPr>
        <p:grpSpPr>
          <a:xfrm>
            <a:off x="8370243" y="3547353"/>
            <a:ext cx="318960" cy="302760"/>
            <a:chOff x="8370243" y="3547353"/>
            <a:chExt cx="3189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14:cNvPr>
                <p14:cNvContentPartPr/>
                <p14:nvPr/>
              </p14:nvContentPartPr>
              <p14:xfrm>
                <a:off x="8370243" y="3547353"/>
                <a:ext cx="134280" cy="246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64123" y="3541233"/>
                  <a:ext cx="146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14:cNvPr>
                <p14:cNvContentPartPr/>
                <p14:nvPr/>
              </p14:nvContentPartPr>
              <p14:xfrm>
                <a:off x="8515683" y="3723393"/>
                <a:ext cx="22680" cy="1267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09563" y="3717273"/>
                  <a:ext cx="3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14:cNvPr>
                <p14:cNvContentPartPr/>
                <p14:nvPr/>
              </p14:nvContentPartPr>
              <p14:xfrm>
                <a:off x="8593083" y="3599553"/>
                <a:ext cx="96120" cy="2368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86963" y="3593433"/>
                  <a:ext cx="108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DDC2CC91-AA3F-FEE1-2CDB-B41CDC411FA7}"/>
              </a:ext>
            </a:extLst>
          </p:cNvPr>
          <p:cNvGrpSpPr/>
          <p:nvPr/>
        </p:nvGrpSpPr>
        <p:grpSpPr>
          <a:xfrm>
            <a:off x="10311723" y="2158473"/>
            <a:ext cx="430200" cy="232920"/>
            <a:chOff x="10311723" y="2158473"/>
            <a:chExt cx="4302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14:cNvPr>
                <p14:cNvContentPartPr/>
                <p14:nvPr/>
              </p14:nvContentPartPr>
              <p14:xfrm>
                <a:off x="10311723" y="2279073"/>
                <a:ext cx="157680" cy="457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05603" y="2272953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14:cNvPr>
                <p14:cNvContentPartPr/>
                <p14:nvPr/>
              </p14:nvContentPartPr>
              <p14:xfrm>
                <a:off x="10542843" y="2158473"/>
                <a:ext cx="199080" cy="232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36723" y="2152353"/>
                  <a:ext cx="211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79B2971A-EFA8-8C2B-D153-F2793064803A}"/>
              </a:ext>
            </a:extLst>
          </p:cNvPr>
          <p:cNvGrpSpPr/>
          <p:nvPr/>
        </p:nvGrpSpPr>
        <p:grpSpPr>
          <a:xfrm>
            <a:off x="8758323" y="2269353"/>
            <a:ext cx="306000" cy="252720"/>
            <a:chOff x="8758323" y="2269353"/>
            <a:chExt cx="3060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14:cNvPr>
                <p14:cNvContentPartPr/>
                <p14:nvPr/>
              </p14:nvContentPartPr>
              <p14:xfrm>
                <a:off x="8758323" y="2269353"/>
                <a:ext cx="124200" cy="25272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2203" y="2263233"/>
                  <a:ext cx="13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14:cNvPr>
                <p14:cNvContentPartPr/>
                <p14:nvPr/>
              </p14:nvContentPartPr>
              <p14:xfrm>
                <a:off x="8802243" y="2393913"/>
                <a:ext cx="70560" cy="74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96123" y="2387793"/>
                  <a:ext cx="82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14:cNvPr>
                <p14:cNvContentPartPr/>
                <p14:nvPr/>
              </p14:nvContentPartPr>
              <p14:xfrm>
                <a:off x="8964603" y="2280153"/>
                <a:ext cx="99720" cy="2102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58483" y="2274033"/>
                  <a:ext cx="1119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F0054C7F-45B1-7461-80E5-9F8849399C7C}"/>
              </a:ext>
            </a:extLst>
          </p:cNvPr>
          <p:cNvGrpSpPr/>
          <p:nvPr/>
        </p:nvGrpSpPr>
        <p:grpSpPr>
          <a:xfrm>
            <a:off x="9573363" y="2131473"/>
            <a:ext cx="307440" cy="281520"/>
            <a:chOff x="9573363" y="2131473"/>
            <a:chExt cx="30744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14:cNvPr>
                <p14:cNvContentPartPr/>
                <p14:nvPr/>
              </p14:nvContentPartPr>
              <p14:xfrm>
                <a:off x="9573363" y="2131473"/>
                <a:ext cx="97560" cy="20160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67243" y="2125353"/>
                  <a:ext cx="109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14:cNvPr>
                <p14:cNvContentPartPr/>
                <p14:nvPr/>
              </p14:nvContentPartPr>
              <p14:xfrm>
                <a:off x="9741483" y="2196273"/>
                <a:ext cx="139320" cy="216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35363" y="2190153"/>
                  <a:ext cx="1515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B8161519-342E-074E-E795-D41D1489EC3D}"/>
              </a:ext>
            </a:extLst>
          </p:cNvPr>
          <p:cNvGrpSpPr/>
          <p:nvPr/>
        </p:nvGrpSpPr>
        <p:grpSpPr>
          <a:xfrm>
            <a:off x="11853963" y="727113"/>
            <a:ext cx="1142280" cy="721080"/>
            <a:chOff x="11853963" y="727113"/>
            <a:chExt cx="114228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14:cNvPr>
                <p14:cNvContentPartPr/>
                <p14:nvPr/>
              </p14:nvContentPartPr>
              <p14:xfrm>
                <a:off x="12437883" y="727113"/>
                <a:ext cx="360" cy="17424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431763" y="720993"/>
                  <a:ext cx="12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14:cNvPr>
                <p14:cNvContentPartPr/>
                <p14:nvPr/>
              </p14:nvContentPartPr>
              <p14:xfrm>
                <a:off x="12581163" y="747633"/>
                <a:ext cx="185040" cy="14328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575043" y="741513"/>
                  <a:ext cx="197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14:cNvPr>
                <p14:cNvContentPartPr/>
                <p14:nvPr/>
              </p14:nvContentPartPr>
              <p14:xfrm>
                <a:off x="12251043" y="903153"/>
                <a:ext cx="110160" cy="11160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44923" y="897033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14:cNvPr>
                <p14:cNvContentPartPr/>
                <p14:nvPr/>
              </p14:nvContentPartPr>
              <p14:xfrm>
                <a:off x="11853963" y="1114833"/>
                <a:ext cx="296640" cy="33336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47843" y="1108713"/>
                  <a:ext cx="308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14:cNvPr>
                <p14:cNvContentPartPr/>
                <p14:nvPr/>
              </p14:nvContentPartPr>
              <p14:xfrm>
                <a:off x="12845403" y="1035273"/>
                <a:ext cx="150840" cy="29736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839283" y="1029153"/>
                  <a:ext cx="1630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B34C45DA-895F-E840-F079-EE7B5EB7B64C}"/>
              </a:ext>
            </a:extLst>
          </p:cNvPr>
          <p:cNvGrpSpPr/>
          <p:nvPr/>
        </p:nvGrpSpPr>
        <p:grpSpPr>
          <a:xfrm>
            <a:off x="12943683" y="1467273"/>
            <a:ext cx="310320" cy="241920"/>
            <a:chOff x="12943683" y="1467273"/>
            <a:chExt cx="3103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14:cNvPr>
                <p14:cNvContentPartPr/>
                <p14:nvPr/>
              </p14:nvContentPartPr>
              <p14:xfrm>
                <a:off x="12943683" y="1467273"/>
                <a:ext cx="131760" cy="24192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937563" y="1461153"/>
                  <a:ext cx="14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14:cNvPr>
                <p14:cNvContentPartPr/>
                <p14:nvPr/>
              </p14:nvContentPartPr>
              <p14:xfrm>
                <a:off x="13110723" y="1519473"/>
                <a:ext cx="143280" cy="17784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104603" y="1513353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uppo 528">
            <a:extLst>
              <a:ext uri="{FF2B5EF4-FFF2-40B4-BE49-F238E27FC236}">
                <a16:creationId xmlns:a16="http://schemas.microsoft.com/office/drawing/2014/main" id="{C2400F4E-002F-64F9-44E8-8E78FFAD0565}"/>
              </a:ext>
            </a:extLst>
          </p:cNvPr>
          <p:cNvGrpSpPr/>
          <p:nvPr/>
        </p:nvGrpSpPr>
        <p:grpSpPr>
          <a:xfrm>
            <a:off x="12850443" y="1820073"/>
            <a:ext cx="1032120" cy="523080"/>
            <a:chOff x="12850443" y="1820073"/>
            <a:chExt cx="10321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14:cNvPr>
                <p14:cNvContentPartPr/>
                <p14:nvPr/>
              </p14:nvContentPartPr>
              <p14:xfrm>
                <a:off x="12850443" y="1820073"/>
                <a:ext cx="149760" cy="15696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44323" y="1813953"/>
                  <a:ext cx="162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14:cNvPr>
                <p14:cNvContentPartPr/>
                <p14:nvPr/>
              </p14:nvContentPartPr>
              <p14:xfrm>
                <a:off x="13187043" y="1839513"/>
                <a:ext cx="120240" cy="14436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180923" y="1833393"/>
                  <a:ext cx="13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14:cNvPr>
                <p14:cNvContentPartPr/>
                <p14:nvPr/>
              </p14:nvContentPartPr>
              <p14:xfrm>
                <a:off x="13427883" y="2034993"/>
                <a:ext cx="204480" cy="25776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421763" y="2028873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14:cNvPr>
                <p14:cNvContentPartPr/>
                <p14:nvPr/>
              </p14:nvContentPartPr>
              <p14:xfrm>
                <a:off x="13654683" y="2085753"/>
                <a:ext cx="227880" cy="25740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648563" y="2079633"/>
                  <a:ext cx="240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7C73A66C-9F48-81BE-66B1-F6BC6AB9ADDF}"/>
              </a:ext>
            </a:extLst>
          </p:cNvPr>
          <p:cNvGrpSpPr/>
          <p:nvPr/>
        </p:nvGrpSpPr>
        <p:grpSpPr>
          <a:xfrm>
            <a:off x="12593763" y="2067393"/>
            <a:ext cx="342360" cy="299520"/>
            <a:chOff x="12593763" y="2067393"/>
            <a:chExt cx="3423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14:cNvPr>
                <p14:cNvContentPartPr/>
                <p14:nvPr/>
              </p14:nvContentPartPr>
              <p14:xfrm>
                <a:off x="12593763" y="2067393"/>
                <a:ext cx="144360" cy="25848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87643" y="2061273"/>
                  <a:ext cx="156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14:cNvPr>
                <p14:cNvContentPartPr/>
                <p14:nvPr/>
              </p14:nvContentPartPr>
              <p14:xfrm>
                <a:off x="12825603" y="2170353"/>
                <a:ext cx="110520" cy="19656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819483" y="2164233"/>
                  <a:ext cx="12276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14:cNvPr>
              <p14:cNvContentPartPr/>
              <p14:nvPr/>
            </p14:nvContentPartPr>
            <p14:xfrm>
              <a:off x="12453723" y="2500473"/>
              <a:ext cx="149760" cy="10908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2447603" y="2494353"/>
                <a:ext cx="162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14:cNvPr>
              <p14:cNvContentPartPr/>
              <p14:nvPr/>
            </p14:nvContentPartPr>
            <p14:xfrm>
              <a:off x="12922443" y="2489673"/>
              <a:ext cx="120600" cy="18648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916323" y="2483553"/>
                <a:ext cx="13284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49D0A9FC-67FE-73B6-518C-A295F3BB146C}"/>
              </a:ext>
            </a:extLst>
          </p:cNvPr>
          <p:cNvGrpSpPr/>
          <p:nvPr/>
        </p:nvGrpSpPr>
        <p:grpSpPr>
          <a:xfrm>
            <a:off x="12105963" y="2798193"/>
            <a:ext cx="326880" cy="327600"/>
            <a:chOff x="12105963" y="2798193"/>
            <a:chExt cx="3268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14:cNvPr>
                <p14:cNvContentPartPr/>
                <p14:nvPr/>
              </p14:nvContentPartPr>
              <p14:xfrm>
                <a:off x="12105963" y="2798193"/>
                <a:ext cx="101160" cy="23076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099843" y="2792073"/>
                  <a:ext cx="113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14:cNvPr>
                <p14:cNvContentPartPr/>
                <p14:nvPr/>
              </p14:nvContentPartPr>
              <p14:xfrm>
                <a:off x="12206403" y="2952273"/>
                <a:ext cx="13680" cy="17352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00283" y="2946153"/>
                  <a:ext cx="2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14:cNvPr>
                <p14:cNvContentPartPr/>
                <p14:nvPr/>
              </p14:nvContentPartPr>
              <p14:xfrm>
                <a:off x="12327723" y="2889633"/>
                <a:ext cx="105120" cy="2163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321603" y="2883513"/>
                  <a:ext cx="117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uppo 543">
            <a:extLst>
              <a:ext uri="{FF2B5EF4-FFF2-40B4-BE49-F238E27FC236}">
                <a16:creationId xmlns:a16="http://schemas.microsoft.com/office/drawing/2014/main" id="{CC79EF8E-9CFE-2629-BF26-8150500E473D}"/>
              </a:ext>
            </a:extLst>
          </p:cNvPr>
          <p:cNvGrpSpPr/>
          <p:nvPr/>
        </p:nvGrpSpPr>
        <p:grpSpPr>
          <a:xfrm>
            <a:off x="13914243" y="1718553"/>
            <a:ext cx="341280" cy="194760"/>
            <a:chOff x="13914243" y="1718553"/>
            <a:chExt cx="34128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14:cNvPr>
                <p14:cNvContentPartPr/>
                <p14:nvPr/>
              </p14:nvContentPartPr>
              <p14:xfrm>
                <a:off x="13914243" y="1795593"/>
                <a:ext cx="109440" cy="36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908123" y="178947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14:cNvPr>
                <p14:cNvContentPartPr/>
                <p14:nvPr/>
              </p14:nvContentPartPr>
              <p14:xfrm>
                <a:off x="14090283" y="1718553"/>
                <a:ext cx="165240" cy="19476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084163" y="1712433"/>
                  <a:ext cx="1774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uppo 546">
            <a:extLst>
              <a:ext uri="{FF2B5EF4-FFF2-40B4-BE49-F238E27FC236}">
                <a16:creationId xmlns:a16="http://schemas.microsoft.com/office/drawing/2014/main" id="{C8357E31-20A5-4CF1-5DBB-DFB3671CD671}"/>
              </a:ext>
            </a:extLst>
          </p:cNvPr>
          <p:cNvGrpSpPr/>
          <p:nvPr/>
        </p:nvGrpSpPr>
        <p:grpSpPr>
          <a:xfrm>
            <a:off x="138123" y="5673513"/>
            <a:ext cx="360720" cy="261360"/>
            <a:chOff x="138123" y="5673513"/>
            <a:chExt cx="360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14:cNvPr>
                <p14:cNvContentPartPr/>
                <p14:nvPr/>
              </p14:nvContentPartPr>
              <p14:xfrm>
                <a:off x="138123" y="5695473"/>
                <a:ext cx="125280" cy="5616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003" y="5689353"/>
                  <a:ext cx="13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14:cNvPr>
                <p14:cNvContentPartPr/>
                <p14:nvPr/>
              </p14:nvContentPartPr>
              <p14:xfrm>
                <a:off x="308403" y="5673513"/>
                <a:ext cx="190440" cy="261360"/>
              </p14:xfrm>
            </p:contentPart>
          </mc:Choice>
          <mc:Fallback xmlns=""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2283" y="5667393"/>
                  <a:ext cx="2026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o 552">
            <a:extLst>
              <a:ext uri="{FF2B5EF4-FFF2-40B4-BE49-F238E27FC236}">
                <a16:creationId xmlns:a16="http://schemas.microsoft.com/office/drawing/2014/main" id="{9926D685-AD55-4A34-5F9A-5DB8F457EFF9}"/>
              </a:ext>
            </a:extLst>
          </p:cNvPr>
          <p:cNvGrpSpPr/>
          <p:nvPr/>
        </p:nvGrpSpPr>
        <p:grpSpPr>
          <a:xfrm>
            <a:off x="1280403" y="4803033"/>
            <a:ext cx="765360" cy="892800"/>
            <a:chOff x="1280403" y="4803033"/>
            <a:chExt cx="765360" cy="8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14:cNvPr>
                <p14:cNvContentPartPr/>
                <p14:nvPr/>
              </p14:nvContentPartPr>
              <p14:xfrm>
                <a:off x="1762443" y="4803033"/>
                <a:ext cx="55080" cy="3319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56323" y="4796913"/>
                  <a:ext cx="67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14:cNvPr>
                <p14:cNvContentPartPr/>
                <p14:nvPr/>
              </p14:nvContentPartPr>
              <p14:xfrm>
                <a:off x="1927683" y="4824993"/>
                <a:ext cx="118080" cy="25524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21563" y="4818873"/>
                  <a:ext cx="130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14:cNvPr>
                <p14:cNvContentPartPr/>
                <p14:nvPr/>
              </p14:nvContentPartPr>
              <p14:xfrm>
                <a:off x="1523763" y="5210553"/>
                <a:ext cx="162000" cy="20124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17643" y="5204433"/>
                  <a:ext cx="174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14:cNvPr>
                <p14:cNvContentPartPr/>
                <p14:nvPr/>
              </p14:nvContentPartPr>
              <p14:xfrm>
                <a:off x="1280403" y="5401353"/>
                <a:ext cx="141480" cy="29448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74283" y="5395233"/>
                  <a:ext cx="15372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14:cNvPr>
              <p14:cNvContentPartPr/>
              <p14:nvPr/>
            </p14:nvContentPartPr>
            <p14:xfrm>
              <a:off x="1564083" y="5849913"/>
              <a:ext cx="153360" cy="208440"/>
            </p14:xfrm>
          </p:contentPart>
        </mc:Choice>
        <mc:Fallback xmlns=""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57963" y="5843793"/>
                <a:ext cx="165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14:cNvPr>
              <p14:cNvContentPartPr/>
              <p14:nvPr/>
            </p14:nvContentPartPr>
            <p14:xfrm>
              <a:off x="1683963" y="6087873"/>
              <a:ext cx="152640" cy="291960"/>
            </p14:xfrm>
          </p:contentPart>
        </mc:Choice>
        <mc:Fallback xmlns="">
          <p:pic>
            <p:nvPicPr>
              <p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77843" y="6081753"/>
                <a:ext cx="164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14:cNvPr>
              <p14:cNvContentPartPr/>
              <p14:nvPr/>
            </p14:nvContentPartPr>
            <p14:xfrm>
              <a:off x="1927683" y="6511953"/>
              <a:ext cx="124920" cy="21708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921563" y="6505833"/>
                <a:ext cx="1371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61B3A426-5D80-A923-5B52-284D88D2C527}"/>
              </a:ext>
            </a:extLst>
          </p:cNvPr>
          <p:cNvGrpSpPr/>
          <p:nvPr/>
        </p:nvGrpSpPr>
        <p:grpSpPr>
          <a:xfrm>
            <a:off x="2137203" y="6863313"/>
            <a:ext cx="190800" cy="242640"/>
            <a:chOff x="2137203" y="6863313"/>
            <a:chExt cx="1908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14:cNvPr>
                <p14:cNvContentPartPr/>
                <p14:nvPr/>
              </p14:nvContentPartPr>
              <p14:xfrm>
                <a:off x="2137203" y="6863313"/>
                <a:ext cx="6840" cy="186840"/>
              </p14:xfrm>
            </p:contentPart>
          </mc:Choice>
          <mc:Fallback xmlns=""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31083" y="6857193"/>
                  <a:ext cx="1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14:cNvPr>
                <p14:cNvContentPartPr/>
                <p14:nvPr/>
              </p14:nvContentPartPr>
              <p14:xfrm>
                <a:off x="2192283" y="6907233"/>
                <a:ext cx="135720" cy="19872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86163" y="6901113"/>
                  <a:ext cx="1479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1EA58803-51AD-F805-286B-D0D26A3A153E}"/>
              </a:ext>
            </a:extLst>
          </p:cNvPr>
          <p:cNvGrpSpPr/>
          <p:nvPr/>
        </p:nvGrpSpPr>
        <p:grpSpPr>
          <a:xfrm>
            <a:off x="2140803" y="5277873"/>
            <a:ext cx="560160" cy="440280"/>
            <a:chOff x="2140803" y="5277873"/>
            <a:chExt cx="5601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14:cNvPr>
                <p14:cNvContentPartPr/>
                <p14:nvPr/>
              </p14:nvContentPartPr>
              <p14:xfrm>
                <a:off x="2140803" y="5277873"/>
                <a:ext cx="158400" cy="12348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34683" y="5271753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14:cNvPr>
                <p14:cNvContentPartPr/>
                <p14:nvPr/>
              </p14:nvContentPartPr>
              <p14:xfrm>
                <a:off x="2390283" y="5456073"/>
                <a:ext cx="310680" cy="2620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4163" y="5449953"/>
                  <a:ext cx="3229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o 562">
            <a:extLst>
              <a:ext uri="{FF2B5EF4-FFF2-40B4-BE49-F238E27FC236}">
                <a16:creationId xmlns:a16="http://schemas.microsoft.com/office/drawing/2014/main" id="{D66DFD8D-F933-2355-C8D0-80A12A6D20BA}"/>
              </a:ext>
            </a:extLst>
          </p:cNvPr>
          <p:cNvGrpSpPr/>
          <p:nvPr/>
        </p:nvGrpSpPr>
        <p:grpSpPr>
          <a:xfrm>
            <a:off x="3106683" y="5728593"/>
            <a:ext cx="652320" cy="296280"/>
            <a:chOff x="3106683" y="5728593"/>
            <a:chExt cx="6523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14:cNvPr>
                <p14:cNvContentPartPr/>
                <p14:nvPr/>
              </p14:nvContentPartPr>
              <p14:xfrm>
                <a:off x="3106683" y="5838753"/>
                <a:ext cx="374400" cy="3456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00563" y="5832633"/>
                  <a:ext cx="38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14:cNvPr>
                <p14:cNvContentPartPr/>
                <p14:nvPr/>
              </p14:nvContentPartPr>
              <p14:xfrm>
                <a:off x="3569283" y="5728593"/>
                <a:ext cx="189720" cy="296280"/>
              </p14:xfrm>
            </p:contentPart>
          </mc:Choice>
          <mc:Fallback xmlns="">
            <p:pic>
              <p:nvPicPr>
                <p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63163" y="5722473"/>
                  <a:ext cx="20196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o 568">
            <a:extLst>
              <a:ext uri="{FF2B5EF4-FFF2-40B4-BE49-F238E27FC236}">
                <a16:creationId xmlns:a16="http://schemas.microsoft.com/office/drawing/2014/main" id="{3D676DFA-CD79-D79B-8DBC-391DE3F1794D}"/>
              </a:ext>
            </a:extLst>
          </p:cNvPr>
          <p:cNvGrpSpPr/>
          <p:nvPr/>
        </p:nvGrpSpPr>
        <p:grpSpPr>
          <a:xfrm>
            <a:off x="4977603" y="4747593"/>
            <a:ext cx="274320" cy="315720"/>
            <a:chOff x="4977603" y="4747593"/>
            <a:chExt cx="2743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14:cNvPr>
                <p14:cNvContentPartPr/>
                <p14:nvPr/>
              </p14:nvContentPartPr>
              <p14:xfrm>
                <a:off x="4977603" y="4747593"/>
                <a:ext cx="95400" cy="31572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71483" y="4741473"/>
                  <a:ext cx="107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14:cNvPr>
                <p14:cNvContentPartPr/>
                <p14:nvPr/>
              </p14:nvContentPartPr>
              <p14:xfrm>
                <a:off x="5100363" y="4790793"/>
                <a:ext cx="151560" cy="24156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94243" y="4784673"/>
                  <a:ext cx="163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4ACDA159-7451-E765-3CAD-FB256A3400FE}"/>
              </a:ext>
            </a:extLst>
          </p:cNvPr>
          <p:cNvGrpSpPr/>
          <p:nvPr/>
        </p:nvGrpSpPr>
        <p:grpSpPr>
          <a:xfrm>
            <a:off x="4453803" y="5206593"/>
            <a:ext cx="514080" cy="862920"/>
            <a:chOff x="4453803" y="5206593"/>
            <a:chExt cx="51408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14:cNvPr>
                <p14:cNvContentPartPr/>
                <p14:nvPr/>
              </p14:nvContentPartPr>
              <p14:xfrm>
                <a:off x="4836123" y="5206593"/>
                <a:ext cx="99360" cy="201600"/>
              </p14:xfrm>
            </p:contentPart>
          </mc:Choice>
          <mc:Fallback xmlns=""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0003" y="5200473"/>
                  <a:ext cx="11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14:cNvPr>
                <p14:cNvContentPartPr/>
                <p14:nvPr/>
              </p14:nvContentPartPr>
              <p14:xfrm>
                <a:off x="4636323" y="5469033"/>
                <a:ext cx="138960" cy="239400"/>
              </p14:xfrm>
            </p:contentPart>
          </mc:Choice>
          <mc:Fallback xmlns="">
            <p:pic>
              <p:nvPicPr>
                <p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30203" y="5462913"/>
                  <a:ext cx="15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14:cNvPr>
                <p14:cNvContentPartPr/>
                <p14:nvPr/>
              </p14:nvContentPartPr>
              <p14:xfrm>
                <a:off x="4453803" y="5794473"/>
                <a:ext cx="107280" cy="25452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47683" y="5788353"/>
                  <a:ext cx="119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14:cNvPr>
                <p14:cNvContentPartPr/>
                <p14:nvPr/>
              </p14:nvContentPartPr>
              <p14:xfrm>
                <a:off x="4803363" y="5860713"/>
                <a:ext cx="164520" cy="20880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7243" y="5854593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14:cNvPr>
              <p14:cNvContentPartPr/>
              <p14:nvPr/>
            </p14:nvContentPartPr>
            <p14:xfrm>
              <a:off x="4065723" y="6147273"/>
              <a:ext cx="188280" cy="27828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059603" y="6141153"/>
                <a:ext cx="2005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AF38FE5-C7C3-4F30-9498-D48B0DD4FF9D}"/>
              </a:ext>
            </a:extLst>
          </p:cNvPr>
          <p:cNvGrpSpPr/>
          <p:nvPr/>
        </p:nvGrpSpPr>
        <p:grpSpPr>
          <a:xfrm>
            <a:off x="4880403" y="6169233"/>
            <a:ext cx="338760" cy="256320"/>
            <a:chOff x="4880403" y="6169233"/>
            <a:chExt cx="3387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14:cNvPr>
                <p14:cNvContentPartPr/>
                <p14:nvPr/>
              </p14:nvContentPartPr>
              <p14:xfrm>
                <a:off x="4880403" y="6169233"/>
                <a:ext cx="61560" cy="20160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4283" y="6163113"/>
                  <a:ext cx="73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14:cNvPr>
                <p14:cNvContentPartPr/>
                <p14:nvPr/>
              </p14:nvContentPartPr>
              <p14:xfrm>
                <a:off x="5045643" y="6216033"/>
                <a:ext cx="173520" cy="2095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39523" y="6209913"/>
                  <a:ext cx="185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po 133">
            <a:extLst>
              <a:ext uri="{FF2B5EF4-FFF2-40B4-BE49-F238E27FC236}">
                <a16:creationId xmlns:a16="http://schemas.microsoft.com/office/drawing/2014/main" id="{AF849F46-6410-ADE7-B3E8-F071C36D2C24}"/>
              </a:ext>
            </a:extLst>
          </p:cNvPr>
          <p:cNvGrpSpPr/>
          <p:nvPr/>
        </p:nvGrpSpPr>
        <p:grpSpPr>
          <a:xfrm>
            <a:off x="5298723" y="5210553"/>
            <a:ext cx="633960" cy="487080"/>
            <a:chOff x="5298723" y="5210553"/>
            <a:chExt cx="6339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14:cNvPr>
                <p14:cNvContentPartPr/>
                <p14:nvPr/>
              </p14:nvContentPartPr>
              <p14:xfrm>
                <a:off x="5298723" y="5210553"/>
                <a:ext cx="170640" cy="142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92603" y="5204433"/>
                  <a:ext cx="182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14:cNvPr>
                <p14:cNvContentPartPr/>
                <p14:nvPr/>
              </p14:nvContentPartPr>
              <p14:xfrm>
                <a:off x="5607243" y="5451033"/>
                <a:ext cx="325440" cy="2466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01123" y="5444913"/>
                  <a:ext cx="3376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E6796E28-B72D-E64C-9015-E5823D2BEB2D}"/>
              </a:ext>
            </a:extLst>
          </p:cNvPr>
          <p:cNvGrpSpPr/>
          <p:nvPr/>
        </p:nvGrpSpPr>
        <p:grpSpPr>
          <a:xfrm>
            <a:off x="6235443" y="5430873"/>
            <a:ext cx="560160" cy="197280"/>
            <a:chOff x="6235443" y="5430873"/>
            <a:chExt cx="5601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14:cNvPr>
                <p14:cNvContentPartPr/>
                <p14:nvPr/>
              </p14:nvContentPartPr>
              <p14:xfrm>
                <a:off x="6235443" y="5543913"/>
                <a:ext cx="115920" cy="198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29323" y="5537793"/>
                  <a:ext cx="128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14:cNvPr>
                <p14:cNvContentPartPr/>
                <p14:nvPr/>
              </p14:nvContentPartPr>
              <p14:xfrm>
                <a:off x="6257403" y="5530953"/>
                <a:ext cx="230400" cy="3204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51283" y="5524833"/>
                  <a:ext cx="24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14:cNvPr>
                <p14:cNvContentPartPr/>
                <p14:nvPr/>
              </p14:nvContentPartPr>
              <p14:xfrm>
                <a:off x="6576723" y="5430873"/>
                <a:ext cx="218880" cy="19728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603" y="5424753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7053723" y="6009753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47603" y="6003633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7656363" y="5982033"/>
            <a:ext cx="224640" cy="231120"/>
            <a:chOff x="7656363" y="5982033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7656363" y="5982033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0243" y="5975913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7722603" y="6020193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16483" y="601407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8116443" y="4835073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10323" y="4828953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8714043" y="4967913"/>
            <a:ext cx="355680" cy="244080"/>
            <a:chOff x="8714043" y="4967913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8714043" y="4967913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07923" y="4961793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8944083" y="5022993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37963" y="5016873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8360523" y="6334473"/>
            <a:ext cx="329760" cy="288000"/>
            <a:chOff x="8360523" y="6334473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8360523" y="6334473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54403" y="6328353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8460963" y="6488553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54843" y="6482433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8548803" y="6393513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42683" y="6387393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7998003" y="6720033"/>
            <a:ext cx="397080" cy="643320"/>
            <a:chOff x="7998003" y="6720033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8262243" y="6720033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56123" y="6713913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7998003" y="7125033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91883" y="7118913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8284203" y="7157433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8083" y="7151313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6817923" y="4109673"/>
            <a:ext cx="1126440" cy="3705120"/>
            <a:chOff x="6817923" y="4109673"/>
            <a:chExt cx="1126440" cy="37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7601283" y="4590633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95163" y="4584513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7797123" y="4580193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91003" y="4574073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7645563" y="4935513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39443" y="4929393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7445403" y="5287593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39283" y="5281473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7280883" y="5596473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74763" y="5590353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7590123" y="5607633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84003" y="5601513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14:cNvPr>
                <p14:cNvContentPartPr/>
                <p14:nvPr/>
              </p14:nvContentPartPr>
              <p14:xfrm>
                <a:off x="6817923" y="4109673"/>
                <a:ext cx="465120" cy="3705120"/>
              </p14:xfrm>
            </p:contentPart>
          </mc:Choice>
          <mc:Fallback xmlns="">
            <p:pic>
              <p:nvPicPr>
                <p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11803" y="4103553"/>
                  <a:ext cx="477360" cy="37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8576163" y="4113633"/>
            <a:ext cx="1877760" cy="3725280"/>
            <a:chOff x="8576163" y="4113633"/>
            <a:chExt cx="1877760" cy="37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8720883" y="5309913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14763" y="5303793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8576163" y="5601153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70043" y="5595033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8832843" y="5640393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26723" y="5634273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9110763" y="5309913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4643" y="5303793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9395523" y="5594313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9403" y="5588193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9600003" y="5607993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93883" y="5601873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8599563" y="6047913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93443" y="6041793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8901603" y="6070233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95483" y="6064113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14:cNvPr>
                <p14:cNvContentPartPr/>
                <p14:nvPr/>
              </p14:nvContentPartPr>
              <p14:xfrm>
                <a:off x="9595683" y="4113633"/>
                <a:ext cx="858240" cy="3725280"/>
              </p14:xfrm>
            </p:contentPart>
          </mc:Choice>
          <mc:Fallback xmlns=""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89563" y="4107513"/>
                  <a:ext cx="870480" cy="37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uppo 606">
            <a:extLst>
              <a:ext uri="{FF2B5EF4-FFF2-40B4-BE49-F238E27FC236}">
                <a16:creationId xmlns:a16="http://schemas.microsoft.com/office/drawing/2014/main" id="{9366A066-3C7A-ECC9-40C9-76B7E093F837}"/>
              </a:ext>
            </a:extLst>
          </p:cNvPr>
          <p:cNvGrpSpPr/>
          <p:nvPr/>
        </p:nvGrpSpPr>
        <p:grpSpPr>
          <a:xfrm>
            <a:off x="12922443" y="2864433"/>
            <a:ext cx="291960" cy="241200"/>
            <a:chOff x="12922443" y="2864433"/>
            <a:chExt cx="29196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14:cNvPr>
                <p14:cNvContentPartPr/>
                <p14:nvPr/>
              </p14:nvContentPartPr>
              <p14:xfrm>
                <a:off x="12922443" y="2864433"/>
                <a:ext cx="124200" cy="2412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916323" y="2858313"/>
                  <a:ext cx="136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14:cNvPr>
                <p14:cNvContentPartPr/>
                <p14:nvPr/>
              </p14:nvContentPartPr>
              <p14:xfrm>
                <a:off x="12977883" y="3031113"/>
                <a:ext cx="88920" cy="320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971763" y="3024993"/>
                  <a:ext cx="10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14:cNvPr>
                <p14:cNvContentPartPr/>
                <p14:nvPr/>
              </p14:nvContentPartPr>
              <p14:xfrm>
                <a:off x="13121883" y="2919513"/>
                <a:ext cx="92520" cy="16488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115763" y="2913393"/>
                  <a:ext cx="104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uppo 613">
            <a:extLst>
              <a:ext uri="{FF2B5EF4-FFF2-40B4-BE49-F238E27FC236}">
                <a16:creationId xmlns:a16="http://schemas.microsoft.com/office/drawing/2014/main" id="{E1D7EF2E-89EF-BE26-CCA2-2D5715B0B956}"/>
              </a:ext>
            </a:extLst>
          </p:cNvPr>
          <p:cNvGrpSpPr/>
          <p:nvPr/>
        </p:nvGrpSpPr>
        <p:grpSpPr>
          <a:xfrm>
            <a:off x="8945523" y="6328353"/>
            <a:ext cx="458280" cy="291600"/>
            <a:chOff x="8945523" y="6328353"/>
            <a:chExt cx="4582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14:cNvPr>
                <p14:cNvContentPartPr/>
                <p14:nvPr/>
              </p14:nvContentPartPr>
              <p14:xfrm>
                <a:off x="8945523" y="6328353"/>
                <a:ext cx="174600" cy="29160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39403" y="6322233"/>
                  <a:ext cx="186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14:cNvPr>
                <p14:cNvContentPartPr/>
                <p14:nvPr/>
              </p14:nvContentPartPr>
              <p14:xfrm>
                <a:off x="9033723" y="6482433"/>
                <a:ext cx="124560" cy="3996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27603" y="6476313"/>
                  <a:ext cx="13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14:cNvPr>
                <p14:cNvContentPartPr/>
                <p14:nvPr/>
              </p14:nvContentPartPr>
              <p14:xfrm>
                <a:off x="9263043" y="6356793"/>
                <a:ext cx="140760" cy="20988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56923" y="6350673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76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Un albero binario di ricerca è un albero rosso nero se soddisfa le seguenti proprietà: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nodo è rosso o nero. 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La radice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foglia (NIL)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Se un nodo è rosso, allora entrambi i suoi figli sono neri.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Per ogni nodo, tutti i percorsi che vanno dal nodo alle foglie discendenti contengono lo stesso numero di nodi neri.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455C1C-2AF3-CD61-4E4F-A1B8A9C1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42" y="5210547"/>
            <a:ext cx="9998495" cy="26750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087AFB-CE05-01BE-172D-60F01916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62" y="2368600"/>
            <a:ext cx="8798185" cy="2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 xmlns=""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 xmlns=""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 xmlns=""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 xmlns=""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 xmlns=""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 xmlns=""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 xmlns=""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 xmlns=""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 xmlns=""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 xmlns=""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 xmlns=""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 xmlns=""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 xmlns=""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63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 xmlns=""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 xmlns=""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 xmlns=""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 xmlns=""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 xmlns=""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 xmlns=""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 xmlns=""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 xmlns=""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 xmlns=""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 xmlns=""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 xmlns=""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 xmlns=""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 xmlns=""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878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9BB275-FAD0-4FD8-B4D5-46CFEA346C1D}"/>
              </a:ext>
            </a:extLst>
          </p:cNvPr>
          <p:cNvSpPr txBox="1"/>
          <p:nvPr/>
        </p:nvSpPr>
        <p:spPr>
          <a:xfrm>
            <a:off x="0" y="0"/>
            <a:ext cx="18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 da esame: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CFED8C-752E-5934-A580-907A5186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369332"/>
            <a:ext cx="10018929" cy="1349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2579275F-BF38-5E3A-F6F6-518ED1864D65}"/>
                  </a:ext>
                </a:extLst>
              </p14:cNvPr>
              <p14:cNvContentPartPr/>
              <p14:nvPr/>
            </p14:nvContentPartPr>
            <p14:xfrm>
              <a:off x="1575243" y="2203113"/>
              <a:ext cx="319320" cy="2210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2579275F-BF38-5E3A-F6F6-518ED1864D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123" y="2196993"/>
                <a:ext cx="331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2707078-FB1E-AAFA-E92B-D971DDA06CF9}"/>
                  </a:ext>
                </a:extLst>
              </p14:cNvPr>
              <p14:cNvContentPartPr/>
              <p14:nvPr/>
            </p14:nvContentPartPr>
            <p14:xfrm>
              <a:off x="1157643" y="2531073"/>
              <a:ext cx="276480" cy="2109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2707078-FB1E-AAFA-E92B-D971DDA06C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23" y="2524953"/>
                <a:ext cx="2887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53AC998-0C13-C75F-0799-9FE47CB5A055}"/>
                  </a:ext>
                </a:extLst>
              </p14:cNvPr>
              <p14:cNvContentPartPr/>
              <p14:nvPr/>
            </p14:nvContentPartPr>
            <p14:xfrm>
              <a:off x="2001843" y="2500113"/>
              <a:ext cx="270360" cy="2570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53AC998-0C13-C75F-0799-9FE47CB5A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5723" y="2493993"/>
                <a:ext cx="28260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609D2DF9-F4F2-4C56-8AA1-338B037015E9}"/>
              </a:ext>
            </a:extLst>
          </p:cNvPr>
          <p:cNvGrpSpPr/>
          <p:nvPr/>
        </p:nvGrpSpPr>
        <p:grpSpPr>
          <a:xfrm>
            <a:off x="1354923" y="2348913"/>
            <a:ext cx="783000" cy="153000"/>
            <a:chOff x="1354923" y="2348913"/>
            <a:chExt cx="7830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73CA8C6B-4CEC-CE48-F5B3-99C5786ABEEF}"/>
                    </a:ext>
                  </a:extLst>
                </p14:cNvPr>
                <p14:cNvContentPartPr/>
                <p14:nvPr/>
              </p14:nvContentPartPr>
              <p14:xfrm>
                <a:off x="1857483" y="2348913"/>
                <a:ext cx="280440" cy="1530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73CA8C6B-4CEC-CE48-F5B3-99C5786AB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1363" y="2342793"/>
                  <a:ext cx="29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FC09FB03-569E-F5F7-7BA4-CF629049A290}"/>
                    </a:ext>
                  </a:extLst>
                </p14:cNvPr>
                <p14:cNvContentPartPr/>
                <p14:nvPr/>
              </p14:nvContentPartPr>
              <p14:xfrm>
                <a:off x="1354923" y="2359353"/>
                <a:ext cx="321120" cy="14148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FC09FB03-569E-F5F7-7BA4-CF629049A2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8803" y="2353233"/>
                  <a:ext cx="3333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96818A3-EA6F-57C4-ED02-2A2E668F7E10}"/>
              </a:ext>
            </a:extLst>
          </p:cNvPr>
          <p:cNvGrpSpPr/>
          <p:nvPr/>
        </p:nvGrpSpPr>
        <p:grpSpPr>
          <a:xfrm>
            <a:off x="350523" y="2691273"/>
            <a:ext cx="3294000" cy="1068480"/>
            <a:chOff x="350523" y="2691273"/>
            <a:chExt cx="3294000" cy="10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A9D7BD3-04DB-CEF7-4895-FF067663671D}"/>
                    </a:ext>
                  </a:extLst>
                </p14:cNvPr>
                <p14:cNvContentPartPr/>
                <p14:nvPr/>
              </p14:nvContentPartPr>
              <p14:xfrm>
                <a:off x="1850643" y="2851833"/>
                <a:ext cx="244800" cy="2653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A9D7BD3-04DB-CEF7-4895-FF06766367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4523" y="2845713"/>
                  <a:ext cx="257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AEEE4A8-A447-D3FE-5EAE-A9DB9C6B25AA}"/>
                    </a:ext>
                  </a:extLst>
                </p14:cNvPr>
                <p14:cNvContentPartPr/>
                <p14:nvPr/>
              </p14:nvContentPartPr>
              <p14:xfrm>
                <a:off x="2365803" y="2863713"/>
                <a:ext cx="324360" cy="23472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AEEE4A8-A447-D3FE-5EAE-A9DB9C6B25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59683" y="2857593"/>
                  <a:ext cx="336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9A5D95A-7183-1F0A-5BDB-88BEF1363A32}"/>
                    </a:ext>
                  </a:extLst>
                </p14:cNvPr>
                <p14:cNvContentPartPr/>
                <p14:nvPr/>
              </p14:nvContentPartPr>
              <p14:xfrm>
                <a:off x="350523" y="3424953"/>
                <a:ext cx="235800" cy="3013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9A5D95A-7183-1F0A-5BDB-88BEF1363A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403" y="3418833"/>
                  <a:ext cx="248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7AF1709C-EC44-4069-92F0-011D7EB2D09D}"/>
                    </a:ext>
                  </a:extLst>
                </p14:cNvPr>
                <p14:cNvContentPartPr/>
                <p14:nvPr/>
              </p14:nvContentPartPr>
              <p14:xfrm>
                <a:off x="857043" y="3491553"/>
                <a:ext cx="223920" cy="200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7AF1709C-EC44-4069-92F0-011D7EB2D0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0923" y="3485433"/>
                  <a:ext cx="236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DF8D943-336A-4137-FCBB-BEF73FA33D59}"/>
                    </a:ext>
                  </a:extLst>
                </p14:cNvPr>
                <p14:cNvContentPartPr/>
                <p14:nvPr/>
              </p14:nvContentPartPr>
              <p14:xfrm>
                <a:off x="1230723" y="3535473"/>
                <a:ext cx="180360" cy="2023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DF8D943-336A-4137-FCBB-BEF73FA33D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24603" y="3529353"/>
                  <a:ext cx="19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D683D33-5F50-6EE9-7F5C-1BDB93BB186B}"/>
                    </a:ext>
                  </a:extLst>
                </p14:cNvPr>
                <p14:cNvContentPartPr/>
                <p14:nvPr/>
              </p14:nvContentPartPr>
              <p14:xfrm>
                <a:off x="1541043" y="3514593"/>
                <a:ext cx="201240" cy="2199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D683D33-5F50-6EE9-7F5C-1BDB93BB18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4923" y="3508473"/>
                  <a:ext cx="213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E07263D8-5DC2-5224-ED1E-2274C4A17F13}"/>
                    </a:ext>
                  </a:extLst>
                </p14:cNvPr>
                <p14:cNvContentPartPr/>
                <p14:nvPr/>
              </p14:nvContentPartPr>
              <p14:xfrm>
                <a:off x="1894203" y="3543393"/>
                <a:ext cx="189720" cy="1936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E07263D8-5DC2-5224-ED1E-2274C4A17F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8083" y="353727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5085278-1E2B-B584-4336-5DDE4327656D}"/>
                    </a:ext>
                  </a:extLst>
                </p14:cNvPr>
                <p14:cNvContentPartPr/>
                <p14:nvPr/>
              </p14:nvContentPartPr>
              <p14:xfrm>
                <a:off x="2189403" y="3558513"/>
                <a:ext cx="212040" cy="2001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5085278-1E2B-B584-4336-5DDE432765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3283" y="3552393"/>
                  <a:ext cx="224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12F12D6-80DC-152B-A1F3-178827482724}"/>
                    </a:ext>
                  </a:extLst>
                </p14:cNvPr>
                <p14:cNvContentPartPr/>
                <p14:nvPr/>
              </p14:nvContentPartPr>
              <p14:xfrm>
                <a:off x="2510163" y="3555993"/>
                <a:ext cx="191160" cy="190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12F12D6-80DC-152B-A1F3-1788274827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04043" y="3549873"/>
                  <a:ext cx="20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5B72A7E-A0DC-4F9A-5973-4F7D7DAFE823}"/>
                    </a:ext>
                  </a:extLst>
                </p14:cNvPr>
                <p14:cNvContentPartPr/>
                <p14:nvPr/>
              </p14:nvContentPartPr>
              <p14:xfrm>
                <a:off x="2852163" y="3590913"/>
                <a:ext cx="201240" cy="1688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5B72A7E-A0DC-4F9A-5973-4F7D7DAFE8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46043" y="3584793"/>
                  <a:ext cx="21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A9D995C-9C8D-034A-2EC8-4B9C95DAA10A}"/>
                    </a:ext>
                  </a:extLst>
                </p14:cNvPr>
                <p14:cNvContentPartPr/>
                <p14:nvPr/>
              </p14:nvContentPartPr>
              <p14:xfrm>
                <a:off x="757683" y="2852553"/>
                <a:ext cx="290880" cy="26748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A9D995C-9C8D-034A-2EC8-4B9C95DAA1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1563" y="2846433"/>
                  <a:ext cx="303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FCE7DA7E-7E6D-2F80-7D9C-029CEBE895CA}"/>
                    </a:ext>
                  </a:extLst>
                </p14:cNvPr>
                <p14:cNvContentPartPr/>
                <p14:nvPr/>
              </p14:nvContentPartPr>
              <p14:xfrm>
                <a:off x="1342323" y="2821233"/>
                <a:ext cx="200160" cy="252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FCE7DA7E-7E6D-2F80-7D9C-029CEBE895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36203" y="2815113"/>
                  <a:ext cx="212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455D802-DDE5-16A2-22ED-C491E35A41F1}"/>
                    </a:ext>
                  </a:extLst>
                </p14:cNvPr>
                <p14:cNvContentPartPr/>
                <p14:nvPr/>
              </p14:nvContentPartPr>
              <p14:xfrm>
                <a:off x="1366083" y="2699193"/>
                <a:ext cx="110520" cy="1206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455D802-DDE5-16A2-22ED-C491E35A41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59963" y="2693073"/>
                  <a:ext cx="122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1662A8F6-4B43-76B1-37CC-5E7A015B2A4D}"/>
                    </a:ext>
                  </a:extLst>
                </p14:cNvPr>
                <p14:cNvContentPartPr/>
                <p14:nvPr/>
              </p14:nvContentPartPr>
              <p14:xfrm>
                <a:off x="914283" y="2730153"/>
                <a:ext cx="313920" cy="1346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1662A8F6-4B43-76B1-37CC-5E7A015B2A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8163" y="2724033"/>
                  <a:ext cx="32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174EE95-5E39-32AA-1FCC-3393ADE5703C}"/>
                    </a:ext>
                  </a:extLst>
                </p14:cNvPr>
                <p14:cNvContentPartPr/>
                <p14:nvPr/>
              </p14:nvContentPartPr>
              <p14:xfrm>
                <a:off x="440523" y="3141273"/>
                <a:ext cx="404280" cy="3222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174EE95-5E39-32AA-1FCC-3393ADE570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4403" y="3135153"/>
                  <a:ext cx="416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C34DA97C-C3F5-3C73-4D07-1F9646FB358A}"/>
                    </a:ext>
                  </a:extLst>
                </p14:cNvPr>
                <p14:cNvContentPartPr/>
                <p14:nvPr/>
              </p14:nvContentPartPr>
              <p14:xfrm>
                <a:off x="870003" y="3132633"/>
                <a:ext cx="173160" cy="3837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C34DA97C-C3F5-3C73-4D07-1F9646FB358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3883" y="3126513"/>
                  <a:ext cx="1854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ABE27DD5-B910-AB30-76F3-5F896D95E580}"/>
                    </a:ext>
                  </a:extLst>
                </p14:cNvPr>
                <p14:cNvContentPartPr/>
                <p14:nvPr/>
              </p14:nvContentPartPr>
              <p14:xfrm>
                <a:off x="1344123" y="3047673"/>
                <a:ext cx="339840" cy="4982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ABE27DD5-B910-AB30-76F3-5F896D95E5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38003" y="3041553"/>
                  <a:ext cx="352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5A81C6D9-EFEE-8227-EFC4-FC3E64C589A5}"/>
                    </a:ext>
                  </a:extLst>
                </p14:cNvPr>
                <p14:cNvContentPartPr/>
                <p14:nvPr/>
              </p14:nvContentPartPr>
              <p14:xfrm>
                <a:off x="1982403" y="3095913"/>
                <a:ext cx="252360" cy="51228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5A81C6D9-EFEE-8227-EFC4-FC3E64C589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76283" y="3089793"/>
                  <a:ext cx="2646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959503A3-7BE1-1FE7-C435-D000B693EB02}"/>
                    </a:ext>
                  </a:extLst>
                </p14:cNvPr>
                <p14:cNvContentPartPr/>
                <p14:nvPr/>
              </p14:nvContentPartPr>
              <p14:xfrm>
                <a:off x="2544003" y="3077193"/>
                <a:ext cx="468720" cy="5198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959503A3-7BE1-1FE7-C435-D000B693EB0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7883" y="3071073"/>
                  <a:ext cx="480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69E0C187-F37D-590D-2656-6DBF31A9BE79}"/>
                    </a:ext>
                  </a:extLst>
                </p14:cNvPr>
                <p14:cNvContentPartPr/>
                <p14:nvPr/>
              </p14:nvContentPartPr>
              <p14:xfrm>
                <a:off x="2225043" y="2716113"/>
                <a:ext cx="279000" cy="23292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69E0C187-F37D-590D-2656-6DBF31A9BE7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18923" y="2709993"/>
                  <a:ext cx="291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14230FC-F6AE-0095-91DB-8C1DF22A99E3}"/>
                    </a:ext>
                  </a:extLst>
                </p14:cNvPr>
                <p14:cNvContentPartPr/>
                <p14:nvPr/>
              </p14:nvContentPartPr>
              <p14:xfrm>
                <a:off x="2070963" y="2691273"/>
                <a:ext cx="93960" cy="1623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14230FC-F6AE-0095-91DB-8C1DF22A99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64843" y="2685153"/>
                  <a:ext cx="10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0916B8BA-C217-D220-67B8-01230B71F2DC}"/>
                    </a:ext>
                  </a:extLst>
                </p14:cNvPr>
                <p14:cNvContentPartPr/>
                <p14:nvPr/>
              </p14:nvContentPartPr>
              <p14:xfrm>
                <a:off x="3095523" y="2743113"/>
                <a:ext cx="263880" cy="626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0916B8BA-C217-D220-67B8-01230B71F2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89403" y="2736993"/>
                  <a:ext cx="276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BD55A416-6AF3-4D3B-696A-062674C2EDB5}"/>
                    </a:ext>
                  </a:extLst>
                </p14:cNvPr>
                <p14:cNvContentPartPr/>
                <p14:nvPr/>
              </p14:nvContentPartPr>
              <p14:xfrm>
                <a:off x="3458043" y="2709993"/>
                <a:ext cx="186480" cy="19692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BD55A416-6AF3-4D3B-696A-062674C2ED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51923" y="2703873"/>
                  <a:ext cx="19872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C9C6C61B-C2A8-8DA3-FD23-E8C291526E4F}"/>
                  </a:ext>
                </a:extLst>
              </p14:cNvPr>
              <p14:cNvContentPartPr/>
              <p14:nvPr/>
            </p14:nvContentPartPr>
            <p14:xfrm>
              <a:off x="5230683" y="2123913"/>
              <a:ext cx="289440" cy="2581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C9C6C61B-C2A8-8DA3-FD23-E8C291526E4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24563" y="2117793"/>
                <a:ext cx="3016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CE02C8F-56A0-CF4C-B85B-3C00035DC768}"/>
                  </a:ext>
                </a:extLst>
              </p14:cNvPr>
              <p14:cNvContentPartPr/>
              <p14:nvPr/>
            </p14:nvContentPartPr>
            <p14:xfrm>
              <a:off x="4882923" y="2509833"/>
              <a:ext cx="264600" cy="19044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CE02C8F-56A0-CF4C-B85B-3C00035DC76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76803" y="2503713"/>
                <a:ext cx="276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333C37C6-013C-F602-022B-132E9B58CC3D}"/>
                  </a:ext>
                </a:extLst>
              </p14:cNvPr>
              <p14:cNvContentPartPr/>
              <p14:nvPr/>
            </p14:nvContentPartPr>
            <p14:xfrm>
              <a:off x="5565483" y="2476353"/>
              <a:ext cx="254160" cy="15804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333C37C6-013C-F602-022B-132E9B58CC3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59363" y="2470233"/>
                <a:ext cx="2664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9" name="Gruppo 448">
            <a:extLst>
              <a:ext uri="{FF2B5EF4-FFF2-40B4-BE49-F238E27FC236}">
                <a16:creationId xmlns:a16="http://schemas.microsoft.com/office/drawing/2014/main" id="{B5249DDE-87EB-E629-8417-DC33743866BD}"/>
              </a:ext>
            </a:extLst>
          </p:cNvPr>
          <p:cNvGrpSpPr/>
          <p:nvPr/>
        </p:nvGrpSpPr>
        <p:grpSpPr>
          <a:xfrm>
            <a:off x="10884843" y="273873"/>
            <a:ext cx="1015560" cy="288360"/>
            <a:chOff x="10884843" y="273873"/>
            <a:chExt cx="10155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14:cNvPr>
                <p14:cNvContentPartPr/>
                <p14:nvPr/>
              </p14:nvContentPartPr>
              <p14:xfrm>
                <a:off x="10884843" y="363513"/>
                <a:ext cx="210240" cy="174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8723" y="357393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14:cNvPr>
                <p14:cNvContentPartPr/>
                <p14:nvPr/>
              </p14:nvContentPartPr>
              <p14:xfrm>
                <a:off x="10906443" y="393393"/>
                <a:ext cx="226440" cy="168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0323" y="387273"/>
                  <a:ext cx="23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14:cNvPr>
                <p14:cNvContentPartPr/>
                <p14:nvPr/>
              </p14:nvContentPartPr>
              <p14:xfrm>
                <a:off x="11236923" y="407433"/>
                <a:ext cx="64440" cy="777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30803" y="401313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14:cNvPr>
                <p14:cNvContentPartPr/>
                <p14:nvPr/>
              </p14:nvContentPartPr>
              <p14:xfrm>
                <a:off x="11478483" y="297273"/>
                <a:ext cx="197280" cy="22068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72363" y="291153"/>
                  <a:ext cx="2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14:cNvPr>
                <p14:cNvContentPartPr/>
                <p14:nvPr/>
              </p14:nvContentPartPr>
              <p14:xfrm>
                <a:off x="11710683" y="273873"/>
                <a:ext cx="189720" cy="22680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04563" y="267753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uppo 462">
            <a:extLst>
              <a:ext uri="{FF2B5EF4-FFF2-40B4-BE49-F238E27FC236}">
                <a16:creationId xmlns:a16="http://schemas.microsoft.com/office/drawing/2014/main" id="{ED491B89-B67B-FCC6-FC0F-DFB338F1D6BA}"/>
              </a:ext>
            </a:extLst>
          </p:cNvPr>
          <p:cNvGrpSpPr/>
          <p:nvPr/>
        </p:nvGrpSpPr>
        <p:grpSpPr>
          <a:xfrm>
            <a:off x="5111523" y="2346393"/>
            <a:ext cx="602280" cy="154440"/>
            <a:chOff x="5111523" y="2346393"/>
            <a:chExt cx="60228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84944A34-F33E-DD42-7E37-3116A0A26024}"/>
                    </a:ext>
                  </a:extLst>
                </p14:cNvPr>
                <p14:cNvContentPartPr/>
                <p14:nvPr/>
              </p14:nvContentPartPr>
              <p14:xfrm>
                <a:off x="5508243" y="2346393"/>
                <a:ext cx="205560" cy="14184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84944A34-F33E-DD42-7E37-3116A0A260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2123" y="2340273"/>
                  <a:ext cx="217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75CE637D-8DAA-6C7A-B7BE-5052DEE90ED7}"/>
                    </a:ext>
                  </a:extLst>
                </p14:cNvPr>
                <p14:cNvContentPartPr/>
                <p14:nvPr/>
              </p14:nvContentPartPr>
              <p14:xfrm>
                <a:off x="5111523" y="2371593"/>
                <a:ext cx="219960" cy="12924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75CE637D-8DAA-6C7A-B7BE-5052DEE90ED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05403" y="236547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uppo 468">
            <a:extLst>
              <a:ext uri="{FF2B5EF4-FFF2-40B4-BE49-F238E27FC236}">
                <a16:creationId xmlns:a16="http://schemas.microsoft.com/office/drawing/2014/main" id="{B373D653-931E-90FE-C50D-67848C078198}"/>
              </a:ext>
            </a:extLst>
          </p:cNvPr>
          <p:cNvGrpSpPr/>
          <p:nvPr/>
        </p:nvGrpSpPr>
        <p:grpSpPr>
          <a:xfrm>
            <a:off x="4252563" y="2634033"/>
            <a:ext cx="2118600" cy="1047960"/>
            <a:chOff x="4252563" y="2634033"/>
            <a:chExt cx="211860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58A70350-1FF1-0E25-9DD0-120A347E4470}"/>
                    </a:ext>
                  </a:extLst>
                </p14:cNvPr>
                <p14:cNvContentPartPr/>
                <p14:nvPr/>
              </p14:nvContentPartPr>
              <p14:xfrm>
                <a:off x="4263363" y="3470313"/>
                <a:ext cx="197280" cy="152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58A70350-1FF1-0E25-9DD0-120A347E44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57243" y="3464193"/>
                  <a:ext cx="209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294DA6F2-F5B4-2CA0-BE34-BF61A27FE8A2}"/>
                    </a:ext>
                  </a:extLst>
                </p14:cNvPr>
                <p14:cNvContentPartPr/>
                <p14:nvPr/>
              </p14:nvContentPartPr>
              <p14:xfrm>
                <a:off x="4252563" y="3429273"/>
                <a:ext cx="194040" cy="1843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294DA6F2-F5B4-2CA0-BE34-BF61A27FE8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46443" y="3423153"/>
                  <a:ext cx="206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0" name="Input penna 449">
                  <a:extLst>
                    <a:ext uri="{FF2B5EF4-FFF2-40B4-BE49-F238E27FC236}">
                      <a16:creationId xmlns:a16="http://schemas.microsoft.com/office/drawing/2014/main" id="{B7E4589A-E7F2-775D-41B3-2988FB7B2B78}"/>
                    </a:ext>
                  </a:extLst>
                </p14:cNvPr>
                <p14:cNvContentPartPr/>
                <p14:nvPr/>
              </p14:nvContentPartPr>
              <p14:xfrm>
                <a:off x="4602483" y="3439713"/>
                <a:ext cx="179640" cy="187560"/>
              </p14:xfrm>
            </p:contentPart>
          </mc:Choice>
          <mc:Fallback xmlns="">
            <p:pic>
              <p:nvPicPr>
                <p:cNvPr id="450" name="Input penna 449">
                  <a:extLst>
                    <a:ext uri="{FF2B5EF4-FFF2-40B4-BE49-F238E27FC236}">
                      <a16:creationId xmlns:a16="http://schemas.microsoft.com/office/drawing/2014/main" id="{B7E4589A-E7F2-775D-41B3-2988FB7B2B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96363" y="3433593"/>
                  <a:ext cx="191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AFF03320-8A9A-2644-3EF8-FAEB8789E6C5}"/>
                    </a:ext>
                  </a:extLst>
                </p14:cNvPr>
                <p14:cNvContentPartPr/>
                <p14:nvPr/>
              </p14:nvContentPartPr>
              <p14:xfrm>
                <a:off x="4878963" y="3433593"/>
                <a:ext cx="179280" cy="203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AFF03320-8A9A-2644-3EF8-FAEB8789E6C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72843" y="3427473"/>
                  <a:ext cx="191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792B23C-966F-A60C-A18E-00533A109BEA}"/>
                    </a:ext>
                  </a:extLst>
                </p14:cNvPr>
                <p14:cNvContentPartPr/>
                <p14:nvPr/>
              </p14:nvContentPartPr>
              <p14:xfrm>
                <a:off x="5130603" y="3459153"/>
                <a:ext cx="169200" cy="16812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792B23C-966F-A60C-A18E-00533A109B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24483" y="3453033"/>
                  <a:ext cx="18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9C6BC1CD-7A47-B3B7-6821-06904D6120E7}"/>
                    </a:ext>
                  </a:extLst>
                </p14:cNvPr>
                <p14:cNvContentPartPr/>
                <p14:nvPr/>
              </p14:nvContentPartPr>
              <p14:xfrm>
                <a:off x="5428683" y="3450873"/>
                <a:ext cx="158400" cy="19764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9C6BC1CD-7A47-B3B7-6821-06904D6120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22563" y="3444753"/>
                  <a:ext cx="170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98B7DFFF-DA75-AF33-3405-0F5ACE860C0E}"/>
                    </a:ext>
                  </a:extLst>
                </p14:cNvPr>
                <p14:cNvContentPartPr/>
                <p14:nvPr/>
              </p14:nvContentPartPr>
              <p14:xfrm>
                <a:off x="5627403" y="3475353"/>
                <a:ext cx="155880" cy="18288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98B7DFFF-DA75-AF33-3405-0F5ACE860C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21283" y="3469233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C8CAA9F8-285D-0142-8620-2B5E11F17D69}"/>
                    </a:ext>
                  </a:extLst>
                </p14:cNvPr>
                <p14:cNvContentPartPr/>
                <p14:nvPr/>
              </p14:nvContentPartPr>
              <p14:xfrm>
                <a:off x="5980923" y="3421353"/>
                <a:ext cx="167040" cy="21708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C8CAA9F8-285D-0142-8620-2B5E11F17D6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74803" y="3415233"/>
                  <a:ext cx="179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19DF36B0-81AB-7821-DBE3-A778931B25D8}"/>
                    </a:ext>
                  </a:extLst>
                </p14:cNvPr>
                <p14:cNvContentPartPr/>
                <p14:nvPr/>
              </p14:nvContentPartPr>
              <p14:xfrm>
                <a:off x="6223203" y="3462033"/>
                <a:ext cx="147960" cy="2199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19DF36B0-81AB-7821-DBE3-A778931B25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17083" y="3455913"/>
                  <a:ext cx="160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A58FD2E6-042A-7AE8-CCD1-09B5C678B6FE}"/>
                    </a:ext>
                  </a:extLst>
                </p14:cNvPr>
                <p14:cNvContentPartPr/>
                <p14:nvPr/>
              </p14:nvContentPartPr>
              <p14:xfrm>
                <a:off x="4580163" y="2830953"/>
                <a:ext cx="180360" cy="21276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A58FD2E6-042A-7AE8-CCD1-09B5C678B6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74043" y="2824833"/>
                  <a:ext cx="192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7ED8FAFF-E77C-E2DA-C2A0-5B195B933B7A}"/>
                    </a:ext>
                  </a:extLst>
                </p14:cNvPr>
                <p14:cNvContentPartPr/>
                <p14:nvPr/>
              </p14:nvContentPartPr>
              <p14:xfrm>
                <a:off x="4955283" y="2861193"/>
                <a:ext cx="223920" cy="2019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7ED8FAFF-E77C-E2DA-C2A0-5B195B933B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49163" y="2855073"/>
                  <a:ext cx="236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8FB6978-6D11-5E91-BEBC-E413D9B1B98A}"/>
                    </a:ext>
                  </a:extLst>
                </p14:cNvPr>
                <p14:cNvContentPartPr/>
                <p14:nvPr/>
              </p14:nvContentPartPr>
              <p14:xfrm>
                <a:off x="5417883" y="2854713"/>
                <a:ext cx="188640" cy="1998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8FB6978-6D11-5E91-BEBC-E413D9B1B9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11763" y="2848593"/>
                  <a:ext cx="200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1C19B197-DB1D-9D85-92A2-3F51430B0C4E}"/>
                    </a:ext>
                  </a:extLst>
                </p14:cNvPr>
                <p14:cNvContentPartPr/>
                <p14:nvPr/>
              </p14:nvContentPartPr>
              <p14:xfrm>
                <a:off x="5936283" y="2829153"/>
                <a:ext cx="235800" cy="21528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1C19B197-DB1D-9D85-92A2-3F51430B0C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30163" y="2823033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72F32FBE-1CDF-7D8B-0088-AA358ADA4C89}"/>
                    </a:ext>
                  </a:extLst>
                </p14:cNvPr>
                <p14:cNvContentPartPr/>
                <p14:nvPr/>
              </p14:nvContentPartPr>
              <p14:xfrm>
                <a:off x="4695723" y="2712153"/>
                <a:ext cx="227160" cy="1220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72F32FBE-1CDF-7D8B-0088-AA358ADA4C8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9603" y="2706033"/>
                  <a:ext cx="239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A8015632-DB3F-6328-1B14-94B090E3E894}"/>
                    </a:ext>
                  </a:extLst>
                </p14:cNvPr>
                <p14:cNvContentPartPr/>
                <p14:nvPr/>
              </p14:nvContentPartPr>
              <p14:xfrm>
                <a:off x="5034483" y="2699193"/>
                <a:ext cx="151200" cy="20160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A8015632-DB3F-6328-1B14-94B090E3E8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28363" y="2693073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B971F411-D171-1953-DFC2-A21E230C11A8}"/>
                    </a:ext>
                  </a:extLst>
                </p14:cNvPr>
                <p14:cNvContentPartPr/>
                <p14:nvPr/>
              </p14:nvContentPartPr>
              <p14:xfrm>
                <a:off x="5552523" y="2634033"/>
                <a:ext cx="453240" cy="24660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B971F411-D171-1953-DFC2-A21E230C11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46403" y="2627913"/>
                  <a:ext cx="465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17CCD8D3-C09B-F051-C586-C534BC5FDDC8}"/>
                    </a:ext>
                  </a:extLst>
                </p14:cNvPr>
                <p14:cNvContentPartPr/>
                <p14:nvPr/>
              </p14:nvContentPartPr>
              <p14:xfrm>
                <a:off x="4373523" y="3070353"/>
                <a:ext cx="368280" cy="389160"/>
              </p14:xfrm>
            </p:contentPart>
          </mc:Choice>
          <mc:Fallback xmlns=""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17CCD8D3-C09B-F051-C586-C534BC5FDDC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67403" y="3064233"/>
                  <a:ext cx="380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73C94004-37CD-C926-1B0F-D7F1B172B261}"/>
                    </a:ext>
                  </a:extLst>
                </p14:cNvPr>
                <p14:cNvContentPartPr/>
                <p14:nvPr/>
              </p14:nvContentPartPr>
              <p14:xfrm>
                <a:off x="4957443" y="3062793"/>
                <a:ext cx="282960" cy="38916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73C94004-37CD-C926-1B0F-D7F1B172B2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51323" y="3056673"/>
                  <a:ext cx="295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11471E67-A428-D35C-FE31-7FC9488B6C84}"/>
                    </a:ext>
                  </a:extLst>
                </p14:cNvPr>
                <p14:cNvContentPartPr/>
                <p14:nvPr/>
              </p14:nvContentPartPr>
              <p14:xfrm>
                <a:off x="5497083" y="3061713"/>
                <a:ext cx="206280" cy="46620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11471E67-A428-D35C-FE31-7FC9488B6C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90963" y="3055593"/>
                  <a:ext cx="2185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288C2FB8-8E17-D217-8D88-0E3CF4AD6D57}"/>
                    </a:ext>
                  </a:extLst>
                </p14:cNvPr>
                <p14:cNvContentPartPr/>
                <p14:nvPr/>
              </p14:nvContentPartPr>
              <p14:xfrm>
                <a:off x="6079563" y="3032553"/>
                <a:ext cx="256680" cy="45648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288C2FB8-8E17-D217-8D88-0E3CF4AD6D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3443" y="3026433"/>
                  <a:ext cx="268920" cy="46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0" name="CasellaDiTesto 469">
            <a:extLst>
              <a:ext uri="{FF2B5EF4-FFF2-40B4-BE49-F238E27FC236}">
                <a16:creationId xmlns:a16="http://schemas.microsoft.com/office/drawing/2014/main" id="{FAD45CCB-AEBB-53AD-893B-013FBDDAC8E6}"/>
              </a:ext>
            </a:extLst>
          </p:cNvPr>
          <p:cNvSpPr txBox="1"/>
          <p:nvPr/>
        </p:nvSpPr>
        <p:spPr>
          <a:xfrm>
            <a:off x="7047243" y="1997132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75" name="Input penna 474">
                <a:extLst>
                  <a:ext uri="{FF2B5EF4-FFF2-40B4-BE49-F238E27FC236}">
                    <a16:creationId xmlns:a16="http://schemas.microsoft.com/office/drawing/2014/main" id="{ECD2A31D-1F2B-5FDD-7AA7-4BDD03DDD0E4}"/>
                  </a:ext>
                </a:extLst>
              </p14:cNvPr>
              <p14:cNvContentPartPr/>
              <p14:nvPr/>
            </p14:nvContentPartPr>
            <p14:xfrm>
              <a:off x="856323" y="4680993"/>
              <a:ext cx="312120" cy="158400"/>
            </p14:xfrm>
          </p:contentPart>
        </mc:Choice>
        <mc:Fallback xmlns="">
          <p:pic>
            <p:nvPicPr>
              <p:cNvPr id="475" name="Input penna 474">
                <a:extLst>
                  <a:ext uri="{FF2B5EF4-FFF2-40B4-BE49-F238E27FC236}">
                    <a16:creationId xmlns:a16="http://schemas.microsoft.com/office/drawing/2014/main" id="{ECD2A31D-1F2B-5FDD-7AA7-4BDD03DDD0E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50203" y="4674873"/>
                <a:ext cx="324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D71D985B-A476-EF40-5FF5-A0972532240C}"/>
                  </a:ext>
                </a:extLst>
              </p14:cNvPr>
              <p14:cNvContentPartPr/>
              <p14:nvPr/>
            </p14:nvContentPartPr>
            <p14:xfrm>
              <a:off x="1433043" y="4734993"/>
              <a:ext cx="274680" cy="147960"/>
            </p14:xfrm>
          </p:contentPart>
        </mc:Choice>
        <mc:Fallback xmlns=""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D71D985B-A476-EF40-5FF5-A0972532240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6923" y="4728873"/>
                <a:ext cx="286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82" name="Input penna 481">
                <a:extLst>
                  <a:ext uri="{FF2B5EF4-FFF2-40B4-BE49-F238E27FC236}">
                    <a16:creationId xmlns:a16="http://schemas.microsoft.com/office/drawing/2014/main" id="{465AFF5C-824B-A58B-BD8D-7F7A76727816}"/>
                  </a:ext>
                </a:extLst>
              </p14:cNvPr>
              <p14:cNvContentPartPr/>
              <p14:nvPr/>
            </p14:nvContentPartPr>
            <p14:xfrm>
              <a:off x="1175643" y="5032713"/>
              <a:ext cx="222840" cy="210960"/>
            </p14:xfrm>
          </p:contentPart>
        </mc:Choice>
        <mc:Fallback xmlns="">
          <p:pic>
            <p:nvPicPr>
              <p:cNvPr id="482" name="Input penna 481">
                <a:extLst>
                  <a:ext uri="{FF2B5EF4-FFF2-40B4-BE49-F238E27FC236}">
                    <a16:creationId xmlns:a16="http://schemas.microsoft.com/office/drawing/2014/main" id="{465AFF5C-824B-A58B-BD8D-7F7A7672781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69523" y="5026593"/>
                <a:ext cx="23508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DD493514-7B67-97BF-E6A8-F0CE052673E4}"/>
              </a:ext>
            </a:extLst>
          </p:cNvPr>
          <p:cNvGrpSpPr/>
          <p:nvPr/>
        </p:nvGrpSpPr>
        <p:grpSpPr>
          <a:xfrm>
            <a:off x="561843" y="4351233"/>
            <a:ext cx="992160" cy="1478520"/>
            <a:chOff x="561843" y="4351233"/>
            <a:chExt cx="992160" cy="14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308B909C-9155-119D-3491-7A363779AA48}"/>
                    </a:ext>
                  </a:extLst>
                </p14:cNvPr>
                <p14:cNvContentPartPr/>
                <p14:nvPr/>
              </p14:nvContentPartPr>
              <p14:xfrm>
                <a:off x="1154403" y="4351233"/>
                <a:ext cx="290160" cy="27900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308B909C-9155-119D-3491-7A363779AA4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8283" y="4345113"/>
                  <a:ext cx="302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A802B649-821A-95E9-8300-508417F28E49}"/>
                    </a:ext>
                  </a:extLst>
                </p14:cNvPr>
                <p14:cNvContentPartPr/>
                <p14:nvPr/>
              </p14:nvContentPartPr>
              <p14:xfrm>
                <a:off x="1117683" y="4582713"/>
                <a:ext cx="99360" cy="1339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A802B649-821A-95E9-8300-508417F28E4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11563" y="4576593"/>
                  <a:ext cx="11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D6528367-F863-53E9-FA7F-62EC8ADBF2A3}"/>
                    </a:ext>
                  </a:extLst>
                </p14:cNvPr>
                <p14:cNvContentPartPr/>
                <p14:nvPr/>
              </p14:nvContentPartPr>
              <p14:xfrm>
                <a:off x="1376883" y="4615833"/>
                <a:ext cx="140040" cy="182880"/>
              </p14:xfrm>
            </p:contentPart>
          </mc:Choice>
          <mc:Fallback xmlns=""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D6528367-F863-53E9-FA7F-62EC8ADBF2A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70763" y="4609713"/>
                  <a:ext cx="152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8070046-85DC-59DC-4404-92CEBC7938C9}"/>
                    </a:ext>
                  </a:extLst>
                </p14:cNvPr>
                <p14:cNvContentPartPr/>
                <p14:nvPr/>
              </p14:nvContentPartPr>
              <p14:xfrm>
                <a:off x="903123" y="4845513"/>
                <a:ext cx="9000" cy="43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8070046-85DC-59DC-4404-92CEBC7938C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003" y="4839393"/>
                  <a:ext cx="21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1B65FA35-D917-9B68-2C13-23B7CCB66182}"/>
                    </a:ext>
                  </a:extLst>
                </p14:cNvPr>
                <p14:cNvContentPartPr/>
                <p14:nvPr/>
              </p14:nvContentPartPr>
              <p14:xfrm>
                <a:off x="709443" y="4825713"/>
                <a:ext cx="205200" cy="14940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1B65FA35-D917-9B68-2C13-23B7CCB66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3323" y="4819593"/>
                  <a:ext cx="21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031B8C34-1738-4BF2-E28D-2E78968871B9}"/>
                    </a:ext>
                  </a:extLst>
                </p14:cNvPr>
                <p14:cNvContentPartPr/>
                <p14:nvPr/>
              </p14:nvContentPartPr>
              <p14:xfrm>
                <a:off x="1090323" y="4836513"/>
                <a:ext cx="151200" cy="2034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031B8C34-1738-4BF2-E28D-2E78968871B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4203" y="4830393"/>
                  <a:ext cx="163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DFE319FE-092E-4527-0062-7A0E5A99C96C}"/>
                    </a:ext>
                  </a:extLst>
                </p14:cNvPr>
                <p14:cNvContentPartPr/>
                <p14:nvPr/>
              </p14:nvContentPartPr>
              <p14:xfrm>
                <a:off x="583803" y="5078793"/>
                <a:ext cx="107280" cy="8244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DFE319FE-092E-4527-0062-7A0E5A99C96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7683" y="5072673"/>
                  <a:ext cx="11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11B1ED60-5877-281D-DD78-00FD30867A85}"/>
                    </a:ext>
                  </a:extLst>
                </p14:cNvPr>
                <p14:cNvContentPartPr/>
                <p14:nvPr/>
              </p14:nvContentPartPr>
              <p14:xfrm>
                <a:off x="561843" y="5053233"/>
                <a:ext cx="106560" cy="124920"/>
              </p14:xfrm>
            </p:contentPart>
          </mc:Choice>
          <mc:Fallback xmlns=""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11B1ED60-5877-281D-DD78-00FD30867A8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5723" y="5047113"/>
                  <a:ext cx="11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CE159C34-580B-FF9A-A6D5-2CD98F6498CB}"/>
                    </a:ext>
                  </a:extLst>
                </p14:cNvPr>
                <p14:cNvContentPartPr/>
                <p14:nvPr/>
              </p14:nvContentPartPr>
              <p14:xfrm>
                <a:off x="682803" y="5242593"/>
                <a:ext cx="160200" cy="28224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CE159C34-580B-FF9A-A6D5-2CD98F6498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683" y="5236473"/>
                  <a:ext cx="172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90307674-3749-9240-7D40-BBE6714A0E6B}"/>
                    </a:ext>
                  </a:extLst>
                </p14:cNvPr>
                <p14:cNvContentPartPr/>
                <p14:nvPr/>
              </p14:nvContentPartPr>
              <p14:xfrm>
                <a:off x="1158003" y="5237913"/>
                <a:ext cx="142200" cy="31500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90307674-3749-9240-7D40-BBE6714A0E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51883" y="5231793"/>
                  <a:ext cx="154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818E970F-D301-4619-95F8-681514B534BF}"/>
                    </a:ext>
                  </a:extLst>
                </p14:cNvPr>
                <p14:cNvContentPartPr/>
                <p14:nvPr/>
              </p14:nvContentPartPr>
              <p14:xfrm>
                <a:off x="1067283" y="5597553"/>
                <a:ext cx="189000" cy="21924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818E970F-D301-4619-95F8-681514B534B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61163" y="5591433"/>
                  <a:ext cx="201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B1D7E33E-0364-DFC8-9317-6A8C1EBA3785}"/>
                    </a:ext>
                  </a:extLst>
                </p14:cNvPr>
                <p14:cNvContentPartPr/>
                <p14:nvPr/>
              </p14:nvContentPartPr>
              <p14:xfrm>
                <a:off x="1310643" y="5231073"/>
                <a:ext cx="132840" cy="32004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B1D7E33E-0364-DFC8-9317-6A8C1EBA37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04523" y="5224953"/>
                  <a:ext cx="145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8D5A26BC-8093-90DE-79BA-36C7EC1BB4F2}"/>
                    </a:ext>
                  </a:extLst>
                </p14:cNvPr>
                <p14:cNvContentPartPr/>
                <p14:nvPr/>
              </p14:nvContentPartPr>
              <p14:xfrm>
                <a:off x="1407483" y="5587113"/>
                <a:ext cx="146520" cy="24264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8D5A26BC-8093-90DE-79BA-36C7EC1BB4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1363" y="5580993"/>
                  <a:ext cx="1587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7FC380C5-D0F4-95E9-A9D8-91C03BD6C9EC}"/>
              </a:ext>
            </a:extLst>
          </p:cNvPr>
          <p:cNvGrpSpPr/>
          <p:nvPr/>
        </p:nvGrpSpPr>
        <p:grpSpPr>
          <a:xfrm>
            <a:off x="1681083" y="4854153"/>
            <a:ext cx="450360" cy="555840"/>
            <a:chOff x="1681083" y="4854153"/>
            <a:chExt cx="4503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24978E12-FFEE-A8F4-283B-6B7F4DD7A479}"/>
                    </a:ext>
                  </a:extLst>
                </p14:cNvPr>
                <p14:cNvContentPartPr/>
                <p14:nvPr/>
              </p14:nvContentPartPr>
              <p14:xfrm>
                <a:off x="1681083" y="4854153"/>
                <a:ext cx="225720" cy="224280"/>
              </p14:xfrm>
            </p:contentPart>
          </mc:Choice>
          <mc:Fallback xmlns=""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24978E12-FFEE-A8F4-283B-6B7F4DD7A47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74963" y="4848033"/>
                  <a:ext cx="237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97" name="Input penna 496">
                  <a:extLst>
                    <a:ext uri="{FF2B5EF4-FFF2-40B4-BE49-F238E27FC236}">
                      <a16:creationId xmlns:a16="http://schemas.microsoft.com/office/drawing/2014/main" id="{29CF694A-3BE1-DABA-10DC-2A45F8DFDB79}"/>
                    </a:ext>
                  </a:extLst>
                </p14:cNvPr>
                <p14:cNvContentPartPr/>
                <p14:nvPr/>
              </p14:nvContentPartPr>
              <p14:xfrm>
                <a:off x="1905363" y="5130273"/>
                <a:ext cx="226080" cy="279720"/>
              </p14:xfrm>
            </p:contentPart>
          </mc:Choice>
          <mc:Fallback xmlns="">
            <p:pic>
              <p:nvPicPr>
                <p:cNvPr id="497" name="Input penna 496">
                  <a:extLst>
                    <a:ext uri="{FF2B5EF4-FFF2-40B4-BE49-F238E27FC236}">
                      <a16:creationId xmlns:a16="http://schemas.microsoft.com/office/drawing/2014/main" id="{29CF694A-3BE1-DABA-10DC-2A45F8DFDB7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99243" y="5124153"/>
                  <a:ext cx="2383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97AFEAAE-9E6C-EDE3-4AB6-109AC8E43617}"/>
              </a:ext>
            </a:extLst>
          </p:cNvPr>
          <p:cNvGrpSpPr/>
          <p:nvPr/>
        </p:nvGrpSpPr>
        <p:grpSpPr>
          <a:xfrm>
            <a:off x="2500803" y="4968273"/>
            <a:ext cx="490680" cy="210240"/>
            <a:chOff x="2500803" y="4968273"/>
            <a:chExt cx="4906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FCB96A49-ABF5-0824-EC97-900C3A88A3FF}"/>
                    </a:ext>
                  </a:extLst>
                </p14:cNvPr>
                <p14:cNvContentPartPr/>
                <p14:nvPr/>
              </p14:nvContentPartPr>
              <p14:xfrm>
                <a:off x="2500803" y="5056833"/>
                <a:ext cx="164520" cy="1152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FCB96A49-ABF5-0824-EC97-900C3A88A3F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94683" y="5050713"/>
                  <a:ext cx="176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A931ADCD-CB9A-6626-205A-C670D391A80C}"/>
                    </a:ext>
                  </a:extLst>
                </p14:cNvPr>
                <p14:cNvContentPartPr/>
                <p14:nvPr/>
              </p14:nvContentPartPr>
              <p14:xfrm>
                <a:off x="2787363" y="4968273"/>
                <a:ext cx="204120" cy="21024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A931ADCD-CB9A-6626-205A-C670D391A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1243" y="4962153"/>
                  <a:ext cx="21636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7D1496CE-ACDF-38FE-9A7A-F620CFD59ADB}"/>
                  </a:ext>
                </a:extLst>
              </p14:cNvPr>
              <p14:cNvContentPartPr/>
              <p14:nvPr/>
            </p14:nvContentPartPr>
            <p14:xfrm>
              <a:off x="660123" y="5605473"/>
              <a:ext cx="311040" cy="17892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7D1496CE-ACDF-38FE-9A7A-F620CFD59AD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54003" y="5599353"/>
                <a:ext cx="32328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A7A91A-1742-3485-A9FB-EE222A58DC52}"/>
              </a:ext>
            </a:extLst>
          </p:cNvPr>
          <p:cNvGrpSpPr/>
          <p:nvPr/>
        </p:nvGrpSpPr>
        <p:grpSpPr>
          <a:xfrm>
            <a:off x="4117923" y="2731953"/>
            <a:ext cx="2771280" cy="1609200"/>
            <a:chOff x="4117923" y="2731953"/>
            <a:chExt cx="2771280" cy="16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6291ECAA-674C-CD7E-DE50-4ECAB970CE30}"/>
                    </a:ext>
                  </a:extLst>
                </p14:cNvPr>
                <p14:cNvContentPartPr/>
                <p14:nvPr/>
              </p14:nvContentPartPr>
              <p14:xfrm>
                <a:off x="4117923" y="2731953"/>
                <a:ext cx="785520" cy="103680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6291ECAA-674C-CD7E-DE50-4ECAB970CE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11803" y="2725833"/>
                  <a:ext cx="79776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06" name="Input penna 505">
                  <a:extLst>
                    <a:ext uri="{FF2B5EF4-FFF2-40B4-BE49-F238E27FC236}">
                      <a16:creationId xmlns:a16="http://schemas.microsoft.com/office/drawing/2014/main" id="{B94F9515-7547-9876-4187-8357F30D6DEE}"/>
                    </a:ext>
                  </a:extLst>
                </p14:cNvPr>
                <p14:cNvContentPartPr/>
                <p14:nvPr/>
              </p14:nvContentPartPr>
              <p14:xfrm>
                <a:off x="4638123" y="3800793"/>
                <a:ext cx="360" cy="360"/>
              </p14:xfrm>
            </p:contentPart>
          </mc:Choice>
          <mc:Fallback xmlns="">
            <p:pic>
              <p:nvPicPr>
                <p:cNvPr id="506" name="Input penna 505">
                  <a:extLst>
                    <a:ext uri="{FF2B5EF4-FFF2-40B4-BE49-F238E27FC236}">
                      <a16:creationId xmlns:a16="http://schemas.microsoft.com/office/drawing/2014/main" id="{B94F9515-7547-9876-4187-8357F30D6DE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32003" y="37946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07" name="Input penna 506">
                  <a:extLst>
                    <a:ext uri="{FF2B5EF4-FFF2-40B4-BE49-F238E27FC236}">
                      <a16:creationId xmlns:a16="http://schemas.microsoft.com/office/drawing/2014/main" id="{2250800B-2D0C-361E-7CA2-AE32E9AF85A2}"/>
                    </a:ext>
                  </a:extLst>
                </p14:cNvPr>
                <p14:cNvContentPartPr/>
                <p14:nvPr/>
              </p14:nvContentPartPr>
              <p14:xfrm>
                <a:off x="4560723" y="3764433"/>
                <a:ext cx="280440" cy="234720"/>
              </p14:xfrm>
            </p:contentPart>
          </mc:Choice>
          <mc:Fallback xmlns="">
            <p:pic>
              <p:nvPicPr>
                <p:cNvPr id="507" name="Input penna 506">
                  <a:extLst>
                    <a:ext uri="{FF2B5EF4-FFF2-40B4-BE49-F238E27FC236}">
                      <a16:creationId xmlns:a16="http://schemas.microsoft.com/office/drawing/2014/main" id="{2250800B-2D0C-361E-7CA2-AE32E9AF85A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54603" y="3758313"/>
                  <a:ext cx="292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F8AEE50C-33AD-9C94-864B-D0040178B070}"/>
                    </a:ext>
                  </a:extLst>
                </p14:cNvPr>
                <p14:cNvContentPartPr/>
                <p14:nvPr/>
              </p14:nvContentPartPr>
              <p14:xfrm>
                <a:off x="4715163" y="3899793"/>
                <a:ext cx="2174040" cy="441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F8AEE50C-33AD-9C94-864B-D0040178B0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09043" y="3893673"/>
                  <a:ext cx="2186280" cy="45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7415A142-4839-5D88-B628-AB212280AFBC}"/>
              </a:ext>
            </a:extLst>
          </p:cNvPr>
          <p:cNvSpPr txBox="1"/>
          <p:nvPr/>
        </p:nvSpPr>
        <p:spPr>
          <a:xfrm>
            <a:off x="7047243" y="5383713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2606C6E0-0CA8-E5EF-AD14-853E5B01FF7A}"/>
              </a:ext>
            </a:extLst>
          </p:cNvPr>
          <p:cNvGrpSpPr/>
          <p:nvPr/>
        </p:nvGrpSpPr>
        <p:grpSpPr>
          <a:xfrm>
            <a:off x="483363" y="4593513"/>
            <a:ext cx="6427080" cy="1565640"/>
            <a:chOff x="483363" y="4593513"/>
            <a:chExt cx="6427080" cy="15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ABE8F36-851D-7847-024D-FF1F7EF168F5}"/>
                    </a:ext>
                  </a:extLst>
                </p14:cNvPr>
                <p14:cNvContentPartPr/>
                <p14:nvPr/>
              </p14:nvContentPartPr>
              <p14:xfrm>
                <a:off x="483363" y="4593513"/>
                <a:ext cx="1225800" cy="137844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ABE8F36-851D-7847-024D-FF1F7EF168F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7243" y="4587393"/>
                  <a:ext cx="123804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DDB89A7-32EF-37C5-910C-F98685C12ECD}"/>
                    </a:ext>
                  </a:extLst>
                </p14:cNvPr>
                <p14:cNvContentPartPr/>
                <p14:nvPr/>
              </p14:nvContentPartPr>
              <p14:xfrm>
                <a:off x="1768563" y="5880873"/>
                <a:ext cx="160560" cy="1688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DDB89A7-32EF-37C5-910C-F98685C12EC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62443" y="5874753"/>
                  <a:ext cx="17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DABD42-6876-CCF5-0322-9D6BA5E0773E}"/>
                    </a:ext>
                  </a:extLst>
                </p14:cNvPr>
                <p14:cNvContentPartPr/>
                <p14:nvPr/>
              </p14:nvContentPartPr>
              <p14:xfrm>
                <a:off x="1916523" y="5993193"/>
                <a:ext cx="4993920" cy="1659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DABD42-6876-CCF5-0322-9D6BA5E0773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10403" y="5987073"/>
                  <a:ext cx="500616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C2A69031-B720-82C5-5166-7A0FAA3569F2}"/>
                  </a:ext>
                </a:extLst>
              </p14:cNvPr>
              <p14:cNvContentPartPr/>
              <p14:nvPr/>
            </p14:nvContentPartPr>
            <p14:xfrm>
              <a:off x="4060323" y="4513953"/>
              <a:ext cx="314640" cy="22428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C2A69031-B720-82C5-5166-7A0FAA3569F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054203" y="4507833"/>
                <a:ext cx="32688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8BB30739-7918-60D8-B2EC-E110A7FA290A}"/>
              </a:ext>
            </a:extLst>
          </p:cNvPr>
          <p:cNvGrpSpPr/>
          <p:nvPr/>
        </p:nvGrpSpPr>
        <p:grpSpPr>
          <a:xfrm>
            <a:off x="4296123" y="4759113"/>
            <a:ext cx="577800" cy="553680"/>
            <a:chOff x="4296123" y="4759113"/>
            <a:chExt cx="57780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FA678B95-8A1F-B3AB-9C5C-6D8ED6085EA7}"/>
                    </a:ext>
                  </a:extLst>
                </p14:cNvPr>
                <p14:cNvContentPartPr/>
                <p14:nvPr/>
              </p14:nvContentPartPr>
              <p14:xfrm>
                <a:off x="4296123" y="4759113"/>
                <a:ext cx="195840" cy="1353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FA678B95-8A1F-B3AB-9C5C-6D8ED6085EA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90003" y="4752993"/>
                  <a:ext cx="20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42BF4B7-23B5-017D-FCDE-89D14823CF5A}"/>
                    </a:ext>
                  </a:extLst>
                </p14:cNvPr>
                <p14:cNvContentPartPr/>
                <p14:nvPr/>
              </p14:nvContentPartPr>
              <p14:xfrm>
                <a:off x="4516803" y="4966113"/>
                <a:ext cx="357120" cy="3466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42BF4B7-23B5-017D-FCDE-89D14823CF5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4959993"/>
                  <a:ext cx="3693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9105B5B-7B9B-EAF2-B113-EE0D759E0574}"/>
              </a:ext>
            </a:extLst>
          </p:cNvPr>
          <p:cNvGrpSpPr/>
          <p:nvPr/>
        </p:nvGrpSpPr>
        <p:grpSpPr>
          <a:xfrm>
            <a:off x="3390723" y="4161513"/>
            <a:ext cx="689760" cy="825840"/>
            <a:chOff x="3390723" y="4161513"/>
            <a:chExt cx="68976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3396CBDE-EC62-C7DC-D016-0C495D640FCA}"/>
                    </a:ext>
                  </a:extLst>
                </p14:cNvPr>
                <p14:cNvContentPartPr/>
                <p14:nvPr/>
              </p14:nvContentPartPr>
              <p14:xfrm>
                <a:off x="3734163" y="4161513"/>
                <a:ext cx="200880" cy="246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3396CBDE-EC62-C7DC-D016-0C495D640F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28043" y="4155393"/>
                  <a:ext cx="213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5884B1B-B355-76E8-7CD4-F64E1A1CC424}"/>
                    </a:ext>
                  </a:extLst>
                </p14:cNvPr>
                <p14:cNvContentPartPr/>
                <p14:nvPr/>
              </p14:nvContentPartPr>
              <p14:xfrm>
                <a:off x="3932883" y="4373553"/>
                <a:ext cx="147600" cy="177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5884B1B-B355-76E8-7CD4-F64E1A1CC4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26763" y="4367433"/>
                  <a:ext cx="159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8572B6B6-3525-24CA-5D44-88985ED93940}"/>
                    </a:ext>
                  </a:extLst>
                </p14:cNvPr>
                <p14:cNvContentPartPr/>
                <p14:nvPr/>
              </p14:nvContentPartPr>
              <p14:xfrm>
                <a:off x="3606363" y="4366353"/>
                <a:ext cx="152280" cy="219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8572B6B6-3525-24CA-5D44-88985ED9394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00243" y="4360233"/>
                  <a:ext cx="164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DFAF9D1-176C-11A4-1616-C95B6CCEF69F}"/>
                    </a:ext>
                  </a:extLst>
                </p14:cNvPr>
                <p14:cNvContentPartPr/>
                <p14:nvPr/>
              </p14:nvContentPartPr>
              <p14:xfrm>
                <a:off x="3390723" y="4548873"/>
                <a:ext cx="331560" cy="2116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DFAF9D1-176C-11A4-1616-C95B6CCEF69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84603" y="4542753"/>
                  <a:ext cx="343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04C6F698-D88F-AD23-4EDB-6A5A2160A774}"/>
                    </a:ext>
                  </a:extLst>
                </p14:cNvPr>
                <p14:cNvContentPartPr/>
                <p14:nvPr/>
              </p14:nvContentPartPr>
              <p14:xfrm>
                <a:off x="3635523" y="4758393"/>
                <a:ext cx="113040" cy="2289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04C6F698-D88F-AD23-4EDB-6A5A2160A77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29403" y="4752273"/>
                  <a:ext cx="1252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F5CFE667-A798-30CE-59D4-0B16460A7B7F}"/>
                  </a:ext>
                </a:extLst>
              </p14:cNvPr>
              <p14:cNvContentPartPr/>
              <p14:nvPr/>
            </p14:nvContentPartPr>
            <p14:xfrm>
              <a:off x="3611403" y="4954593"/>
              <a:ext cx="268920" cy="2682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F5CFE667-A798-30CE-59D4-0B16460A7B7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605283" y="4948473"/>
                <a:ext cx="2811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5096A9FF-64E9-A19F-C0FA-41458BC7D2DA}"/>
                  </a:ext>
                </a:extLst>
              </p14:cNvPr>
              <p14:cNvContentPartPr/>
              <p14:nvPr/>
            </p14:nvContentPartPr>
            <p14:xfrm>
              <a:off x="3194883" y="5195433"/>
              <a:ext cx="164880" cy="17424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5096A9FF-64E9-A19F-C0FA-41458BC7D2D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188763" y="5189313"/>
                <a:ext cx="177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7DB67B49-B96E-4B26-3DF2-17306DBEC94E}"/>
                  </a:ext>
                </a:extLst>
              </p14:cNvPr>
              <p14:cNvContentPartPr/>
              <p14:nvPr/>
            </p14:nvContentPartPr>
            <p14:xfrm>
              <a:off x="3203163" y="5359953"/>
              <a:ext cx="246240" cy="17172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7DB67B49-B96E-4B26-3DF2-17306DBEC94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197043" y="5353833"/>
                <a:ext cx="2584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uppo 513">
            <a:extLst>
              <a:ext uri="{FF2B5EF4-FFF2-40B4-BE49-F238E27FC236}">
                <a16:creationId xmlns:a16="http://schemas.microsoft.com/office/drawing/2014/main" id="{A6D048A7-9ABA-6041-81F4-AA66D6A45BDD}"/>
              </a:ext>
            </a:extLst>
          </p:cNvPr>
          <p:cNvGrpSpPr/>
          <p:nvPr/>
        </p:nvGrpSpPr>
        <p:grpSpPr>
          <a:xfrm>
            <a:off x="3093363" y="4727073"/>
            <a:ext cx="951480" cy="849960"/>
            <a:chOff x="3093363" y="4727073"/>
            <a:chExt cx="951480" cy="84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08CECCD-57EA-57F5-2AAA-7D44407E7A45}"/>
                    </a:ext>
                  </a:extLst>
                </p14:cNvPr>
                <p14:cNvContentPartPr/>
                <p14:nvPr/>
              </p14:nvContentPartPr>
              <p14:xfrm>
                <a:off x="3606363" y="5223153"/>
                <a:ext cx="93960" cy="1695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08CECCD-57EA-57F5-2AAA-7D44407E7A4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00243" y="5217033"/>
                  <a:ext cx="10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00387F00-B92E-87B7-12FB-3BFDCB761795}"/>
                    </a:ext>
                  </a:extLst>
                </p14:cNvPr>
                <p14:cNvContentPartPr/>
                <p14:nvPr/>
              </p14:nvContentPartPr>
              <p14:xfrm>
                <a:off x="3811563" y="5222073"/>
                <a:ext cx="108720" cy="170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00387F00-B92E-87B7-12FB-3BFDCB76179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05443" y="5215953"/>
                  <a:ext cx="120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BB045FD5-94D4-9C01-45AB-34DCA492AB26}"/>
                    </a:ext>
                  </a:extLst>
                </p14:cNvPr>
                <p14:cNvContentPartPr/>
                <p14:nvPr/>
              </p14:nvContentPartPr>
              <p14:xfrm>
                <a:off x="3490443" y="5375433"/>
                <a:ext cx="243360" cy="20160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BB045FD5-94D4-9C01-45AB-34DCA492AB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84323" y="5369313"/>
                  <a:ext cx="255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43FF484C-F0BA-27D1-7DF2-3F0C21A6173A}"/>
                    </a:ext>
                  </a:extLst>
                </p14:cNvPr>
                <p14:cNvContentPartPr/>
                <p14:nvPr/>
              </p14:nvContentPartPr>
              <p14:xfrm>
                <a:off x="3821643" y="5367513"/>
                <a:ext cx="223200" cy="1976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43FF484C-F0BA-27D1-7DF2-3F0C21A6173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15523" y="5361393"/>
                  <a:ext cx="23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5666C70-8BF7-77E5-636A-B92643E5E806}"/>
                    </a:ext>
                  </a:extLst>
                </p14:cNvPr>
                <p14:cNvContentPartPr/>
                <p14:nvPr/>
              </p14:nvContentPartPr>
              <p14:xfrm>
                <a:off x="3093363" y="4967913"/>
                <a:ext cx="235800" cy="266760"/>
              </p14:xfrm>
            </p:contentPart>
          </mc:Choice>
          <mc:Fallback xmlns=""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5666C70-8BF7-77E5-636A-B92643E5E80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87243" y="4961793"/>
                  <a:ext cx="24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48F7E954-9838-BFED-2E4E-DFE3605DE106}"/>
                    </a:ext>
                  </a:extLst>
                </p14:cNvPr>
                <p14:cNvContentPartPr/>
                <p14:nvPr/>
              </p14:nvContentPartPr>
              <p14:xfrm>
                <a:off x="3205683" y="4727073"/>
                <a:ext cx="295560" cy="241560"/>
              </p14:xfrm>
            </p:contentPart>
          </mc:Choice>
          <mc:Fallback xmlns=""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48F7E954-9838-BFED-2E4E-DFE3605DE10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99563" y="4720953"/>
                  <a:ext cx="307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7D3DBA10-01B3-3767-851C-717A3DDB3CA3}"/>
              </a:ext>
            </a:extLst>
          </p:cNvPr>
          <p:cNvGrpSpPr/>
          <p:nvPr/>
        </p:nvGrpSpPr>
        <p:grpSpPr>
          <a:xfrm>
            <a:off x="704763" y="6438873"/>
            <a:ext cx="868320" cy="511560"/>
            <a:chOff x="704763" y="6438873"/>
            <a:chExt cx="868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5DF14059-7415-DB7C-8973-C86A92D88C0D}"/>
                    </a:ext>
                  </a:extLst>
                </p14:cNvPr>
                <p14:cNvContentPartPr/>
                <p14:nvPr/>
              </p14:nvContentPartPr>
              <p14:xfrm>
                <a:off x="858843" y="6631833"/>
                <a:ext cx="87480" cy="318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5DF14059-7415-DB7C-8973-C86A92D88C0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2723" y="6625713"/>
                  <a:ext cx="99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9E23FE2B-1FF8-429F-850C-88E0E6681DE6}"/>
                    </a:ext>
                  </a:extLst>
                </p14:cNvPr>
                <p14:cNvContentPartPr/>
                <p14:nvPr/>
              </p14:nvContentPartPr>
              <p14:xfrm>
                <a:off x="704763" y="6709953"/>
                <a:ext cx="223920" cy="2412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9E23FE2B-1FF8-429F-850C-88E0E6681DE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8643" y="6703833"/>
                  <a:ext cx="23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D8968623-570D-C2D4-DE73-9226B45571F3}"/>
                    </a:ext>
                  </a:extLst>
                </p14:cNvPr>
                <p14:cNvContentPartPr/>
                <p14:nvPr/>
              </p14:nvContentPartPr>
              <p14:xfrm>
                <a:off x="870363" y="6851073"/>
                <a:ext cx="153000" cy="565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D8968623-570D-C2D4-DE73-9226B45571F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4243" y="6844953"/>
                  <a:ext cx="165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D15420DF-C094-4942-3B86-DD62D520A73A}"/>
                    </a:ext>
                  </a:extLst>
                </p14:cNvPr>
                <p14:cNvContentPartPr/>
                <p14:nvPr/>
              </p14:nvContentPartPr>
              <p14:xfrm>
                <a:off x="1233963" y="6808233"/>
                <a:ext cx="44280" cy="313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D15420DF-C094-4942-3B86-DD62D520A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27843" y="6802113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C656DB6A-D822-4AFE-C1E4-71E1CC7DBC5B}"/>
                    </a:ext>
                  </a:extLst>
                </p14:cNvPr>
                <p14:cNvContentPartPr/>
                <p14:nvPr/>
              </p14:nvContentPartPr>
              <p14:xfrm>
                <a:off x="1213803" y="6776553"/>
                <a:ext cx="88560" cy="1098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C656DB6A-D822-4AFE-C1E4-71E1CC7DBC5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07683" y="6770433"/>
                  <a:ext cx="100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8A10B74-10F6-73C8-9BEC-D5C1AC0C08B4}"/>
                    </a:ext>
                  </a:extLst>
                </p14:cNvPr>
                <p14:cNvContentPartPr/>
                <p14:nvPr/>
              </p14:nvContentPartPr>
              <p14:xfrm>
                <a:off x="1299843" y="6522033"/>
                <a:ext cx="61920" cy="32040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8A10B74-10F6-73C8-9BEC-D5C1AC0C08B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93723" y="6515913"/>
                  <a:ext cx="74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BDBEFA28-BC5D-777D-CCA2-684021A997A8}"/>
                    </a:ext>
                  </a:extLst>
                </p14:cNvPr>
                <p14:cNvContentPartPr/>
                <p14:nvPr/>
              </p14:nvContentPartPr>
              <p14:xfrm>
                <a:off x="1387683" y="6438873"/>
                <a:ext cx="185400" cy="43776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BDBEFA28-BC5D-777D-CCA2-684021A997A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81563" y="6432753"/>
                  <a:ext cx="197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11E3199-2A63-357C-64B0-02D8429F3CA5}"/>
                    </a:ext>
                  </a:extLst>
                </p14:cNvPr>
                <p14:cNvContentPartPr/>
                <p14:nvPr/>
              </p14:nvContentPartPr>
              <p14:xfrm>
                <a:off x="1017243" y="6547593"/>
                <a:ext cx="74160" cy="11808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11E3199-2A63-357C-64B0-02D8429F3CA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11123" y="6541473"/>
                  <a:ext cx="8640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38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9BB275-FAD0-4FD8-B4D5-46CFEA346C1D}"/>
              </a:ext>
            </a:extLst>
          </p:cNvPr>
          <p:cNvSpPr txBox="1"/>
          <p:nvPr/>
        </p:nvSpPr>
        <p:spPr>
          <a:xfrm>
            <a:off x="0" y="0"/>
            <a:ext cx="18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 da esame: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CFED8C-752E-5934-A580-907A5186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4" y="369332"/>
            <a:ext cx="10018929" cy="1349299"/>
          </a:xfrm>
          <a:prstGeom prst="rect">
            <a:avLst/>
          </a:prstGeom>
        </p:spPr>
      </p:pic>
      <p:grpSp>
        <p:nvGrpSpPr>
          <p:cNvPr id="449" name="Gruppo 448">
            <a:extLst>
              <a:ext uri="{FF2B5EF4-FFF2-40B4-BE49-F238E27FC236}">
                <a16:creationId xmlns:a16="http://schemas.microsoft.com/office/drawing/2014/main" id="{B5249DDE-87EB-E629-8417-DC33743866BD}"/>
              </a:ext>
            </a:extLst>
          </p:cNvPr>
          <p:cNvGrpSpPr/>
          <p:nvPr/>
        </p:nvGrpSpPr>
        <p:grpSpPr>
          <a:xfrm>
            <a:off x="10884843" y="273873"/>
            <a:ext cx="1015560" cy="288360"/>
            <a:chOff x="10884843" y="273873"/>
            <a:chExt cx="10155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14:cNvPr>
                <p14:cNvContentPartPr/>
                <p14:nvPr/>
              </p14:nvContentPartPr>
              <p14:xfrm>
                <a:off x="10884843" y="363513"/>
                <a:ext cx="210240" cy="174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8723" y="357393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14:cNvPr>
                <p14:cNvContentPartPr/>
                <p14:nvPr/>
              </p14:nvContentPartPr>
              <p14:xfrm>
                <a:off x="10906443" y="393393"/>
                <a:ext cx="226440" cy="168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0323" y="387273"/>
                  <a:ext cx="23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14:cNvPr>
                <p14:cNvContentPartPr/>
                <p14:nvPr/>
              </p14:nvContentPartPr>
              <p14:xfrm>
                <a:off x="11236923" y="407433"/>
                <a:ext cx="64440" cy="777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30803" y="401313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14:cNvPr>
                <p14:cNvContentPartPr/>
                <p14:nvPr/>
              </p14:nvContentPartPr>
              <p14:xfrm>
                <a:off x="11478483" y="297273"/>
                <a:ext cx="197280" cy="22068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72363" y="291153"/>
                  <a:ext cx="2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14:cNvPr>
                <p14:cNvContentPartPr/>
                <p14:nvPr/>
              </p14:nvContentPartPr>
              <p14:xfrm>
                <a:off x="11710683" y="273873"/>
                <a:ext cx="189720" cy="22680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04563" y="267753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94F9515-7547-9876-4187-8357F30D6DEE}"/>
                  </a:ext>
                </a:extLst>
              </p14:cNvPr>
              <p14:cNvContentPartPr/>
              <p14:nvPr/>
            </p14:nvContentPartPr>
            <p14:xfrm>
              <a:off x="4638123" y="3800793"/>
              <a:ext cx="360" cy="360"/>
            </p14:xfrm>
          </p:contentPart>
        </mc:Choice>
        <mc:Fallback xmlns=""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94F9515-7547-9876-4187-8357F30D6DE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32003" y="37946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1F596C4E-C952-43B3-57AA-BAACB934774E}"/>
                  </a:ext>
                </a:extLst>
              </p14:cNvPr>
              <p14:cNvContentPartPr/>
              <p14:nvPr/>
            </p14:nvContentPartPr>
            <p14:xfrm>
              <a:off x="2643003" y="2667513"/>
              <a:ext cx="321480" cy="2768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1F596C4E-C952-43B3-57AA-BAACB934774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636883" y="2661393"/>
                <a:ext cx="333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4479DE6C-6C17-1C13-F2FB-A7284154B8F3}"/>
                  </a:ext>
                </a:extLst>
              </p14:cNvPr>
              <p14:cNvContentPartPr/>
              <p14:nvPr/>
            </p14:nvContentPartPr>
            <p14:xfrm>
              <a:off x="1518363" y="3117873"/>
              <a:ext cx="267120" cy="2235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4479DE6C-6C17-1C13-F2FB-A7284154B8F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512243" y="3111753"/>
                <a:ext cx="2793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A0694A81-E1BF-45C2-4BF3-EB57AB06B8F7}"/>
                  </a:ext>
                </a:extLst>
              </p14:cNvPr>
              <p14:cNvContentPartPr/>
              <p14:nvPr/>
            </p14:nvContentPartPr>
            <p14:xfrm>
              <a:off x="2002563" y="3161793"/>
              <a:ext cx="265320" cy="21024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A0694A81-E1BF-45C2-4BF3-EB57AB06B8F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96443" y="3155673"/>
                <a:ext cx="277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98F15780-94D5-F22B-559C-0BFA5E9C36AF}"/>
                  </a:ext>
                </a:extLst>
              </p14:cNvPr>
              <p14:cNvContentPartPr/>
              <p14:nvPr/>
            </p14:nvContentPartPr>
            <p14:xfrm>
              <a:off x="1653363" y="3447633"/>
              <a:ext cx="199080" cy="2224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98F15780-94D5-F22B-559C-0BFA5E9C36A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47243" y="3441513"/>
                <a:ext cx="21132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8" name="Gruppo 507">
            <a:extLst>
              <a:ext uri="{FF2B5EF4-FFF2-40B4-BE49-F238E27FC236}">
                <a16:creationId xmlns:a16="http://schemas.microsoft.com/office/drawing/2014/main" id="{E63E7780-A212-D3BD-6309-CA2E3CAF5DB9}"/>
              </a:ext>
            </a:extLst>
          </p:cNvPr>
          <p:cNvGrpSpPr/>
          <p:nvPr/>
        </p:nvGrpSpPr>
        <p:grpSpPr>
          <a:xfrm>
            <a:off x="1646163" y="2313993"/>
            <a:ext cx="1913760" cy="1455840"/>
            <a:chOff x="1646163" y="2313993"/>
            <a:chExt cx="1913760" cy="14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3FDD8AB2-9710-A7CB-FD5D-393826037862}"/>
                    </a:ext>
                  </a:extLst>
                </p14:cNvPr>
                <p14:cNvContentPartPr/>
                <p14:nvPr/>
              </p14:nvContentPartPr>
              <p14:xfrm>
                <a:off x="2248443" y="2313993"/>
                <a:ext cx="278280" cy="1681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3FDD8AB2-9710-A7CB-FD5D-3938260378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42323" y="2307873"/>
                  <a:ext cx="29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A1D88AFC-B8A4-0195-31FE-C8C05B25DCFF}"/>
                    </a:ext>
                  </a:extLst>
                </p14:cNvPr>
                <p14:cNvContentPartPr/>
                <p14:nvPr/>
              </p14:nvContentPartPr>
              <p14:xfrm>
                <a:off x="1883763" y="2657433"/>
                <a:ext cx="253440" cy="2865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A1D88AFC-B8A4-0195-31FE-C8C05B25DC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77643" y="2651313"/>
                  <a:ext cx="265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5362E8EE-E513-2C7F-CF2A-77D67CE1A440}"/>
                    </a:ext>
                  </a:extLst>
                </p14:cNvPr>
                <p14:cNvContentPartPr/>
                <p14:nvPr/>
              </p14:nvContentPartPr>
              <p14:xfrm>
                <a:off x="2433123" y="3150633"/>
                <a:ext cx="308520" cy="212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5362E8EE-E513-2C7F-CF2A-77D67CE1A4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27003" y="3144513"/>
                  <a:ext cx="32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CD509FCB-B1C3-D663-776D-FA910901A0AC}"/>
                    </a:ext>
                  </a:extLst>
                </p14:cNvPr>
                <p14:cNvContentPartPr/>
                <p14:nvPr/>
              </p14:nvContentPartPr>
              <p14:xfrm>
                <a:off x="3027843" y="3117153"/>
                <a:ext cx="290160" cy="23436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CD509FCB-B1C3-D663-776D-FA910901A0A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21723" y="3111033"/>
                  <a:ext cx="302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EDF14955-F097-2887-A60F-4165AA24984A}"/>
                    </a:ext>
                  </a:extLst>
                </p14:cNvPr>
                <p14:cNvContentPartPr/>
                <p14:nvPr/>
              </p14:nvContentPartPr>
              <p14:xfrm>
                <a:off x="1880523" y="3461673"/>
                <a:ext cx="137520" cy="198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EDF14955-F097-2887-A60F-4165AA2498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74403" y="3455553"/>
                  <a:ext cx="149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EDAC5136-5EBA-C55D-F326-7814C8A0402F}"/>
                    </a:ext>
                  </a:extLst>
                </p14:cNvPr>
                <p14:cNvContentPartPr/>
                <p14:nvPr/>
              </p14:nvContentPartPr>
              <p14:xfrm>
                <a:off x="2081403" y="3403713"/>
                <a:ext cx="167760" cy="2336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EDAC5136-5EBA-C55D-F326-7814C8A0402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75283" y="3397593"/>
                  <a:ext cx="18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E484A9B-4916-B8EC-1E04-96C6F48F23ED}"/>
                    </a:ext>
                  </a:extLst>
                </p14:cNvPr>
                <p14:cNvContentPartPr/>
                <p14:nvPr/>
              </p14:nvContentPartPr>
              <p14:xfrm>
                <a:off x="2421963" y="3455913"/>
                <a:ext cx="180000" cy="26784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E484A9B-4916-B8EC-1E04-96C6F48F23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15843" y="3449793"/>
                  <a:ext cx="192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0AF82EA8-B9CC-A6CA-0E39-409171A1F5D1}"/>
                    </a:ext>
                  </a:extLst>
                </p14:cNvPr>
                <p14:cNvContentPartPr/>
                <p14:nvPr/>
              </p14:nvContentPartPr>
              <p14:xfrm>
                <a:off x="2676483" y="3490473"/>
                <a:ext cx="167760" cy="2257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0AF82EA8-B9CC-A6CA-0E39-409171A1F5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670363" y="3484353"/>
                  <a:ext cx="180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91ED763D-5B7A-2278-7347-05CBB088D076}"/>
                    </a:ext>
                  </a:extLst>
                </p14:cNvPr>
                <p14:cNvContentPartPr/>
                <p14:nvPr/>
              </p14:nvContentPartPr>
              <p14:xfrm>
                <a:off x="3085443" y="3522513"/>
                <a:ext cx="164880" cy="2336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91ED763D-5B7A-2278-7347-05CBB088D07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79323" y="3516393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AAA61EC5-FF4F-3B50-3C6F-D6916747D1F1}"/>
                    </a:ext>
                  </a:extLst>
                </p14:cNvPr>
                <p14:cNvContentPartPr/>
                <p14:nvPr/>
              </p14:nvContentPartPr>
              <p14:xfrm>
                <a:off x="3338523" y="3567873"/>
                <a:ext cx="221400" cy="2019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AAA61EC5-FF4F-3B50-3C6F-D6916747D1F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32403" y="3561753"/>
                  <a:ext cx="233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4A7251C1-954D-5D2C-3588-0EA2E6AFD9C0}"/>
                    </a:ext>
                  </a:extLst>
                </p14:cNvPr>
                <p14:cNvContentPartPr/>
                <p14:nvPr/>
              </p14:nvContentPartPr>
              <p14:xfrm>
                <a:off x="3095523" y="3310473"/>
                <a:ext cx="79920" cy="2372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4A7251C1-954D-5D2C-3588-0EA2E6AFD9C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89403" y="3304353"/>
                  <a:ext cx="92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A4118CBF-908F-963C-A347-D6EF8D06849D}"/>
                    </a:ext>
                  </a:extLst>
                </p14:cNvPr>
                <p14:cNvContentPartPr/>
                <p14:nvPr/>
              </p14:nvContentPartPr>
              <p14:xfrm>
                <a:off x="3271923" y="3348993"/>
                <a:ext cx="256680" cy="29304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A4118CBF-908F-963C-A347-D6EF8D06849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65803" y="3342873"/>
                  <a:ext cx="268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00AE31DC-A651-256F-58B1-B59F87233574}"/>
                    </a:ext>
                  </a:extLst>
                </p14:cNvPr>
                <p14:cNvContentPartPr/>
                <p14:nvPr/>
              </p14:nvContentPartPr>
              <p14:xfrm>
                <a:off x="2852883" y="2941473"/>
                <a:ext cx="210960" cy="17460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00AE31DC-A651-256F-58B1-B59F8723357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46763" y="2935353"/>
                  <a:ext cx="223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7B847F16-C281-23BB-7A55-10D2323C9DBC}"/>
                    </a:ext>
                  </a:extLst>
                </p14:cNvPr>
                <p14:cNvContentPartPr/>
                <p14:nvPr/>
              </p14:nvContentPartPr>
              <p14:xfrm>
                <a:off x="2566683" y="2851833"/>
                <a:ext cx="186120" cy="3430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7B847F16-C281-23BB-7A55-10D2323C9D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60563" y="2845713"/>
                  <a:ext cx="198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F509773F-39FE-5F1E-041A-8E862CD776CE}"/>
                    </a:ext>
                  </a:extLst>
                </p14:cNvPr>
                <p14:cNvContentPartPr/>
                <p14:nvPr/>
              </p14:nvContentPartPr>
              <p14:xfrm>
                <a:off x="2500803" y="3372753"/>
                <a:ext cx="64800" cy="75960"/>
              </p14:xfrm>
            </p:contentPart>
          </mc:Choice>
          <mc:Fallback xmlns=""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F509773F-39FE-5F1E-041A-8E862CD776C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94683" y="3366633"/>
                  <a:ext cx="77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7CA4FC32-9748-0318-AB51-759F99B260D3}"/>
                    </a:ext>
                  </a:extLst>
                </p14:cNvPr>
                <p14:cNvContentPartPr/>
                <p14:nvPr/>
              </p14:nvContentPartPr>
              <p14:xfrm>
                <a:off x="2698803" y="3337833"/>
                <a:ext cx="106560" cy="13212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7CA4FC32-9748-0318-AB51-759F99B260D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92683" y="3331713"/>
                  <a:ext cx="118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C011DEFC-1766-D7DB-B348-5BA132675537}"/>
                    </a:ext>
                  </a:extLst>
                </p14:cNvPr>
                <p14:cNvContentPartPr/>
                <p14:nvPr/>
              </p14:nvContentPartPr>
              <p14:xfrm>
                <a:off x="2489283" y="2494353"/>
                <a:ext cx="327600" cy="27468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C011DEFC-1766-D7DB-B348-5BA132675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83163" y="2488233"/>
                  <a:ext cx="339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0F8057D-2477-E3FD-A7D6-83F6103E65F1}"/>
                    </a:ext>
                  </a:extLst>
                </p14:cNvPr>
                <p14:cNvContentPartPr/>
                <p14:nvPr/>
              </p14:nvContentPartPr>
              <p14:xfrm>
                <a:off x="2093283" y="2420193"/>
                <a:ext cx="241200" cy="2350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0F8057D-2477-E3FD-A7D6-83F6103E65F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87163" y="2414073"/>
                  <a:ext cx="253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6F30FDA-8F49-A733-6BE1-0A4A70B33F76}"/>
                    </a:ext>
                  </a:extLst>
                </p14:cNvPr>
                <p14:cNvContentPartPr/>
                <p14:nvPr/>
              </p14:nvContentPartPr>
              <p14:xfrm>
                <a:off x="1663443" y="2941113"/>
                <a:ext cx="196920" cy="16596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6F30FDA-8F49-A733-6BE1-0A4A70B33F7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7323" y="2934993"/>
                  <a:ext cx="209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89" name="Input penna 488">
                  <a:extLst>
                    <a:ext uri="{FF2B5EF4-FFF2-40B4-BE49-F238E27FC236}">
                      <a16:creationId xmlns:a16="http://schemas.microsoft.com/office/drawing/2014/main" id="{506548A1-7705-59EB-7A06-CF8697AAB5D0}"/>
                    </a:ext>
                  </a:extLst>
                </p14:cNvPr>
                <p14:cNvContentPartPr/>
                <p14:nvPr/>
              </p14:nvContentPartPr>
              <p14:xfrm>
                <a:off x="2059803" y="2907993"/>
                <a:ext cx="151920" cy="213120"/>
              </p14:xfrm>
            </p:contentPart>
          </mc:Choice>
          <mc:Fallback xmlns="">
            <p:pic>
              <p:nvPicPr>
                <p:cNvPr id="489" name="Input penna 488">
                  <a:extLst>
                    <a:ext uri="{FF2B5EF4-FFF2-40B4-BE49-F238E27FC236}">
                      <a16:creationId xmlns:a16="http://schemas.microsoft.com/office/drawing/2014/main" id="{506548A1-7705-59EB-7A06-CF8697AAB5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53683" y="2901873"/>
                  <a:ext cx="164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2CB53560-2BDB-E686-6805-628A7FDC10BE}"/>
                    </a:ext>
                  </a:extLst>
                </p14:cNvPr>
                <p14:cNvContentPartPr/>
                <p14:nvPr/>
              </p14:nvContentPartPr>
              <p14:xfrm>
                <a:off x="1966923" y="3388593"/>
                <a:ext cx="42120" cy="70920"/>
              </p14:xfrm>
            </p:contentPart>
          </mc:Choice>
          <mc:Fallback xmlns=""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2CB53560-2BDB-E686-6805-628A7FDC10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60803" y="3382473"/>
                  <a:ext cx="5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239C1600-59D1-8798-A9BA-67C3C1334AA8}"/>
                    </a:ext>
                  </a:extLst>
                </p14:cNvPr>
                <p14:cNvContentPartPr/>
                <p14:nvPr/>
              </p14:nvContentPartPr>
              <p14:xfrm>
                <a:off x="2137203" y="3371313"/>
                <a:ext cx="73440" cy="56880"/>
              </p14:xfrm>
            </p:contentPart>
          </mc:Choice>
          <mc:Fallback xmlns=""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239C1600-59D1-8798-A9BA-67C3C1334AA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31083" y="3365193"/>
                  <a:ext cx="85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A93930B4-2B8B-1B19-824A-390E845D1C35}"/>
                    </a:ext>
                  </a:extLst>
                </p14:cNvPr>
                <p14:cNvContentPartPr/>
                <p14:nvPr/>
              </p14:nvContentPartPr>
              <p14:xfrm>
                <a:off x="1646163" y="3338193"/>
                <a:ext cx="86040" cy="12636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A93930B4-2B8B-1B19-824A-390E845D1C3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40043" y="3332073"/>
                  <a:ext cx="982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uppo 510">
            <a:extLst>
              <a:ext uri="{FF2B5EF4-FFF2-40B4-BE49-F238E27FC236}">
                <a16:creationId xmlns:a16="http://schemas.microsoft.com/office/drawing/2014/main" id="{1D76F348-5E6C-6D79-01C0-70BC14DF7008}"/>
              </a:ext>
            </a:extLst>
          </p:cNvPr>
          <p:cNvGrpSpPr/>
          <p:nvPr/>
        </p:nvGrpSpPr>
        <p:grpSpPr>
          <a:xfrm>
            <a:off x="4213323" y="2907993"/>
            <a:ext cx="538560" cy="206280"/>
            <a:chOff x="4213323" y="2907993"/>
            <a:chExt cx="5385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168B12D5-E3C9-AE80-8976-E53EEFC96767}"/>
                    </a:ext>
                  </a:extLst>
                </p14:cNvPr>
                <p14:cNvContentPartPr/>
                <p14:nvPr/>
              </p14:nvContentPartPr>
              <p14:xfrm>
                <a:off x="4213323" y="2996553"/>
                <a:ext cx="245160" cy="3420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168B12D5-E3C9-AE80-8976-E53EEFC9676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7203" y="2990433"/>
                  <a:ext cx="257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8A234C07-6568-E049-D228-B3B809F0E2B2}"/>
                    </a:ext>
                  </a:extLst>
                </p14:cNvPr>
                <p14:cNvContentPartPr/>
                <p14:nvPr/>
              </p14:nvContentPartPr>
              <p14:xfrm>
                <a:off x="4560723" y="2907993"/>
                <a:ext cx="191160" cy="206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8A234C07-6568-E049-D228-B3B809F0E2B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54603" y="2901873"/>
                  <a:ext cx="2034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B9D9FEC7-7D32-F739-DEB4-A36260BE5928}"/>
                  </a:ext>
                </a:extLst>
              </p14:cNvPr>
              <p14:cNvContentPartPr/>
              <p14:nvPr/>
            </p14:nvContentPartPr>
            <p14:xfrm>
              <a:off x="1520163" y="3127953"/>
              <a:ext cx="225360" cy="13464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B9D9FEC7-7D32-F739-DEB4-A36260BE592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466523" y="3019953"/>
                <a:ext cx="3330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CC9C5111-77ED-2475-AF4E-445F094D4657}"/>
                  </a:ext>
                </a:extLst>
              </p14:cNvPr>
              <p14:cNvContentPartPr/>
              <p14:nvPr/>
            </p14:nvContentPartPr>
            <p14:xfrm>
              <a:off x="5386563" y="3017433"/>
              <a:ext cx="222480" cy="20088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CC9C5111-77ED-2475-AF4E-445F094D465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380443" y="3011313"/>
                <a:ext cx="234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39DFB778-B781-4B7D-A3DD-1C9F40EE4917}"/>
                  </a:ext>
                </a:extLst>
              </p14:cNvPr>
              <p14:cNvContentPartPr/>
              <p14:nvPr/>
            </p14:nvContentPartPr>
            <p14:xfrm>
              <a:off x="5751963" y="3039393"/>
              <a:ext cx="285480" cy="16560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39DFB778-B781-4B7D-A3DD-1C9F40EE491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745843" y="3033273"/>
                <a:ext cx="2977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17822649-05A3-A981-3137-EC082B618E4A}"/>
                  </a:ext>
                </a:extLst>
              </p14:cNvPr>
              <p14:cNvContentPartPr/>
              <p14:nvPr/>
            </p14:nvContentPartPr>
            <p14:xfrm>
              <a:off x="6552963" y="2343513"/>
              <a:ext cx="389160" cy="268560"/>
            </p14:xfrm>
          </p:contentPart>
        </mc:Choice>
        <mc:Fallback xmlns=""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17822649-05A3-A981-3137-EC082B618E4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546843" y="2337393"/>
                <a:ext cx="40140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uppo 542">
            <a:extLst>
              <a:ext uri="{FF2B5EF4-FFF2-40B4-BE49-F238E27FC236}">
                <a16:creationId xmlns:a16="http://schemas.microsoft.com/office/drawing/2014/main" id="{14DDE49D-D1E3-5C54-9359-7424FB5AFDD7}"/>
              </a:ext>
            </a:extLst>
          </p:cNvPr>
          <p:cNvGrpSpPr/>
          <p:nvPr/>
        </p:nvGrpSpPr>
        <p:grpSpPr>
          <a:xfrm>
            <a:off x="5497083" y="2071713"/>
            <a:ext cx="2701440" cy="1500120"/>
            <a:chOff x="5497083" y="2071713"/>
            <a:chExt cx="2701440" cy="15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60BCF202-72E2-2E32-EBE1-A76581EA061F}"/>
                    </a:ext>
                  </a:extLst>
                </p14:cNvPr>
                <p14:cNvContentPartPr/>
                <p14:nvPr/>
              </p14:nvContentPartPr>
              <p14:xfrm>
                <a:off x="7690563" y="3106713"/>
                <a:ext cx="223200" cy="15624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60BCF202-72E2-2E32-EBE1-A76581EA061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84443" y="3100593"/>
                  <a:ext cx="235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927BB301-2561-6B75-8CBF-CE6F3406750F}"/>
                    </a:ext>
                  </a:extLst>
                </p14:cNvPr>
                <p14:cNvContentPartPr/>
                <p14:nvPr/>
              </p14:nvContentPartPr>
              <p14:xfrm>
                <a:off x="7458003" y="3359073"/>
                <a:ext cx="209880" cy="15732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927BB301-2561-6B75-8CBF-CE6F340675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51883" y="3352953"/>
                  <a:ext cx="222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22" name="Input penna 521">
                  <a:extLst>
                    <a:ext uri="{FF2B5EF4-FFF2-40B4-BE49-F238E27FC236}">
                      <a16:creationId xmlns:a16="http://schemas.microsoft.com/office/drawing/2014/main" id="{7B0C40C3-2A89-5615-CD09-E00F90A9B2F9}"/>
                    </a:ext>
                  </a:extLst>
                </p14:cNvPr>
                <p14:cNvContentPartPr/>
                <p14:nvPr/>
              </p14:nvContentPartPr>
              <p14:xfrm>
                <a:off x="7995483" y="3337113"/>
                <a:ext cx="203040" cy="156960"/>
              </p14:xfrm>
            </p:contentPart>
          </mc:Choice>
          <mc:Fallback xmlns="">
            <p:pic>
              <p:nvPicPr>
                <p:cNvPr id="522" name="Input penna 521">
                  <a:extLst>
                    <a:ext uri="{FF2B5EF4-FFF2-40B4-BE49-F238E27FC236}">
                      <a16:creationId xmlns:a16="http://schemas.microsoft.com/office/drawing/2014/main" id="{7B0C40C3-2A89-5615-CD09-E00F90A9B2F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9363" y="3330993"/>
                  <a:ext cx="215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6C6F3BEC-732A-E94B-4E50-5E32C207C14D}"/>
                    </a:ext>
                  </a:extLst>
                </p14:cNvPr>
                <p14:cNvContentPartPr/>
                <p14:nvPr/>
              </p14:nvContentPartPr>
              <p14:xfrm>
                <a:off x="7851123" y="3217593"/>
                <a:ext cx="209880" cy="10224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6C6F3BEC-732A-E94B-4E50-5E32C207C1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45003" y="3211473"/>
                  <a:ext cx="222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DE33F612-4B19-0A4B-0743-4FF6A46940DC}"/>
                    </a:ext>
                  </a:extLst>
                </p14:cNvPr>
                <p14:cNvContentPartPr/>
                <p14:nvPr/>
              </p14:nvContentPartPr>
              <p14:xfrm>
                <a:off x="7557363" y="3197793"/>
                <a:ext cx="252720" cy="15192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DE33F612-4B19-0A4B-0743-4FF6A46940D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51243" y="3191673"/>
                  <a:ext cx="26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E0B5D98C-878D-230A-8ED9-DE4C98F178A0}"/>
                    </a:ext>
                  </a:extLst>
                </p14:cNvPr>
                <p14:cNvContentPartPr/>
                <p14:nvPr/>
              </p14:nvContentPartPr>
              <p14:xfrm>
                <a:off x="6079563" y="2071713"/>
                <a:ext cx="243000" cy="1976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E0B5D98C-878D-230A-8ED9-DE4C98F178A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73443" y="2065593"/>
                  <a:ext cx="255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B386C6B8-FB5D-7B19-1F29-EC2E5D99BA7C}"/>
                    </a:ext>
                  </a:extLst>
                </p14:cNvPr>
                <p14:cNvContentPartPr/>
                <p14:nvPr/>
              </p14:nvContentPartPr>
              <p14:xfrm>
                <a:off x="5671323" y="2555193"/>
                <a:ext cx="243000" cy="1792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B386C6B8-FB5D-7B19-1F29-EC2E5D99BA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65203" y="2549073"/>
                  <a:ext cx="255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4A2A6DF3-D31B-6CAA-3B5F-8C446F4FA3A4}"/>
                    </a:ext>
                  </a:extLst>
                </p14:cNvPr>
                <p14:cNvContentPartPr/>
                <p14:nvPr/>
              </p14:nvContentPartPr>
              <p14:xfrm>
                <a:off x="5648283" y="3401553"/>
                <a:ext cx="201600" cy="17028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4A2A6DF3-D31B-6CAA-3B5F-8C446F4FA3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42163" y="3395433"/>
                  <a:ext cx="213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B9EEB31B-2AEF-CA20-D184-4CDC6E8CBF50}"/>
                    </a:ext>
                  </a:extLst>
                </p14:cNvPr>
                <p14:cNvContentPartPr/>
                <p14:nvPr/>
              </p14:nvContentPartPr>
              <p14:xfrm>
                <a:off x="6709923" y="3070713"/>
                <a:ext cx="198720" cy="13752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B9EEB31B-2AEF-CA20-D184-4CDC6E8CBF5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03803" y="3064593"/>
                  <a:ext cx="21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B2F49EA8-F924-0DC3-8707-6DCD9E11B0D6}"/>
                    </a:ext>
                  </a:extLst>
                </p14:cNvPr>
                <p14:cNvContentPartPr/>
                <p14:nvPr/>
              </p14:nvContentPartPr>
              <p14:xfrm>
                <a:off x="6103323" y="3370593"/>
                <a:ext cx="200880" cy="17964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B2F49EA8-F924-0DC3-8707-6DCD9E11B0D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097203" y="3364473"/>
                  <a:ext cx="21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7AB93091-8FA0-8CB2-64EC-88F3C4FCD524}"/>
                    </a:ext>
                  </a:extLst>
                </p14:cNvPr>
                <p14:cNvContentPartPr/>
                <p14:nvPr/>
              </p14:nvContentPartPr>
              <p14:xfrm>
                <a:off x="6458283" y="3348273"/>
                <a:ext cx="219960" cy="21132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7AB93091-8FA0-8CB2-64EC-88F3C4FCD52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52163" y="3342153"/>
                  <a:ext cx="23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F8D1B16D-DE98-E97A-B844-A8BFB9AF9FE1}"/>
                    </a:ext>
                  </a:extLst>
                </p14:cNvPr>
                <p14:cNvContentPartPr/>
                <p14:nvPr/>
              </p14:nvContentPartPr>
              <p14:xfrm>
                <a:off x="7017723" y="3359433"/>
                <a:ext cx="197640" cy="17892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F8D1B16D-DE98-E97A-B844-A8BFB9AF9F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11603" y="3353313"/>
                  <a:ext cx="209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F3D7D7A6-C2AA-D987-9D7A-EC5A91FD1533}"/>
                    </a:ext>
                  </a:extLst>
                </p14:cNvPr>
                <p14:cNvContentPartPr/>
                <p14:nvPr/>
              </p14:nvContentPartPr>
              <p14:xfrm>
                <a:off x="6918723" y="3172593"/>
                <a:ext cx="252360" cy="17496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F3D7D7A6-C2AA-D987-9D7A-EC5A91FD153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12603" y="3166473"/>
                  <a:ext cx="264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B70CD875-5BEB-3FD9-33CA-3928181C5BF3}"/>
                    </a:ext>
                  </a:extLst>
                </p14:cNvPr>
                <p14:cNvContentPartPr/>
                <p14:nvPr/>
              </p14:nvContentPartPr>
              <p14:xfrm>
                <a:off x="6610203" y="3171513"/>
                <a:ext cx="263880" cy="1666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B70CD875-5BEB-3FD9-33CA-3928181C5BF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04083" y="3165393"/>
                  <a:ext cx="276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8DF94D38-0C0F-2AFA-AA5B-90FBEFE93C4A}"/>
                    </a:ext>
                  </a:extLst>
                </p14:cNvPr>
                <p14:cNvContentPartPr/>
                <p14:nvPr/>
              </p14:nvContentPartPr>
              <p14:xfrm>
                <a:off x="5916123" y="3162873"/>
                <a:ext cx="314640" cy="19260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8DF94D38-0C0F-2AFA-AA5B-90FBEFE93C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10003" y="3156753"/>
                  <a:ext cx="326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FA7626A0-A6A7-73FD-522C-5E7203E8AFAE}"/>
                    </a:ext>
                  </a:extLst>
                </p14:cNvPr>
                <p14:cNvContentPartPr/>
                <p14:nvPr/>
              </p14:nvContentPartPr>
              <p14:xfrm>
                <a:off x="5794803" y="3190953"/>
                <a:ext cx="117720" cy="18036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FA7626A0-A6A7-73FD-522C-5E7203E8AFA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88683" y="3184833"/>
                  <a:ext cx="129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DF051567-A1B1-18FE-8F95-13795C38AB3E}"/>
                    </a:ext>
                  </a:extLst>
                </p14:cNvPr>
                <p14:cNvContentPartPr/>
                <p14:nvPr/>
              </p14:nvContentPartPr>
              <p14:xfrm>
                <a:off x="5827563" y="2296353"/>
                <a:ext cx="272160" cy="30384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DF051567-A1B1-18FE-8F95-13795C38AB3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21443" y="2290233"/>
                  <a:ext cx="284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9BFB96B9-BC66-D31D-9F1B-E7AE923BD032}"/>
                    </a:ext>
                  </a:extLst>
                </p14:cNvPr>
                <p14:cNvContentPartPr/>
                <p14:nvPr/>
              </p14:nvContentPartPr>
              <p14:xfrm>
                <a:off x="5497083" y="2733753"/>
                <a:ext cx="206280" cy="29592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9BFB96B9-BC66-D31D-9F1B-E7AE923BD0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90963" y="2727633"/>
                  <a:ext cx="218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683C5E20-7A6D-5215-5F85-64A738717637}"/>
                    </a:ext>
                  </a:extLst>
                </p14:cNvPr>
                <p14:cNvContentPartPr/>
                <p14:nvPr/>
              </p14:nvContentPartPr>
              <p14:xfrm>
                <a:off x="5794803" y="2731953"/>
                <a:ext cx="179280" cy="31680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683C5E20-7A6D-5215-5F85-64A73871763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88683" y="2725833"/>
                  <a:ext cx="191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59F946F-194D-B69B-A925-5B7E2BBB1F75}"/>
                    </a:ext>
                  </a:extLst>
                </p14:cNvPr>
                <p14:cNvContentPartPr/>
                <p14:nvPr/>
              </p14:nvContentPartPr>
              <p14:xfrm>
                <a:off x="6290163" y="2225073"/>
                <a:ext cx="335880" cy="20160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59F946F-194D-B69B-A925-5B7E2BBB1F7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84043" y="2218953"/>
                  <a:ext cx="348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590EBB5D-534F-4E60-D789-70F7A824FC93}"/>
                    </a:ext>
                  </a:extLst>
                </p14:cNvPr>
                <p14:cNvContentPartPr/>
                <p14:nvPr/>
              </p14:nvContentPartPr>
              <p14:xfrm>
                <a:off x="6863283" y="2577513"/>
                <a:ext cx="920160" cy="52956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590EBB5D-534F-4E60-D789-70F7A824FC9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57163" y="2571393"/>
                  <a:ext cx="9324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E4B0BDF1-391B-8CB2-E016-1BD8E25DED9C}"/>
                    </a:ext>
                  </a:extLst>
                </p14:cNvPr>
                <p14:cNvContentPartPr/>
                <p14:nvPr/>
              </p14:nvContentPartPr>
              <p14:xfrm>
                <a:off x="6753123" y="2649513"/>
                <a:ext cx="79200" cy="44496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E4B0BDF1-391B-8CB2-E016-1BD8E25DED9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47003" y="2643393"/>
                  <a:ext cx="91440" cy="4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5012DF30-B31B-6559-20BF-1A946208C573}"/>
              </a:ext>
            </a:extLst>
          </p:cNvPr>
          <p:cNvGrpSpPr/>
          <p:nvPr/>
        </p:nvGrpSpPr>
        <p:grpSpPr>
          <a:xfrm>
            <a:off x="8819523" y="2853273"/>
            <a:ext cx="531720" cy="186120"/>
            <a:chOff x="8819523" y="2853273"/>
            <a:chExt cx="5317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B8BD96D1-4F59-0AAA-648E-B65AF88ABBFA}"/>
                    </a:ext>
                  </a:extLst>
                </p14:cNvPr>
                <p14:cNvContentPartPr/>
                <p14:nvPr/>
              </p14:nvContentPartPr>
              <p14:xfrm>
                <a:off x="8819523" y="2886033"/>
                <a:ext cx="224280" cy="3600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B8BD96D1-4F59-0AAA-648E-B65AF88ABBF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13403" y="2879913"/>
                  <a:ext cx="236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946302EC-410B-4A60-5ADA-E5E3F4C9A802}"/>
                    </a:ext>
                  </a:extLst>
                </p14:cNvPr>
                <p14:cNvContentPartPr/>
                <p14:nvPr/>
              </p14:nvContentPartPr>
              <p14:xfrm>
                <a:off x="9187803" y="2853273"/>
                <a:ext cx="163440" cy="18612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946302EC-410B-4A60-5ADA-E5E3F4C9A8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81683" y="2847153"/>
                  <a:ext cx="1756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47" name="Input penna 546">
                <a:extLst>
                  <a:ext uri="{FF2B5EF4-FFF2-40B4-BE49-F238E27FC236}">
                    <a16:creationId xmlns:a16="http://schemas.microsoft.com/office/drawing/2014/main" id="{C198D313-5C89-2BFE-DAF2-9DF7B8D94099}"/>
                  </a:ext>
                </a:extLst>
              </p14:cNvPr>
              <p14:cNvContentPartPr/>
              <p14:nvPr/>
            </p14:nvContentPartPr>
            <p14:xfrm>
              <a:off x="5399163" y="3037593"/>
              <a:ext cx="165960" cy="191160"/>
            </p14:xfrm>
          </p:contentPart>
        </mc:Choice>
        <mc:Fallback xmlns="">
          <p:pic>
            <p:nvPicPr>
              <p:cNvPr id="547" name="Input penna 546">
                <a:extLst>
                  <a:ext uri="{FF2B5EF4-FFF2-40B4-BE49-F238E27FC236}">
                    <a16:creationId xmlns:a16="http://schemas.microsoft.com/office/drawing/2014/main" id="{C198D313-5C89-2BFE-DAF2-9DF7B8D9409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345523" y="2929953"/>
                <a:ext cx="27360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DFD6052B-366F-EF91-2650-31923BCE6D31}"/>
              </a:ext>
            </a:extLst>
          </p:cNvPr>
          <p:cNvGrpSpPr/>
          <p:nvPr/>
        </p:nvGrpSpPr>
        <p:grpSpPr>
          <a:xfrm>
            <a:off x="4824963" y="1685433"/>
            <a:ext cx="780120" cy="418680"/>
            <a:chOff x="4824963" y="1685433"/>
            <a:chExt cx="7801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8F4E6DE7-63B5-5D8C-8040-B40EA1FD643E}"/>
                    </a:ext>
                  </a:extLst>
                </p14:cNvPr>
                <p14:cNvContentPartPr/>
                <p14:nvPr/>
              </p14:nvContentPartPr>
              <p14:xfrm>
                <a:off x="4891203" y="1835913"/>
                <a:ext cx="51480" cy="2239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8F4E6DE7-63B5-5D8C-8040-B40EA1FD64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85083" y="1829793"/>
                  <a:ext cx="63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EC2087E0-6619-D8CE-6759-DFA317E5089D}"/>
                    </a:ext>
                  </a:extLst>
                </p14:cNvPr>
                <p14:cNvContentPartPr/>
                <p14:nvPr/>
              </p14:nvContentPartPr>
              <p14:xfrm>
                <a:off x="5012523" y="1839513"/>
                <a:ext cx="63360" cy="22428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EC2087E0-6619-D8CE-6759-DFA317E5089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06403" y="1833393"/>
                  <a:ext cx="75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6EA4D7CD-5E07-4666-53CD-B2C4C1B7F7C2}"/>
                    </a:ext>
                  </a:extLst>
                </p14:cNvPr>
                <p14:cNvContentPartPr/>
                <p14:nvPr/>
              </p14:nvContentPartPr>
              <p14:xfrm>
                <a:off x="4824963" y="1836993"/>
                <a:ext cx="193680" cy="2844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6EA4D7CD-5E07-4666-53CD-B2C4C1B7F7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818843" y="1830873"/>
                  <a:ext cx="20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4540BA86-9E32-0750-6BFF-43BD23549FAD}"/>
                    </a:ext>
                  </a:extLst>
                </p14:cNvPr>
                <p14:cNvContentPartPr/>
                <p14:nvPr/>
              </p14:nvContentPartPr>
              <p14:xfrm>
                <a:off x="4913163" y="2070633"/>
                <a:ext cx="219600" cy="3348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4540BA86-9E32-0750-6BFF-43BD23549FA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07043" y="2064513"/>
                  <a:ext cx="231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4D58CCEA-9B71-BF16-20A6-2CA96FACA78F}"/>
                    </a:ext>
                  </a:extLst>
                </p14:cNvPr>
                <p14:cNvContentPartPr/>
                <p14:nvPr/>
              </p14:nvContentPartPr>
              <p14:xfrm>
                <a:off x="5253003" y="1906473"/>
                <a:ext cx="93240" cy="152640"/>
              </p14:xfrm>
            </p:contentPart>
          </mc:Choice>
          <mc:Fallback xmlns=""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4D58CCEA-9B71-BF16-20A6-2CA96FACA78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46883" y="1900353"/>
                  <a:ext cx="105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5FD1898-DF71-4890-E990-74CF800892C5}"/>
                    </a:ext>
                  </a:extLst>
                </p14:cNvPr>
                <p14:cNvContentPartPr/>
                <p14:nvPr/>
              </p14:nvContentPartPr>
              <p14:xfrm>
                <a:off x="5375763" y="1685433"/>
                <a:ext cx="23040" cy="30924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5FD1898-DF71-4890-E990-74CF800892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69643" y="1679313"/>
                  <a:ext cx="35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13E47E1A-5366-42E8-E167-E38414C85DEA}"/>
                    </a:ext>
                  </a:extLst>
                </p14:cNvPr>
                <p14:cNvContentPartPr/>
                <p14:nvPr/>
              </p14:nvContentPartPr>
              <p14:xfrm>
                <a:off x="5431203" y="1736553"/>
                <a:ext cx="173880" cy="30060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13E47E1A-5366-42E8-E167-E38414C85D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25083" y="1730433"/>
                  <a:ext cx="186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55" name="Input penna 554">
                  <a:extLst>
                    <a:ext uri="{FF2B5EF4-FFF2-40B4-BE49-F238E27FC236}">
                      <a16:creationId xmlns:a16="http://schemas.microsoft.com/office/drawing/2014/main" id="{EA2A6D8D-362A-FED7-B894-C1FF0868250C}"/>
                    </a:ext>
                  </a:extLst>
                </p14:cNvPr>
                <p14:cNvContentPartPr/>
                <p14:nvPr/>
              </p14:nvContentPartPr>
              <p14:xfrm>
                <a:off x="5094963" y="1730073"/>
                <a:ext cx="97200" cy="109800"/>
              </p14:xfrm>
            </p:contentPart>
          </mc:Choice>
          <mc:Fallback xmlns="">
            <p:pic>
              <p:nvPicPr>
                <p:cNvPr id="555" name="Input penna 554">
                  <a:extLst>
                    <a:ext uri="{FF2B5EF4-FFF2-40B4-BE49-F238E27FC236}">
                      <a16:creationId xmlns:a16="http://schemas.microsoft.com/office/drawing/2014/main" id="{EA2A6D8D-362A-FED7-B894-C1FF0868250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88843" y="1723953"/>
                  <a:ext cx="109440" cy="12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7" name="CasellaDiTesto 566">
            <a:extLst>
              <a:ext uri="{FF2B5EF4-FFF2-40B4-BE49-F238E27FC236}">
                <a16:creationId xmlns:a16="http://schemas.microsoft.com/office/drawing/2014/main" id="{8B1435DE-F188-CCDB-E04D-7F1C70CA231B}"/>
              </a:ext>
            </a:extLst>
          </p:cNvPr>
          <p:cNvSpPr txBox="1"/>
          <p:nvPr/>
        </p:nvSpPr>
        <p:spPr>
          <a:xfrm>
            <a:off x="8309382" y="3918739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99471DC4-6828-0DC1-B10A-6DA1D968323D}"/>
                  </a:ext>
                </a:extLst>
              </p14:cNvPr>
              <p14:cNvContentPartPr/>
              <p14:nvPr/>
            </p14:nvContentPartPr>
            <p14:xfrm>
              <a:off x="11355363" y="1871193"/>
              <a:ext cx="223560" cy="19116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99471DC4-6828-0DC1-B10A-6DA1D968323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349243" y="1865073"/>
                <a:ext cx="235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05FF9F3-4D48-5D2B-4C89-9A9F59BE9701}"/>
                  </a:ext>
                </a:extLst>
              </p14:cNvPr>
              <p14:cNvContentPartPr/>
              <p14:nvPr/>
            </p14:nvContentPartPr>
            <p14:xfrm>
              <a:off x="10783323" y="2279433"/>
              <a:ext cx="301680" cy="21384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05FF9F3-4D48-5D2B-4C89-9A9F59BE970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777203" y="2273313"/>
                <a:ext cx="31392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uppo 578">
            <a:extLst>
              <a:ext uri="{FF2B5EF4-FFF2-40B4-BE49-F238E27FC236}">
                <a16:creationId xmlns:a16="http://schemas.microsoft.com/office/drawing/2014/main" id="{789D80C4-FEBD-6417-F849-75A63924BD70}"/>
              </a:ext>
            </a:extLst>
          </p:cNvPr>
          <p:cNvGrpSpPr/>
          <p:nvPr/>
        </p:nvGrpSpPr>
        <p:grpSpPr>
          <a:xfrm>
            <a:off x="10587123" y="2478873"/>
            <a:ext cx="1092240" cy="1027440"/>
            <a:chOff x="10587123" y="2478873"/>
            <a:chExt cx="1092240" cy="10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BBF9D304-0CE7-00F1-3792-E484193285EE}"/>
                    </a:ext>
                  </a:extLst>
                </p14:cNvPr>
                <p14:cNvContentPartPr/>
                <p14:nvPr/>
              </p14:nvContentPartPr>
              <p14:xfrm>
                <a:off x="11209563" y="2917713"/>
                <a:ext cx="205200" cy="15804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BBF9D304-0CE7-00F1-3792-E484193285E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03443" y="2911593"/>
                  <a:ext cx="21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72835D1E-C8CF-AE36-60D1-BC93773DCE46}"/>
                    </a:ext>
                  </a:extLst>
                </p14:cNvPr>
                <p14:cNvContentPartPr/>
                <p14:nvPr/>
              </p14:nvContentPartPr>
              <p14:xfrm>
                <a:off x="10915443" y="3294273"/>
                <a:ext cx="214560" cy="20916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72835D1E-C8CF-AE36-60D1-BC93773DCE4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09323" y="3288153"/>
                  <a:ext cx="226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0664AED9-2617-D170-FA70-C28718E06ABB}"/>
                    </a:ext>
                  </a:extLst>
                </p14:cNvPr>
                <p14:cNvContentPartPr/>
                <p14:nvPr/>
              </p14:nvContentPartPr>
              <p14:xfrm>
                <a:off x="11455443" y="3293193"/>
                <a:ext cx="223920" cy="213120"/>
              </p14:xfrm>
            </p:contentPart>
          </mc:Choice>
          <mc:Fallback xmlns=""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0664AED9-2617-D170-FA70-C28718E06A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449323" y="3287073"/>
                  <a:ext cx="236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3B546B24-2F14-725E-5E64-469ECD110CCE}"/>
                    </a:ext>
                  </a:extLst>
                </p14:cNvPr>
                <p14:cNvContentPartPr/>
                <p14:nvPr/>
              </p14:nvContentPartPr>
              <p14:xfrm>
                <a:off x="10587123" y="2526753"/>
                <a:ext cx="333720" cy="39312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3B546B24-2F14-725E-5E64-469ECD110CC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81003" y="2520633"/>
                  <a:ext cx="345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88657AAC-8DB6-5C64-F870-E97EF1B86D19}"/>
                    </a:ext>
                  </a:extLst>
                </p14:cNvPr>
                <p14:cNvContentPartPr/>
                <p14:nvPr/>
              </p14:nvContentPartPr>
              <p14:xfrm>
                <a:off x="10983843" y="2478873"/>
                <a:ext cx="313920" cy="46296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88657AAC-8DB6-5C64-F870-E97EF1B86D1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977723" y="2472753"/>
                  <a:ext cx="3261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93C66AD5-E502-13BB-703E-DBC254D75144}"/>
                    </a:ext>
                  </a:extLst>
                </p14:cNvPr>
                <p14:cNvContentPartPr/>
                <p14:nvPr/>
              </p14:nvContentPartPr>
              <p14:xfrm>
                <a:off x="11027403" y="3102033"/>
                <a:ext cx="204480" cy="20304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93C66AD5-E502-13BB-703E-DBC254D7514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1283" y="3095913"/>
                  <a:ext cx="216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07B66979-41CA-7829-BCCB-DE7E184E005B}"/>
                    </a:ext>
                  </a:extLst>
                </p14:cNvPr>
                <p14:cNvContentPartPr/>
                <p14:nvPr/>
              </p14:nvContentPartPr>
              <p14:xfrm>
                <a:off x="11313963" y="3076113"/>
                <a:ext cx="182160" cy="2361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07B66979-41CA-7829-BCCB-DE7E184E005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07843" y="3069993"/>
                  <a:ext cx="19440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580" name="Input penna 579">
                <a:extLst>
                  <a:ext uri="{FF2B5EF4-FFF2-40B4-BE49-F238E27FC236}">
                    <a16:creationId xmlns:a16="http://schemas.microsoft.com/office/drawing/2014/main" id="{A35A3F6D-C5AA-A60B-0A04-CC5EF192772D}"/>
                  </a:ext>
                </a:extLst>
              </p14:cNvPr>
              <p14:cNvContentPartPr/>
              <p14:nvPr/>
            </p14:nvContentPartPr>
            <p14:xfrm>
              <a:off x="11060883" y="2046153"/>
              <a:ext cx="320760" cy="256320"/>
            </p14:xfrm>
          </p:contentPart>
        </mc:Choice>
        <mc:Fallback xmlns="">
          <p:pic>
            <p:nvPicPr>
              <p:cNvPr id="580" name="Input penna 579">
                <a:extLst>
                  <a:ext uri="{FF2B5EF4-FFF2-40B4-BE49-F238E27FC236}">
                    <a16:creationId xmlns:a16="http://schemas.microsoft.com/office/drawing/2014/main" id="{A35A3F6D-C5AA-A60B-0A04-CC5EF192772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1054763" y="2040033"/>
                <a:ext cx="33300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5" name="Gruppo 584">
            <a:extLst>
              <a:ext uri="{FF2B5EF4-FFF2-40B4-BE49-F238E27FC236}">
                <a16:creationId xmlns:a16="http://schemas.microsoft.com/office/drawing/2014/main" id="{BD77BB3D-325F-863E-5661-DEDD9E251DA3}"/>
              </a:ext>
            </a:extLst>
          </p:cNvPr>
          <p:cNvGrpSpPr/>
          <p:nvPr/>
        </p:nvGrpSpPr>
        <p:grpSpPr>
          <a:xfrm>
            <a:off x="11545443" y="2049033"/>
            <a:ext cx="899280" cy="848520"/>
            <a:chOff x="11545443" y="2049033"/>
            <a:chExt cx="899280" cy="8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B6DE57D-437B-E854-349A-1496A3554BBE}"/>
                    </a:ext>
                  </a:extLst>
                </p14:cNvPr>
                <p14:cNvContentPartPr/>
                <p14:nvPr/>
              </p14:nvContentPartPr>
              <p14:xfrm>
                <a:off x="11545443" y="2049033"/>
                <a:ext cx="191880" cy="25452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B6DE57D-437B-E854-349A-1496A3554B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539323" y="2042913"/>
                  <a:ext cx="204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9A5A13FA-F1B2-7CFA-EE1D-D0E8C7E3269F}"/>
                    </a:ext>
                  </a:extLst>
                </p14:cNvPr>
                <p14:cNvContentPartPr/>
                <p14:nvPr/>
              </p14:nvContentPartPr>
              <p14:xfrm>
                <a:off x="11688723" y="2315433"/>
                <a:ext cx="256320" cy="324720"/>
              </p14:xfrm>
            </p:contentPart>
          </mc:Choice>
          <mc:Fallback xmlns=""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9A5A13FA-F1B2-7CFA-EE1D-D0E8C7E32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82603" y="2309313"/>
                  <a:ext cx="268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48BC72F7-ABEF-D699-A18A-7A9070115D1A}"/>
                    </a:ext>
                  </a:extLst>
                </p14:cNvPr>
                <p14:cNvContentPartPr/>
                <p14:nvPr/>
              </p14:nvContentPartPr>
              <p14:xfrm>
                <a:off x="12096243" y="2798193"/>
                <a:ext cx="153360" cy="3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48BC72F7-ABEF-D699-A18A-7A9070115D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90123" y="2792073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40023C7D-04FE-B10E-C90D-146D6FC12952}"/>
                    </a:ext>
                  </a:extLst>
                </p14:cNvPr>
                <p14:cNvContentPartPr/>
                <p14:nvPr/>
              </p14:nvContentPartPr>
              <p14:xfrm>
                <a:off x="12288123" y="2743113"/>
                <a:ext cx="156600" cy="15444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40023C7D-04FE-B10E-C90D-146D6FC1295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282003" y="2736993"/>
                  <a:ext cx="168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26D523A9-23A8-C583-34F0-BCECB918E3FC}"/>
              </a:ext>
            </a:extLst>
          </p:cNvPr>
          <p:cNvGrpSpPr/>
          <p:nvPr/>
        </p:nvGrpSpPr>
        <p:grpSpPr>
          <a:xfrm>
            <a:off x="9804843" y="1453953"/>
            <a:ext cx="1047240" cy="462960"/>
            <a:chOff x="9804843" y="1453953"/>
            <a:chExt cx="104724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95A07DE8-CE7C-A724-B08A-FB9F97C793BA}"/>
                    </a:ext>
                  </a:extLst>
                </p14:cNvPr>
                <p14:cNvContentPartPr/>
                <p14:nvPr/>
              </p14:nvContentPartPr>
              <p14:xfrm>
                <a:off x="9948123" y="1707393"/>
                <a:ext cx="32760" cy="18720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95A07DE8-CE7C-A724-B08A-FB9F97C793B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942003" y="1701273"/>
                  <a:ext cx="45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58" name="Input penna 557">
                  <a:extLst>
                    <a:ext uri="{FF2B5EF4-FFF2-40B4-BE49-F238E27FC236}">
                      <a16:creationId xmlns:a16="http://schemas.microsoft.com/office/drawing/2014/main" id="{CF3D1E81-F9A1-310A-755F-18DC69D00C91}"/>
                    </a:ext>
                  </a:extLst>
                </p14:cNvPr>
                <p14:cNvContentPartPr/>
                <p14:nvPr/>
              </p14:nvContentPartPr>
              <p14:xfrm>
                <a:off x="10091403" y="1718553"/>
                <a:ext cx="33840" cy="175320"/>
              </p14:xfrm>
            </p:contentPart>
          </mc:Choice>
          <mc:Fallback xmlns="">
            <p:pic>
              <p:nvPicPr>
                <p:cNvPr id="558" name="Input penna 557">
                  <a:extLst>
                    <a:ext uri="{FF2B5EF4-FFF2-40B4-BE49-F238E27FC236}">
                      <a16:creationId xmlns:a16="http://schemas.microsoft.com/office/drawing/2014/main" id="{CF3D1E81-F9A1-310A-755F-18DC69D00C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85283" y="1712433"/>
                  <a:ext cx="4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CF3D6901-28BB-2FBD-427C-A46B99A129FD}"/>
                    </a:ext>
                  </a:extLst>
                </p14:cNvPr>
                <p14:cNvContentPartPr/>
                <p14:nvPr/>
              </p14:nvContentPartPr>
              <p14:xfrm>
                <a:off x="10179243" y="1696593"/>
                <a:ext cx="34200" cy="14256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CF3D6901-28BB-2FBD-427C-A46B99A129F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173123" y="1690473"/>
                  <a:ext cx="46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7C4B4813-75D2-AC94-FE5A-537DE0A7FE94}"/>
                    </a:ext>
                  </a:extLst>
                </p14:cNvPr>
                <p14:cNvContentPartPr/>
                <p14:nvPr/>
              </p14:nvContentPartPr>
              <p14:xfrm>
                <a:off x="9804843" y="1705953"/>
                <a:ext cx="470160" cy="4572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7C4B4813-75D2-AC94-FE5A-537DE0A7FE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98723" y="1699833"/>
                  <a:ext cx="482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70835964-76DB-FE39-AE9E-48CFFB1E0F5B}"/>
                    </a:ext>
                  </a:extLst>
                </p14:cNvPr>
                <p14:cNvContentPartPr/>
                <p14:nvPr/>
              </p14:nvContentPartPr>
              <p14:xfrm>
                <a:off x="9915003" y="1849593"/>
                <a:ext cx="216360" cy="6732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70835964-76DB-FE39-AE9E-48CFFB1E0F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908883" y="1843473"/>
                  <a:ext cx="228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62" name="Input penna 561">
                  <a:extLst>
                    <a:ext uri="{FF2B5EF4-FFF2-40B4-BE49-F238E27FC236}">
                      <a16:creationId xmlns:a16="http://schemas.microsoft.com/office/drawing/2014/main" id="{60AAA8CF-A4C7-62D4-3F60-0A4973173E3C}"/>
                    </a:ext>
                  </a:extLst>
                </p14:cNvPr>
                <p14:cNvContentPartPr/>
                <p14:nvPr/>
              </p14:nvContentPartPr>
              <p14:xfrm>
                <a:off x="10476963" y="1716753"/>
                <a:ext cx="101880" cy="125640"/>
              </p14:xfrm>
            </p:contentPart>
          </mc:Choice>
          <mc:Fallback xmlns="">
            <p:pic>
              <p:nvPicPr>
                <p:cNvPr id="562" name="Input penna 561">
                  <a:extLst>
                    <a:ext uri="{FF2B5EF4-FFF2-40B4-BE49-F238E27FC236}">
                      <a16:creationId xmlns:a16="http://schemas.microsoft.com/office/drawing/2014/main" id="{60AAA8CF-A4C7-62D4-3F60-0A4973173E3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70843" y="1710633"/>
                  <a:ext cx="11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ABC19F12-4DF7-E30A-CBD6-634E39D48DE3}"/>
                    </a:ext>
                  </a:extLst>
                </p14:cNvPr>
                <p14:cNvContentPartPr/>
                <p14:nvPr/>
              </p14:nvContentPartPr>
              <p14:xfrm>
                <a:off x="10586403" y="1453953"/>
                <a:ext cx="12240" cy="308880"/>
              </p14:xfrm>
            </p:contentPart>
          </mc:Choice>
          <mc:Fallback xmlns=""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ABC19F12-4DF7-E30A-CBD6-634E39D48D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80283" y="1447833"/>
                  <a:ext cx="24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64" name="Input penna 563">
                  <a:extLst>
                    <a:ext uri="{FF2B5EF4-FFF2-40B4-BE49-F238E27FC236}">
                      <a16:creationId xmlns:a16="http://schemas.microsoft.com/office/drawing/2014/main" id="{BC67B73E-FFD8-F43F-A3B3-AC6F55EA47F8}"/>
                    </a:ext>
                  </a:extLst>
                </p14:cNvPr>
                <p14:cNvContentPartPr/>
                <p14:nvPr/>
              </p14:nvContentPartPr>
              <p14:xfrm>
                <a:off x="10664163" y="1479873"/>
                <a:ext cx="187920" cy="358560"/>
              </p14:xfrm>
            </p:contentPart>
          </mc:Choice>
          <mc:Fallback xmlns="">
            <p:pic>
              <p:nvPicPr>
                <p:cNvPr id="564" name="Input penna 563">
                  <a:extLst>
                    <a:ext uri="{FF2B5EF4-FFF2-40B4-BE49-F238E27FC236}">
                      <a16:creationId xmlns:a16="http://schemas.microsoft.com/office/drawing/2014/main" id="{BC67B73E-FFD8-F43F-A3B3-AC6F55EA47F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658043" y="1473753"/>
                  <a:ext cx="200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DA699FD9-C7D2-1B3B-3BCA-E3431BE2666C}"/>
                    </a:ext>
                  </a:extLst>
                </p14:cNvPr>
                <p14:cNvContentPartPr/>
                <p14:nvPr/>
              </p14:nvContentPartPr>
              <p14:xfrm>
                <a:off x="10266363" y="1488873"/>
                <a:ext cx="91080" cy="997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DA699FD9-C7D2-1B3B-3BCA-E3431BE2666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60243" y="1482753"/>
                  <a:ext cx="103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1DD629B7-C966-3956-B9E8-A38AEA3A3457}"/>
                    </a:ext>
                  </a:extLst>
                </p14:cNvPr>
                <p14:cNvContentPartPr/>
                <p14:nvPr/>
              </p14:nvContentPartPr>
              <p14:xfrm>
                <a:off x="10047483" y="1826913"/>
                <a:ext cx="280800" cy="464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1DD629B7-C966-3956-B9E8-A38AEA3A345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041363" y="1820793"/>
                  <a:ext cx="2930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1" name="Gruppo 600">
            <a:extLst>
              <a:ext uri="{FF2B5EF4-FFF2-40B4-BE49-F238E27FC236}">
                <a16:creationId xmlns:a16="http://schemas.microsoft.com/office/drawing/2014/main" id="{DC192D52-7E3D-6AF9-486B-7266761A435A}"/>
              </a:ext>
            </a:extLst>
          </p:cNvPr>
          <p:cNvGrpSpPr/>
          <p:nvPr/>
        </p:nvGrpSpPr>
        <p:grpSpPr>
          <a:xfrm>
            <a:off x="10410723" y="2968473"/>
            <a:ext cx="140400" cy="116640"/>
            <a:chOff x="10410723" y="2968473"/>
            <a:chExt cx="14040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0E467145-047C-F600-B542-9E823D8F68F1}"/>
                    </a:ext>
                  </a:extLst>
                </p14:cNvPr>
                <p14:cNvContentPartPr/>
                <p14:nvPr/>
              </p14:nvContentPartPr>
              <p14:xfrm>
                <a:off x="10410723" y="2985393"/>
                <a:ext cx="140400" cy="9288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0E467145-047C-F600-B542-9E823D8F68F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404603" y="2979273"/>
                  <a:ext cx="152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00" name="Input penna 599">
                  <a:extLst>
                    <a:ext uri="{FF2B5EF4-FFF2-40B4-BE49-F238E27FC236}">
                      <a16:creationId xmlns:a16="http://schemas.microsoft.com/office/drawing/2014/main" id="{2417F45C-3ACC-A40F-09AD-BB926436568F}"/>
                    </a:ext>
                  </a:extLst>
                </p14:cNvPr>
                <p14:cNvContentPartPr/>
                <p14:nvPr/>
              </p14:nvContentPartPr>
              <p14:xfrm>
                <a:off x="10410723" y="2968473"/>
                <a:ext cx="119160" cy="116640"/>
              </p14:xfrm>
            </p:contentPart>
          </mc:Choice>
          <mc:Fallback xmlns="">
            <p:pic>
              <p:nvPicPr>
                <p:cNvPr id="600" name="Input penna 599">
                  <a:extLst>
                    <a:ext uri="{FF2B5EF4-FFF2-40B4-BE49-F238E27FC236}">
                      <a16:creationId xmlns:a16="http://schemas.microsoft.com/office/drawing/2014/main" id="{2417F45C-3ACC-A40F-09AD-BB926436568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04603" y="2962353"/>
                  <a:ext cx="1314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2BA8EB96-7F66-50FF-A425-CBF03D3343ED}"/>
                  </a:ext>
                </a:extLst>
              </p14:cNvPr>
              <p14:cNvContentPartPr/>
              <p14:nvPr/>
            </p14:nvContentPartPr>
            <p14:xfrm>
              <a:off x="12898683" y="3265113"/>
              <a:ext cx="243000" cy="216000"/>
            </p14:xfrm>
          </p:contentPart>
        </mc:Choice>
        <mc:Fallback xmlns=""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2BA8EB96-7F66-50FF-A425-CBF03D3343E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2892563" y="3258993"/>
                <a:ext cx="25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F6493D3F-1174-7220-B121-36C27E036C44}"/>
                  </a:ext>
                </a:extLst>
              </p14:cNvPr>
              <p14:cNvContentPartPr/>
              <p14:nvPr/>
            </p14:nvContentPartPr>
            <p14:xfrm>
              <a:off x="13462803" y="1828353"/>
              <a:ext cx="329760" cy="233280"/>
            </p14:xfrm>
          </p:contentPart>
        </mc:Choice>
        <mc:Fallback xmlns=""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F6493D3F-1174-7220-B121-36C27E036C4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3456683" y="1822233"/>
                <a:ext cx="342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1D489CD2-C9D8-57DE-23E9-4D9A1B3FE177}"/>
                  </a:ext>
                </a:extLst>
              </p14:cNvPr>
              <p14:cNvContentPartPr/>
              <p14:nvPr/>
            </p14:nvContentPartPr>
            <p14:xfrm>
              <a:off x="13269843" y="2056233"/>
              <a:ext cx="219240" cy="240840"/>
            </p14:xfrm>
          </p:contentPart>
        </mc:Choice>
        <mc:Fallback xmlns=""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1D489CD2-C9D8-57DE-23E9-4D9A1B3FE17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3263723" y="2050113"/>
                <a:ext cx="2314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BA01C4B-1A01-24B1-1FA6-1F603057684E}"/>
                  </a:ext>
                </a:extLst>
              </p14:cNvPr>
              <p14:cNvContentPartPr/>
              <p14:nvPr/>
            </p14:nvContentPartPr>
            <p14:xfrm>
              <a:off x="13098843" y="2288793"/>
              <a:ext cx="354960" cy="203400"/>
            </p14:xfrm>
          </p:contentPart>
        </mc:Choice>
        <mc:Fallback xmlns=""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BA01C4B-1A01-24B1-1FA6-1F603057684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3092723" y="2282673"/>
                <a:ext cx="367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E10DD244-D06D-9187-FE49-0D6B5080CEA4}"/>
                  </a:ext>
                </a:extLst>
              </p14:cNvPr>
              <p14:cNvContentPartPr/>
              <p14:nvPr/>
            </p14:nvContentPartPr>
            <p14:xfrm>
              <a:off x="13715523" y="2008713"/>
              <a:ext cx="282960" cy="210960"/>
            </p14:xfrm>
          </p:contentPart>
        </mc:Choice>
        <mc:Fallback xmlns=""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E10DD244-D06D-9187-FE49-0D6B5080CEA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3709403" y="2002593"/>
                <a:ext cx="295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126AC0B-0BCE-C090-1201-9833DE84AA1B}"/>
                  </a:ext>
                </a:extLst>
              </p14:cNvPr>
              <p14:cNvContentPartPr/>
              <p14:nvPr/>
            </p14:nvContentPartPr>
            <p14:xfrm>
              <a:off x="13857363" y="2178993"/>
              <a:ext cx="311400" cy="302400"/>
            </p14:xfrm>
          </p:contentPart>
        </mc:Choice>
        <mc:Fallback xmlns=""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126AC0B-0BCE-C090-1201-9833DE84AA1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3851243" y="2172873"/>
                <a:ext cx="32364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uppo 637">
            <a:extLst>
              <a:ext uri="{FF2B5EF4-FFF2-40B4-BE49-F238E27FC236}">
                <a16:creationId xmlns:a16="http://schemas.microsoft.com/office/drawing/2014/main" id="{A3E5931A-D62C-0516-7916-44C7A317EA66}"/>
              </a:ext>
            </a:extLst>
          </p:cNvPr>
          <p:cNvGrpSpPr/>
          <p:nvPr/>
        </p:nvGrpSpPr>
        <p:grpSpPr>
          <a:xfrm>
            <a:off x="12614643" y="2434593"/>
            <a:ext cx="2028600" cy="1245960"/>
            <a:chOff x="12614643" y="2434593"/>
            <a:chExt cx="202860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83491504-3900-4F4B-8958-9BA1F0EBC327}"/>
                    </a:ext>
                  </a:extLst>
                </p14:cNvPr>
                <p14:cNvContentPartPr/>
                <p14:nvPr/>
              </p14:nvContentPartPr>
              <p14:xfrm>
                <a:off x="13275243" y="2492553"/>
                <a:ext cx="228240" cy="3088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83491504-3900-4F4B-8958-9BA1F0EBC32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269123" y="2486433"/>
                  <a:ext cx="240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3F5F942D-283C-20F8-B5C7-C85A04BE18CA}"/>
                    </a:ext>
                  </a:extLst>
                </p14:cNvPr>
                <p14:cNvContentPartPr/>
                <p14:nvPr/>
              </p14:nvContentPartPr>
              <p14:xfrm>
                <a:off x="13427523" y="2807913"/>
                <a:ext cx="223920" cy="23436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3F5F942D-283C-20F8-B5C7-C85A04BE18C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3421403" y="2801793"/>
                  <a:ext cx="236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93287E77-DEAD-BB45-6E9E-8F1516A4055D}"/>
                    </a:ext>
                  </a:extLst>
                </p14:cNvPr>
                <p14:cNvContentPartPr/>
                <p14:nvPr/>
              </p14:nvContentPartPr>
              <p14:xfrm>
                <a:off x="12765123" y="2434593"/>
                <a:ext cx="344880" cy="40680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93287E77-DEAD-BB45-6E9E-8F1516A4055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759003" y="2428473"/>
                  <a:ext cx="3571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16" name="Input penna 615">
                  <a:extLst>
                    <a:ext uri="{FF2B5EF4-FFF2-40B4-BE49-F238E27FC236}">
                      <a16:creationId xmlns:a16="http://schemas.microsoft.com/office/drawing/2014/main" id="{3734F917-3BAD-3F3D-73CD-E7F427B6D870}"/>
                    </a:ext>
                  </a:extLst>
                </p14:cNvPr>
                <p14:cNvContentPartPr/>
                <p14:nvPr/>
              </p14:nvContentPartPr>
              <p14:xfrm>
                <a:off x="12614643" y="2840313"/>
                <a:ext cx="244440" cy="213480"/>
              </p14:xfrm>
            </p:contentPart>
          </mc:Choice>
          <mc:Fallback xmlns="">
            <p:pic>
              <p:nvPicPr>
                <p:cNvPr id="616" name="Input penna 615">
                  <a:extLst>
                    <a:ext uri="{FF2B5EF4-FFF2-40B4-BE49-F238E27FC236}">
                      <a16:creationId xmlns:a16="http://schemas.microsoft.com/office/drawing/2014/main" id="{3734F917-3BAD-3F3D-73CD-E7F427B6D87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608523" y="2834193"/>
                  <a:ext cx="256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D7FE1901-EFCF-839B-F0D9-6064BC0DAA12}"/>
                    </a:ext>
                  </a:extLst>
                </p14:cNvPr>
                <p14:cNvContentPartPr/>
                <p14:nvPr/>
              </p14:nvContentPartPr>
              <p14:xfrm>
                <a:off x="12845403" y="3051273"/>
                <a:ext cx="150840" cy="22644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D7FE1901-EFCF-839B-F0D9-6064BC0DAA1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2839283" y="3045153"/>
                  <a:ext cx="163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6145FC70-FAA5-312F-64C7-284D042DE067}"/>
                    </a:ext>
                  </a:extLst>
                </p14:cNvPr>
                <p14:cNvContentPartPr/>
                <p14:nvPr/>
              </p14:nvContentPartPr>
              <p14:xfrm>
                <a:off x="13898043" y="2467713"/>
                <a:ext cx="115920" cy="39600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6145FC70-FAA5-312F-64C7-284D042DE0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891923" y="2461593"/>
                  <a:ext cx="1281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18A7EDB6-5931-1B61-1B19-6CD0233269CA}"/>
                    </a:ext>
                  </a:extLst>
                </p14:cNvPr>
                <p14:cNvContentPartPr/>
                <p14:nvPr/>
              </p14:nvContentPartPr>
              <p14:xfrm>
                <a:off x="13779963" y="2864073"/>
                <a:ext cx="208800" cy="16776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18A7EDB6-5931-1B61-1B19-6CD0233269C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73843" y="2857953"/>
                  <a:ext cx="22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3C5C90FA-7978-0BF9-F27E-27AE32C72A26}"/>
                    </a:ext>
                  </a:extLst>
                </p14:cNvPr>
                <p14:cNvContentPartPr/>
                <p14:nvPr/>
              </p14:nvContentPartPr>
              <p14:xfrm>
                <a:off x="14112603" y="2434593"/>
                <a:ext cx="257040" cy="42660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3C5C90FA-7978-0BF9-F27E-27AE32C72A2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4106483" y="2428473"/>
                  <a:ext cx="269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5D9EC035-146C-10A6-309B-4A8EF7470E6C}"/>
                    </a:ext>
                  </a:extLst>
                </p14:cNvPr>
                <p14:cNvContentPartPr/>
                <p14:nvPr/>
              </p14:nvContentPartPr>
              <p14:xfrm>
                <a:off x="14331123" y="2862633"/>
                <a:ext cx="176400" cy="1360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5D9EC035-146C-10A6-309B-4A8EF7470E6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325003" y="2856513"/>
                  <a:ext cx="188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03FEA38-1F25-03F7-F4D1-6AF4D1C9F5EE}"/>
                    </a:ext>
                  </a:extLst>
                </p14:cNvPr>
                <p14:cNvContentPartPr/>
                <p14:nvPr/>
              </p14:nvContentPartPr>
              <p14:xfrm>
                <a:off x="13699683" y="3040473"/>
                <a:ext cx="139680" cy="34920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03FEA38-1F25-03F7-F4D1-6AF4D1C9F5E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693563" y="3034353"/>
                  <a:ext cx="151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85FCBA3-93A5-89DD-4E77-C6861176DBCD}"/>
                    </a:ext>
                  </a:extLst>
                </p14:cNvPr>
                <p14:cNvContentPartPr/>
                <p14:nvPr/>
              </p14:nvContentPartPr>
              <p14:xfrm>
                <a:off x="13584843" y="3395793"/>
                <a:ext cx="187920" cy="16452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85FCBA3-93A5-89DD-4E77-C6861176DBC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3578723" y="3389673"/>
                  <a:ext cx="200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29" name="Input penna 628">
                  <a:extLst>
                    <a:ext uri="{FF2B5EF4-FFF2-40B4-BE49-F238E27FC236}">
                      <a16:creationId xmlns:a16="http://schemas.microsoft.com/office/drawing/2014/main" id="{EEE63810-8290-CB44-53EE-E2B1EC2D082D}"/>
                    </a:ext>
                  </a:extLst>
                </p14:cNvPr>
                <p14:cNvContentPartPr/>
                <p14:nvPr/>
              </p14:nvContentPartPr>
              <p14:xfrm>
                <a:off x="13914243" y="3040473"/>
                <a:ext cx="100080" cy="397440"/>
              </p14:xfrm>
            </p:contentPart>
          </mc:Choice>
          <mc:Fallback xmlns="">
            <p:pic>
              <p:nvPicPr>
                <p:cNvPr id="629" name="Input penna 628">
                  <a:extLst>
                    <a:ext uri="{FF2B5EF4-FFF2-40B4-BE49-F238E27FC236}">
                      <a16:creationId xmlns:a16="http://schemas.microsoft.com/office/drawing/2014/main" id="{EEE63810-8290-CB44-53EE-E2B1EC2D082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3908123" y="3034353"/>
                  <a:ext cx="1123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30" name="Input penna 629">
                  <a:extLst>
                    <a:ext uri="{FF2B5EF4-FFF2-40B4-BE49-F238E27FC236}">
                      <a16:creationId xmlns:a16="http://schemas.microsoft.com/office/drawing/2014/main" id="{5128EBE3-D3D3-BF25-B566-9C294C338A4D}"/>
                    </a:ext>
                  </a:extLst>
                </p14:cNvPr>
                <p14:cNvContentPartPr/>
                <p14:nvPr/>
              </p14:nvContentPartPr>
              <p14:xfrm>
                <a:off x="13925043" y="3438993"/>
                <a:ext cx="191160" cy="165600"/>
              </p14:xfrm>
            </p:contentPart>
          </mc:Choice>
          <mc:Fallback xmlns="">
            <p:pic>
              <p:nvPicPr>
                <p:cNvPr id="630" name="Input penna 629">
                  <a:extLst>
                    <a:ext uri="{FF2B5EF4-FFF2-40B4-BE49-F238E27FC236}">
                      <a16:creationId xmlns:a16="http://schemas.microsoft.com/office/drawing/2014/main" id="{5128EBE3-D3D3-BF25-B566-9C294C338A4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3918923" y="3432873"/>
                  <a:ext cx="203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E7D09616-3941-D248-034A-7065FAF77D5C}"/>
                    </a:ext>
                  </a:extLst>
                </p14:cNvPr>
                <p14:cNvContentPartPr/>
                <p14:nvPr/>
              </p14:nvContentPartPr>
              <p14:xfrm>
                <a:off x="14211243" y="2979273"/>
                <a:ext cx="207360" cy="44784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E7D09616-3941-D248-034A-7065FAF77D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205123" y="2973153"/>
                  <a:ext cx="219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EF81923D-F3CD-7A0C-224E-F89C5A2FAE98}"/>
                    </a:ext>
                  </a:extLst>
                </p14:cNvPr>
                <p14:cNvContentPartPr/>
                <p14:nvPr/>
              </p14:nvContentPartPr>
              <p14:xfrm>
                <a:off x="14134563" y="3436833"/>
                <a:ext cx="168840" cy="22248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EF81923D-F3CD-7A0C-224E-F89C5A2FAE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4128443" y="3430713"/>
                  <a:ext cx="181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A2864559-D5D9-16AD-74B0-C5E099BA9968}"/>
                    </a:ext>
                  </a:extLst>
                </p14:cNvPr>
                <p14:cNvContentPartPr/>
                <p14:nvPr/>
              </p14:nvContentPartPr>
              <p14:xfrm>
                <a:off x="14453883" y="2974233"/>
                <a:ext cx="82800" cy="515160"/>
              </p14:xfrm>
            </p:contentPart>
          </mc:Choice>
          <mc:Fallback xmlns=""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A2864559-D5D9-16AD-74B0-C5E099BA996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447763" y="2968113"/>
                  <a:ext cx="950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068ED140-C97C-B627-43AD-17FD90B39C34}"/>
                    </a:ext>
                  </a:extLst>
                </p14:cNvPr>
                <p14:cNvContentPartPr/>
                <p14:nvPr/>
              </p14:nvContentPartPr>
              <p14:xfrm>
                <a:off x="14430843" y="3470313"/>
                <a:ext cx="212400" cy="21024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068ED140-C97C-B627-43AD-17FD90B39C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424723" y="3464193"/>
                  <a:ext cx="22464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CE21C5-C401-2E02-E39F-0795265D0BD1}"/>
                  </a:ext>
                </a:extLst>
              </p14:cNvPr>
              <p14:cNvContentPartPr/>
              <p14:nvPr/>
            </p14:nvContentPartPr>
            <p14:xfrm>
              <a:off x="12656763" y="2832033"/>
              <a:ext cx="194760" cy="209520"/>
            </p14:xfrm>
          </p:contentPart>
        </mc:Choice>
        <mc:Fallback xmlns=""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CE21C5-C401-2E02-E39F-0795265D0BD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2602763" y="2724393"/>
                <a:ext cx="30240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8" name="Gruppo 647">
            <a:extLst>
              <a:ext uri="{FF2B5EF4-FFF2-40B4-BE49-F238E27FC236}">
                <a16:creationId xmlns:a16="http://schemas.microsoft.com/office/drawing/2014/main" id="{73A7558B-AA48-22F9-CED6-2786B98DFD35}"/>
              </a:ext>
            </a:extLst>
          </p:cNvPr>
          <p:cNvGrpSpPr/>
          <p:nvPr/>
        </p:nvGrpSpPr>
        <p:grpSpPr>
          <a:xfrm>
            <a:off x="165123" y="5059713"/>
            <a:ext cx="1099800" cy="482040"/>
            <a:chOff x="165123" y="5059713"/>
            <a:chExt cx="10998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40" name="Input penna 639">
                  <a:extLst>
                    <a:ext uri="{FF2B5EF4-FFF2-40B4-BE49-F238E27FC236}">
                      <a16:creationId xmlns:a16="http://schemas.microsoft.com/office/drawing/2014/main" id="{850ECFDD-F8B0-0CF0-3931-1909177FFB5D}"/>
                    </a:ext>
                  </a:extLst>
                </p14:cNvPr>
                <p14:cNvContentPartPr/>
                <p14:nvPr/>
              </p14:nvContentPartPr>
              <p14:xfrm>
                <a:off x="231003" y="5299113"/>
                <a:ext cx="56160" cy="186120"/>
              </p14:xfrm>
            </p:contentPart>
          </mc:Choice>
          <mc:Fallback xmlns="">
            <p:pic>
              <p:nvPicPr>
                <p:cNvPr id="640" name="Input penna 639">
                  <a:extLst>
                    <a:ext uri="{FF2B5EF4-FFF2-40B4-BE49-F238E27FC236}">
                      <a16:creationId xmlns:a16="http://schemas.microsoft.com/office/drawing/2014/main" id="{850ECFDD-F8B0-0CF0-3931-1909177FFB5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24883" y="5292993"/>
                  <a:ext cx="68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2464C85A-17D1-498A-D2DA-A095C87C598B}"/>
                    </a:ext>
                  </a:extLst>
                </p14:cNvPr>
                <p14:cNvContentPartPr/>
                <p14:nvPr/>
              </p14:nvContentPartPr>
              <p14:xfrm>
                <a:off x="330003" y="5312793"/>
                <a:ext cx="142200" cy="12132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2464C85A-17D1-498A-D2DA-A095C87C598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23883" y="5306673"/>
                  <a:ext cx="154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73D89823-A3DB-4D55-73D6-59C606427070}"/>
                    </a:ext>
                  </a:extLst>
                </p14:cNvPr>
                <p14:cNvContentPartPr/>
                <p14:nvPr/>
              </p14:nvContentPartPr>
              <p14:xfrm>
                <a:off x="562203" y="5098953"/>
                <a:ext cx="124560" cy="16740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73D89823-A3DB-4D55-73D6-59C60642707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6083" y="5092833"/>
                  <a:ext cx="136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660D3E50-55A3-FCDA-781B-DA6630E1A711}"/>
                    </a:ext>
                  </a:extLst>
                </p14:cNvPr>
                <p14:cNvContentPartPr/>
                <p14:nvPr/>
              </p14:nvContentPartPr>
              <p14:xfrm>
                <a:off x="832563" y="5385153"/>
                <a:ext cx="125280" cy="14544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660D3E50-55A3-FCDA-781B-DA6630E1A71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6443" y="5379033"/>
                  <a:ext cx="137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EB3DBE43-5083-CE04-1305-2591B91DAA2B}"/>
                    </a:ext>
                  </a:extLst>
                </p14:cNvPr>
                <p14:cNvContentPartPr/>
                <p14:nvPr/>
              </p14:nvContentPartPr>
              <p14:xfrm>
                <a:off x="936243" y="5111553"/>
                <a:ext cx="84600" cy="32040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EB3DBE43-5083-CE04-1305-2591B91DAA2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30123" y="5105433"/>
                  <a:ext cx="96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91C6C537-5A14-E1CA-FC16-24FBD93F57C5}"/>
                    </a:ext>
                  </a:extLst>
                </p14:cNvPr>
                <p14:cNvContentPartPr/>
                <p14:nvPr/>
              </p14:nvContentPartPr>
              <p14:xfrm>
                <a:off x="1046403" y="5059713"/>
                <a:ext cx="218520" cy="416160"/>
              </p14:xfrm>
            </p:contentPart>
          </mc:Choice>
          <mc:Fallback xmlns=""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91C6C537-5A14-E1CA-FC16-24FBD93F57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40283" y="5053593"/>
                  <a:ext cx="2307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9D3DEFAA-87F9-7449-E34B-558D8B250505}"/>
                    </a:ext>
                  </a:extLst>
                </p14:cNvPr>
                <p14:cNvContentPartPr/>
                <p14:nvPr/>
              </p14:nvContentPartPr>
              <p14:xfrm>
                <a:off x="165123" y="5245833"/>
                <a:ext cx="340200" cy="108720"/>
              </p14:xfrm>
            </p:contentPart>
          </mc:Choice>
          <mc:Fallback xmlns=""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9D3DEFAA-87F9-7449-E34B-558D8B25050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59003" y="5239713"/>
                  <a:ext cx="352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645D952B-2764-8B67-EA06-DBC7F6AEA5C4}"/>
                    </a:ext>
                  </a:extLst>
                </p14:cNvPr>
                <p14:cNvContentPartPr/>
                <p14:nvPr/>
              </p14:nvContentPartPr>
              <p14:xfrm>
                <a:off x="220203" y="5452113"/>
                <a:ext cx="380160" cy="89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645D952B-2764-8B67-EA06-DBC7F6AEA5C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14083" y="5445993"/>
                  <a:ext cx="39240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59" name="Input penna 658">
                <a:extLst>
                  <a:ext uri="{FF2B5EF4-FFF2-40B4-BE49-F238E27FC236}">
                    <a16:creationId xmlns:a16="http://schemas.microsoft.com/office/drawing/2014/main" id="{6537DE97-1F2F-912D-656E-2E8FD7127692}"/>
                  </a:ext>
                </a:extLst>
              </p14:cNvPr>
              <p14:cNvContentPartPr/>
              <p14:nvPr/>
            </p14:nvContentPartPr>
            <p14:xfrm>
              <a:off x="2125323" y="6267873"/>
              <a:ext cx="223560" cy="178560"/>
            </p14:xfrm>
          </p:contentPart>
        </mc:Choice>
        <mc:Fallback xmlns="">
          <p:pic>
            <p:nvPicPr>
              <p:cNvPr id="659" name="Input penna 658">
                <a:extLst>
                  <a:ext uri="{FF2B5EF4-FFF2-40B4-BE49-F238E27FC236}">
                    <a16:creationId xmlns:a16="http://schemas.microsoft.com/office/drawing/2014/main" id="{6537DE97-1F2F-912D-656E-2E8FD7127692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119203" y="6261753"/>
                <a:ext cx="2358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2" name="Gruppo 671">
            <a:extLst>
              <a:ext uri="{FF2B5EF4-FFF2-40B4-BE49-F238E27FC236}">
                <a16:creationId xmlns:a16="http://schemas.microsoft.com/office/drawing/2014/main" id="{F8E38036-814B-6172-D6A3-7E50A2A787C3}"/>
              </a:ext>
            </a:extLst>
          </p:cNvPr>
          <p:cNvGrpSpPr/>
          <p:nvPr/>
        </p:nvGrpSpPr>
        <p:grpSpPr>
          <a:xfrm>
            <a:off x="537363" y="5781513"/>
            <a:ext cx="2834280" cy="1535760"/>
            <a:chOff x="537363" y="5781513"/>
            <a:chExt cx="2834280" cy="15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14C7ECAF-304C-C427-15AC-EEC5B59AF914}"/>
                    </a:ext>
                  </a:extLst>
                </p14:cNvPr>
                <p14:cNvContentPartPr/>
                <p14:nvPr/>
              </p14:nvContentPartPr>
              <p14:xfrm>
                <a:off x="1222083" y="5781513"/>
                <a:ext cx="222120" cy="258120"/>
              </p14:xfrm>
            </p:contentPart>
          </mc:Choice>
          <mc:Fallback xmlns=""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14C7ECAF-304C-C427-15AC-EEC5B59AF91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215963" y="5775393"/>
                  <a:ext cx="234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50" name="Input penna 649">
                  <a:extLst>
                    <a:ext uri="{FF2B5EF4-FFF2-40B4-BE49-F238E27FC236}">
                      <a16:creationId xmlns:a16="http://schemas.microsoft.com/office/drawing/2014/main" id="{07E1BC06-0C1D-0633-ED3E-7D53467EE3E8}"/>
                    </a:ext>
                  </a:extLst>
                </p14:cNvPr>
                <p14:cNvContentPartPr/>
                <p14:nvPr/>
              </p14:nvContentPartPr>
              <p14:xfrm>
                <a:off x="1072683" y="6037113"/>
                <a:ext cx="194400" cy="252720"/>
              </p14:xfrm>
            </p:contentPart>
          </mc:Choice>
          <mc:Fallback xmlns="">
            <p:pic>
              <p:nvPicPr>
                <p:cNvPr id="650" name="Input penna 649">
                  <a:extLst>
                    <a:ext uri="{FF2B5EF4-FFF2-40B4-BE49-F238E27FC236}">
                      <a16:creationId xmlns:a16="http://schemas.microsoft.com/office/drawing/2014/main" id="{07E1BC06-0C1D-0633-ED3E-7D53467EE3E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6563" y="6030993"/>
                  <a:ext cx="206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651" name="Input penna 650">
                  <a:extLst>
                    <a:ext uri="{FF2B5EF4-FFF2-40B4-BE49-F238E27FC236}">
                      <a16:creationId xmlns:a16="http://schemas.microsoft.com/office/drawing/2014/main" id="{9398AA70-A42E-0A4E-68F5-C3D4C0C902A4}"/>
                    </a:ext>
                  </a:extLst>
                </p14:cNvPr>
                <p14:cNvContentPartPr/>
                <p14:nvPr/>
              </p14:nvContentPartPr>
              <p14:xfrm>
                <a:off x="925443" y="6254553"/>
                <a:ext cx="265320" cy="190800"/>
              </p14:xfrm>
            </p:contentPart>
          </mc:Choice>
          <mc:Fallback xmlns="">
            <p:pic>
              <p:nvPicPr>
                <p:cNvPr id="651" name="Input penna 650">
                  <a:extLst>
                    <a:ext uri="{FF2B5EF4-FFF2-40B4-BE49-F238E27FC236}">
                      <a16:creationId xmlns:a16="http://schemas.microsoft.com/office/drawing/2014/main" id="{9398AA70-A42E-0A4E-68F5-C3D4C0C902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9323" y="6248433"/>
                  <a:ext cx="277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96D74F31-2F7A-CC9F-CE87-E90FE61CD267}"/>
                    </a:ext>
                  </a:extLst>
                </p14:cNvPr>
                <p14:cNvContentPartPr/>
                <p14:nvPr/>
              </p14:nvContentPartPr>
              <p14:xfrm>
                <a:off x="686403" y="6426633"/>
                <a:ext cx="269640" cy="285840"/>
              </p14:xfrm>
            </p:contentPart>
          </mc:Choice>
          <mc:Fallback xmlns=""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96D74F31-2F7A-CC9F-CE87-E90FE61CD2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0283" y="6420513"/>
                  <a:ext cx="281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A3200225-7939-6387-2FC4-6DC63F1906E8}"/>
                    </a:ext>
                  </a:extLst>
                </p14:cNvPr>
                <p14:cNvContentPartPr/>
                <p14:nvPr/>
              </p14:nvContentPartPr>
              <p14:xfrm>
                <a:off x="537363" y="6696993"/>
                <a:ext cx="281160" cy="236160"/>
              </p14:xfrm>
            </p:contentPart>
          </mc:Choice>
          <mc:Fallback xmlns=""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A3200225-7939-6387-2FC4-6DC63F1906E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1243" y="6690873"/>
                  <a:ext cx="293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1073415E-A382-6543-E540-A3EF3AA4C5B4}"/>
                    </a:ext>
                  </a:extLst>
                </p14:cNvPr>
                <p14:cNvContentPartPr/>
                <p14:nvPr/>
              </p14:nvContentPartPr>
              <p14:xfrm>
                <a:off x="1101843" y="6411513"/>
                <a:ext cx="242280" cy="32832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1073415E-A382-6543-E540-A3EF3AA4C5B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95723" y="6405393"/>
                  <a:ext cx="254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9A466C2E-8E4E-FFB5-3981-4BC8C1C18170}"/>
                    </a:ext>
                  </a:extLst>
                </p14:cNvPr>
                <p14:cNvContentPartPr/>
                <p14:nvPr/>
              </p14:nvContentPartPr>
              <p14:xfrm>
                <a:off x="1320003" y="6685473"/>
                <a:ext cx="221760" cy="222480"/>
              </p14:xfrm>
            </p:contentPart>
          </mc:Choice>
          <mc:Fallback xmlns=""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9A466C2E-8E4E-FFB5-3981-4BC8C1C1817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13883" y="6679353"/>
                  <a:ext cx="23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3B51DEA8-5820-9CA3-9B84-3AC544F56946}"/>
                    </a:ext>
                  </a:extLst>
                </p14:cNvPr>
                <p14:cNvContentPartPr/>
                <p14:nvPr/>
              </p14:nvContentPartPr>
              <p14:xfrm>
                <a:off x="1398843" y="6003993"/>
                <a:ext cx="768240" cy="339480"/>
              </p14:xfrm>
            </p:contentPart>
          </mc:Choice>
          <mc:Fallback xmlns=""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3B51DEA8-5820-9CA3-9B84-3AC544F5694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2723" y="5997873"/>
                  <a:ext cx="780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19536072-85ED-FCF5-828F-2DC19B9C2834}"/>
                    </a:ext>
                  </a:extLst>
                </p14:cNvPr>
                <p14:cNvContentPartPr/>
                <p14:nvPr/>
              </p14:nvContentPartPr>
              <p14:xfrm>
                <a:off x="2021643" y="6411513"/>
                <a:ext cx="181800" cy="21420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19536072-85ED-FCF5-828F-2DC19B9C283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15523" y="6405393"/>
                  <a:ext cx="194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B161C22A-C938-9833-6C5C-0348986A69A7}"/>
                    </a:ext>
                  </a:extLst>
                </p14:cNvPr>
                <p14:cNvContentPartPr/>
                <p14:nvPr/>
              </p14:nvContentPartPr>
              <p14:xfrm>
                <a:off x="1842723" y="6641913"/>
                <a:ext cx="240840" cy="20160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B161C22A-C938-9833-6C5C-0348986A69A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36603" y="6635793"/>
                  <a:ext cx="253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A8E6047-8E78-C0B7-C076-45BFB1671323}"/>
                    </a:ext>
                  </a:extLst>
                </p14:cNvPr>
                <p14:cNvContentPartPr/>
                <p14:nvPr/>
              </p14:nvContentPartPr>
              <p14:xfrm>
                <a:off x="2291283" y="6411513"/>
                <a:ext cx="264960" cy="219600"/>
              </p14:xfrm>
            </p:contentPart>
          </mc:Choice>
          <mc:Fallback xmlns=""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A8E6047-8E78-C0B7-C076-45BFB16713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85163" y="6405393"/>
                  <a:ext cx="277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325FCF9D-0E6D-F3B5-1CA2-5D41A336FA3B}"/>
                    </a:ext>
                  </a:extLst>
                </p14:cNvPr>
                <p14:cNvContentPartPr/>
                <p14:nvPr/>
              </p14:nvContentPartPr>
              <p14:xfrm>
                <a:off x="2493963" y="6621753"/>
                <a:ext cx="240840" cy="233640"/>
              </p14:xfrm>
            </p:contentPart>
          </mc:Choice>
          <mc:Fallback xmlns=""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325FCF9D-0E6D-F3B5-1CA2-5D41A336FA3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487843" y="6615633"/>
                  <a:ext cx="253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6CB4770F-8DEF-490F-368B-9E756B843BA1}"/>
                    </a:ext>
                  </a:extLst>
                </p14:cNvPr>
                <p14:cNvContentPartPr/>
                <p14:nvPr/>
              </p14:nvContentPartPr>
              <p14:xfrm>
                <a:off x="1799523" y="6863313"/>
                <a:ext cx="150840" cy="254880"/>
              </p14:xfrm>
            </p:contentPart>
          </mc:Choice>
          <mc:Fallback xmlns=""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6CB4770F-8DEF-490F-368B-9E756B843BA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793403" y="6857193"/>
                  <a:ext cx="163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0A4EBB14-6CD3-ABF7-1468-061F8C72DA74}"/>
                    </a:ext>
                  </a:extLst>
                </p14:cNvPr>
                <p14:cNvContentPartPr/>
                <p14:nvPr/>
              </p14:nvContentPartPr>
              <p14:xfrm>
                <a:off x="1993923" y="6841353"/>
                <a:ext cx="219240" cy="262800"/>
              </p14:xfrm>
            </p:contentPart>
          </mc:Choice>
          <mc:Fallback xmlns=""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0A4EBB14-6CD3-ABF7-1468-061F8C72DA7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987803" y="6835233"/>
                  <a:ext cx="231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7F9E9EDE-5D1B-58B8-6D07-61A93D376F11}"/>
                    </a:ext>
                  </a:extLst>
                </p14:cNvPr>
                <p14:cNvContentPartPr/>
                <p14:nvPr/>
              </p14:nvContentPartPr>
              <p14:xfrm>
                <a:off x="1679643" y="7115313"/>
                <a:ext cx="249840" cy="201960"/>
              </p14:xfrm>
            </p:contentPart>
          </mc:Choice>
          <mc:Fallback xmlns=""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7F9E9EDE-5D1B-58B8-6D07-61A93D376F1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673523" y="7109193"/>
                  <a:ext cx="262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305C7F0D-7FFF-69D2-8D36-991BDB78A65E}"/>
                    </a:ext>
                  </a:extLst>
                </p14:cNvPr>
                <p14:cNvContentPartPr/>
                <p14:nvPr/>
              </p14:nvContentPartPr>
              <p14:xfrm>
                <a:off x="2170323" y="7083633"/>
                <a:ext cx="230400" cy="211680"/>
              </p14:xfrm>
            </p:contentPart>
          </mc:Choice>
          <mc:Fallback xmlns=""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305C7F0D-7FFF-69D2-8D36-991BDB78A65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64203" y="7077513"/>
                  <a:ext cx="24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9BAA7640-D5D5-D171-80D8-91C6B357C762}"/>
                    </a:ext>
                  </a:extLst>
                </p14:cNvPr>
                <p14:cNvContentPartPr/>
                <p14:nvPr/>
              </p14:nvContentPartPr>
              <p14:xfrm>
                <a:off x="2599803" y="6863313"/>
                <a:ext cx="72720" cy="214560"/>
              </p14:xfrm>
            </p:contentPart>
          </mc:Choice>
          <mc:Fallback xmlns=""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9BAA7640-D5D5-D171-80D8-91C6B357C7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593683" y="6857193"/>
                  <a:ext cx="84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3068237-7ABC-439F-4731-A8A7BA4AAF67}"/>
                    </a:ext>
                  </a:extLst>
                </p14:cNvPr>
                <p14:cNvContentPartPr/>
                <p14:nvPr/>
              </p14:nvContentPartPr>
              <p14:xfrm>
                <a:off x="2574963" y="7050873"/>
                <a:ext cx="267840" cy="22068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3068237-7ABC-439F-4731-A8A7BA4AAF6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568843" y="7044753"/>
                  <a:ext cx="280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65E67B37-1247-DDA1-BEC7-2BED7D025F26}"/>
                    </a:ext>
                  </a:extLst>
                </p14:cNvPr>
                <p14:cNvContentPartPr/>
                <p14:nvPr/>
              </p14:nvContentPartPr>
              <p14:xfrm>
                <a:off x="2709963" y="6874113"/>
                <a:ext cx="429120" cy="22968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65E67B37-1247-DDA1-BEC7-2BED7D025F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703843" y="6867993"/>
                  <a:ext cx="441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8202448D-633E-60E3-6EF5-1B740B363834}"/>
                    </a:ext>
                  </a:extLst>
                </p14:cNvPr>
                <p14:cNvContentPartPr/>
                <p14:nvPr/>
              </p14:nvContentPartPr>
              <p14:xfrm>
                <a:off x="3106323" y="6983193"/>
                <a:ext cx="265320" cy="213120"/>
              </p14:xfrm>
            </p:contentPart>
          </mc:Choice>
          <mc:Fallback xmlns=""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8202448D-633E-60E3-6EF5-1B740B36383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00203" y="6977073"/>
                  <a:ext cx="2775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D079C142-870A-B294-0359-79F080A062D9}"/>
              </a:ext>
            </a:extLst>
          </p:cNvPr>
          <p:cNvGrpSpPr/>
          <p:nvPr/>
        </p:nvGrpSpPr>
        <p:grpSpPr>
          <a:xfrm>
            <a:off x="9792963" y="2009793"/>
            <a:ext cx="342000" cy="1834920"/>
            <a:chOff x="9792963" y="2009793"/>
            <a:chExt cx="342000" cy="183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6BD037F5-B647-530D-E3B3-9D6A2D893786}"/>
                    </a:ext>
                  </a:extLst>
                </p14:cNvPr>
                <p14:cNvContentPartPr/>
                <p14:nvPr/>
              </p14:nvContentPartPr>
              <p14:xfrm>
                <a:off x="9792963" y="2104113"/>
                <a:ext cx="243360" cy="1481400"/>
              </p14:xfrm>
            </p:contentPart>
          </mc:Choice>
          <mc:Fallback xmlns=""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6BD037F5-B647-530D-E3B3-9D6A2D89378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786843" y="2097993"/>
                  <a:ext cx="25560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3E03F551-F82A-CFF2-FAE1-650F491803CF}"/>
                    </a:ext>
                  </a:extLst>
                </p14:cNvPr>
                <p14:cNvContentPartPr/>
                <p14:nvPr/>
              </p14:nvContentPartPr>
              <p14:xfrm>
                <a:off x="9892683" y="2009793"/>
                <a:ext cx="242280" cy="22536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3E03F551-F82A-CFF2-FAE1-650F491803C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886563" y="2003673"/>
                  <a:ext cx="254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B5DE1AF2-3708-63CE-862C-BD26D1483BDD}"/>
                    </a:ext>
                  </a:extLst>
                </p14:cNvPr>
                <p14:cNvContentPartPr/>
                <p14:nvPr/>
              </p14:nvContentPartPr>
              <p14:xfrm>
                <a:off x="9941643" y="3418113"/>
                <a:ext cx="138960" cy="42660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B5DE1AF2-3708-63CE-862C-BD26D1483B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35523" y="3411993"/>
                  <a:ext cx="1512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uppo 689">
            <a:extLst>
              <a:ext uri="{FF2B5EF4-FFF2-40B4-BE49-F238E27FC236}">
                <a16:creationId xmlns:a16="http://schemas.microsoft.com/office/drawing/2014/main" id="{124458EC-CC79-A604-65C4-013265966FDE}"/>
              </a:ext>
            </a:extLst>
          </p:cNvPr>
          <p:cNvGrpSpPr/>
          <p:nvPr/>
        </p:nvGrpSpPr>
        <p:grpSpPr>
          <a:xfrm>
            <a:off x="4446963" y="5307033"/>
            <a:ext cx="361440" cy="300960"/>
            <a:chOff x="4446963" y="5307033"/>
            <a:chExt cx="3614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81" name="Input penna 680">
                  <a:extLst>
                    <a:ext uri="{FF2B5EF4-FFF2-40B4-BE49-F238E27FC236}">
                      <a16:creationId xmlns:a16="http://schemas.microsoft.com/office/drawing/2014/main" id="{3967B92D-05E9-F6C1-47BC-E2CE92BCDBEF}"/>
                    </a:ext>
                  </a:extLst>
                </p14:cNvPr>
                <p14:cNvContentPartPr/>
                <p14:nvPr/>
              </p14:nvContentPartPr>
              <p14:xfrm>
                <a:off x="4494843" y="5314953"/>
                <a:ext cx="203040" cy="231120"/>
              </p14:xfrm>
            </p:contentPart>
          </mc:Choice>
          <mc:Fallback xmlns="">
            <p:pic>
              <p:nvPicPr>
                <p:cNvPr id="681" name="Input penna 680">
                  <a:extLst>
                    <a:ext uri="{FF2B5EF4-FFF2-40B4-BE49-F238E27FC236}">
                      <a16:creationId xmlns:a16="http://schemas.microsoft.com/office/drawing/2014/main" id="{3967B92D-05E9-F6C1-47BC-E2CE92BCDBE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488723" y="5308833"/>
                  <a:ext cx="215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692B230-4AA5-23C3-F252-59684331D0E6}"/>
                    </a:ext>
                  </a:extLst>
                </p14:cNvPr>
                <p14:cNvContentPartPr/>
                <p14:nvPr/>
              </p14:nvContentPartPr>
              <p14:xfrm>
                <a:off x="4446963" y="5307033"/>
                <a:ext cx="322560" cy="6948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692B230-4AA5-23C3-F252-59684331D0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40843" y="5300913"/>
                  <a:ext cx="33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0F6168DA-B373-D60D-2DC5-548E67F1C5B7}"/>
                    </a:ext>
                  </a:extLst>
                </p14:cNvPr>
                <p14:cNvContentPartPr/>
                <p14:nvPr/>
              </p14:nvContentPartPr>
              <p14:xfrm>
                <a:off x="4549923" y="5579193"/>
                <a:ext cx="101160" cy="2880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0F6168DA-B373-D60D-2DC5-548E67F1C5B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543803" y="5573073"/>
                  <a:ext cx="113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D2B4490D-BF15-3771-FA02-9BBB0CDFB526}"/>
                    </a:ext>
                  </a:extLst>
                </p14:cNvPr>
                <p14:cNvContentPartPr/>
                <p14:nvPr/>
              </p14:nvContentPartPr>
              <p14:xfrm>
                <a:off x="4549923" y="5542473"/>
                <a:ext cx="258480" cy="4392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D2B4490D-BF15-3771-FA02-9BBB0CDFB52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543803" y="5536353"/>
                  <a:ext cx="2707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365D076C-4905-9A85-BE26-3CE14D10F513}"/>
              </a:ext>
            </a:extLst>
          </p:cNvPr>
          <p:cNvGrpSpPr/>
          <p:nvPr/>
        </p:nvGrpSpPr>
        <p:grpSpPr>
          <a:xfrm>
            <a:off x="5133483" y="5057193"/>
            <a:ext cx="571680" cy="464760"/>
            <a:chOff x="5133483" y="5057193"/>
            <a:chExt cx="57168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F0129C8B-F877-7548-90B9-B6D980DE4BEF}"/>
                    </a:ext>
                  </a:extLst>
                </p14:cNvPr>
                <p14:cNvContentPartPr/>
                <p14:nvPr/>
              </p14:nvContentPartPr>
              <p14:xfrm>
                <a:off x="5133483" y="5395233"/>
                <a:ext cx="221040" cy="12672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F0129C8B-F877-7548-90B9-B6D980DE4BE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27363" y="5389113"/>
                  <a:ext cx="233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4FE902FD-7980-E7CD-79C2-32134F237A31}"/>
                    </a:ext>
                  </a:extLst>
                </p14:cNvPr>
                <p14:cNvContentPartPr/>
                <p14:nvPr/>
              </p14:nvContentPartPr>
              <p14:xfrm>
                <a:off x="5375763" y="5100753"/>
                <a:ext cx="31680" cy="33012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4FE902FD-7980-E7CD-79C2-32134F237A3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69643" y="5094633"/>
                  <a:ext cx="43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EAC292B5-4DD4-EAF1-3092-4159E6CD479B}"/>
                    </a:ext>
                  </a:extLst>
                </p14:cNvPr>
                <p14:cNvContentPartPr/>
                <p14:nvPr/>
              </p14:nvContentPartPr>
              <p14:xfrm>
                <a:off x="5431203" y="5057193"/>
                <a:ext cx="273960" cy="46404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EAC292B5-4DD4-EAF1-3092-4159E6CD47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25083" y="5051073"/>
                  <a:ext cx="28620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691" name="Input penna 690">
                <a:extLst>
                  <a:ext uri="{FF2B5EF4-FFF2-40B4-BE49-F238E27FC236}">
                    <a16:creationId xmlns:a16="http://schemas.microsoft.com/office/drawing/2014/main" id="{11928102-4B0E-417D-18D1-A37E2CB771C8}"/>
                  </a:ext>
                </a:extLst>
              </p14:cNvPr>
              <p14:cNvContentPartPr/>
              <p14:nvPr/>
            </p14:nvContentPartPr>
            <p14:xfrm>
              <a:off x="10908963" y="869673"/>
              <a:ext cx="154800" cy="124200"/>
            </p14:xfrm>
          </p:contentPart>
        </mc:Choice>
        <mc:Fallback xmlns="">
          <p:pic>
            <p:nvPicPr>
              <p:cNvPr id="691" name="Input penna 690">
                <a:extLst>
                  <a:ext uri="{FF2B5EF4-FFF2-40B4-BE49-F238E27FC236}">
                    <a16:creationId xmlns:a16="http://schemas.microsoft.com/office/drawing/2014/main" id="{11928102-4B0E-417D-18D1-A37E2CB771C8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10854963" y="761673"/>
                <a:ext cx="26244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F9965AE1-8A57-C980-E407-9D4B722EFA37}"/>
              </a:ext>
            </a:extLst>
          </p:cNvPr>
          <p:cNvGrpSpPr/>
          <p:nvPr/>
        </p:nvGrpSpPr>
        <p:grpSpPr>
          <a:xfrm>
            <a:off x="11258883" y="682833"/>
            <a:ext cx="934560" cy="309240"/>
            <a:chOff x="11258883" y="682833"/>
            <a:chExt cx="9345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89C5F97C-8C96-AED9-BEE7-A41E5AE3D79F}"/>
                    </a:ext>
                  </a:extLst>
                </p14:cNvPr>
                <p14:cNvContentPartPr/>
                <p14:nvPr/>
              </p14:nvContentPartPr>
              <p14:xfrm>
                <a:off x="11258883" y="870393"/>
                <a:ext cx="86760" cy="2268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89C5F97C-8C96-AED9-BEE7-A41E5AE3D79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252763" y="864273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EA299825-6444-FE04-839B-3AA1CB553AE5}"/>
                    </a:ext>
                  </a:extLst>
                </p14:cNvPr>
                <p14:cNvContentPartPr/>
                <p14:nvPr/>
              </p14:nvContentPartPr>
              <p14:xfrm>
                <a:off x="11258883" y="937713"/>
                <a:ext cx="86760" cy="4284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EA299825-6444-FE04-839B-3AA1CB553AE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52763" y="931593"/>
                  <a:ext cx="99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94" name="Input penna 693">
                  <a:extLst>
                    <a:ext uri="{FF2B5EF4-FFF2-40B4-BE49-F238E27FC236}">
                      <a16:creationId xmlns:a16="http://schemas.microsoft.com/office/drawing/2014/main" id="{A3875B84-BAC6-BC4F-75D6-2C0E3FD691CD}"/>
                    </a:ext>
                  </a:extLst>
                </p14:cNvPr>
                <p14:cNvContentPartPr/>
                <p14:nvPr/>
              </p14:nvContentPartPr>
              <p14:xfrm>
                <a:off x="11501523" y="794793"/>
                <a:ext cx="184680" cy="111600"/>
              </p14:xfrm>
            </p:contentPart>
          </mc:Choice>
          <mc:Fallback xmlns="">
            <p:pic>
              <p:nvPicPr>
                <p:cNvPr id="694" name="Input penna 693">
                  <a:extLst>
                    <a:ext uri="{FF2B5EF4-FFF2-40B4-BE49-F238E27FC236}">
                      <a16:creationId xmlns:a16="http://schemas.microsoft.com/office/drawing/2014/main" id="{A3875B84-BAC6-BC4F-75D6-2C0E3FD691C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495403" y="788673"/>
                  <a:ext cx="196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62A6A3D7-419B-FF48-8C54-034B3CD103B8}"/>
                    </a:ext>
                  </a:extLst>
                </p14:cNvPr>
                <p14:cNvContentPartPr/>
                <p14:nvPr/>
              </p14:nvContentPartPr>
              <p14:xfrm>
                <a:off x="11756043" y="848433"/>
                <a:ext cx="110520" cy="118800"/>
              </p14:xfrm>
            </p:contentPart>
          </mc:Choice>
          <mc:Fallback xmlns=""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62A6A3D7-419B-FF48-8C54-034B3CD103B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49923" y="842313"/>
                  <a:ext cx="122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6" name="Input penna 695">
                  <a:extLst>
                    <a:ext uri="{FF2B5EF4-FFF2-40B4-BE49-F238E27FC236}">
                      <a16:creationId xmlns:a16="http://schemas.microsoft.com/office/drawing/2014/main" id="{4733D3FC-9EC4-0B18-5E48-0E83DBBAC1EB}"/>
                    </a:ext>
                  </a:extLst>
                </p14:cNvPr>
                <p14:cNvContentPartPr/>
                <p14:nvPr/>
              </p14:nvContentPartPr>
              <p14:xfrm>
                <a:off x="11884923" y="870393"/>
                <a:ext cx="133200" cy="121680"/>
              </p14:xfrm>
            </p:contentPart>
          </mc:Choice>
          <mc:Fallback xmlns="">
            <p:pic>
              <p:nvPicPr>
                <p:cNvPr id="696" name="Input penna 695">
                  <a:extLst>
                    <a:ext uri="{FF2B5EF4-FFF2-40B4-BE49-F238E27FC236}">
                      <a16:creationId xmlns:a16="http://schemas.microsoft.com/office/drawing/2014/main" id="{4733D3FC-9EC4-0B18-5E48-0E83DBBAC1E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78803" y="864273"/>
                  <a:ext cx="145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C284D29F-F114-9266-62F5-C6A68939BA69}"/>
                    </a:ext>
                  </a:extLst>
                </p14:cNvPr>
                <p14:cNvContentPartPr/>
                <p14:nvPr/>
              </p14:nvContentPartPr>
              <p14:xfrm>
                <a:off x="12061323" y="682833"/>
                <a:ext cx="46080" cy="219240"/>
              </p14:xfrm>
            </p:contentPart>
          </mc:Choice>
          <mc:Fallback xmlns=""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C284D29F-F114-9266-62F5-C6A68939BA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55203" y="676713"/>
                  <a:ext cx="58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8FBC50FD-B0E9-9727-DDC3-25409CA7D550}"/>
                    </a:ext>
                  </a:extLst>
                </p14:cNvPr>
                <p14:cNvContentPartPr/>
                <p14:nvPr/>
              </p14:nvContentPartPr>
              <p14:xfrm>
                <a:off x="12103443" y="881193"/>
                <a:ext cx="90000" cy="6696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8FBC50FD-B0E9-9727-DDC3-25409CA7D55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2097323" y="875073"/>
                  <a:ext cx="1022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DF38AC4B-0B37-92D5-FC78-60AD1C51CC5E}"/>
              </a:ext>
            </a:extLst>
          </p:cNvPr>
          <p:cNvGrpSpPr/>
          <p:nvPr/>
        </p:nvGrpSpPr>
        <p:grpSpPr>
          <a:xfrm>
            <a:off x="12413403" y="583833"/>
            <a:ext cx="443160" cy="331560"/>
            <a:chOff x="12413403" y="583833"/>
            <a:chExt cx="4431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51C32377-08D1-72C7-0DCA-3F209551F8BB}"/>
                    </a:ext>
                  </a:extLst>
                </p14:cNvPr>
                <p14:cNvContentPartPr/>
                <p14:nvPr/>
              </p14:nvContentPartPr>
              <p14:xfrm>
                <a:off x="12413403" y="791913"/>
                <a:ext cx="123480" cy="12348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51C32377-08D1-72C7-0DCA-3F209551F8B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2407283" y="785793"/>
                  <a:ext cx="13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1E9BB9D8-E477-0B1F-8D45-18E16D119C41}"/>
                    </a:ext>
                  </a:extLst>
                </p14:cNvPr>
                <p14:cNvContentPartPr/>
                <p14:nvPr/>
              </p14:nvContentPartPr>
              <p14:xfrm>
                <a:off x="12638043" y="583833"/>
                <a:ext cx="64800" cy="277200"/>
              </p14:xfrm>
            </p:contentPart>
          </mc:Choice>
          <mc:Fallback xmlns=""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1E9BB9D8-E477-0B1F-8D45-18E16D119C4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631923" y="577713"/>
                  <a:ext cx="77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D6B11326-99F7-AC62-D272-2D26C7F7C82C}"/>
                    </a:ext>
                  </a:extLst>
                </p14:cNvPr>
                <p14:cNvContentPartPr/>
                <p14:nvPr/>
              </p14:nvContentPartPr>
              <p14:xfrm>
                <a:off x="12711483" y="826113"/>
                <a:ext cx="145080" cy="78120"/>
              </p14:xfrm>
            </p:contentPart>
          </mc:Choice>
          <mc:Fallback xmlns=""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D6B11326-99F7-AC62-D272-2D26C7F7C82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705363" y="819993"/>
                  <a:ext cx="1573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1F1408FE-A3C6-FFDB-8E37-4061CDC75FD7}"/>
              </a:ext>
            </a:extLst>
          </p:cNvPr>
          <p:cNvGrpSpPr/>
          <p:nvPr/>
        </p:nvGrpSpPr>
        <p:grpSpPr>
          <a:xfrm>
            <a:off x="13180923" y="531993"/>
            <a:ext cx="1182960" cy="360000"/>
            <a:chOff x="13180923" y="531993"/>
            <a:chExt cx="118296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633D89F3-AE22-2674-8CF5-E8D50A5A2613}"/>
                    </a:ext>
                  </a:extLst>
                </p14:cNvPr>
                <p14:cNvContentPartPr/>
                <p14:nvPr/>
              </p14:nvContentPartPr>
              <p14:xfrm>
                <a:off x="13180923" y="715953"/>
                <a:ext cx="72720" cy="12276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633D89F3-AE22-2674-8CF5-E8D50A5A261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3174803" y="709833"/>
                  <a:ext cx="84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9E3121CE-DEE7-9AC8-C242-A9C7F5FF32FF}"/>
                    </a:ext>
                  </a:extLst>
                </p14:cNvPr>
                <p14:cNvContentPartPr/>
                <p14:nvPr/>
              </p14:nvContentPartPr>
              <p14:xfrm>
                <a:off x="13296483" y="770673"/>
                <a:ext cx="188640" cy="12132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9E3121CE-DEE7-9AC8-C242-A9C7F5FF32F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3290363" y="764553"/>
                  <a:ext cx="20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515037EE-8134-FD56-598D-6589DF0D9F5D}"/>
                    </a:ext>
                  </a:extLst>
                </p14:cNvPr>
                <p14:cNvContentPartPr/>
                <p14:nvPr/>
              </p14:nvContentPartPr>
              <p14:xfrm>
                <a:off x="13539123" y="740073"/>
                <a:ext cx="126720" cy="7236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515037EE-8134-FD56-598D-6589DF0D9F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3533003" y="733953"/>
                  <a:ext cx="138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0082D53-C806-CB0D-1CFD-A69ADAD33F7F}"/>
                    </a:ext>
                  </a:extLst>
                </p14:cNvPr>
                <p14:cNvContentPartPr/>
                <p14:nvPr/>
              </p14:nvContentPartPr>
              <p14:xfrm>
                <a:off x="13715163" y="770673"/>
                <a:ext cx="23040" cy="7380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0082D53-C806-CB0D-1CFD-A69ADAD33F7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3709043" y="764553"/>
                  <a:ext cx="35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C6382E0F-D5C5-5FD7-9998-E058C20A22B4}"/>
                    </a:ext>
                  </a:extLst>
                </p14:cNvPr>
                <p14:cNvContentPartPr/>
                <p14:nvPr/>
              </p14:nvContentPartPr>
              <p14:xfrm>
                <a:off x="13793283" y="531993"/>
                <a:ext cx="233280" cy="35640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C6382E0F-D5C5-5FD7-9998-E058C20A22B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3787163" y="525873"/>
                  <a:ext cx="245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D6AD3A0E-A40F-5D10-5590-DA7971EDF563}"/>
                    </a:ext>
                  </a:extLst>
                </p14:cNvPr>
                <p14:cNvContentPartPr/>
                <p14:nvPr/>
              </p14:nvContentPartPr>
              <p14:xfrm>
                <a:off x="14035203" y="737913"/>
                <a:ext cx="328680" cy="14508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D6AD3A0E-A40F-5D10-5590-DA7971EDF56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4029083" y="731793"/>
                  <a:ext cx="34092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8D597731-ABCB-BDAD-095E-7840396C84BE}"/>
                  </a:ext>
                </a:extLst>
              </p14:cNvPr>
              <p14:cNvContentPartPr/>
              <p14:nvPr/>
            </p14:nvContentPartPr>
            <p14:xfrm>
              <a:off x="480123" y="6753513"/>
              <a:ext cx="368280" cy="178920"/>
            </p14:xfrm>
          </p:contentPart>
        </mc:Choice>
        <mc:Fallback xmlns=""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8D597731-ABCB-BDAD-095E-7840396C84BE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426483" y="6645513"/>
                <a:ext cx="4759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66B00A74-0678-B436-10A5-E84B29B09FAE}"/>
                  </a:ext>
                </a:extLst>
              </p14:cNvPr>
              <p14:cNvContentPartPr/>
              <p14:nvPr/>
            </p14:nvContentPartPr>
            <p14:xfrm>
              <a:off x="5492763" y="6045393"/>
              <a:ext cx="303480" cy="181080"/>
            </p14:xfrm>
          </p:contentPart>
        </mc:Choice>
        <mc:Fallback xmlns=""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66B00A74-0678-B436-10A5-E84B29B09FAE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486643" y="6039273"/>
                <a:ext cx="315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808AF86E-D41F-E5A5-9D31-8A0D183DAE32}"/>
                  </a:ext>
                </a:extLst>
              </p14:cNvPr>
              <p14:cNvContentPartPr/>
              <p14:nvPr/>
            </p14:nvContentPartPr>
            <p14:xfrm>
              <a:off x="4957443" y="5816433"/>
              <a:ext cx="614160" cy="303120"/>
            </p14:xfrm>
          </p:contentPart>
        </mc:Choice>
        <mc:Fallback xmlns=""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808AF86E-D41F-E5A5-9D31-8A0D183DAE32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951323" y="5810313"/>
                <a:ext cx="626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9C772005-A902-7B12-7669-504DAD0A486E}"/>
                  </a:ext>
                </a:extLst>
              </p14:cNvPr>
              <p14:cNvContentPartPr/>
              <p14:nvPr/>
            </p14:nvContentPartPr>
            <p14:xfrm>
              <a:off x="5472603" y="6191193"/>
              <a:ext cx="135720" cy="38016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9C772005-A902-7B12-7669-504DAD0A486E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466483" y="6185073"/>
                <a:ext cx="1479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CA96307A-63A5-0558-834B-93324971C951}"/>
                  </a:ext>
                </a:extLst>
              </p14:cNvPr>
              <p14:cNvContentPartPr/>
              <p14:nvPr/>
            </p14:nvContentPartPr>
            <p14:xfrm>
              <a:off x="5405283" y="6488193"/>
              <a:ext cx="214560" cy="26640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CA96307A-63A5-0558-834B-93324971C951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5399163" y="6482073"/>
                <a:ext cx="226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F3C8BC8D-6BFD-66AF-51EF-E6E0B132D772}"/>
                  </a:ext>
                </a:extLst>
              </p14:cNvPr>
              <p14:cNvContentPartPr/>
              <p14:nvPr/>
            </p14:nvContentPartPr>
            <p14:xfrm>
              <a:off x="5728563" y="6147273"/>
              <a:ext cx="344880" cy="42624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F3C8BC8D-6BFD-66AF-51EF-E6E0B132D77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722443" y="6141153"/>
                <a:ext cx="357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DF3EDDD3-297E-B671-6CEE-2A30D5BDDF3D}"/>
                  </a:ext>
                </a:extLst>
              </p14:cNvPr>
              <p14:cNvContentPartPr/>
              <p14:nvPr/>
            </p14:nvContentPartPr>
            <p14:xfrm>
              <a:off x="5949603" y="6508713"/>
              <a:ext cx="244080" cy="27828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DF3EDDD3-297E-B671-6CEE-2A30D5BDDF3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5943483" y="6502593"/>
                <a:ext cx="2563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F82785AA-7CBB-6092-180D-FEDD435CF65A}"/>
                  </a:ext>
                </a:extLst>
              </p14:cNvPr>
              <p14:cNvContentPartPr/>
              <p14:nvPr/>
            </p14:nvContentPartPr>
            <p14:xfrm>
              <a:off x="5385483" y="6730833"/>
              <a:ext cx="89640" cy="283680"/>
            </p14:xfrm>
          </p:contentPart>
        </mc:Choice>
        <mc:Fallback xmlns=""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F82785AA-7CBB-6092-180D-FEDD435CF65A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5379363" y="6724713"/>
                <a:ext cx="1018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1F20BCF8-86CF-3ECC-DD30-AE6444101E2B}"/>
                  </a:ext>
                </a:extLst>
              </p14:cNvPr>
              <p14:cNvContentPartPr/>
              <p14:nvPr/>
            </p14:nvContentPartPr>
            <p14:xfrm>
              <a:off x="5297643" y="7029273"/>
              <a:ext cx="199080" cy="266760"/>
            </p14:xfrm>
          </p:contentPart>
        </mc:Choice>
        <mc:Fallback xmlns=""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1F20BCF8-86CF-3ECC-DD30-AE6444101E2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5291523" y="7023153"/>
                <a:ext cx="2113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BFA86C8F-3F18-62D0-BFBA-D8926C1D0321}"/>
                  </a:ext>
                </a:extLst>
              </p14:cNvPr>
              <p14:cNvContentPartPr/>
              <p14:nvPr/>
            </p14:nvContentPartPr>
            <p14:xfrm>
              <a:off x="5563323" y="6709233"/>
              <a:ext cx="164880" cy="374760"/>
            </p14:xfrm>
          </p:contentPart>
        </mc:Choice>
        <mc:Fallback xmlns=""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BFA86C8F-3F18-62D0-BFBA-D8926C1D032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557203" y="6703113"/>
                <a:ext cx="177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4F960F3B-03C0-3416-8416-FB31E4D02478}"/>
                  </a:ext>
                </a:extLst>
              </p14:cNvPr>
              <p14:cNvContentPartPr/>
              <p14:nvPr/>
            </p14:nvContentPartPr>
            <p14:xfrm>
              <a:off x="5672043" y="7049073"/>
              <a:ext cx="190440" cy="299880"/>
            </p14:xfrm>
          </p:contentPart>
        </mc:Choice>
        <mc:Fallback xmlns=""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4F960F3B-03C0-3416-8416-FB31E4D02478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665923" y="7042953"/>
                <a:ext cx="202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4EE902BE-FC7D-40FD-25EC-BFFEC012F877}"/>
                  </a:ext>
                </a:extLst>
              </p14:cNvPr>
              <p14:cNvContentPartPr/>
              <p14:nvPr/>
            </p14:nvContentPartPr>
            <p14:xfrm>
              <a:off x="6015483" y="6764313"/>
              <a:ext cx="54720" cy="307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4EE902BE-FC7D-40FD-25EC-BFFEC012F877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6009363" y="6758193"/>
                <a:ext cx="66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33B4FB26-6414-BD00-E5FD-9CD38926EFBD}"/>
                  </a:ext>
                </a:extLst>
              </p14:cNvPr>
              <p14:cNvContentPartPr/>
              <p14:nvPr/>
            </p14:nvContentPartPr>
            <p14:xfrm>
              <a:off x="5925843" y="7047633"/>
              <a:ext cx="199440" cy="291240"/>
            </p14:xfrm>
          </p:contentPart>
        </mc:Choice>
        <mc:Fallback xmlns=""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33B4FB26-6414-BD00-E5FD-9CD38926EFBD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919723" y="7041513"/>
                <a:ext cx="211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6DF78D74-6D56-DB94-F918-4568FCA0C90D}"/>
                  </a:ext>
                </a:extLst>
              </p14:cNvPr>
              <p14:cNvContentPartPr/>
              <p14:nvPr/>
            </p14:nvContentPartPr>
            <p14:xfrm>
              <a:off x="6146883" y="6698073"/>
              <a:ext cx="230400" cy="364680"/>
            </p14:xfrm>
          </p:contentPart>
        </mc:Choice>
        <mc:Fallback xmlns=""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6DF78D74-6D56-DB94-F918-4568FCA0C90D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140763" y="6691953"/>
                <a:ext cx="2426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5C7AE029-78AF-844E-5BC5-A410B2DEFDED}"/>
                  </a:ext>
                </a:extLst>
              </p14:cNvPr>
              <p14:cNvContentPartPr/>
              <p14:nvPr/>
            </p14:nvContentPartPr>
            <p14:xfrm>
              <a:off x="6298803" y="7047633"/>
              <a:ext cx="225720" cy="280800"/>
            </p14:xfrm>
          </p:contentPart>
        </mc:Choice>
        <mc:Fallback xmlns=""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5C7AE029-78AF-844E-5BC5-A410B2DEFDED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292683" y="7041513"/>
                <a:ext cx="23796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F886FC1E-2DFA-05D6-1943-D779974C748E}"/>
              </a:ext>
            </a:extLst>
          </p:cNvPr>
          <p:cNvGrpSpPr/>
          <p:nvPr/>
        </p:nvGrpSpPr>
        <p:grpSpPr>
          <a:xfrm>
            <a:off x="4318443" y="5707353"/>
            <a:ext cx="761760" cy="1123560"/>
            <a:chOff x="4318443" y="5707353"/>
            <a:chExt cx="761760" cy="11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98AD8A70-687E-A323-E356-812ECE0984FB}"/>
                    </a:ext>
                  </a:extLst>
                </p14:cNvPr>
                <p14:cNvContentPartPr/>
                <p14:nvPr/>
              </p14:nvContentPartPr>
              <p14:xfrm>
                <a:off x="4788603" y="5707353"/>
                <a:ext cx="236880" cy="19800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98AD8A70-687E-A323-E356-812ECE0984F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782483" y="5701233"/>
                  <a:ext cx="249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1D0CA453-B7AF-8309-172A-5CEECD1898AB}"/>
                    </a:ext>
                  </a:extLst>
                </p14:cNvPr>
                <p14:cNvContentPartPr/>
                <p14:nvPr/>
              </p14:nvContentPartPr>
              <p14:xfrm>
                <a:off x="4665843" y="5885553"/>
                <a:ext cx="162000" cy="27720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1D0CA453-B7AF-8309-172A-5CEECD1898A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59723" y="5879433"/>
                  <a:ext cx="174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E7546331-B0B2-A7EA-1640-67F3B6532DD5}"/>
                    </a:ext>
                  </a:extLst>
                </p14:cNvPr>
                <p14:cNvContentPartPr/>
                <p14:nvPr/>
              </p14:nvContentPartPr>
              <p14:xfrm>
                <a:off x="4636683" y="6112713"/>
                <a:ext cx="199800" cy="20196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E7546331-B0B2-A7EA-1640-67F3B6532DD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30563" y="6106593"/>
                  <a:ext cx="212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D2662E74-C262-ACAF-C52F-C266F31F3543}"/>
                    </a:ext>
                  </a:extLst>
                </p14:cNvPr>
                <p14:cNvContentPartPr/>
                <p14:nvPr/>
              </p14:nvContentPartPr>
              <p14:xfrm>
                <a:off x="4450563" y="6301713"/>
                <a:ext cx="214560" cy="26388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D2662E74-C262-ACAF-C52F-C266F31F354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444443" y="6295593"/>
                  <a:ext cx="226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AD0ACC04-DD99-5638-07EA-C1B88F37AFFD}"/>
                    </a:ext>
                  </a:extLst>
                </p14:cNvPr>
                <p14:cNvContentPartPr/>
                <p14:nvPr/>
              </p14:nvContentPartPr>
              <p14:xfrm>
                <a:off x="4318443" y="6675393"/>
                <a:ext cx="167040" cy="10944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AD0ACC04-DD99-5638-07EA-C1B88F37AF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312323" y="6669273"/>
                  <a:ext cx="179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B3678027-AE02-5620-679E-DBEDE1DA2300}"/>
                    </a:ext>
                  </a:extLst>
                </p14:cNvPr>
                <p14:cNvContentPartPr/>
                <p14:nvPr/>
              </p14:nvContentPartPr>
              <p14:xfrm>
                <a:off x="4329603" y="6664593"/>
                <a:ext cx="142560" cy="16632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B3678027-AE02-5620-679E-DBEDE1DA230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323483" y="6658473"/>
                  <a:ext cx="154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2878FABF-C3F7-5E63-4AAD-87118F5F2D45}"/>
                    </a:ext>
                  </a:extLst>
                </p14:cNvPr>
                <p14:cNvContentPartPr/>
                <p14:nvPr/>
              </p14:nvContentPartPr>
              <p14:xfrm>
                <a:off x="4725963" y="6306033"/>
                <a:ext cx="165960" cy="21492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2878FABF-C3F7-5E63-4AAD-87118F5F2D4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719843" y="6299913"/>
                  <a:ext cx="178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339ACC6B-07F3-2958-88AB-7DC0BB148D54}"/>
                    </a:ext>
                  </a:extLst>
                </p14:cNvPr>
                <p14:cNvContentPartPr/>
                <p14:nvPr/>
              </p14:nvContentPartPr>
              <p14:xfrm>
                <a:off x="4780323" y="6511233"/>
                <a:ext cx="299880" cy="26532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339ACC6B-07F3-2958-88AB-7DC0BB148D5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774203" y="6505113"/>
                  <a:ext cx="31212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399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87F3D2F8-F70C-1C06-8DE2-B4C632B84DA8}"/>
                  </a:ext>
                </a:extLst>
              </p14:cNvPr>
              <p14:cNvContentPartPr/>
              <p14:nvPr/>
            </p14:nvContentPartPr>
            <p14:xfrm>
              <a:off x="398403" y="509399"/>
              <a:ext cx="56160" cy="18612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87F3D2F8-F70C-1C06-8DE2-B4C632B84D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283" y="503279"/>
                <a:ext cx="68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63BDADA-0192-E19A-50A5-B11A288C37AB}"/>
                  </a:ext>
                </a:extLst>
              </p14:cNvPr>
              <p14:cNvContentPartPr/>
              <p14:nvPr/>
            </p14:nvContentPartPr>
            <p14:xfrm>
              <a:off x="497403" y="523079"/>
              <a:ext cx="142200" cy="12132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63BDADA-0192-E19A-50A5-B11A288C37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83" y="516959"/>
                <a:ext cx="154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DC0F84AD-8B28-40EA-A9E9-E43C02B66162}"/>
                  </a:ext>
                </a:extLst>
              </p14:cNvPr>
              <p14:cNvContentPartPr/>
              <p14:nvPr/>
            </p14:nvContentPartPr>
            <p14:xfrm>
              <a:off x="729603" y="309239"/>
              <a:ext cx="124560" cy="16740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DC0F84AD-8B28-40EA-A9E9-E43C02B661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483" y="303119"/>
                <a:ext cx="136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B07FB95F-8A64-FFE4-70E6-B8E089AE938F}"/>
                  </a:ext>
                </a:extLst>
              </p14:cNvPr>
              <p14:cNvContentPartPr/>
              <p14:nvPr/>
            </p14:nvContentPartPr>
            <p14:xfrm>
              <a:off x="999963" y="595439"/>
              <a:ext cx="125280" cy="1454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B07FB95F-8A64-FFE4-70E6-B8E089AE93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843" y="589319"/>
                <a:ext cx="137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DE4E8912-CA1B-4782-A887-F6E50AFBE63E}"/>
                  </a:ext>
                </a:extLst>
              </p14:cNvPr>
              <p14:cNvContentPartPr/>
              <p14:nvPr/>
            </p14:nvContentPartPr>
            <p14:xfrm>
              <a:off x="1103643" y="321839"/>
              <a:ext cx="84600" cy="3204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DE4E8912-CA1B-4782-A887-F6E50AFBE6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7523" y="315719"/>
                <a:ext cx="968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D027403-4249-955F-36B0-73723710C6DA}"/>
                  </a:ext>
                </a:extLst>
              </p14:cNvPr>
              <p14:cNvContentPartPr/>
              <p14:nvPr/>
            </p14:nvContentPartPr>
            <p14:xfrm>
              <a:off x="1213803" y="269999"/>
              <a:ext cx="218520" cy="4161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D027403-4249-955F-36B0-73723710C6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7683" y="263879"/>
                <a:ext cx="2307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57BE17B2-97E5-D5FA-50CA-D9B36A22AD06}"/>
                  </a:ext>
                </a:extLst>
              </p14:cNvPr>
              <p14:cNvContentPartPr/>
              <p14:nvPr/>
            </p14:nvContentPartPr>
            <p14:xfrm>
              <a:off x="332523" y="456119"/>
              <a:ext cx="340200" cy="1087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57BE17B2-97E5-D5FA-50CA-D9B36A22AD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6403" y="449999"/>
                <a:ext cx="352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33E3550-DC33-F9C0-654F-E11A8615EB49}"/>
                  </a:ext>
                </a:extLst>
              </p14:cNvPr>
              <p14:cNvContentPartPr/>
              <p14:nvPr/>
            </p14:nvContentPartPr>
            <p14:xfrm>
              <a:off x="387603" y="662399"/>
              <a:ext cx="380160" cy="89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33E3550-DC33-F9C0-654F-E11A8615EB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483" y="656279"/>
                <a:ext cx="3924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ECD09A6-D92D-2031-18DD-06196FD815D7}"/>
                  </a:ext>
                </a:extLst>
              </p14:cNvPr>
              <p14:cNvContentPartPr/>
              <p14:nvPr/>
            </p14:nvContentPartPr>
            <p14:xfrm>
              <a:off x="2292723" y="1478159"/>
              <a:ext cx="223560" cy="178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ECD09A6-D92D-2031-18DD-06196FD815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6603" y="1472039"/>
                <a:ext cx="235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688A695-39EF-633B-B6BD-53BC12BB726E}"/>
                  </a:ext>
                </a:extLst>
              </p14:cNvPr>
              <p14:cNvContentPartPr/>
              <p14:nvPr/>
            </p14:nvContentPartPr>
            <p14:xfrm>
              <a:off x="1389483" y="991799"/>
              <a:ext cx="222120" cy="2581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688A695-39EF-633B-B6BD-53BC12BB72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83363" y="985679"/>
                <a:ext cx="234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541CB798-A549-1B97-5A6B-8156752976EF}"/>
                  </a:ext>
                </a:extLst>
              </p14:cNvPr>
              <p14:cNvContentPartPr/>
              <p14:nvPr/>
            </p14:nvContentPartPr>
            <p14:xfrm>
              <a:off x="1240083" y="1247399"/>
              <a:ext cx="194400" cy="252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541CB798-A549-1B97-5A6B-8156752976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3963" y="1241279"/>
                <a:ext cx="206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8FC7DF6-33F9-0926-9220-166024A90091}"/>
                  </a:ext>
                </a:extLst>
              </p14:cNvPr>
              <p14:cNvContentPartPr/>
              <p14:nvPr/>
            </p14:nvContentPartPr>
            <p14:xfrm>
              <a:off x="1092843" y="1464839"/>
              <a:ext cx="265320" cy="1908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8FC7DF6-33F9-0926-9220-166024A90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6723" y="1458719"/>
                <a:ext cx="2775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9E1AAEE8-4049-E45A-691B-0AF122E0F4C1}"/>
                  </a:ext>
                </a:extLst>
              </p14:cNvPr>
              <p14:cNvContentPartPr/>
              <p14:nvPr/>
            </p14:nvContentPartPr>
            <p14:xfrm>
              <a:off x="853803" y="1636919"/>
              <a:ext cx="269640" cy="285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9E1AAEE8-4049-E45A-691B-0AF122E0F4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7683" y="1630799"/>
                <a:ext cx="281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DEF53BE7-CF9D-B187-32E1-030720831F94}"/>
                  </a:ext>
                </a:extLst>
              </p14:cNvPr>
              <p14:cNvContentPartPr/>
              <p14:nvPr/>
            </p14:nvContentPartPr>
            <p14:xfrm>
              <a:off x="704763" y="1907279"/>
              <a:ext cx="281160" cy="2361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DEF53BE7-CF9D-B187-32E1-030720831F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8643" y="1901159"/>
                <a:ext cx="2934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B62DBD93-C55E-EF65-7C18-6E2BEB076DD6}"/>
                  </a:ext>
                </a:extLst>
              </p14:cNvPr>
              <p14:cNvContentPartPr/>
              <p14:nvPr/>
            </p14:nvContentPartPr>
            <p14:xfrm>
              <a:off x="1269243" y="1621799"/>
              <a:ext cx="242280" cy="328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B62DBD93-C55E-EF65-7C18-6E2BEB076D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3123" y="1615679"/>
                <a:ext cx="2545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AA4CC3FD-4A65-57E5-2796-26CD6B60E869}"/>
                  </a:ext>
                </a:extLst>
              </p14:cNvPr>
              <p14:cNvContentPartPr/>
              <p14:nvPr/>
            </p14:nvContentPartPr>
            <p14:xfrm>
              <a:off x="1487403" y="1895759"/>
              <a:ext cx="221760" cy="2224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AA4CC3FD-4A65-57E5-2796-26CD6B60E8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81283" y="1889639"/>
                <a:ext cx="2340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F20A726-7FF3-C04A-0390-702AD3A44A79}"/>
                  </a:ext>
                </a:extLst>
              </p14:cNvPr>
              <p14:cNvContentPartPr/>
              <p14:nvPr/>
            </p14:nvContentPartPr>
            <p14:xfrm>
              <a:off x="1566243" y="1214279"/>
              <a:ext cx="768240" cy="3394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F20A726-7FF3-C04A-0390-702AD3A44A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60123" y="1208159"/>
                <a:ext cx="7804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F602267-D711-6DE1-1341-19F1C133C3C1}"/>
                  </a:ext>
                </a:extLst>
              </p14:cNvPr>
              <p14:cNvContentPartPr/>
              <p14:nvPr/>
            </p14:nvContentPartPr>
            <p14:xfrm>
              <a:off x="2189043" y="1621799"/>
              <a:ext cx="181800" cy="2142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F602267-D711-6DE1-1341-19F1C133C3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2923" y="1615679"/>
                <a:ext cx="194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75C8DD73-2579-4B79-085C-2BF5C366B471}"/>
                  </a:ext>
                </a:extLst>
              </p14:cNvPr>
              <p14:cNvContentPartPr/>
              <p14:nvPr/>
            </p14:nvContentPartPr>
            <p14:xfrm>
              <a:off x="2010123" y="1852199"/>
              <a:ext cx="240840" cy="201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75C8DD73-2579-4B79-085C-2BF5C366B4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04003" y="1846079"/>
                <a:ext cx="253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7A98769-8672-5B06-C941-2B72C5E85DD4}"/>
                  </a:ext>
                </a:extLst>
              </p14:cNvPr>
              <p14:cNvContentPartPr/>
              <p14:nvPr/>
            </p14:nvContentPartPr>
            <p14:xfrm>
              <a:off x="2458683" y="1621799"/>
              <a:ext cx="264960" cy="21960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7A98769-8672-5B06-C941-2B72C5E85D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52563" y="1615679"/>
                <a:ext cx="277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F0E939BB-3597-4DFD-B3BC-35CDAC608620}"/>
                  </a:ext>
                </a:extLst>
              </p14:cNvPr>
              <p14:cNvContentPartPr/>
              <p14:nvPr/>
            </p14:nvContentPartPr>
            <p14:xfrm>
              <a:off x="2661363" y="1832039"/>
              <a:ext cx="240840" cy="23364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F0E939BB-3597-4DFD-B3BC-35CDAC6086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5243" y="1825919"/>
                <a:ext cx="253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4EA2DBF-8314-3583-0B77-91437ECDC074}"/>
                  </a:ext>
                </a:extLst>
              </p14:cNvPr>
              <p14:cNvContentPartPr/>
              <p14:nvPr/>
            </p14:nvContentPartPr>
            <p14:xfrm>
              <a:off x="1966923" y="2073599"/>
              <a:ext cx="150840" cy="25488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4EA2DBF-8314-3583-0B77-91437ECDC0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0803" y="2067479"/>
                <a:ext cx="163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85EF474-7FBB-0AD2-05A8-FFF21E33BE20}"/>
                  </a:ext>
                </a:extLst>
              </p14:cNvPr>
              <p14:cNvContentPartPr/>
              <p14:nvPr/>
            </p14:nvContentPartPr>
            <p14:xfrm>
              <a:off x="2161323" y="2051639"/>
              <a:ext cx="219240" cy="2628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85EF474-7FBB-0AD2-05A8-FFF21E33BE2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55203" y="2045519"/>
                <a:ext cx="231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072CE24D-29A8-5FB6-9BDC-FB35B3B51944}"/>
                  </a:ext>
                </a:extLst>
              </p14:cNvPr>
              <p14:cNvContentPartPr/>
              <p14:nvPr/>
            </p14:nvContentPartPr>
            <p14:xfrm>
              <a:off x="1847043" y="2325599"/>
              <a:ext cx="249840" cy="2019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072CE24D-29A8-5FB6-9BDC-FB35B3B519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40923" y="2319479"/>
                <a:ext cx="262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805488D-FB22-22F5-F894-BBEE6DB7D1A1}"/>
                  </a:ext>
                </a:extLst>
              </p14:cNvPr>
              <p14:cNvContentPartPr/>
              <p14:nvPr/>
            </p14:nvContentPartPr>
            <p14:xfrm>
              <a:off x="2337723" y="2293919"/>
              <a:ext cx="230400" cy="2116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805488D-FB22-22F5-F894-BBEE6DB7D1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1603" y="2287799"/>
                <a:ext cx="242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479B9E79-44E1-B9B5-47A2-6506E274A078}"/>
                  </a:ext>
                </a:extLst>
              </p14:cNvPr>
              <p14:cNvContentPartPr/>
              <p14:nvPr/>
            </p14:nvContentPartPr>
            <p14:xfrm>
              <a:off x="2767203" y="2073599"/>
              <a:ext cx="72720" cy="2145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479B9E79-44E1-B9B5-47A2-6506E274A07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61083" y="2067479"/>
                <a:ext cx="84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DBE1DD3-CCBB-4C99-831B-D680B9B76E38}"/>
                  </a:ext>
                </a:extLst>
              </p14:cNvPr>
              <p14:cNvContentPartPr/>
              <p14:nvPr/>
            </p14:nvContentPartPr>
            <p14:xfrm>
              <a:off x="2742363" y="2261159"/>
              <a:ext cx="267840" cy="22068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DBE1DD3-CCBB-4C99-831B-D680B9B76E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36243" y="2255039"/>
                <a:ext cx="2800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1FE2C87-26B8-A3C7-008E-634B3937D042}"/>
                  </a:ext>
                </a:extLst>
              </p14:cNvPr>
              <p14:cNvContentPartPr/>
              <p14:nvPr/>
            </p14:nvContentPartPr>
            <p14:xfrm>
              <a:off x="2877363" y="2084399"/>
              <a:ext cx="429120" cy="22968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1FE2C87-26B8-A3C7-008E-634B3937D04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71243" y="2078279"/>
                <a:ext cx="441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973D87-4645-7665-770F-1B7A890B90FC}"/>
                  </a:ext>
                </a:extLst>
              </p14:cNvPr>
              <p14:cNvContentPartPr/>
              <p14:nvPr/>
            </p14:nvContentPartPr>
            <p14:xfrm>
              <a:off x="3273723" y="2193479"/>
              <a:ext cx="265320" cy="2131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973D87-4645-7665-770F-1B7A890B90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67603" y="2187359"/>
                <a:ext cx="277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C9A1A65-5CA0-D0EC-487B-715C342A5B79}"/>
                  </a:ext>
                </a:extLst>
              </p14:cNvPr>
              <p14:cNvContentPartPr/>
              <p14:nvPr/>
            </p14:nvContentPartPr>
            <p14:xfrm>
              <a:off x="4662243" y="525239"/>
              <a:ext cx="203040" cy="23112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C9A1A65-5CA0-D0EC-487B-715C342A5B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6123" y="519119"/>
                <a:ext cx="215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51809488-E717-2CCA-383D-9F1594B7B059}"/>
                  </a:ext>
                </a:extLst>
              </p14:cNvPr>
              <p14:cNvContentPartPr/>
              <p14:nvPr/>
            </p14:nvContentPartPr>
            <p14:xfrm>
              <a:off x="4614363" y="517319"/>
              <a:ext cx="322560" cy="6948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51809488-E717-2CCA-383D-9F1594B7B0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08243" y="511199"/>
                <a:ext cx="334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61CFEBF0-12EF-C619-3FD7-110308748F45}"/>
                  </a:ext>
                </a:extLst>
              </p14:cNvPr>
              <p14:cNvContentPartPr/>
              <p14:nvPr/>
            </p14:nvContentPartPr>
            <p14:xfrm>
              <a:off x="4717323" y="789479"/>
              <a:ext cx="101160" cy="288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61CFEBF0-12EF-C619-3FD7-110308748F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11203" y="783359"/>
                <a:ext cx="11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3120E713-B681-FDED-D7D6-AA1E91C83C9B}"/>
                  </a:ext>
                </a:extLst>
              </p14:cNvPr>
              <p14:cNvContentPartPr/>
              <p14:nvPr/>
            </p14:nvContentPartPr>
            <p14:xfrm>
              <a:off x="4717323" y="752759"/>
              <a:ext cx="258480" cy="4392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3120E713-B681-FDED-D7D6-AA1E91C83C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11203" y="746639"/>
                <a:ext cx="270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B96BF0EC-95C2-D268-2033-9B11586053AD}"/>
                  </a:ext>
                </a:extLst>
              </p14:cNvPr>
              <p14:cNvContentPartPr/>
              <p14:nvPr/>
            </p14:nvContentPartPr>
            <p14:xfrm>
              <a:off x="5300883" y="605519"/>
              <a:ext cx="221040" cy="1267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B96BF0EC-95C2-D268-2033-9B11586053A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94763" y="599399"/>
                <a:ext cx="233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6BB83558-57AF-ADAA-AB0F-EFC4ACB9CCE3}"/>
                  </a:ext>
                </a:extLst>
              </p14:cNvPr>
              <p14:cNvContentPartPr/>
              <p14:nvPr/>
            </p14:nvContentPartPr>
            <p14:xfrm>
              <a:off x="5543163" y="311039"/>
              <a:ext cx="31680" cy="33012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6BB83558-57AF-ADAA-AB0F-EFC4ACB9CC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37043" y="304919"/>
                <a:ext cx="43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DBFCE38E-AAA3-CA94-9B75-47E0501ADC78}"/>
                  </a:ext>
                </a:extLst>
              </p14:cNvPr>
              <p14:cNvContentPartPr/>
              <p14:nvPr/>
            </p14:nvContentPartPr>
            <p14:xfrm>
              <a:off x="5598603" y="267479"/>
              <a:ext cx="273960" cy="46404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DBFCE38E-AAA3-CA94-9B75-47E0501ADC7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92483" y="261359"/>
                <a:ext cx="286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D092483E-4B86-0100-0CE4-3EB43C75FAB4}"/>
                  </a:ext>
                </a:extLst>
              </p14:cNvPr>
              <p14:cNvContentPartPr/>
              <p14:nvPr/>
            </p14:nvContentPartPr>
            <p14:xfrm>
              <a:off x="647523" y="1963799"/>
              <a:ext cx="368280" cy="178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D092483E-4B86-0100-0CE4-3EB43C75FA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3883" y="1855799"/>
                <a:ext cx="4759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BB94E081-3E1A-DD10-71E7-1821B9FD1FCE}"/>
                  </a:ext>
                </a:extLst>
              </p14:cNvPr>
              <p14:cNvContentPartPr/>
              <p14:nvPr/>
            </p14:nvContentPartPr>
            <p14:xfrm>
              <a:off x="5660163" y="1255679"/>
              <a:ext cx="303480" cy="18108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BB94E081-3E1A-DD10-71E7-1821B9FD1FC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54043" y="1249559"/>
                <a:ext cx="315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2E9167CB-2F28-834F-398B-3354C6608DBB}"/>
                  </a:ext>
                </a:extLst>
              </p14:cNvPr>
              <p14:cNvContentPartPr/>
              <p14:nvPr/>
            </p14:nvContentPartPr>
            <p14:xfrm>
              <a:off x="5124843" y="1026719"/>
              <a:ext cx="614160" cy="30312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2E9167CB-2F28-834F-398B-3354C6608DB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18723" y="1020599"/>
                <a:ext cx="626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E8E7475F-B69D-A10C-D712-28411D936833}"/>
                  </a:ext>
                </a:extLst>
              </p14:cNvPr>
              <p14:cNvContentPartPr/>
              <p14:nvPr/>
            </p14:nvContentPartPr>
            <p14:xfrm>
              <a:off x="5640003" y="1401479"/>
              <a:ext cx="135720" cy="38016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E8E7475F-B69D-A10C-D712-28411D93683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33883" y="1395359"/>
                <a:ext cx="1479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92F41637-EC31-485E-50EF-B02BFEDBCE92}"/>
                  </a:ext>
                </a:extLst>
              </p14:cNvPr>
              <p14:cNvContentPartPr/>
              <p14:nvPr/>
            </p14:nvContentPartPr>
            <p14:xfrm>
              <a:off x="5572683" y="1698479"/>
              <a:ext cx="214560" cy="26640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92F41637-EC31-485E-50EF-B02BFEDBCE9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66563" y="1692359"/>
                <a:ext cx="226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B7AEBC43-8CC8-C0ED-29A1-DF4BFD44CF1E}"/>
                  </a:ext>
                </a:extLst>
              </p14:cNvPr>
              <p14:cNvContentPartPr/>
              <p14:nvPr/>
            </p14:nvContentPartPr>
            <p14:xfrm>
              <a:off x="5895963" y="1357559"/>
              <a:ext cx="344880" cy="42624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B7AEBC43-8CC8-C0ED-29A1-DF4BFD44CF1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89843" y="1351439"/>
                <a:ext cx="357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C2E0C2A4-D085-BEBC-EFEE-B5C6223E5DA4}"/>
                  </a:ext>
                </a:extLst>
              </p14:cNvPr>
              <p14:cNvContentPartPr/>
              <p14:nvPr/>
            </p14:nvContentPartPr>
            <p14:xfrm>
              <a:off x="6117003" y="1718999"/>
              <a:ext cx="244080" cy="27828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C2E0C2A4-D085-BEBC-EFEE-B5C6223E5D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10883" y="1712879"/>
                <a:ext cx="2563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FF9CB777-A12D-3AAB-E156-E2B87AC2A91E}"/>
                  </a:ext>
                </a:extLst>
              </p14:cNvPr>
              <p14:cNvContentPartPr/>
              <p14:nvPr/>
            </p14:nvContentPartPr>
            <p14:xfrm>
              <a:off x="5552883" y="1941119"/>
              <a:ext cx="89640" cy="28368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FF9CB777-A12D-3AAB-E156-E2B87AC2A91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46763" y="1934999"/>
                <a:ext cx="1018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94B72A2A-BC2C-DE7F-94DD-B7A0A5F7E70B}"/>
                  </a:ext>
                </a:extLst>
              </p14:cNvPr>
              <p14:cNvContentPartPr/>
              <p14:nvPr/>
            </p14:nvContentPartPr>
            <p14:xfrm>
              <a:off x="5465043" y="2239559"/>
              <a:ext cx="199080" cy="2667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94B72A2A-BC2C-DE7F-94DD-B7A0A5F7E70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58923" y="2233439"/>
                <a:ext cx="2113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16E9D679-BA5C-11D6-39EC-9EEBCD37B638}"/>
                  </a:ext>
                </a:extLst>
              </p14:cNvPr>
              <p14:cNvContentPartPr/>
              <p14:nvPr/>
            </p14:nvContentPartPr>
            <p14:xfrm>
              <a:off x="5730723" y="1919519"/>
              <a:ext cx="164880" cy="3747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16E9D679-BA5C-11D6-39EC-9EEBCD37B63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24603" y="1913399"/>
                <a:ext cx="177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63859C2-1168-3CFC-E7FA-AAA986B31D35}"/>
                  </a:ext>
                </a:extLst>
              </p14:cNvPr>
              <p14:cNvContentPartPr/>
              <p14:nvPr/>
            </p14:nvContentPartPr>
            <p14:xfrm>
              <a:off x="5839443" y="2259359"/>
              <a:ext cx="190440" cy="29988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63859C2-1168-3CFC-E7FA-AAA986B31D3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3323" y="2253239"/>
                <a:ext cx="202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B7DFB96-9896-D625-5B00-250C1FA9DAC5}"/>
                  </a:ext>
                </a:extLst>
              </p14:cNvPr>
              <p14:cNvContentPartPr/>
              <p14:nvPr/>
            </p14:nvContentPartPr>
            <p14:xfrm>
              <a:off x="6182883" y="1974599"/>
              <a:ext cx="54720" cy="3078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B7DFB96-9896-D625-5B00-250C1FA9DA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76763" y="1968479"/>
                <a:ext cx="66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F532F5AD-6B55-C821-C760-7681052D93C5}"/>
                  </a:ext>
                </a:extLst>
              </p14:cNvPr>
              <p14:cNvContentPartPr/>
              <p14:nvPr/>
            </p14:nvContentPartPr>
            <p14:xfrm>
              <a:off x="6093243" y="2257919"/>
              <a:ext cx="199440" cy="29124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F532F5AD-6B55-C821-C760-7681052D93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87123" y="2251799"/>
                <a:ext cx="211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24FA0523-5E76-A8E6-1FAA-77C63F6E872D}"/>
                  </a:ext>
                </a:extLst>
              </p14:cNvPr>
              <p14:cNvContentPartPr/>
              <p14:nvPr/>
            </p14:nvContentPartPr>
            <p14:xfrm>
              <a:off x="6314283" y="1908359"/>
              <a:ext cx="230400" cy="36468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24FA0523-5E76-A8E6-1FAA-77C63F6E872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08163" y="1902239"/>
                <a:ext cx="2426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39232FDE-C1C9-FFF8-A25C-E8B9E84E2D56}"/>
                  </a:ext>
                </a:extLst>
              </p14:cNvPr>
              <p14:cNvContentPartPr/>
              <p14:nvPr/>
            </p14:nvContentPartPr>
            <p14:xfrm>
              <a:off x="6466203" y="2257919"/>
              <a:ext cx="225720" cy="2808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39232FDE-C1C9-FFF8-A25C-E8B9E84E2D5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60083" y="2251799"/>
                <a:ext cx="2379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9CDF90F0-D171-0EEE-31FE-AE365D1DD805}"/>
                  </a:ext>
                </a:extLst>
              </p14:cNvPr>
              <p14:cNvContentPartPr/>
              <p14:nvPr/>
            </p14:nvContentPartPr>
            <p14:xfrm>
              <a:off x="4956003" y="917639"/>
              <a:ext cx="236880" cy="1980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9CDF90F0-D171-0EEE-31FE-AE365D1DD80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49883" y="911519"/>
                <a:ext cx="2491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B7F1B6D9-97A1-586F-DCF4-FBE088E5F9B2}"/>
                  </a:ext>
                </a:extLst>
              </p14:cNvPr>
              <p14:cNvContentPartPr/>
              <p14:nvPr/>
            </p14:nvContentPartPr>
            <p14:xfrm>
              <a:off x="4833243" y="1095839"/>
              <a:ext cx="162000" cy="27720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B7F1B6D9-97A1-586F-DCF4-FBE088E5F9B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27123" y="1089719"/>
                <a:ext cx="1742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3A0BD860-BC23-D213-113D-BC878970F62E}"/>
                  </a:ext>
                </a:extLst>
              </p14:cNvPr>
              <p14:cNvContentPartPr/>
              <p14:nvPr/>
            </p14:nvContentPartPr>
            <p14:xfrm>
              <a:off x="4804083" y="1322999"/>
              <a:ext cx="199800" cy="2019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3A0BD860-BC23-D213-113D-BC878970F62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97963" y="1316879"/>
                <a:ext cx="2120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3C9E5ED4-88AD-DCFF-0B88-9E253B547D5C}"/>
                  </a:ext>
                </a:extLst>
              </p14:cNvPr>
              <p14:cNvContentPartPr/>
              <p14:nvPr/>
            </p14:nvContentPartPr>
            <p14:xfrm>
              <a:off x="4617963" y="1511999"/>
              <a:ext cx="214560" cy="26388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3C9E5ED4-88AD-DCFF-0B88-9E253B547D5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11843" y="1505879"/>
                <a:ext cx="2268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24B59802-4177-D235-5390-A4D8702033A4}"/>
                  </a:ext>
                </a:extLst>
              </p14:cNvPr>
              <p14:cNvContentPartPr/>
              <p14:nvPr/>
            </p14:nvContentPartPr>
            <p14:xfrm>
              <a:off x="4485843" y="1885679"/>
              <a:ext cx="167040" cy="10944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24B59802-4177-D235-5390-A4D8702033A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79723" y="1879559"/>
                <a:ext cx="1792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B99E2EE3-B960-A1AE-8E32-DCCE56823CBF}"/>
                  </a:ext>
                </a:extLst>
              </p14:cNvPr>
              <p14:cNvContentPartPr/>
              <p14:nvPr/>
            </p14:nvContentPartPr>
            <p14:xfrm>
              <a:off x="4497003" y="1874879"/>
              <a:ext cx="142560" cy="16632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B99E2EE3-B960-A1AE-8E32-DCCE56823CB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90883" y="1868759"/>
                <a:ext cx="1548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B1B8C47E-6A21-2BB2-6C82-0D312F81E424}"/>
                  </a:ext>
                </a:extLst>
              </p14:cNvPr>
              <p14:cNvContentPartPr/>
              <p14:nvPr/>
            </p14:nvContentPartPr>
            <p14:xfrm>
              <a:off x="4893363" y="1516319"/>
              <a:ext cx="165960" cy="21492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B1B8C47E-6A21-2BB2-6C82-0D312F81E42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87243" y="1510199"/>
                <a:ext cx="178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89DFA215-FC6E-E51A-3A52-D014F2673B39}"/>
                  </a:ext>
                </a:extLst>
              </p14:cNvPr>
              <p14:cNvContentPartPr/>
              <p14:nvPr/>
            </p14:nvContentPartPr>
            <p14:xfrm>
              <a:off x="4947723" y="1721519"/>
              <a:ext cx="299880" cy="26532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89DFA215-FC6E-E51A-3A52-D014F2673B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41603" y="1715399"/>
                <a:ext cx="312120" cy="277560"/>
              </a:xfrm>
              <a:prstGeom prst="rect">
                <a:avLst/>
              </a:prstGeom>
            </p:spPr>
          </p:pic>
        </mc:Fallback>
      </mc:AlternateContent>
      <p:sp>
        <p:nvSpPr>
          <p:cNvPr id="741" name="CasellaDiTesto 740">
            <a:extLst>
              <a:ext uri="{FF2B5EF4-FFF2-40B4-BE49-F238E27FC236}">
                <a16:creationId xmlns:a16="http://schemas.microsoft.com/office/drawing/2014/main" id="{FC90DE4B-EABA-A5A2-0CD6-A1ACF62E3F07}"/>
              </a:ext>
            </a:extLst>
          </p:cNvPr>
          <p:cNvSpPr txBox="1"/>
          <p:nvPr/>
        </p:nvSpPr>
        <p:spPr>
          <a:xfrm>
            <a:off x="7250283" y="161578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CD761A49-2799-26C0-8268-1EF979D04B4F}"/>
              </a:ext>
            </a:extLst>
          </p:cNvPr>
          <p:cNvGrpSpPr/>
          <p:nvPr/>
        </p:nvGrpSpPr>
        <p:grpSpPr>
          <a:xfrm>
            <a:off x="6574950" y="1463040"/>
            <a:ext cx="475560" cy="180720"/>
            <a:chOff x="6574950" y="1463040"/>
            <a:chExt cx="47556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D632650-DD26-0E6C-82A8-3815BF3E035C}"/>
                    </a:ext>
                  </a:extLst>
                </p14:cNvPr>
                <p14:cNvContentPartPr/>
                <p14:nvPr/>
              </p14:nvContentPartPr>
              <p14:xfrm>
                <a:off x="6574950" y="1599480"/>
                <a:ext cx="270360" cy="360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D632650-DD26-0E6C-82A8-3815BF3E03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68830" y="1593360"/>
                  <a:ext cx="282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6812F1F7-BEFE-4562-37D8-F173F5117E9D}"/>
                    </a:ext>
                  </a:extLst>
                </p14:cNvPr>
                <p14:cNvContentPartPr/>
                <p14:nvPr/>
              </p14:nvContentPartPr>
              <p14:xfrm>
                <a:off x="6879870" y="1463040"/>
                <a:ext cx="170640" cy="18072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6812F1F7-BEFE-4562-37D8-F173F5117E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3750" y="1456920"/>
                  <a:ext cx="1828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6" name="Gruppo 705">
            <a:extLst>
              <a:ext uri="{FF2B5EF4-FFF2-40B4-BE49-F238E27FC236}">
                <a16:creationId xmlns:a16="http://schemas.microsoft.com/office/drawing/2014/main" id="{A0FB4C6D-7ACA-7BB9-1CBC-5238A303A3F0}"/>
              </a:ext>
            </a:extLst>
          </p:cNvPr>
          <p:cNvGrpSpPr/>
          <p:nvPr/>
        </p:nvGrpSpPr>
        <p:grpSpPr>
          <a:xfrm>
            <a:off x="10229670" y="1566000"/>
            <a:ext cx="399960" cy="112320"/>
            <a:chOff x="10229670" y="1566000"/>
            <a:chExt cx="39996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28E43396-A381-9CBF-9B45-BE1601416A45}"/>
                    </a:ext>
                  </a:extLst>
                </p14:cNvPr>
                <p14:cNvContentPartPr/>
                <p14:nvPr/>
              </p14:nvContentPartPr>
              <p14:xfrm>
                <a:off x="10229670" y="1629720"/>
                <a:ext cx="170640" cy="468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28E43396-A381-9CBF-9B45-BE1601416A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23550" y="1623600"/>
                  <a:ext cx="182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AA9A8DB-C453-880C-EB0E-EFEB7016BFE6}"/>
                    </a:ext>
                  </a:extLst>
                </p14:cNvPr>
                <p14:cNvContentPartPr/>
                <p14:nvPr/>
              </p14:nvContentPartPr>
              <p14:xfrm>
                <a:off x="10502550" y="1566000"/>
                <a:ext cx="127080" cy="11232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AA9A8DB-C453-880C-EB0E-EFEB7016BF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96430" y="1559880"/>
                  <a:ext cx="13932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17" name="Input penna 916">
                <a:extLst>
                  <a:ext uri="{FF2B5EF4-FFF2-40B4-BE49-F238E27FC236}">
                    <a16:creationId xmlns:a16="http://schemas.microsoft.com/office/drawing/2014/main" id="{AACEEF83-BE2A-3D94-D6AF-8C755513EE5B}"/>
                  </a:ext>
                </a:extLst>
              </p14:cNvPr>
              <p14:cNvContentPartPr/>
              <p14:nvPr/>
            </p14:nvContentPartPr>
            <p14:xfrm>
              <a:off x="12581550" y="468000"/>
              <a:ext cx="325080" cy="242640"/>
            </p14:xfrm>
          </p:contentPart>
        </mc:Choice>
        <mc:Fallback xmlns="">
          <p:pic>
            <p:nvPicPr>
              <p:cNvPr id="917" name="Input penna 916">
                <a:extLst>
                  <a:ext uri="{FF2B5EF4-FFF2-40B4-BE49-F238E27FC236}">
                    <a16:creationId xmlns:a16="http://schemas.microsoft.com/office/drawing/2014/main" id="{AACEEF83-BE2A-3D94-D6AF-8C755513EE5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75430" y="461880"/>
                <a:ext cx="337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91E8A931-6064-5573-1FA9-6DC56545EE2D}"/>
                  </a:ext>
                </a:extLst>
              </p14:cNvPr>
              <p14:cNvContentPartPr/>
              <p14:nvPr/>
            </p14:nvContentPartPr>
            <p14:xfrm>
              <a:off x="12367350" y="1341000"/>
              <a:ext cx="117720" cy="3027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91E8A931-6064-5573-1FA9-6DC56545EE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361230" y="1334880"/>
                <a:ext cx="129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A7D07557-4768-3F74-083E-DEF6FFC2C329}"/>
                  </a:ext>
                </a:extLst>
              </p14:cNvPr>
              <p14:cNvContentPartPr/>
              <p14:nvPr/>
            </p14:nvContentPartPr>
            <p14:xfrm>
              <a:off x="12251430" y="1599120"/>
              <a:ext cx="357840" cy="35640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A7D07557-4768-3F74-083E-DEF6FFC2C32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245310" y="1593000"/>
                <a:ext cx="370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90BC385A-CDBF-2213-AD2A-EABC8CEC0B44}"/>
                  </a:ext>
                </a:extLst>
              </p14:cNvPr>
              <p14:cNvContentPartPr/>
              <p14:nvPr/>
            </p14:nvContentPartPr>
            <p14:xfrm>
              <a:off x="12856590" y="913320"/>
              <a:ext cx="427680" cy="32364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90BC385A-CDBF-2213-AD2A-EABC8CEC0B4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850470" y="907200"/>
                <a:ext cx="439920" cy="33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0" name="Gruppo 939">
            <a:extLst>
              <a:ext uri="{FF2B5EF4-FFF2-40B4-BE49-F238E27FC236}">
                <a16:creationId xmlns:a16="http://schemas.microsoft.com/office/drawing/2014/main" id="{8D6A33CD-F702-DC54-457C-325FACE04EC7}"/>
              </a:ext>
            </a:extLst>
          </p:cNvPr>
          <p:cNvGrpSpPr/>
          <p:nvPr/>
        </p:nvGrpSpPr>
        <p:grpSpPr>
          <a:xfrm>
            <a:off x="11978550" y="674280"/>
            <a:ext cx="1680120" cy="1751040"/>
            <a:chOff x="11978550" y="674280"/>
            <a:chExt cx="1680120" cy="175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F7D06981-E33B-BAC5-15D2-3FFE58489193}"/>
                    </a:ext>
                  </a:extLst>
                </p14:cNvPr>
                <p14:cNvContentPartPr/>
                <p14:nvPr/>
              </p14:nvContentPartPr>
              <p14:xfrm>
                <a:off x="12325590" y="674280"/>
                <a:ext cx="304920" cy="326520"/>
              </p14:xfrm>
            </p:contentPart>
          </mc:Choice>
          <mc:Fallback xmlns=""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F7D06981-E33B-BAC5-15D2-3FFE584891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19470" y="668160"/>
                  <a:ext cx="3171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C7F07229-03BF-2D87-65AA-8CF02BAA3DFA}"/>
                    </a:ext>
                  </a:extLst>
                </p14:cNvPr>
                <p14:cNvContentPartPr/>
                <p14:nvPr/>
              </p14:nvContentPartPr>
              <p14:xfrm>
                <a:off x="12824190" y="698760"/>
                <a:ext cx="190800" cy="286920"/>
              </p14:xfrm>
            </p:contentPart>
          </mc:Choice>
          <mc:Fallback xmlns=""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C7F07229-03BF-2D87-65AA-8CF02BAA3D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818070" y="692640"/>
                  <a:ext cx="203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0" name="Input penna 919">
                  <a:extLst>
                    <a:ext uri="{FF2B5EF4-FFF2-40B4-BE49-F238E27FC236}">
                      <a16:creationId xmlns:a16="http://schemas.microsoft.com/office/drawing/2014/main" id="{A3160723-9152-155B-EA6A-9C880BC21B11}"/>
                    </a:ext>
                  </a:extLst>
                </p14:cNvPr>
                <p14:cNvContentPartPr/>
                <p14:nvPr/>
              </p14:nvContentPartPr>
              <p14:xfrm>
                <a:off x="12102750" y="983880"/>
                <a:ext cx="345600" cy="286920"/>
              </p14:xfrm>
            </p:contentPart>
          </mc:Choice>
          <mc:Fallback xmlns="">
            <p:pic>
              <p:nvPicPr>
                <p:cNvPr id="920" name="Input penna 919">
                  <a:extLst>
                    <a:ext uri="{FF2B5EF4-FFF2-40B4-BE49-F238E27FC236}">
                      <a16:creationId xmlns:a16="http://schemas.microsoft.com/office/drawing/2014/main" id="{A3160723-9152-155B-EA6A-9C880BC21B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096630" y="977760"/>
                  <a:ext cx="357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1" name="Input penna 920">
                  <a:extLst>
                    <a:ext uri="{FF2B5EF4-FFF2-40B4-BE49-F238E27FC236}">
                      <a16:creationId xmlns:a16="http://schemas.microsoft.com/office/drawing/2014/main" id="{4D15CE8B-06B5-2474-A438-04AFCCC0196F}"/>
                    </a:ext>
                  </a:extLst>
                </p14:cNvPr>
                <p14:cNvContentPartPr/>
                <p14:nvPr/>
              </p14:nvContentPartPr>
              <p14:xfrm>
                <a:off x="11978550" y="902880"/>
                <a:ext cx="581760" cy="470160"/>
              </p14:xfrm>
            </p:contentPart>
          </mc:Choice>
          <mc:Fallback xmlns="">
            <p:pic>
              <p:nvPicPr>
                <p:cNvPr id="921" name="Input penna 920">
                  <a:extLst>
                    <a:ext uri="{FF2B5EF4-FFF2-40B4-BE49-F238E27FC236}">
                      <a16:creationId xmlns:a16="http://schemas.microsoft.com/office/drawing/2014/main" id="{4D15CE8B-06B5-2474-A438-04AFCCC019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72430" y="896760"/>
                  <a:ext cx="594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7" name="Input penna 926">
                  <a:extLst>
                    <a:ext uri="{FF2B5EF4-FFF2-40B4-BE49-F238E27FC236}">
                      <a16:creationId xmlns:a16="http://schemas.microsoft.com/office/drawing/2014/main" id="{7FE1252C-8179-BC74-AE3F-5C410897D75E}"/>
                    </a:ext>
                  </a:extLst>
                </p14:cNvPr>
                <p14:cNvContentPartPr/>
                <p14:nvPr/>
              </p14:nvContentPartPr>
              <p14:xfrm>
                <a:off x="12881430" y="1278720"/>
                <a:ext cx="147960" cy="320040"/>
              </p14:xfrm>
            </p:contentPart>
          </mc:Choice>
          <mc:Fallback xmlns="">
            <p:pic>
              <p:nvPicPr>
                <p:cNvPr id="927" name="Input penna 926">
                  <a:extLst>
                    <a:ext uri="{FF2B5EF4-FFF2-40B4-BE49-F238E27FC236}">
                      <a16:creationId xmlns:a16="http://schemas.microsoft.com/office/drawing/2014/main" id="{7FE1252C-8179-BC74-AE3F-5C410897D7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75310" y="1272600"/>
                  <a:ext cx="1602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8" name="Input penna 927">
                  <a:extLst>
                    <a:ext uri="{FF2B5EF4-FFF2-40B4-BE49-F238E27FC236}">
                      <a16:creationId xmlns:a16="http://schemas.microsoft.com/office/drawing/2014/main" id="{6A86EA58-3FFB-6AA6-426F-310981D60F15}"/>
                    </a:ext>
                  </a:extLst>
                </p14:cNvPr>
                <p14:cNvContentPartPr/>
                <p14:nvPr/>
              </p14:nvContentPartPr>
              <p14:xfrm>
                <a:off x="12651750" y="1677240"/>
                <a:ext cx="324360" cy="243000"/>
              </p14:xfrm>
            </p:contentPart>
          </mc:Choice>
          <mc:Fallback xmlns="">
            <p:pic>
              <p:nvPicPr>
                <p:cNvPr id="928" name="Input penna 927">
                  <a:extLst>
                    <a:ext uri="{FF2B5EF4-FFF2-40B4-BE49-F238E27FC236}">
                      <a16:creationId xmlns:a16="http://schemas.microsoft.com/office/drawing/2014/main" id="{6A86EA58-3FFB-6AA6-426F-310981D60F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45630" y="1671120"/>
                  <a:ext cx="33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9" name="Input penna 928">
                  <a:extLst>
                    <a:ext uri="{FF2B5EF4-FFF2-40B4-BE49-F238E27FC236}">
                      <a16:creationId xmlns:a16="http://schemas.microsoft.com/office/drawing/2014/main" id="{E41CCC6E-51F6-404D-CED7-FA89F0EAC356}"/>
                    </a:ext>
                  </a:extLst>
                </p14:cNvPr>
                <p14:cNvContentPartPr/>
                <p14:nvPr/>
              </p14:nvContentPartPr>
              <p14:xfrm>
                <a:off x="13178430" y="1245600"/>
                <a:ext cx="124920" cy="307800"/>
              </p14:xfrm>
            </p:contentPart>
          </mc:Choice>
          <mc:Fallback xmlns="">
            <p:pic>
              <p:nvPicPr>
                <p:cNvPr id="929" name="Input penna 928">
                  <a:extLst>
                    <a:ext uri="{FF2B5EF4-FFF2-40B4-BE49-F238E27FC236}">
                      <a16:creationId xmlns:a16="http://schemas.microsoft.com/office/drawing/2014/main" id="{E41CCC6E-51F6-404D-CED7-FA89F0EAC3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172310" y="1239480"/>
                  <a:ext cx="137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0" name="Input penna 929">
                  <a:extLst>
                    <a:ext uri="{FF2B5EF4-FFF2-40B4-BE49-F238E27FC236}">
                      <a16:creationId xmlns:a16="http://schemas.microsoft.com/office/drawing/2014/main" id="{4A15D8B5-EDAB-6432-1C0F-88A42C0EA8D5}"/>
                    </a:ext>
                  </a:extLst>
                </p14:cNvPr>
                <p14:cNvContentPartPr/>
                <p14:nvPr/>
              </p14:nvContentPartPr>
              <p14:xfrm>
                <a:off x="13188870" y="1598400"/>
                <a:ext cx="231480" cy="228600"/>
              </p14:xfrm>
            </p:contentPart>
          </mc:Choice>
          <mc:Fallback xmlns="">
            <p:pic>
              <p:nvPicPr>
                <p:cNvPr id="930" name="Input penna 929">
                  <a:extLst>
                    <a:ext uri="{FF2B5EF4-FFF2-40B4-BE49-F238E27FC236}">
                      <a16:creationId xmlns:a16="http://schemas.microsoft.com/office/drawing/2014/main" id="{4A15D8B5-EDAB-6432-1C0F-88A42C0EA8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182750" y="1592280"/>
                  <a:ext cx="24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1" name="Input penna 930">
                  <a:extLst>
                    <a:ext uri="{FF2B5EF4-FFF2-40B4-BE49-F238E27FC236}">
                      <a16:creationId xmlns:a16="http://schemas.microsoft.com/office/drawing/2014/main" id="{4BF5B934-3B52-A12F-987E-A100F9A0E58B}"/>
                    </a:ext>
                  </a:extLst>
                </p14:cNvPr>
                <p14:cNvContentPartPr/>
                <p14:nvPr/>
              </p14:nvContentPartPr>
              <p14:xfrm>
                <a:off x="12618990" y="1916640"/>
                <a:ext cx="171720" cy="322560"/>
              </p14:xfrm>
            </p:contentPart>
          </mc:Choice>
          <mc:Fallback xmlns="">
            <p:pic>
              <p:nvPicPr>
                <p:cNvPr id="931" name="Input penna 930">
                  <a:extLst>
                    <a:ext uri="{FF2B5EF4-FFF2-40B4-BE49-F238E27FC236}">
                      <a16:creationId xmlns:a16="http://schemas.microsoft.com/office/drawing/2014/main" id="{4BF5B934-3B52-A12F-987E-A100F9A0E5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612870" y="1910520"/>
                  <a:ext cx="183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2" name="Input penna 931">
                  <a:extLst>
                    <a:ext uri="{FF2B5EF4-FFF2-40B4-BE49-F238E27FC236}">
                      <a16:creationId xmlns:a16="http://schemas.microsoft.com/office/drawing/2014/main" id="{763F21FC-3528-B533-B75F-494E6D1A9155}"/>
                    </a:ext>
                  </a:extLst>
                </p14:cNvPr>
                <p14:cNvContentPartPr/>
                <p14:nvPr/>
              </p14:nvContentPartPr>
              <p14:xfrm>
                <a:off x="12847230" y="1920240"/>
                <a:ext cx="117360" cy="280440"/>
              </p14:xfrm>
            </p:contentPart>
          </mc:Choice>
          <mc:Fallback xmlns="">
            <p:pic>
              <p:nvPicPr>
                <p:cNvPr id="932" name="Input penna 931">
                  <a:extLst>
                    <a:ext uri="{FF2B5EF4-FFF2-40B4-BE49-F238E27FC236}">
                      <a16:creationId xmlns:a16="http://schemas.microsoft.com/office/drawing/2014/main" id="{763F21FC-3528-B533-B75F-494E6D1A91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841110" y="1914120"/>
                  <a:ext cx="129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3" name="Input penna 932">
                  <a:extLst>
                    <a:ext uri="{FF2B5EF4-FFF2-40B4-BE49-F238E27FC236}">
                      <a16:creationId xmlns:a16="http://schemas.microsoft.com/office/drawing/2014/main" id="{935D824E-9875-8997-0D69-A88014EA455D}"/>
                    </a:ext>
                  </a:extLst>
                </p14:cNvPr>
                <p14:cNvContentPartPr/>
                <p14:nvPr/>
              </p14:nvContentPartPr>
              <p14:xfrm>
                <a:off x="12468150" y="2225520"/>
                <a:ext cx="276480" cy="199800"/>
              </p14:xfrm>
            </p:contentPart>
          </mc:Choice>
          <mc:Fallback xmlns="">
            <p:pic>
              <p:nvPicPr>
                <p:cNvPr id="933" name="Input penna 932">
                  <a:extLst>
                    <a:ext uri="{FF2B5EF4-FFF2-40B4-BE49-F238E27FC236}">
                      <a16:creationId xmlns:a16="http://schemas.microsoft.com/office/drawing/2014/main" id="{935D824E-9875-8997-0D69-A88014EA45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462030" y="2219400"/>
                  <a:ext cx="28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4" name="Input penna 933">
                  <a:extLst>
                    <a:ext uri="{FF2B5EF4-FFF2-40B4-BE49-F238E27FC236}">
                      <a16:creationId xmlns:a16="http://schemas.microsoft.com/office/drawing/2014/main" id="{731C886C-F9F0-91B7-4F40-4923DE1B219A}"/>
                    </a:ext>
                  </a:extLst>
                </p14:cNvPr>
                <p14:cNvContentPartPr/>
                <p14:nvPr/>
              </p14:nvContentPartPr>
              <p14:xfrm>
                <a:off x="12872070" y="2217600"/>
                <a:ext cx="225000" cy="162360"/>
              </p14:xfrm>
            </p:contentPart>
          </mc:Choice>
          <mc:Fallback xmlns="">
            <p:pic>
              <p:nvPicPr>
                <p:cNvPr id="934" name="Input penna 933">
                  <a:extLst>
                    <a:ext uri="{FF2B5EF4-FFF2-40B4-BE49-F238E27FC236}">
                      <a16:creationId xmlns:a16="http://schemas.microsoft.com/office/drawing/2014/main" id="{731C886C-F9F0-91B7-4F40-4923DE1B21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865950" y="2211480"/>
                  <a:ext cx="237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1CBA5D9A-1D70-CF0A-D460-36BF07BA5F8A}"/>
                    </a:ext>
                  </a:extLst>
                </p14:cNvPr>
                <p14:cNvContentPartPr/>
                <p14:nvPr/>
              </p14:nvContentPartPr>
              <p14:xfrm>
                <a:off x="13210470" y="1828440"/>
                <a:ext cx="94320" cy="31716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1CBA5D9A-1D70-CF0A-D460-36BF07BA5F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04350" y="1822320"/>
                  <a:ext cx="106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C5E50968-0A0B-068C-C1D7-B78CDCB3AB11}"/>
                    </a:ext>
                  </a:extLst>
                </p14:cNvPr>
                <p14:cNvContentPartPr/>
                <p14:nvPr/>
              </p14:nvContentPartPr>
              <p14:xfrm>
                <a:off x="13130190" y="2219400"/>
                <a:ext cx="142560" cy="14868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C5E50968-0A0B-068C-C1D7-B78CDCB3AB1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124070" y="2213280"/>
                  <a:ext cx="154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9E5C8B11-F4D0-CE57-F6A9-64B19CEA8CF6}"/>
                    </a:ext>
                  </a:extLst>
                </p14:cNvPr>
                <p14:cNvContentPartPr/>
                <p14:nvPr/>
              </p14:nvContentPartPr>
              <p14:xfrm>
                <a:off x="13372830" y="1794240"/>
                <a:ext cx="133200" cy="39456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9E5C8B11-F4D0-CE57-F6A9-64B19CEA8C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366710" y="1788120"/>
                  <a:ext cx="145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8" name="Input penna 937">
                  <a:extLst>
                    <a:ext uri="{FF2B5EF4-FFF2-40B4-BE49-F238E27FC236}">
                      <a16:creationId xmlns:a16="http://schemas.microsoft.com/office/drawing/2014/main" id="{021589AE-F799-1A82-292A-89B661691CB1}"/>
                    </a:ext>
                  </a:extLst>
                </p14:cNvPr>
                <p14:cNvContentPartPr/>
                <p14:nvPr/>
              </p14:nvContentPartPr>
              <p14:xfrm>
                <a:off x="13441590" y="2160000"/>
                <a:ext cx="217080" cy="218880"/>
              </p14:xfrm>
            </p:contentPart>
          </mc:Choice>
          <mc:Fallback xmlns="">
            <p:pic>
              <p:nvPicPr>
                <p:cNvPr id="938" name="Input penna 937">
                  <a:extLst>
                    <a:ext uri="{FF2B5EF4-FFF2-40B4-BE49-F238E27FC236}">
                      <a16:creationId xmlns:a16="http://schemas.microsoft.com/office/drawing/2014/main" id="{021589AE-F799-1A82-292A-89B661691CB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435470" y="2153880"/>
                  <a:ext cx="22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2BFDA461-8252-D195-47D0-17F45941C9F6}"/>
                    </a:ext>
                  </a:extLst>
                </p14:cNvPr>
                <p14:cNvContentPartPr/>
                <p14:nvPr/>
              </p14:nvContentPartPr>
              <p14:xfrm>
                <a:off x="13212270" y="2025720"/>
                <a:ext cx="73440" cy="15876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2BFDA461-8252-D195-47D0-17F45941C9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206150" y="2019600"/>
                  <a:ext cx="856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3" name="Gruppo 942">
            <a:extLst>
              <a:ext uri="{FF2B5EF4-FFF2-40B4-BE49-F238E27FC236}">
                <a16:creationId xmlns:a16="http://schemas.microsoft.com/office/drawing/2014/main" id="{6E96CDD6-484A-2938-C490-6B9BCB2E1C2C}"/>
              </a:ext>
            </a:extLst>
          </p:cNvPr>
          <p:cNvGrpSpPr/>
          <p:nvPr/>
        </p:nvGrpSpPr>
        <p:grpSpPr>
          <a:xfrm>
            <a:off x="14024430" y="1497240"/>
            <a:ext cx="345600" cy="181080"/>
            <a:chOff x="14024430" y="1497240"/>
            <a:chExt cx="3456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1" name="Input penna 940">
                  <a:extLst>
                    <a:ext uri="{FF2B5EF4-FFF2-40B4-BE49-F238E27FC236}">
                      <a16:creationId xmlns:a16="http://schemas.microsoft.com/office/drawing/2014/main" id="{9C5F9E46-6D2E-68F8-9730-AC25E56866CA}"/>
                    </a:ext>
                  </a:extLst>
                </p14:cNvPr>
                <p14:cNvContentPartPr/>
                <p14:nvPr/>
              </p14:nvContentPartPr>
              <p14:xfrm>
                <a:off x="14024430" y="1554120"/>
                <a:ext cx="177480" cy="5040"/>
              </p14:xfrm>
            </p:contentPart>
          </mc:Choice>
          <mc:Fallback xmlns="">
            <p:pic>
              <p:nvPicPr>
                <p:cNvPr id="941" name="Input penna 940">
                  <a:extLst>
                    <a:ext uri="{FF2B5EF4-FFF2-40B4-BE49-F238E27FC236}">
                      <a16:creationId xmlns:a16="http://schemas.microsoft.com/office/drawing/2014/main" id="{9C5F9E46-6D2E-68F8-9730-AC25E56866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018310" y="1548000"/>
                  <a:ext cx="189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988DC44E-1D05-798C-EA2B-C50F841398D5}"/>
                    </a:ext>
                  </a:extLst>
                </p14:cNvPr>
                <p14:cNvContentPartPr/>
                <p14:nvPr/>
              </p14:nvContentPartPr>
              <p14:xfrm>
                <a:off x="14177790" y="1497240"/>
                <a:ext cx="192240" cy="18108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988DC44E-1D05-798C-EA2B-C50F841398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171670" y="1491120"/>
                  <a:ext cx="2044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6" name="Gruppo 945">
            <a:extLst>
              <a:ext uri="{FF2B5EF4-FFF2-40B4-BE49-F238E27FC236}">
                <a16:creationId xmlns:a16="http://schemas.microsoft.com/office/drawing/2014/main" id="{7D7DFC1D-D7EB-82C3-D65B-CC951E28F410}"/>
              </a:ext>
            </a:extLst>
          </p:cNvPr>
          <p:cNvGrpSpPr/>
          <p:nvPr/>
        </p:nvGrpSpPr>
        <p:grpSpPr>
          <a:xfrm>
            <a:off x="90990" y="5932080"/>
            <a:ext cx="346320" cy="162720"/>
            <a:chOff x="90990" y="5932080"/>
            <a:chExt cx="34632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BB791443-532E-E803-0046-E5116090F68B}"/>
                    </a:ext>
                  </a:extLst>
                </p14:cNvPr>
                <p14:cNvContentPartPr/>
                <p14:nvPr/>
              </p14:nvContentPartPr>
              <p14:xfrm>
                <a:off x="90990" y="5988960"/>
                <a:ext cx="124920" cy="3492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BB791443-532E-E803-0046-E5116090F68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870" y="5982840"/>
                  <a:ext cx="137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45" name="Input penna 944">
                  <a:extLst>
                    <a:ext uri="{FF2B5EF4-FFF2-40B4-BE49-F238E27FC236}">
                      <a16:creationId xmlns:a16="http://schemas.microsoft.com/office/drawing/2014/main" id="{363AF35D-9EDA-C21B-825F-3A0E25E60294}"/>
                    </a:ext>
                  </a:extLst>
                </p14:cNvPr>
                <p14:cNvContentPartPr/>
                <p14:nvPr/>
              </p14:nvContentPartPr>
              <p14:xfrm>
                <a:off x="297270" y="5932080"/>
                <a:ext cx="140040" cy="162720"/>
              </p14:xfrm>
            </p:contentPart>
          </mc:Choice>
          <mc:Fallback xmlns="">
            <p:pic>
              <p:nvPicPr>
                <p:cNvPr id="945" name="Input penna 944">
                  <a:extLst>
                    <a:ext uri="{FF2B5EF4-FFF2-40B4-BE49-F238E27FC236}">
                      <a16:creationId xmlns:a16="http://schemas.microsoft.com/office/drawing/2014/main" id="{363AF35D-9EDA-C21B-825F-3A0E25E602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1150" y="5925960"/>
                  <a:ext cx="15228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47" name="Input penna 946">
                <a:extLst>
                  <a:ext uri="{FF2B5EF4-FFF2-40B4-BE49-F238E27FC236}">
                    <a16:creationId xmlns:a16="http://schemas.microsoft.com/office/drawing/2014/main" id="{19AB2D8B-810A-3446-7836-8A909C6BD967}"/>
                  </a:ext>
                </a:extLst>
              </p14:cNvPr>
              <p14:cNvContentPartPr/>
              <p14:nvPr/>
            </p14:nvContentPartPr>
            <p14:xfrm>
              <a:off x="1209483" y="5206322"/>
              <a:ext cx="325080" cy="242640"/>
            </p14:xfrm>
          </p:contentPart>
        </mc:Choice>
        <mc:Fallback xmlns="">
          <p:pic>
            <p:nvPicPr>
              <p:cNvPr id="947" name="Input penna 946">
                <a:extLst>
                  <a:ext uri="{FF2B5EF4-FFF2-40B4-BE49-F238E27FC236}">
                    <a16:creationId xmlns:a16="http://schemas.microsoft.com/office/drawing/2014/main" id="{19AB2D8B-810A-3446-7836-8A909C6BD9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03363" y="5200202"/>
                <a:ext cx="337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48" name="Input penna 947">
                <a:extLst>
                  <a:ext uri="{FF2B5EF4-FFF2-40B4-BE49-F238E27FC236}">
                    <a16:creationId xmlns:a16="http://schemas.microsoft.com/office/drawing/2014/main" id="{59BCFC08-1181-1DA3-FCEC-0D6DD96C6AAF}"/>
                  </a:ext>
                </a:extLst>
              </p14:cNvPr>
              <p14:cNvContentPartPr/>
              <p14:nvPr/>
            </p14:nvContentPartPr>
            <p14:xfrm>
              <a:off x="995283" y="6079322"/>
              <a:ext cx="117720" cy="302760"/>
            </p14:xfrm>
          </p:contentPart>
        </mc:Choice>
        <mc:Fallback xmlns="">
          <p:pic>
            <p:nvPicPr>
              <p:cNvPr id="948" name="Input penna 947">
                <a:extLst>
                  <a:ext uri="{FF2B5EF4-FFF2-40B4-BE49-F238E27FC236}">
                    <a16:creationId xmlns:a16="http://schemas.microsoft.com/office/drawing/2014/main" id="{59BCFC08-1181-1DA3-FCEC-0D6DD96C6AA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89163" y="6073202"/>
                <a:ext cx="129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49" name="Input penna 948">
                <a:extLst>
                  <a:ext uri="{FF2B5EF4-FFF2-40B4-BE49-F238E27FC236}">
                    <a16:creationId xmlns:a16="http://schemas.microsoft.com/office/drawing/2014/main" id="{5AF1AF4A-52D1-445E-64AA-80BB05DFB0F2}"/>
                  </a:ext>
                </a:extLst>
              </p14:cNvPr>
              <p14:cNvContentPartPr/>
              <p14:nvPr/>
            </p14:nvContentPartPr>
            <p14:xfrm>
              <a:off x="879363" y="6337442"/>
              <a:ext cx="357840" cy="356400"/>
            </p14:xfrm>
          </p:contentPart>
        </mc:Choice>
        <mc:Fallback xmlns="">
          <p:pic>
            <p:nvPicPr>
              <p:cNvPr id="949" name="Input penna 948">
                <a:extLst>
                  <a:ext uri="{FF2B5EF4-FFF2-40B4-BE49-F238E27FC236}">
                    <a16:creationId xmlns:a16="http://schemas.microsoft.com/office/drawing/2014/main" id="{5AF1AF4A-52D1-445E-64AA-80BB05DFB0F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3243" y="6331322"/>
                <a:ext cx="370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50" name="Input penna 949">
                <a:extLst>
                  <a:ext uri="{FF2B5EF4-FFF2-40B4-BE49-F238E27FC236}">
                    <a16:creationId xmlns:a16="http://schemas.microsoft.com/office/drawing/2014/main" id="{35456F03-62A5-DAE7-5580-C29C5C1DC01A}"/>
                  </a:ext>
                </a:extLst>
              </p14:cNvPr>
              <p14:cNvContentPartPr/>
              <p14:nvPr/>
            </p14:nvContentPartPr>
            <p14:xfrm>
              <a:off x="1484523" y="5651642"/>
              <a:ext cx="427680" cy="323640"/>
            </p14:xfrm>
          </p:contentPart>
        </mc:Choice>
        <mc:Fallback xmlns="">
          <p:pic>
            <p:nvPicPr>
              <p:cNvPr id="950" name="Input penna 949">
                <a:extLst>
                  <a:ext uri="{FF2B5EF4-FFF2-40B4-BE49-F238E27FC236}">
                    <a16:creationId xmlns:a16="http://schemas.microsoft.com/office/drawing/2014/main" id="{35456F03-62A5-DAE7-5580-C29C5C1DC01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78403" y="5645522"/>
                <a:ext cx="4399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51" name="Input penna 950">
                <a:extLst>
                  <a:ext uri="{FF2B5EF4-FFF2-40B4-BE49-F238E27FC236}">
                    <a16:creationId xmlns:a16="http://schemas.microsoft.com/office/drawing/2014/main" id="{EC9B59DA-F5E5-E666-7C7B-C4FBCC4F6C47}"/>
                  </a:ext>
                </a:extLst>
              </p14:cNvPr>
              <p14:cNvContentPartPr/>
              <p14:nvPr/>
            </p14:nvContentPartPr>
            <p14:xfrm>
              <a:off x="953523" y="5412602"/>
              <a:ext cx="304920" cy="326520"/>
            </p14:xfrm>
          </p:contentPart>
        </mc:Choice>
        <mc:Fallback xmlns="">
          <p:pic>
            <p:nvPicPr>
              <p:cNvPr id="951" name="Input penna 950">
                <a:extLst>
                  <a:ext uri="{FF2B5EF4-FFF2-40B4-BE49-F238E27FC236}">
                    <a16:creationId xmlns:a16="http://schemas.microsoft.com/office/drawing/2014/main" id="{EC9B59DA-F5E5-E666-7C7B-C4FBCC4F6C4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7403" y="5406482"/>
                <a:ext cx="3171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52" name="Input penna 951">
                <a:extLst>
                  <a:ext uri="{FF2B5EF4-FFF2-40B4-BE49-F238E27FC236}">
                    <a16:creationId xmlns:a16="http://schemas.microsoft.com/office/drawing/2014/main" id="{CC4D7525-FBD9-6762-0790-C1BC54804A8A}"/>
                  </a:ext>
                </a:extLst>
              </p14:cNvPr>
              <p14:cNvContentPartPr/>
              <p14:nvPr/>
            </p14:nvContentPartPr>
            <p14:xfrm>
              <a:off x="1452123" y="5437082"/>
              <a:ext cx="190800" cy="286920"/>
            </p14:xfrm>
          </p:contentPart>
        </mc:Choice>
        <mc:Fallback xmlns="">
          <p:pic>
            <p:nvPicPr>
              <p:cNvPr id="952" name="Input penna 951">
                <a:extLst>
                  <a:ext uri="{FF2B5EF4-FFF2-40B4-BE49-F238E27FC236}">
                    <a16:creationId xmlns:a16="http://schemas.microsoft.com/office/drawing/2014/main" id="{CC4D7525-FBD9-6762-0790-C1BC54804A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46003" y="5430962"/>
                <a:ext cx="2030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53" name="Input penna 952">
                <a:extLst>
                  <a:ext uri="{FF2B5EF4-FFF2-40B4-BE49-F238E27FC236}">
                    <a16:creationId xmlns:a16="http://schemas.microsoft.com/office/drawing/2014/main" id="{151C5A06-AE0E-8253-098D-7C462CEB4A3A}"/>
                  </a:ext>
                </a:extLst>
              </p14:cNvPr>
              <p14:cNvContentPartPr/>
              <p14:nvPr/>
            </p14:nvContentPartPr>
            <p14:xfrm>
              <a:off x="730683" y="5722202"/>
              <a:ext cx="345600" cy="286920"/>
            </p14:xfrm>
          </p:contentPart>
        </mc:Choice>
        <mc:Fallback xmlns="">
          <p:pic>
            <p:nvPicPr>
              <p:cNvPr id="953" name="Input penna 952">
                <a:extLst>
                  <a:ext uri="{FF2B5EF4-FFF2-40B4-BE49-F238E27FC236}">
                    <a16:creationId xmlns:a16="http://schemas.microsoft.com/office/drawing/2014/main" id="{151C5A06-AE0E-8253-098D-7C462CEB4A3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4563" y="5716082"/>
                <a:ext cx="3578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54" name="Input penna 953">
                <a:extLst>
                  <a:ext uri="{FF2B5EF4-FFF2-40B4-BE49-F238E27FC236}">
                    <a16:creationId xmlns:a16="http://schemas.microsoft.com/office/drawing/2014/main" id="{8A04C82F-2738-69C5-C018-370045B133A9}"/>
                  </a:ext>
                </a:extLst>
              </p14:cNvPr>
              <p14:cNvContentPartPr/>
              <p14:nvPr/>
            </p14:nvContentPartPr>
            <p14:xfrm>
              <a:off x="606483" y="5641202"/>
              <a:ext cx="581760" cy="470160"/>
            </p14:xfrm>
          </p:contentPart>
        </mc:Choice>
        <mc:Fallback xmlns="">
          <p:pic>
            <p:nvPicPr>
              <p:cNvPr id="954" name="Input penna 953">
                <a:extLst>
                  <a:ext uri="{FF2B5EF4-FFF2-40B4-BE49-F238E27FC236}">
                    <a16:creationId xmlns:a16="http://schemas.microsoft.com/office/drawing/2014/main" id="{8A04C82F-2738-69C5-C018-370045B133A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0363" y="5635082"/>
                <a:ext cx="5940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55" name="Input penna 954">
                <a:extLst>
                  <a:ext uri="{FF2B5EF4-FFF2-40B4-BE49-F238E27FC236}">
                    <a16:creationId xmlns:a16="http://schemas.microsoft.com/office/drawing/2014/main" id="{6BCE437B-4B1E-C97C-4382-97129924AB43}"/>
                  </a:ext>
                </a:extLst>
              </p14:cNvPr>
              <p14:cNvContentPartPr/>
              <p14:nvPr/>
            </p14:nvContentPartPr>
            <p14:xfrm>
              <a:off x="1509363" y="6017042"/>
              <a:ext cx="147960" cy="320040"/>
            </p14:xfrm>
          </p:contentPart>
        </mc:Choice>
        <mc:Fallback xmlns="">
          <p:pic>
            <p:nvPicPr>
              <p:cNvPr id="955" name="Input penna 954">
                <a:extLst>
                  <a:ext uri="{FF2B5EF4-FFF2-40B4-BE49-F238E27FC236}">
                    <a16:creationId xmlns:a16="http://schemas.microsoft.com/office/drawing/2014/main" id="{6BCE437B-4B1E-C97C-4382-97129924AB4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503243" y="6010922"/>
                <a:ext cx="1602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56" name="Input penna 955">
                <a:extLst>
                  <a:ext uri="{FF2B5EF4-FFF2-40B4-BE49-F238E27FC236}">
                    <a16:creationId xmlns:a16="http://schemas.microsoft.com/office/drawing/2014/main" id="{00D0E679-6BD1-12CD-A91C-E1EEE12EE6DD}"/>
                  </a:ext>
                </a:extLst>
              </p14:cNvPr>
              <p14:cNvContentPartPr/>
              <p14:nvPr/>
            </p14:nvContentPartPr>
            <p14:xfrm>
              <a:off x="1279683" y="6415562"/>
              <a:ext cx="324360" cy="243000"/>
            </p14:xfrm>
          </p:contentPart>
        </mc:Choice>
        <mc:Fallback xmlns="">
          <p:pic>
            <p:nvPicPr>
              <p:cNvPr id="956" name="Input penna 955">
                <a:extLst>
                  <a:ext uri="{FF2B5EF4-FFF2-40B4-BE49-F238E27FC236}">
                    <a16:creationId xmlns:a16="http://schemas.microsoft.com/office/drawing/2014/main" id="{00D0E679-6BD1-12CD-A91C-E1EEE12EE6D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73563" y="6409442"/>
                <a:ext cx="336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57" name="Input penna 956">
                <a:extLst>
                  <a:ext uri="{FF2B5EF4-FFF2-40B4-BE49-F238E27FC236}">
                    <a16:creationId xmlns:a16="http://schemas.microsoft.com/office/drawing/2014/main" id="{92AA7230-4BE0-5DBC-F892-1A150A74004B}"/>
                  </a:ext>
                </a:extLst>
              </p14:cNvPr>
              <p14:cNvContentPartPr/>
              <p14:nvPr/>
            </p14:nvContentPartPr>
            <p14:xfrm>
              <a:off x="1806363" y="5983922"/>
              <a:ext cx="124920" cy="307800"/>
            </p14:xfrm>
          </p:contentPart>
        </mc:Choice>
        <mc:Fallback xmlns="">
          <p:pic>
            <p:nvPicPr>
              <p:cNvPr id="957" name="Input penna 956">
                <a:extLst>
                  <a:ext uri="{FF2B5EF4-FFF2-40B4-BE49-F238E27FC236}">
                    <a16:creationId xmlns:a16="http://schemas.microsoft.com/office/drawing/2014/main" id="{92AA7230-4BE0-5DBC-F892-1A150A74004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00243" y="5977802"/>
                <a:ext cx="137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958" name="Input penna 957">
                <a:extLst>
                  <a:ext uri="{FF2B5EF4-FFF2-40B4-BE49-F238E27FC236}">
                    <a16:creationId xmlns:a16="http://schemas.microsoft.com/office/drawing/2014/main" id="{46D418C1-F260-8BA2-D362-8F9BD53758B4}"/>
                  </a:ext>
                </a:extLst>
              </p14:cNvPr>
              <p14:cNvContentPartPr/>
              <p14:nvPr/>
            </p14:nvContentPartPr>
            <p14:xfrm>
              <a:off x="1816803" y="6336722"/>
              <a:ext cx="231480" cy="228600"/>
            </p14:xfrm>
          </p:contentPart>
        </mc:Choice>
        <mc:Fallback xmlns="">
          <p:pic>
            <p:nvPicPr>
              <p:cNvPr id="958" name="Input penna 957">
                <a:extLst>
                  <a:ext uri="{FF2B5EF4-FFF2-40B4-BE49-F238E27FC236}">
                    <a16:creationId xmlns:a16="http://schemas.microsoft.com/office/drawing/2014/main" id="{46D418C1-F260-8BA2-D362-8F9BD53758B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10683" y="6330602"/>
                <a:ext cx="2437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59" name="Input penna 958">
                <a:extLst>
                  <a:ext uri="{FF2B5EF4-FFF2-40B4-BE49-F238E27FC236}">
                    <a16:creationId xmlns:a16="http://schemas.microsoft.com/office/drawing/2014/main" id="{178B0D6E-019D-4908-8B5C-C84E8E150D6E}"/>
                  </a:ext>
                </a:extLst>
              </p14:cNvPr>
              <p14:cNvContentPartPr/>
              <p14:nvPr/>
            </p14:nvContentPartPr>
            <p14:xfrm>
              <a:off x="1246923" y="6654962"/>
              <a:ext cx="171720" cy="322560"/>
            </p14:xfrm>
          </p:contentPart>
        </mc:Choice>
        <mc:Fallback xmlns="">
          <p:pic>
            <p:nvPicPr>
              <p:cNvPr id="959" name="Input penna 958">
                <a:extLst>
                  <a:ext uri="{FF2B5EF4-FFF2-40B4-BE49-F238E27FC236}">
                    <a16:creationId xmlns:a16="http://schemas.microsoft.com/office/drawing/2014/main" id="{178B0D6E-019D-4908-8B5C-C84E8E150D6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40803" y="6648842"/>
                <a:ext cx="183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960" name="Input penna 959">
                <a:extLst>
                  <a:ext uri="{FF2B5EF4-FFF2-40B4-BE49-F238E27FC236}">
                    <a16:creationId xmlns:a16="http://schemas.microsoft.com/office/drawing/2014/main" id="{CB2941B1-006B-5380-B442-3C6D5EBB3B46}"/>
                  </a:ext>
                </a:extLst>
              </p14:cNvPr>
              <p14:cNvContentPartPr/>
              <p14:nvPr/>
            </p14:nvContentPartPr>
            <p14:xfrm>
              <a:off x="1475163" y="6658562"/>
              <a:ext cx="117360" cy="280440"/>
            </p14:xfrm>
          </p:contentPart>
        </mc:Choice>
        <mc:Fallback xmlns="">
          <p:pic>
            <p:nvPicPr>
              <p:cNvPr id="960" name="Input penna 959">
                <a:extLst>
                  <a:ext uri="{FF2B5EF4-FFF2-40B4-BE49-F238E27FC236}">
                    <a16:creationId xmlns:a16="http://schemas.microsoft.com/office/drawing/2014/main" id="{CB2941B1-006B-5380-B442-3C6D5EBB3B4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469043" y="6652442"/>
                <a:ext cx="1296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61" name="Input penna 960">
                <a:extLst>
                  <a:ext uri="{FF2B5EF4-FFF2-40B4-BE49-F238E27FC236}">
                    <a16:creationId xmlns:a16="http://schemas.microsoft.com/office/drawing/2014/main" id="{4865C0BC-44E7-23B2-E8A2-5221FB6A44EC}"/>
                  </a:ext>
                </a:extLst>
              </p14:cNvPr>
              <p14:cNvContentPartPr/>
              <p14:nvPr/>
            </p14:nvContentPartPr>
            <p14:xfrm>
              <a:off x="1096083" y="6963842"/>
              <a:ext cx="276480" cy="199800"/>
            </p14:xfrm>
          </p:contentPart>
        </mc:Choice>
        <mc:Fallback xmlns="">
          <p:pic>
            <p:nvPicPr>
              <p:cNvPr id="961" name="Input penna 960">
                <a:extLst>
                  <a:ext uri="{FF2B5EF4-FFF2-40B4-BE49-F238E27FC236}">
                    <a16:creationId xmlns:a16="http://schemas.microsoft.com/office/drawing/2014/main" id="{4865C0BC-44E7-23B2-E8A2-5221FB6A44E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89963" y="6957722"/>
                <a:ext cx="2887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962" name="Input penna 961">
                <a:extLst>
                  <a:ext uri="{FF2B5EF4-FFF2-40B4-BE49-F238E27FC236}">
                    <a16:creationId xmlns:a16="http://schemas.microsoft.com/office/drawing/2014/main" id="{DE8AFDCC-2C24-E722-60A6-5F6A20371AA8}"/>
                  </a:ext>
                </a:extLst>
              </p14:cNvPr>
              <p14:cNvContentPartPr/>
              <p14:nvPr/>
            </p14:nvContentPartPr>
            <p14:xfrm>
              <a:off x="1500003" y="6955922"/>
              <a:ext cx="225000" cy="162360"/>
            </p14:xfrm>
          </p:contentPart>
        </mc:Choice>
        <mc:Fallback xmlns="">
          <p:pic>
            <p:nvPicPr>
              <p:cNvPr id="962" name="Input penna 961">
                <a:extLst>
                  <a:ext uri="{FF2B5EF4-FFF2-40B4-BE49-F238E27FC236}">
                    <a16:creationId xmlns:a16="http://schemas.microsoft.com/office/drawing/2014/main" id="{DE8AFDCC-2C24-E722-60A6-5F6A20371AA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93883" y="6949802"/>
                <a:ext cx="237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963" name="Input penna 962">
                <a:extLst>
                  <a:ext uri="{FF2B5EF4-FFF2-40B4-BE49-F238E27FC236}">
                    <a16:creationId xmlns:a16="http://schemas.microsoft.com/office/drawing/2014/main" id="{6F5D3103-B20E-919D-8EB7-113D6E237DDC}"/>
                  </a:ext>
                </a:extLst>
              </p14:cNvPr>
              <p14:cNvContentPartPr/>
              <p14:nvPr/>
            </p14:nvContentPartPr>
            <p14:xfrm>
              <a:off x="1838403" y="6566762"/>
              <a:ext cx="94320" cy="317160"/>
            </p14:xfrm>
          </p:contentPart>
        </mc:Choice>
        <mc:Fallback xmlns="">
          <p:pic>
            <p:nvPicPr>
              <p:cNvPr id="963" name="Input penna 962">
                <a:extLst>
                  <a:ext uri="{FF2B5EF4-FFF2-40B4-BE49-F238E27FC236}">
                    <a16:creationId xmlns:a16="http://schemas.microsoft.com/office/drawing/2014/main" id="{6F5D3103-B20E-919D-8EB7-113D6E237D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32283" y="6560642"/>
                <a:ext cx="1065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964" name="Input penna 963">
                <a:extLst>
                  <a:ext uri="{FF2B5EF4-FFF2-40B4-BE49-F238E27FC236}">
                    <a16:creationId xmlns:a16="http://schemas.microsoft.com/office/drawing/2014/main" id="{ADFDA7DA-6E11-3D2A-3332-780CBFC9BBCA}"/>
                  </a:ext>
                </a:extLst>
              </p14:cNvPr>
              <p14:cNvContentPartPr/>
              <p14:nvPr/>
            </p14:nvContentPartPr>
            <p14:xfrm>
              <a:off x="1758123" y="6957722"/>
              <a:ext cx="142560" cy="148680"/>
            </p14:xfrm>
          </p:contentPart>
        </mc:Choice>
        <mc:Fallback xmlns="">
          <p:pic>
            <p:nvPicPr>
              <p:cNvPr id="964" name="Input penna 963">
                <a:extLst>
                  <a:ext uri="{FF2B5EF4-FFF2-40B4-BE49-F238E27FC236}">
                    <a16:creationId xmlns:a16="http://schemas.microsoft.com/office/drawing/2014/main" id="{ADFDA7DA-6E11-3D2A-3332-780CBFC9BBC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52003" y="6951602"/>
                <a:ext cx="154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965" name="Input penna 964">
                <a:extLst>
                  <a:ext uri="{FF2B5EF4-FFF2-40B4-BE49-F238E27FC236}">
                    <a16:creationId xmlns:a16="http://schemas.microsoft.com/office/drawing/2014/main" id="{5D60257F-E66D-EBC9-4EA8-6F674192520A}"/>
                  </a:ext>
                </a:extLst>
              </p14:cNvPr>
              <p14:cNvContentPartPr/>
              <p14:nvPr/>
            </p14:nvContentPartPr>
            <p14:xfrm>
              <a:off x="2000763" y="6532562"/>
              <a:ext cx="133200" cy="394560"/>
            </p14:xfrm>
          </p:contentPart>
        </mc:Choice>
        <mc:Fallback xmlns="">
          <p:pic>
            <p:nvPicPr>
              <p:cNvPr id="965" name="Input penna 964">
                <a:extLst>
                  <a:ext uri="{FF2B5EF4-FFF2-40B4-BE49-F238E27FC236}">
                    <a16:creationId xmlns:a16="http://schemas.microsoft.com/office/drawing/2014/main" id="{5D60257F-E66D-EBC9-4EA8-6F674192520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994643" y="6526442"/>
                <a:ext cx="1454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966" name="Input penna 965">
                <a:extLst>
                  <a:ext uri="{FF2B5EF4-FFF2-40B4-BE49-F238E27FC236}">
                    <a16:creationId xmlns:a16="http://schemas.microsoft.com/office/drawing/2014/main" id="{7EF8F609-E335-81EC-5A42-50B3208D499B}"/>
                  </a:ext>
                </a:extLst>
              </p14:cNvPr>
              <p14:cNvContentPartPr/>
              <p14:nvPr/>
            </p14:nvContentPartPr>
            <p14:xfrm>
              <a:off x="2069523" y="6898322"/>
              <a:ext cx="217080" cy="218880"/>
            </p14:xfrm>
          </p:contentPart>
        </mc:Choice>
        <mc:Fallback xmlns="">
          <p:pic>
            <p:nvPicPr>
              <p:cNvPr id="966" name="Input penna 965">
                <a:extLst>
                  <a:ext uri="{FF2B5EF4-FFF2-40B4-BE49-F238E27FC236}">
                    <a16:creationId xmlns:a16="http://schemas.microsoft.com/office/drawing/2014/main" id="{7EF8F609-E335-81EC-5A42-50B3208D499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063403" y="6892202"/>
                <a:ext cx="229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967" name="Input penna 966">
                <a:extLst>
                  <a:ext uri="{FF2B5EF4-FFF2-40B4-BE49-F238E27FC236}">
                    <a16:creationId xmlns:a16="http://schemas.microsoft.com/office/drawing/2014/main" id="{0FF8E43F-261A-6BAF-F40B-40C877489D5F}"/>
                  </a:ext>
                </a:extLst>
              </p14:cNvPr>
              <p14:cNvContentPartPr/>
              <p14:nvPr/>
            </p14:nvContentPartPr>
            <p14:xfrm>
              <a:off x="1840203" y="6764042"/>
              <a:ext cx="73440" cy="158760"/>
            </p14:xfrm>
          </p:contentPart>
        </mc:Choice>
        <mc:Fallback xmlns="">
          <p:pic>
            <p:nvPicPr>
              <p:cNvPr id="967" name="Input penna 966">
                <a:extLst>
                  <a:ext uri="{FF2B5EF4-FFF2-40B4-BE49-F238E27FC236}">
                    <a16:creationId xmlns:a16="http://schemas.microsoft.com/office/drawing/2014/main" id="{0FF8E43F-261A-6BAF-F40B-40C877489D5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34083" y="6757922"/>
                <a:ext cx="856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0" name="Gruppo 969">
            <a:extLst>
              <a:ext uri="{FF2B5EF4-FFF2-40B4-BE49-F238E27FC236}">
                <a16:creationId xmlns:a16="http://schemas.microsoft.com/office/drawing/2014/main" id="{16C7C793-9C2D-3EF0-4BE3-BD6A7F3A6652}"/>
              </a:ext>
            </a:extLst>
          </p:cNvPr>
          <p:cNvGrpSpPr/>
          <p:nvPr/>
        </p:nvGrpSpPr>
        <p:grpSpPr>
          <a:xfrm>
            <a:off x="2411550" y="6068880"/>
            <a:ext cx="365400" cy="126720"/>
            <a:chOff x="2411550" y="6068880"/>
            <a:chExt cx="36540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968" name="Input penna 967">
                  <a:extLst>
                    <a:ext uri="{FF2B5EF4-FFF2-40B4-BE49-F238E27FC236}">
                      <a16:creationId xmlns:a16="http://schemas.microsoft.com/office/drawing/2014/main" id="{CB6C9344-ACB1-2F43-0E18-A74957636088}"/>
                    </a:ext>
                  </a:extLst>
                </p14:cNvPr>
                <p14:cNvContentPartPr/>
                <p14:nvPr/>
              </p14:nvContentPartPr>
              <p14:xfrm>
                <a:off x="2411550" y="6103440"/>
                <a:ext cx="141480" cy="29520"/>
              </p14:xfrm>
            </p:contentPart>
          </mc:Choice>
          <mc:Fallback xmlns="">
            <p:pic>
              <p:nvPicPr>
                <p:cNvPr id="968" name="Input penna 967">
                  <a:extLst>
                    <a:ext uri="{FF2B5EF4-FFF2-40B4-BE49-F238E27FC236}">
                      <a16:creationId xmlns:a16="http://schemas.microsoft.com/office/drawing/2014/main" id="{CB6C9344-ACB1-2F43-0E18-A7495763608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05430" y="6097320"/>
                  <a:ext cx="153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69" name="Input penna 968">
                  <a:extLst>
                    <a:ext uri="{FF2B5EF4-FFF2-40B4-BE49-F238E27FC236}">
                      <a16:creationId xmlns:a16="http://schemas.microsoft.com/office/drawing/2014/main" id="{3B8D009A-C52E-7276-9F7C-7D27DDDF6D77}"/>
                    </a:ext>
                  </a:extLst>
                </p14:cNvPr>
                <p14:cNvContentPartPr/>
                <p14:nvPr/>
              </p14:nvContentPartPr>
              <p14:xfrm>
                <a:off x="2640510" y="6068880"/>
                <a:ext cx="136440" cy="126720"/>
              </p14:xfrm>
            </p:contentPart>
          </mc:Choice>
          <mc:Fallback xmlns="">
            <p:pic>
              <p:nvPicPr>
                <p:cNvPr id="969" name="Input penna 968">
                  <a:extLst>
                    <a:ext uri="{FF2B5EF4-FFF2-40B4-BE49-F238E27FC236}">
                      <a16:creationId xmlns:a16="http://schemas.microsoft.com/office/drawing/2014/main" id="{3B8D009A-C52E-7276-9F7C-7D27DDDF6D7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34390" y="6062760"/>
                  <a:ext cx="148680" cy="13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1437A872-C7EF-DC72-923C-F12E7A56C738}"/>
              </a:ext>
            </a:extLst>
          </p:cNvPr>
          <p:cNvSpPr txBox="1"/>
          <p:nvPr/>
        </p:nvSpPr>
        <p:spPr>
          <a:xfrm>
            <a:off x="2922897" y="5223196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974" name="Gruppo 973">
            <a:extLst>
              <a:ext uri="{FF2B5EF4-FFF2-40B4-BE49-F238E27FC236}">
                <a16:creationId xmlns:a16="http://schemas.microsoft.com/office/drawing/2014/main" id="{3236B2A3-89F1-ED4F-728C-434F4C1AA69B}"/>
              </a:ext>
            </a:extLst>
          </p:cNvPr>
          <p:cNvGrpSpPr/>
          <p:nvPr/>
        </p:nvGrpSpPr>
        <p:grpSpPr>
          <a:xfrm>
            <a:off x="5643630" y="6022800"/>
            <a:ext cx="426240" cy="167760"/>
            <a:chOff x="5643630" y="6022800"/>
            <a:chExt cx="42624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72" name="Input penna 971">
                  <a:extLst>
                    <a:ext uri="{FF2B5EF4-FFF2-40B4-BE49-F238E27FC236}">
                      <a16:creationId xmlns:a16="http://schemas.microsoft.com/office/drawing/2014/main" id="{9D000299-31CE-1221-403E-1EDE04F8D4F9}"/>
                    </a:ext>
                  </a:extLst>
                </p14:cNvPr>
                <p14:cNvContentPartPr/>
                <p14:nvPr/>
              </p14:nvContentPartPr>
              <p14:xfrm>
                <a:off x="5643630" y="6114960"/>
                <a:ext cx="150480" cy="360"/>
              </p14:xfrm>
            </p:contentPart>
          </mc:Choice>
          <mc:Fallback xmlns="">
            <p:pic>
              <p:nvPicPr>
                <p:cNvPr id="972" name="Input penna 971">
                  <a:extLst>
                    <a:ext uri="{FF2B5EF4-FFF2-40B4-BE49-F238E27FC236}">
                      <a16:creationId xmlns:a16="http://schemas.microsoft.com/office/drawing/2014/main" id="{9D000299-31CE-1221-403E-1EDE04F8D4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37510" y="6108840"/>
                  <a:ext cx="162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73" name="Input penna 972">
                  <a:extLst>
                    <a:ext uri="{FF2B5EF4-FFF2-40B4-BE49-F238E27FC236}">
                      <a16:creationId xmlns:a16="http://schemas.microsoft.com/office/drawing/2014/main" id="{3BE82793-1820-4BC5-C742-9BC8295C6906}"/>
                    </a:ext>
                  </a:extLst>
                </p14:cNvPr>
                <p14:cNvContentPartPr/>
                <p14:nvPr/>
              </p14:nvContentPartPr>
              <p14:xfrm>
                <a:off x="5897790" y="6022800"/>
                <a:ext cx="172080" cy="167760"/>
              </p14:xfrm>
            </p:contentPart>
          </mc:Choice>
          <mc:Fallback xmlns="">
            <p:pic>
              <p:nvPicPr>
                <p:cNvPr id="973" name="Input penna 972">
                  <a:extLst>
                    <a:ext uri="{FF2B5EF4-FFF2-40B4-BE49-F238E27FC236}">
                      <a16:creationId xmlns:a16="http://schemas.microsoft.com/office/drawing/2014/main" id="{3BE82793-1820-4BC5-C742-9BC8295C690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91670" y="6016680"/>
                  <a:ext cx="18432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975" name="Input penna 974">
                <a:extLst>
                  <a:ext uri="{FF2B5EF4-FFF2-40B4-BE49-F238E27FC236}">
                    <a16:creationId xmlns:a16="http://schemas.microsoft.com/office/drawing/2014/main" id="{76D08DF0-98EC-F940-6B2C-DABE3F167A28}"/>
                  </a:ext>
                </a:extLst>
              </p14:cNvPr>
              <p14:cNvContentPartPr/>
              <p14:nvPr/>
            </p14:nvContentPartPr>
            <p14:xfrm>
              <a:off x="7175790" y="5220360"/>
              <a:ext cx="244440" cy="220680"/>
            </p14:xfrm>
          </p:contentPart>
        </mc:Choice>
        <mc:Fallback xmlns="">
          <p:pic>
            <p:nvPicPr>
              <p:cNvPr id="975" name="Input penna 974">
                <a:extLst>
                  <a:ext uri="{FF2B5EF4-FFF2-40B4-BE49-F238E27FC236}">
                    <a16:creationId xmlns:a16="http://schemas.microsoft.com/office/drawing/2014/main" id="{76D08DF0-98EC-F940-6B2C-DABE3F167A28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169670" y="5214240"/>
                <a:ext cx="25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985" name="Input penna 984">
                <a:extLst>
                  <a:ext uri="{FF2B5EF4-FFF2-40B4-BE49-F238E27FC236}">
                    <a16:creationId xmlns:a16="http://schemas.microsoft.com/office/drawing/2014/main" id="{38C93BCA-97FB-64BC-17BB-BB030BE137FF}"/>
                  </a:ext>
                </a:extLst>
              </p14:cNvPr>
              <p14:cNvContentPartPr/>
              <p14:nvPr/>
            </p14:nvContentPartPr>
            <p14:xfrm>
              <a:off x="6961590" y="6226920"/>
              <a:ext cx="251640" cy="211320"/>
            </p14:xfrm>
          </p:contentPart>
        </mc:Choice>
        <mc:Fallback xmlns="">
          <p:pic>
            <p:nvPicPr>
              <p:cNvPr id="985" name="Input penna 984">
                <a:extLst>
                  <a:ext uri="{FF2B5EF4-FFF2-40B4-BE49-F238E27FC236}">
                    <a16:creationId xmlns:a16="http://schemas.microsoft.com/office/drawing/2014/main" id="{38C93BCA-97FB-64BC-17BB-BB030BE137FF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955470" y="6220800"/>
                <a:ext cx="26388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5" name="Gruppo 1004">
            <a:extLst>
              <a:ext uri="{FF2B5EF4-FFF2-40B4-BE49-F238E27FC236}">
                <a16:creationId xmlns:a16="http://schemas.microsoft.com/office/drawing/2014/main" id="{4B794D87-43FB-76CF-C544-648B4CDFF40B}"/>
              </a:ext>
            </a:extLst>
          </p:cNvPr>
          <p:cNvGrpSpPr/>
          <p:nvPr/>
        </p:nvGrpSpPr>
        <p:grpSpPr>
          <a:xfrm>
            <a:off x="5043870" y="5142240"/>
            <a:ext cx="3117240" cy="1888560"/>
            <a:chOff x="5043870" y="5142240"/>
            <a:chExt cx="311724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00" name="Input penna 999">
                  <a:extLst>
                    <a:ext uri="{FF2B5EF4-FFF2-40B4-BE49-F238E27FC236}">
                      <a16:creationId xmlns:a16="http://schemas.microsoft.com/office/drawing/2014/main" id="{66AD26BE-4AA4-DEAA-A0E4-AF08D30E43C8}"/>
                    </a:ext>
                  </a:extLst>
                </p14:cNvPr>
                <p14:cNvContentPartPr/>
                <p14:nvPr/>
              </p14:nvContentPartPr>
              <p14:xfrm>
                <a:off x="5043870" y="5586840"/>
                <a:ext cx="266760" cy="450000"/>
              </p14:xfrm>
            </p:contentPart>
          </mc:Choice>
          <mc:Fallback xmlns="">
            <p:pic>
              <p:nvPicPr>
                <p:cNvPr id="1000" name="Input penna 999">
                  <a:extLst>
                    <a:ext uri="{FF2B5EF4-FFF2-40B4-BE49-F238E27FC236}">
                      <a16:creationId xmlns:a16="http://schemas.microsoft.com/office/drawing/2014/main" id="{66AD26BE-4AA4-DEAA-A0E4-AF08D30E43C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37750" y="5580720"/>
                  <a:ext cx="279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01" name="Input penna 1000">
                  <a:extLst>
                    <a:ext uri="{FF2B5EF4-FFF2-40B4-BE49-F238E27FC236}">
                      <a16:creationId xmlns:a16="http://schemas.microsoft.com/office/drawing/2014/main" id="{2ECC69FF-BC66-FAF7-2412-09775CC4CD3A}"/>
                    </a:ext>
                  </a:extLst>
                </p14:cNvPr>
                <p14:cNvContentPartPr/>
                <p14:nvPr/>
              </p14:nvContentPartPr>
              <p14:xfrm>
                <a:off x="5349150" y="5634360"/>
                <a:ext cx="833400" cy="127080"/>
              </p14:xfrm>
            </p:contentPart>
          </mc:Choice>
          <mc:Fallback xmlns="">
            <p:pic>
              <p:nvPicPr>
                <p:cNvPr id="1001" name="Input penna 1000">
                  <a:extLst>
                    <a:ext uri="{FF2B5EF4-FFF2-40B4-BE49-F238E27FC236}">
                      <a16:creationId xmlns:a16="http://schemas.microsoft.com/office/drawing/2014/main" id="{2ECC69FF-BC66-FAF7-2412-09775CC4CD3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43030" y="5628240"/>
                  <a:ext cx="845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02" name="Input penna 1001">
                  <a:extLst>
                    <a:ext uri="{FF2B5EF4-FFF2-40B4-BE49-F238E27FC236}">
                      <a16:creationId xmlns:a16="http://schemas.microsoft.com/office/drawing/2014/main" id="{61E20E84-5C25-EF55-39F8-A5568D02F326}"/>
                    </a:ext>
                  </a:extLst>
                </p14:cNvPr>
                <p14:cNvContentPartPr/>
                <p14:nvPr/>
              </p14:nvContentPartPr>
              <p14:xfrm>
                <a:off x="6253110" y="5691960"/>
                <a:ext cx="106920" cy="162000"/>
              </p14:xfrm>
            </p:contentPart>
          </mc:Choice>
          <mc:Fallback xmlns="">
            <p:pic>
              <p:nvPicPr>
                <p:cNvPr id="1002" name="Input penna 1001">
                  <a:extLst>
                    <a:ext uri="{FF2B5EF4-FFF2-40B4-BE49-F238E27FC236}">
                      <a16:creationId xmlns:a16="http://schemas.microsoft.com/office/drawing/2014/main" id="{61E20E84-5C25-EF55-39F8-A5568D02F3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46990" y="5685840"/>
                  <a:ext cx="119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04" name="Input penna 1003">
                  <a:extLst>
                    <a:ext uri="{FF2B5EF4-FFF2-40B4-BE49-F238E27FC236}">
                      <a16:creationId xmlns:a16="http://schemas.microsoft.com/office/drawing/2014/main" id="{5E622378-FD56-9D15-A20C-695F9B383C2A}"/>
                    </a:ext>
                  </a:extLst>
                </p14:cNvPr>
                <p14:cNvContentPartPr/>
                <p14:nvPr/>
              </p14:nvContentPartPr>
              <p14:xfrm>
                <a:off x="6457230" y="5142240"/>
                <a:ext cx="1703880" cy="1888560"/>
              </p14:xfrm>
            </p:contentPart>
          </mc:Choice>
          <mc:Fallback xmlns="">
            <p:pic>
              <p:nvPicPr>
                <p:cNvPr id="1004" name="Input penna 1003">
                  <a:extLst>
                    <a:ext uri="{FF2B5EF4-FFF2-40B4-BE49-F238E27FC236}">
                      <a16:creationId xmlns:a16="http://schemas.microsoft.com/office/drawing/2014/main" id="{5E622378-FD56-9D15-A20C-695F9B383C2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51110" y="5136120"/>
                  <a:ext cx="1716120" cy="19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0" name="Gruppo 1009">
            <a:extLst>
              <a:ext uri="{FF2B5EF4-FFF2-40B4-BE49-F238E27FC236}">
                <a16:creationId xmlns:a16="http://schemas.microsoft.com/office/drawing/2014/main" id="{5FE51977-6F57-89D5-1B9D-F8D5B48C8A28}"/>
              </a:ext>
            </a:extLst>
          </p:cNvPr>
          <p:cNvGrpSpPr/>
          <p:nvPr/>
        </p:nvGrpSpPr>
        <p:grpSpPr>
          <a:xfrm>
            <a:off x="5246190" y="6171480"/>
            <a:ext cx="3268800" cy="939240"/>
            <a:chOff x="5246190" y="6171480"/>
            <a:chExt cx="3268800" cy="9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07" name="Input penna 1006">
                  <a:extLst>
                    <a:ext uri="{FF2B5EF4-FFF2-40B4-BE49-F238E27FC236}">
                      <a16:creationId xmlns:a16="http://schemas.microsoft.com/office/drawing/2014/main" id="{36AB000E-D50C-AB63-C66B-736789BB9012}"/>
                    </a:ext>
                  </a:extLst>
                </p14:cNvPr>
                <p14:cNvContentPartPr/>
                <p14:nvPr/>
              </p14:nvContentPartPr>
              <p14:xfrm>
                <a:off x="5246190" y="6171480"/>
                <a:ext cx="128160" cy="152280"/>
              </p14:xfrm>
            </p:contentPart>
          </mc:Choice>
          <mc:Fallback xmlns="">
            <p:pic>
              <p:nvPicPr>
                <p:cNvPr id="1007" name="Input penna 1006">
                  <a:extLst>
                    <a:ext uri="{FF2B5EF4-FFF2-40B4-BE49-F238E27FC236}">
                      <a16:creationId xmlns:a16="http://schemas.microsoft.com/office/drawing/2014/main" id="{36AB000E-D50C-AB63-C66B-736789BB901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40070" y="6165360"/>
                  <a:ext cx="140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08" name="Input penna 1007">
                  <a:extLst>
                    <a:ext uri="{FF2B5EF4-FFF2-40B4-BE49-F238E27FC236}">
                      <a16:creationId xmlns:a16="http://schemas.microsoft.com/office/drawing/2014/main" id="{ACF65379-675A-97B0-48FA-58C5A76A3F6B}"/>
                    </a:ext>
                  </a:extLst>
                </p14:cNvPr>
                <p14:cNvContentPartPr/>
                <p14:nvPr/>
              </p14:nvContentPartPr>
              <p14:xfrm>
                <a:off x="5406030" y="6240600"/>
                <a:ext cx="3021840" cy="870120"/>
              </p14:xfrm>
            </p:contentPart>
          </mc:Choice>
          <mc:Fallback xmlns="">
            <p:pic>
              <p:nvPicPr>
                <p:cNvPr id="1008" name="Input penna 1007">
                  <a:extLst>
                    <a:ext uri="{FF2B5EF4-FFF2-40B4-BE49-F238E27FC236}">
                      <a16:creationId xmlns:a16="http://schemas.microsoft.com/office/drawing/2014/main" id="{ACF65379-675A-97B0-48FA-58C5A76A3F6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99910" y="6234480"/>
                  <a:ext cx="303408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09" name="Input penna 1008">
                  <a:extLst>
                    <a:ext uri="{FF2B5EF4-FFF2-40B4-BE49-F238E27FC236}">
                      <a16:creationId xmlns:a16="http://schemas.microsoft.com/office/drawing/2014/main" id="{263A41D9-9ED9-29A5-65C7-5D9C26BEF751}"/>
                    </a:ext>
                  </a:extLst>
                </p14:cNvPr>
                <p14:cNvContentPartPr/>
                <p14:nvPr/>
              </p14:nvContentPartPr>
              <p14:xfrm>
                <a:off x="8350110" y="6510600"/>
                <a:ext cx="164880" cy="248040"/>
              </p14:xfrm>
            </p:contentPart>
          </mc:Choice>
          <mc:Fallback xmlns="">
            <p:pic>
              <p:nvPicPr>
                <p:cNvPr id="1009" name="Input penna 1008">
                  <a:extLst>
                    <a:ext uri="{FF2B5EF4-FFF2-40B4-BE49-F238E27FC236}">
                      <a16:creationId xmlns:a16="http://schemas.microsoft.com/office/drawing/2014/main" id="{263A41D9-9ED9-29A5-65C7-5D9C26BEF75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3990" y="6504480"/>
                  <a:ext cx="177120" cy="26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014" name="Input penna 1013">
                <a:extLst>
                  <a:ext uri="{FF2B5EF4-FFF2-40B4-BE49-F238E27FC236}">
                    <a16:creationId xmlns:a16="http://schemas.microsoft.com/office/drawing/2014/main" id="{55A6AC4A-5A24-4909-4741-E4FE6CDD2094}"/>
                  </a:ext>
                </a:extLst>
              </p14:cNvPr>
              <p14:cNvContentPartPr/>
              <p14:nvPr/>
            </p14:nvContentPartPr>
            <p14:xfrm>
              <a:off x="8889030" y="5509080"/>
              <a:ext cx="303120" cy="208080"/>
            </p14:xfrm>
          </p:contentPart>
        </mc:Choice>
        <mc:Fallback xmlns="">
          <p:pic>
            <p:nvPicPr>
              <p:cNvPr id="1014" name="Input penna 1013">
                <a:extLst>
                  <a:ext uri="{FF2B5EF4-FFF2-40B4-BE49-F238E27FC236}">
                    <a16:creationId xmlns:a16="http://schemas.microsoft.com/office/drawing/2014/main" id="{55A6AC4A-5A24-4909-4741-E4FE6CDD209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882910" y="5502960"/>
                <a:ext cx="31536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7" name="Gruppo 1016">
            <a:extLst>
              <a:ext uri="{FF2B5EF4-FFF2-40B4-BE49-F238E27FC236}">
                <a16:creationId xmlns:a16="http://schemas.microsoft.com/office/drawing/2014/main" id="{2D0CB61F-2F5F-69BF-0AAB-EC89E9996BCB}"/>
              </a:ext>
            </a:extLst>
          </p:cNvPr>
          <p:cNvGrpSpPr/>
          <p:nvPr/>
        </p:nvGrpSpPr>
        <p:grpSpPr>
          <a:xfrm>
            <a:off x="9099630" y="5064840"/>
            <a:ext cx="766440" cy="618120"/>
            <a:chOff x="9099630" y="5064840"/>
            <a:chExt cx="76644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11" name="Input penna 1010">
                  <a:extLst>
                    <a:ext uri="{FF2B5EF4-FFF2-40B4-BE49-F238E27FC236}">
                      <a16:creationId xmlns:a16="http://schemas.microsoft.com/office/drawing/2014/main" id="{4C652D97-47AE-E981-3196-C05A142F6EA4}"/>
                    </a:ext>
                  </a:extLst>
                </p14:cNvPr>
                <p14:cNvContentPartPr/>
                <p14:nvPr/>
              </p14:nvContentPartPr>
              <p14:xfrm>
                <a:off x="9244350" y="5064840"/>
                <a:ext cx="322200" cy="195120"/>
              </p14:xfrm>
            </p:contentPart>
          </mc:Choice>
          <mc:Fallback xmlns="">
            <p:pic>
              <p:nvPicPr>
                <p:cNvPr id="1011" name="Input penna 1010">
                  <a:extLst>
                    <a:ext uri="{FF2B5EF4-FFF2-40B4-BE49-F238E27FC236}">
                      <a16:creationId xmlns:a16="http://schemas.microsoft.com/office/drawing/2014/main" id="{4C652D97-47AE-E981-3196-C05A142F6EA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38230" y="5058720"/>
                  <a:ext cx="33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12" name="Input penna 1011">
                  <a:extLst>
                    <a:ext uri="{FF2B5EF4-FFF2-40B4-BE49-F238E27FC236}">
                      <a16:creationId xmlns:a16="http://schemas.microsoft.com/office/drawing/2014/main" id="{2EEA6E34-62F4-7453-6E34-5E751095175D}"/>
                    </a:ext>
                  </a:extLst>
                </p14:cNvPr>
                <p14:cNvContentPartPr/>
                <p14:nvPr/>
              </p14:nvContentPartPr>
              <p14:xfrm>
                <a:off x="9099630" y="5245920"/>
                <a:ext cx="175680" cy="250560"/>
              </p14:xfrm>
            </p:contentPart>
          </mc:Choice>
          <mc:Fallback xmlns="">
            <p:pic>
              <p:nvPicPr>
                <p:cNvPr id="1012" name="Input penna 1011">
                  <a:extLst>
                    <a:ext uri="{FF2B5EF4-FFF2-40B4-BE49-F238E27FC236}">
                      <a16:creationId xmlns:a16="http://schemas.microsoft.com/office/drawing/2014/main" id="{2EEA6E34-62F4-7453-6E34-5E751095175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093510" y="5239800"/>
                  <a:ext cx="187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15" name="Input penna 1014">
                  <a:extLst>
                    <a:ext uri="{FF2B5EF4-FFF2-40B4-BE49-F238E27FC236}">
                      <a16:creationId xmlns:a16="http://schemas.microsoft.com/office/drawing/2014/main" id="{69054E31-000D-F1B9-DF6D-53AF314CC8B5}"/>
                    </a:ext>
                  </a:extLst>
                </p14:cNvPr>
                <p14:cNvContentPartPr/>
                <p14:nvPr/>
              </p14:nvContentPartPr>
              <p14:xfrm>
                <a:off x="9509670" y="5226840"/>
                <a:ext cx="183960" cy="238320"/>
              </p14:xfrm>
            </p:contentPart>
          </mc:Choice>
          <mc:Fallback xmlns="">
            <p:pic>
              <p:nvPicPr>
                <p:cNvPr id="1015" name="Input penna 1014">
                  <a:extLst>
                    <a:ext uri="{FF2B5EF4-FFF2-40B4-BE49-F238E27FC236}">
                      <a16:creationId xmlns:a16="http://schemas.microsoft.com/office/drawing/2014/main" id="{69054E31-000D-F1B9-DF6D-53AF314CC8B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503550" y="5220720"/>
                  <a:ext cx="196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16" name="Input penna 1015">
                  <a:extLst>
                    <a:ext uri="{FF2B5EF4-FFF2-40B4-BE49-F238E27FC236}">
                      <a16:creationId xmlns:a16="http://schemas.microsoft.com/office/drawing/2014/main" id="{436BD56C-2CE1-F75F-D9FC-38B18BCA314A}"/>
                    </a:ext>
                  </a:extLst>
                </p14:cNvPr>
                <p14:cNvContentPartPr/>
                <p14:nvPr/>
              </p14:nvContentPartPr>
              <p14:xfrm>
                <a:off x="9645030" y="5473440"/>
                <a:ext cx="221040" cy="209520"/>
              </p14:xfrm>
            </p:contentPart>
          </mc:Choice>
          <mc:Fallback xmlns="">
            <p:pic>
              <p:nvPicPr>
                <p:cNvPr id="1016" name="Input penna 1015">
                  <a:extLst>
                    <a:ext uri="{FF2B5EF4-FFF2-40B4-BE49-F238E27FC236}">
                      <a16:creationId xmlns:a16="http://schemas.microsoft.com/office/drawing/2014/main" id="{436BD56C-2CE1-F75F-D9FC-38B18BCA314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638910" y="5467320"/>
                  <a:ext cx="2332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B1A6D33-C602-9C82-184A-2F359C3E5F55}"/>
              </a:ext>
            </a:extLst>
          </p:cNvPr>
          <p:cNvGrpSpPr/>
          <p:nvPr/>
        </p:nvGrpSpPr>
        <p:grpSpPr>
          <a:xfrm>
            <a:off x="7365070" y="4971680"/>
            <a:ext cx="287640" cy="129240"/>
            <a:chOff x="7365070" y="4971680"/>
            <a:chExt cx="28764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36" name="Input penna 1035">
                  <a:extLst>
                    <a:ext uri="{FF2B5EF4-FFF2-40B4-BE49-F238E27FC236}">
                      <a16:creationId xmlns:a16="http://schemas.microsoft.com/office/drawing/2014/main" id="{648E2AAB-CD41-4E68-818D-5CA6230B7103}"/>
                    </a:ext>
                  </a:extLst>
                </p14:cNvPr>
                <p14:cNvContentPartPr/>
                <p14:nvPr/>
              </p14:nvContentPartPr>
              <p14:xfrm>
                <a:off x="7365070" y="4983920"/>
                <a:ext cx="86760" cy="117000"/>
              </p14:xfrm>
            </p:contentPart>
          </mc:Choice>
          <mc:Fallback xmlns="">
            <p:pic>
              <p:nvPicPr>
                <p:cNvPr id="1036" name="Input penna 1035">
                  <a:extLst>
                    <a:ext uri="{FF2B5EF4-FFF2-40B4-BE49-F238E27FC236}">
                      <a16:creationId xmlns:a16="http://schemas.microsoft.com/office/drawing/2014/main" id="{648E2AAB-CD41-4E68-818D-5CA6230B710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58950" y="4977800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37" name="Input penna 1036">
                  <a:extLst>
                    <a:ext uri="{FF2B5EF4-FFF2-40B4-BE49-F238E27FC236}">
                      <a16:creationId xmlns:a16="http://schemas.microsoft.com/office/drawing/2014/main" id="{FCD68D4A-62FD-DF35-8A0D-C11CBB78EE09}"/>
                    </a:ext>
                  </a:extLst>
                </p14:cNvPr>
                <p14:cNvContentPartPr/>
                <p14:nvPr/>
              </p14:nvContentPartPr>
              <p14:xfrm>
                <a:off x="7492870" y="4994360"/>
                <a:ext cx="50760" cy="76320"/>
              </p14:xfrm>
            </p:contentPart>
          </mc:Choice>
          <mc:Fallback xmlns="">
            <p:pic>
              <p:nvPicPr>
                <p:cNvPr id="1037" name="Input penna 1036">
                  <a:extLst>
                    <a:ext uri="{FF2B5EF4-FFF2-40B4-BE49-F238E27FC236}">
                      <a16:creationId xmlns:a16="http://schemas.microsoft.com/office/drawing/2014/main" id="{FCD68D4A-62FD-DF35-8A0D-C11CBB78EE0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86750" y="4988240"/>
                  <a:ext cx="6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38" name="Input penna 1037">
                  <a:extLst>
                    <a:ext uri="{FF2B5EF4-FFF2-40B4-BE49-F238E27FC236}">
                      <a16:creationId xmlns:a16="http://schemas.microsoft.com/office/drawing/2014/main" id="{78D8B4F9-8701-80C6-1291-852740F3BB37}"/>
                    </a:ext>
                  </a:extLst>
                </p14:cNvPr>
                <p14:cNvContentPartPr/>
                <p14:nvPr/>
              </p14:nvContentPartPr>
              <p14:xfrm>
                <a:off x="7581790" y="4971680"/>
                <a:ext cx="70920" cy="122760"/>
              </p14:xfrm>
            </p:contentPart>
          </mc:Choice>
          <mc:Fallback xmlns="">
            <p:pic>
              <p:nvPicPr>
                <p:cNvPr id="1038" name="Input penna 1037">
                  <a:extLst>
                    <a:ext uri="{FF2B5EF4-FFF2-40B4-BE49-F238E27FC236}">
                      <a16:creationId xmlns:a16="http://schemas.microsoft.com/office/drawing/2014/main" id="{78D8B4F9-8701-80C6-1291-852740F3BB3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75670" y="4965560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048" name="Input penna 1047">
                <a:extLst>
                  <a:ext uri="{FF2B5EF4-FFF2-40B4-BE49-F238E27FC236}">
                    <a16:creationId xmlns:a16="http://schemas.microsoft.com/office/drawing/2014/main" id="{8DE4FDEC-DFBD-A30A-D688-20B5420E1AAF}"/>
                  </a:ext>
                </a:extLst>
              </p14:cNvPr>
              <p14:cNvContentPartPr/>
              <p14:nvPr/>
            </p14:nvContentPartPr>
            <p14:xfrm>
              <a:off x="8762230" y="5429240"/>
              <a:ext cx="51840" cy="84240"/>
            </p14:xfrm>
          </p:contentPart>
        </mc:Choice>
        <mc:Fallback xmlns="">
          <p:pic>
            <p:nvPicPr>
              <p:cNvPr id="1048" name="Input penna 1047">
                <a:extLst>
                  <a:ext uri="{FF2B5EF4-FFF2-40B4-BE49-F238E27FC236}">
                    <a16:creationId xmlns:a16="http://schemas.microsoft.com/office/drawing/2014/main" id="{8DE4FDEC-DFBD-A30A-D688-20B5420E1AA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756110" y="5423120"/>
                <a:ext cx="6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49" name="Input penna 1048">
                <a:extLst>
                  <a:ext uri="{FF2B5EF4-FFF2-40B4-BE49-F238E27FC236}">
                    <a16:creationId xmlns:a16="http://schemas.microsoft.com/office/drawing/2014/main" id="{FA302BAB-23D9-8743-FF8A-3E66BF4F34DE}"/>
                  </a:ext>
                </a:extLst>
              </p14:cNvPr>
              <p14:cNvContentPartPr/>
              <p14:nvPr/>
            </p14:nvContentPartPr>
            <p14:xfrm>
              <a:off x="8851870" y="5412680"/>
              <a:ext cx="46800" cy="84240"/>
            </p14:xfrm>
          </p:contentPart>
        </mc:Choice>
        <mc:Fallback xmlns="">
          <p:pic>
            <p:nvPicPr>
              <p:cNvPr id="1049" name="Input penna 1048">
                <a:extLst>
                  <a:ext uri="{FF2B5EF4-FFF2-40B4-BE49-F238E27FC236}">
                    <a16:creationId xmlns:a16="http://schemas.microsoft.com/office/drawing/2014/main" id="{FA302BAB-23D9-8743-FF8A-3E66BF4F34D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45750" y="5406560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050" name="Input penna 1049">
                <a:extLst>
                  <a:ext uri="{FF2B5EF4-FFF2-40B4-BE49-F238E27FC236}">
                    <a16:creationId xmlns:a16="http://schemas.microsoft.com/office/drawing/2014/main" id="{ADAAEEE3-6E38-871B-F6B8-FB4C333469C7}"/>
                  </a:ext>
                </a:extLst>
              </p14:cNvPr>
              <p14:cNvContentPartPr/>
              <p14:nvPr/>
            </p14:nvContentPartPr>
            <p14:xfrm>
              <a:off x="8946910" y="5390720"/>
              <a:ext cx="57240" cy="83880"/>
            </p14:xfrm>
          </p:contentPart>
        </mc:Choice>
        <mc:Fallback xmlns="">
          <p:pic>
            <p:nvPicPr>
              <p:cNvPr id="1050" name="Input penna 1049">
                <a:extLst>
                  <a:ext uri="{FF2B5EF4-FFF2-40B4-BE49-F238E27FC236}">
                    <a16:creationId xmlns:a16="http://schemas.microsoft.com/office/drawing/2014/main" id="{ADAAEEE3-6E38-871B-F6B8-FB4C333469C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940790" y="5384600"/>
                <a:ext cx="6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051" name="Input penna 1050">
                <a:extLst>
                  <a:ext uri="{FF2B5EF4-FFF2-40B4-BE49-F238E27FC236}">
                    <a16:creationId xmlns:a16="http://schemas.microsoft.com/office/drawing/2014/main" id="{E9CFEEC2-4E68-B7C1-3097-EA4B347534B9}"/>
                  </a:ext>
                </a:extLst>
              </p14:cNvPr>
              <p14:cNvContentPartPr/>
              <p14:nvPr/>
            </p14:nvContentPartPr>
            <p14:xfrm>
              <a:off x="9301870" y="4893920"/>
              <a:ext cx="66600" cy="105480"/>
            </p14:xfrm>
          </p:contentPart>
        </mc:Choice>
        <mc:Fallback xmlns="">
          <p:pic>
            <p:nvPicPr>
              <p:cNvPr id="1051" name="Input penna 1050">
                <a:extLst>
                  <a:ext uri="{FF2B5EF4-FFF2-40B4-BE49-F238E27FC236}">
                    <a16:creationId xmlns:a16="http://schemas.microsoft.com/office/drawing/2014/main" id="{E9CFEEC2-4E68-B7C1-3097-EA4B347534B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295750" y="4887800"/>
                <a:ext cx="78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052" name="Input penna 1051">
                <a:extLst>
                  <a:ext uri="{FF2B5EF4-FFF2-40B4-BE49-F238E27FC236}">
                    <a16:creationId xmlns:a16="http://schemas.microsoft.com/office/drawing/2014/main" id="{39C3C7B1-25FE-0CEE-660E-8C3DBFD49848}"/>
                  </a:ext>
                </a:extLst>
              </p14:cNvPr>
              <p14:cNvContentPartPr/>
              <p14:nvPr/>
            </p14:nvContentPartPr>
            <p14:xfrm>
              <a:off x="9404110" y="4907600"/>
              <a:ext cx="44280" cy="83880"/>
            </p14:xfrm>
          </p:contentPart>
        </mc:Choice>
        <mc:Fallback xmlns="">
          <p:pic>
            <p:nvPicPr>
              <p:cNvPr id="1052" name="Input penna 1051">
                <a:extLst>
                  <a:ext uri="{FF2B5EF4-FFF2-40B4-BE49-F238E27FC236}">
                    <a16:creationId xmlns:a16="http://schemas.microsoft.com/office/drawing/2014/main" id="{39C3C7B1-25FE-0CEE-660E-8C3DBFD49848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397990" y="4901480"/>
                <a:ext cx="56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053" name="Input penna 1052">
                <a:extLst>
                  <a:ext uri="{FF2B5EF4-FFF2-40B4-BE49-F238E27FC236}">
                    <a16:creationId xmlns:a16="http://schemas.microsoft.com/office/drawing/2014/main" id="{6706CA59-3F9C-4110-EABA-539118419821}"/>
                  </a:ext>
                </a:extLst>
              </p14:cNvPr>
              <p14:cNvContentPartPr/>
              <p14:nvPr/>
            </p14:nvContentPartPr>
            <p14:xfrm>
              <a:off x="9499510" y="4885640"/>
              <a:ext cx="44280" cy="93240"/>
            </p14:xfrm>
          </p:contentPart>
        </mc:Choice>
        <mc:Fallback xmlns="">
          <p:pic>
            <p:nvPicPr>
              <p:cNvPr id="1053" name="Input penna 1052">
                <a:extLst>
                  <a:ext uri="{FF2B5EF4-FFF2-40B4-BE49-F238E27FC236}">
                    <a16:creationId xmlns:a16="http://schemas.microsoft.com/office/drawing/2014/main" id="{6706CA59-3F9C-4110-EABA-53911841982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493390" y="4879520"/>
                <a:ext cx="565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054" name="Input penna 1053">
                <a:extLst>
                  <a:ext uri="{FF2B5EF4-FFF2-40B4-BE49-F238E27FC236}">
                    <a16:creationId xmlns:a16="http://schemas.microsoft.com/office/drawing/2014/main" id="{47D65EF6-2B7D-82D6-856F-B9960641DDC4}"/>
                  </a:ext>
                </a:extLst>
              </p14:cNvPr>
              <p14:cNvContentPartPr/>
              <p14:nvPr/>
            </p14:nvContentPartPr>
            <p14:xfrm>
              <a:off x="9815950" y="5350040"/>
              <a:ext cx="70560" cy="87120"/>
            </p14:xfrm>
          </p:contentPart>
        </mc:Choice>
        <mc:Fallback xmlns="">
          <p:pic>
            <p:nvPicPr>
              <p:cNvPr id="1054" name="Input penna 1053">
                <a:extLst>
                  <a:ext uri="{FF2B5EF4-FFF2-40B4-BE49-F238E27FC236}">
                    <a16:creationId xmlns:a16="http://schemas.microsoft.com/office/drawing/2014/main" id="{47D65EF6-2B7D-82D6-856F-B9960641DDC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809830" y="5343920"/>
                <a:ext cx="82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055" name="Input penna 1054">
                <a:extLst>
                  <a:ext uri="{FF2B5EF4-FFF2-40B4-BE49-F238E27FC236}">
                    <a16:creationId xmlns:a16="http://schemas.microsoft.com/office/drawing/2014/main" id="{4FDC5C3A-4A8E-F1BF-792C-473AF1F09D6B}"/>
                  </a:ext>
                </a:extLst>
              </p14:cNvPr>
              <p14:cNvContentPartPr/>
              <p14:nvPr/>
            </p14:nvContentPartPr>
            <p14:xfrm>
              <a:off x="9937270" y="5352920"/>
              <a:ext cx="68760" cy="90720"/>
            </p14:xfrm>
          </p:contentPart>
        </mc:Choice>
        <mc:Fallback xmlns="">
          <p:pic>
            <p:nvPicPr>
              <p:cNvPr id="1055" name="Input penna 1054">
                <a:extLst>
                  <a:ext uri="{FF2B5EF4-FFF2-40B4-BE49-F238E27FC236}">
                    <a16:creationId xmlns:a16="http://schemas.microsoft.com/office/drawing/2014/main" id="{4FDC5C3A-4A8E-F1BF-792C-473AF1F09D6B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31150" y="5346800"/>
                <a:ext cx="81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056" name="Input penna 1055">
                <a:extLst>
                  <a:ext uri="{FF2B5EF4-FFF2-40B4-BE49-F238E27FC236}">
                    <a16:creationId xmlns:a16="http://schemas.microsoft.com/office/drawing/2014/main" id="{59C6D1E9-23AF-9C96-7955-6F4EA7D6B851}"/>
                  </a:ext>
                </a:extLst>
              </p14:cNvPr>
              <p14:cNvContentPartPr/>
              <p14:nvPr/>
            </p14:nvContentPartPr>
            <p14:xfrm>
              <a:off x="10032670" y="5327720"/>
              <a:ext cx="66240" cy="104400"/>
            </p14:xfrm>
          </p:contentPart>
        </mc:Choice>
        <mc:Fallback xmlns="">
          <p:pic>
            <p:nvPicPr>
              <p:cNvPr id="1056" name="Input penna 1055">
                <a:extLst>
                  <a:ext uri="{FF2B5EF4-FFF2-40B4-BE49-F238E27FC236}">
                    <a16:creationId xmlns:a16="http://schemas.microsoft.com/office/drawing/2014/main" id="{59C6D1E9-23AF-9C96-7955-6F4EA7D6B85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026550" y="5321600"/>
                <a:ext cx="784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5" name="Gruppo 1064">
            <a:extLst>
              <a:ext uri="{FF2B5EF4-FFF2-40B4-BE49-F238E27FC236}">
                <a16:creationId xmlns:a16="http://schemas.microsoft.com/office/drawing/2014/main" id="{D022E916-193C-6D83-2467-D29A3C69CA10}"/>
              </a:ext>
            </a:extLst>
          </p:cNvPr>
          <p:cNvGrpSpPr/>
          <p:nvPr/>
        </p:nvGrpSpPr>
        <p:grpSpPr>
          <a:xfrm>
            <a:off x="6604830" y="5440320"/>
            <a:ext cx="1466280" cy="1419480"/>
            <a:chOff x="6604830" y="5440320"/>
            <a:chExt cx="1466280" cy="14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76" name="Input penna 975">
                  <a:extLst>
                    <a:ext uri="{FF2B5EF4-FFF2-40B4-BE49-F238E27FC236}">
                      <a16:creationId xmlns:a16="http://schemas.microsoft.com/office/drawing/2014/main" id="{8A59D8B8-4A53-9D6C-44BC-120C5C362DD1}"/>
                    </a:ext>
                  </a:extLst>
                </p14:cNvPr>
                <p14:cNvContentPartPr/>
                <p14:nvPr/>
              </p14:nvContentPartPr>
              <p14:xfrm>
                <a:off x="7403310" y="5673960"/>
                <a:ext cx="267120" cy="201600"/>
              </p14:xfrm>
            </p:contentPart>
          </mc:Choice>
          <mc:Fallback xmlns="">
            <p:pic>
              <p:nvPicPr>
                <p:cNvPr id="976" name="Input penna 975">
                  <a:extLst>
                    <a:ext uri="{FF2B5EF4-FFF2-40B4-BE49-F238E27FC236}">
                      <a16:creationId xmlns:a16="http://schemas.microsoft.com/office/drawing/2014/main" id="{8A59D8B8-4A53-9D6C-44BC-120C5C362DD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97190" y="5667840"/>
                  <a:ext cx="279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77" name="Input penna 976">
                  <a:extLst>
                    <a:ext uri="{FF2B5EF4-FFF2-40B4-BE49-F238E27FC236}">
                      <a16:creationId xmlns:a16="http://schemas.microsoft.com/office/drawing/2014/main" id="{24A0787E-2355-50F8-F562-C69447B85F29}"/>
                    </a:ext>
                  </a:extLst>
                </p14:cNvPr>
                <p14:cNvContentPartPr/>
                <p14:nvPr/>
              </p14:nvContentPartPr>
              <p14:xfrm>
                <a:off x="6722190" y="5726520"/>
                <a:ext cx="235800" cy="183600"/>
              </p14:xfrm>
            </p:contentPart>
          </mc:Choice>
          <mc:Fallback xmlns="">
            <p:pic>
              <p:nvPicPr>
                <p:cNvPr id="977" name="Input penna 976">
                  <a:extLst>
                    <a:ext uri="{FF2B5EF4-FFF2-40B4-BE49-F238E27FC236}">
                      <a16:creationId xmlns:a16="http://schemas.microsoft.com/office/drawing/2014/main" id="{24A0787E-2355-50F8-F562-C69447B85F2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16070" y="5720400"/>
                  <a:ext cx="248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78" name="Input penna 977">
                  <a:extLst>
                    <a:ext uri="{FF2B5EF4-FFF2-40B4-BE49-F238E27FC236}">
                      <a16:creationId xmlns:a16="http://schemas.microsoft.com/office/drawing/2014/main" id="{31E2F505-7A69-4391-8133-CDECFF0A76DD}"/>
                    </a:ext>
                  </a:extLst>
                </p14:cNvPr>
                <p14:cNvContentPartPr/>
                <p14:nvPr/>
              </p14:nvContentPartPr>
              <p14:xfrm>
                <a:off x="6604830" y="5657760"/>
                <a:ext cx="493200" cy="311760"/>
              </p14:xfrm>
            </p:contentPart>
          </mc:Choice>
          <mc:Fallback xmlns="">
            <p:pic>
              <p:nvPicPr>
                <p:cNvPr id="978" name="Input penna 977">
                  <a:extLst>
                    <a:ext uri="{FF2B5EF4-FFF2-40B4-BE49-F238E27FC236}">
                      <a16:creationId xmlns:a16="http://schemas.microsoft.com/office/drawing/2014/main" id="{31E2F505-7A69-4391-8133-CDECFF0A76D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598710" y="5651640"/>
                  <a:ext cx="505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80" name="Input penna 979">
                  <a:extLst>
                    <a:ext uri="{FF2B5EF4-FFF2-40B4-BE49-F238E27FC236}">
                      <a16:creationId xmlns:a16="http://schemas.microsoft.com/office/drawing/2014/main" id="{8BEC5F4D-A159-4CDC-8C01-CCBAAF2BE64D}"/>
                    </a:ext>
                  </a:extLst>
                </p14:cNvPr>
                <p14:cNvContentPartPr/>
                <p14:nvPr/>
              </p14:nvContentPartPr>
              <p14:xfrm>
                <a:off x="7006230" y="5472000"/>
                <a:ext cx="168120" cy="220320"/>
              </p14:xfrm>
            </p:contentPart>
          </mc:Choice>
          <mc:Fallback xmlns="">
            <p:pic>
              <p:nvPicPr>
                <p:cNvPr id="980" name="Input penna 979">
                  <a:extLst>
                    <a:ext uri="{FF2B5EF4-FFF2-40B4-BE49-F238E27FC236}">
                      <a16:creationId xmlns:a16="http://schemas.microsoft.com/office/drawing/2014/main" id="{8BEC5F4D-A159-4CDC-8C01-CCBAAF2BE64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000110" y="5465880"/>
                  <a:ext cx="180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81" name="Input penna 980">
                  <a:extLst>
                    <a:ext uri="{FF2B5EF4-FFF2-40B4-BE49-F238E27FC236}">
                      <a16:creationId xmlns:a16="http://schemas.microsoft.com/office/drawing/2014/main" id="{38A36325-550D-BB01-1584-283AF91B1D32}"/>
                    </a:ext>
                  </a:extLst>
                </p14:cNvPr>
                <p14:cNvContentPartPr/>
                <p14:nvPr/>
              </p14:nvContentPartPr>
              <p14:xfrm>
                <a:off x="7326270" y="5440320"/>
                <a:ext cx="164880" cy="228600"/>
              </p14:xfrm>
            </p:contentPart>
          </mc:Choice>
          <mc:Fallback xmlns="">
            <p:pic>
              <p:nvPicPr>
                <p:cNvPr id="981" name="Input penna 980">
                  <a:extLst>
                    <a:ext uri="{FF2B5EF4-FFF2-40B4-BE49-F238E27FC236}">
                      <a16:creationId xmlns:a16="http://schemas.microsoft.com/office/drawing/2014/main" id="{38A36325-550D-BB01-1584-283AF91B1D3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320150" y="5434200"/>
                  <a:ext cx="177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983" name="Input penna 982">
                  <a:extLst>
                    <a:ext uri="{FF2B5EF4-FFF2-40B4-BE49-F238E27FC236}">
                      <a16:creationId xmlns:a16="http://schemas.microsoft.com/office/drawing/2014/main" id="{12522370-026E-3C9A-D0CB-5D8C8796DFD9}"/>
                    </a:ext>
                  </a:extLst>
                </p14:cNvPr>
                <p14:cNvContentPartPr/>
                <p14:nvPr/>
              </p14:nvContentPartPr>
              <p14:xfrm>
                <a:off x="6984990" y="5923800"/>
                <a:ext cx="121680" cy="354240"/>
              </p14:xfrm>
            </p:contentPart>
          </mc:Choice>
          <mc:Fallback xmlns="">
            <p:pic>
              <p:nvPicPr>
                <p:cNvPr id="983" name="Input penna 982">
                  <a:extLst>
                    <a:ext uri="{FF2B5EF4-FFF2-40B4-BE49-F238E27FC236}">
                      <a16:creationId xmlns:a16="http://schemas.microsoft.com/office/drawing/2014/main" id="{12522370-026E-3C9A-D0CB-5D8C8796DFD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978870" y="5917680"/>
                  <a:ext cx="1339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986" name="Input penna 985">
                  <a:extLst>
                    <a:ext uri="{FF2B5EF4-FFF2-40B4-BE49-F238E27FC236}">
                      <a16:creationId xmlns:a16="http://schemas.microsoft.com/office/drawing/2014/main" id="{C6279A9F-7790-B5AE-1057-C17F41957ED8}"/>
                    </a:ext>
                  </a:extLst>
                </p14:cNvPr>
                <p14:cNvContentPartPr/>
                <p14:nvPr/>
              </p14:nvContentPartPr>
              <p14:xfrm>
                <a:off x="7362270" y="5862600"/>
                <a:ext cx="181440" cy="378720"/>
              </p14:xfrm>
            </p:contentPart>
          </mc:Choice>
          <mc:Fallback xmlns="">
            <p:pic>
              <p:nvPicPr>
                <p:cNvPr id="986" name="Input penna 985">
                  <a:extLst>
                    <a:ext uri="{FF2B5EF4-FFF2-40B4-BE49-F238E27FC236}">
                      <a16:creationId xmlns:a16="http://schemas.microsoft.com/office/drawing/2014/main" id="{C6279A9F-7790-B5AE-1057-C17F41957ED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356150" y="5856480"/>
                  <a:ext cx="193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87" name="Input penna 986">
                  <a:extLst>
                    <a:ext uri="{FF2B5EF4-FFF2-40B4-BE49-F238E27FC236}">
                      <a16:creationId xmlns:a16="http://schemas.microsoft.com/office/drawing/2014/main" id="{7A38B40E-902C-9056-DE8E-1863BF529A7E}"/>
                    </a:ext>
                  </a:extLst>
                </p14:cNvPr>
                <p14:cNvContentPartPr/>
                <p14:nvPr/>
              </p14:nvContentPartPr>
              <p14:xfrm>
                <a:off x="7290630" y="6239160"/>
                <a:ext cx="171360" cy="186120"/>
              </p14:xfrm>
            </p:contentPart>
          </mc:Choice>
          <mc:Fallback xmlns="">
            <p:pic>
              <p:nvPicPr>
                <p:cNvPr id="987" name="Input penna 986">
                  <a:extLst>
                    <a:ext uri="{FF2B5EF4-FFF2-40B4-BE49-F238E27FC236}">
                      <a16:creationId xmlns:a16="http://schemas.microsoft.com/office/drawing/2014/main" id="{7A38B40E-902C-9056-DE8E-1863BF529A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84510" y="6233040"/>
                  <a:ext cx="183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88" name="Input penna 987">
                  <a:extLst>
                    <a:ext uri="{FF2B5EF4-FFF2-40B4-BE49-F238E27FC236}">
                      <a16:creationId xmlns:a16="http://schemas.microsoft.com/office/drawing/2014/main" id="{13B4CC9A-E03D-07D4-8E7D-5BC8E8E9ED15}"/>
                    </a:ext>
                  </a:extLst>
                </p14:cNvPr>
                <p14:cNvContentPartPr/>
                <p14:nvPr/>
              </p14:nvContentPartPr>
              <p14:xfrm>
                <a:off x="7623630" y="5817600"/>
                <a:ext cx="137160" cy="410760"/>
              </p14:xfrm>
            </p:contentPart>
          </mc:Choice>
          <mc:Fallback xmlns="">
            <p:pic>
              <p:nvPicPr>
                <p:cNvPr id="988" name="Input penna 987">
                  <a:extLst>
                    <a:ext uri="{FF2B5EF4-FFF2-40B4-BE49-F238E27FC236}">
                      <a16:creationId xmlns:a16="http://schemas.microsoft.com/office/drawing/2014/main" id="{13B4CC9A-E03D-07D4-8E7D-5BC8E8E9ED1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17510" y="5811480"/>
                  <a:ext cx="1494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89" name="Input penna 988">
                  <a:extLst>
                    <a:ext uri="{FF2B5EF4-FFF2-40B4-BE49-F238E27FC236}">
                      <a16:creationId xmlns:a16="http://schemas.microsoft.com/office/drawing/2014/main" id="{14C84EE2-B234-6296-8EEB-4519DD868CB8}"/>
                    </a:ext>
                  </a:extLst>
                </p14:cNvPr>
                <p14:cNvContentPartPr/>
                <p14:nvPr/>
              </p14:nvContentPartPr>
              <p14:xfrm>
                <a:off x="7621830" y="6215760"/>
                <a:ext cx="256320" cy="210240"/>
              </p14:xfrm>
            </p:contentPart>
          </mc:Choice>
          <mc:Fallback xmlns="">
            <p:pic>
              <p:nvPicPr>
                <p:cNvPr id="989" name="Input penna 988">
                  <a:extLst>
                    <a:ext uri="{FF2B5EF4-FFF2-40B4-BE49-F238E27FC236}">
                      <a16:creationId xmlns:a16="http://schemas.microsoft.com/office/drawing/2014/main" id="{14C84EE2-B234-6296-8EEB-4519DD868CB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15710" y="6209640"/>
                  <a:ext cx="268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91" name="Input penna 990">
                  <a:extLst>
                    <a:ext uri="{FF2B5EF4-FFF2-40B4-BE49-F238E27FC236}">
                      <a16:creationId xmlns:a16="http://schemas.microsoft.com/office/drawing/2014/main" id="{0562B777-816D-4E62-E4A4-4E1103364A0E}"/>
                    </a:ext>
                  </a:extLst>
                </p14:cNvPr>
                <p14:cNvContentPartPr/>
                <p14:nvPr/>
              </p14:nvContentPartPr>
              <p14:xfrm>
                <a:off x="7193070" y="6398640"/>
                <a:ext cx="137160" cy="268200"/>
              </p14:xfrm>
            </p:contentPart>
          </mc:Choice>
          <mc:Fallback xmlns="">
            <p:pic>
              <p:nvPicPr>
                <p:cNvPr id="991" name="Input penna 990">
                  <a:extLst>
                    <a:ext uri="{FF2B5EF4-FFF2-40B4-BE49-F238E27FC236}">
                      <a16:creationId xmlns:a16="http://schemas.microsoft.com/office/drawing/2014/main" id="{0562B777-816D-4E62-E4A4-4E1103364A0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86950" y="6392520"/>
                  <a:ext cx="149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92" name="Input penna 991">
                  <a:extLst>
                    <a:ext uri="{FF2B5EF4-FFF2-40B4-BE49-F238E27FC236}">
                      <a16:creationId xmlns:a16="http://schemas.microsoft.com/office/drawing/2014/main" id="{93099674-1DAD-1261-8CC9-6474B2AA2598}"/>
                    </a:ext>
                  </a:extLst>
                </p14:cNvPr>
                <p14:cNvContentPartPr/>
                <p14:nvPr/>
              </p14:nvContentPartPr>
              <p14:xfrm>
                <a:off x="7351110" y="6401880"/>
                <a:ext cx="56880" cy="272880"/>
              </p14:xfrm>
            </p:contentPart>
          </mc:Choice>
          <mc:Fallback xmlns="">
            <p:pic>
              <p:nvPicPr>
                <p:cNvPr id="992" name="Input penna 991">
                  <a:extLst>
                    <a:ext uri="{FF2B5EF4-FFF2-40B4-BE49-F238E27FC236}">
                      <a16:creationId xmlns:a16="http://schemas.microsoft.com/office/drawing/2014/main" id="{93099674-1DAD-1261-8CC9-6474B2AA259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44990" y="6395760"/>
                  <a:ext cx="69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993" name="Input penna 992">
                  <a:extLst>
                    <a:ext uri="{FF2B5EF4-FFF2-40B4-BE49-F238E27FC236}">
                      <a16:creationId xmlns:a16="http://schemas.microsoft.com/office/drawing/2014/main" id="{8FCA2BA8-B768-36EB-4796-9323F66B453C}"/>
                    </a:ext>
                  </a:extLst>
                </p14:cNvPr>
                <p14:cNvContentPartPr/>
                <p14:nvPr/>
              </p14:nvContentPartPr>
              <p14:xfrm>
                <a:off x="7060950" y="6595920"/>
                <a:ext cx="200520" cy="263880"/>
              </p14:xfrm>
            </p:contentPart>
          </mc:Choice>
          <mc:Fallback xmlns="">
            <p:pic>
              <p:nvPicPr>
                <p:cNvPr id="993" name="Input penna 992">
                  <a:extLst>
                    <a:ext uri="{FF2B5EF4-FFF2-40B4-BE49-F238E27FC236}">
                      <a16:creationId xmlns:a16="http://schemas.microsoft.com/office/drawing/2014/main" id="{8FCA2BA8-B768-36EB-4796-9323F66B45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54830" y="6589800"/>
                  <a:ext cx="212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994" name="Input penna 993">
                  <a:extLst>
                    <a:ext uri="{FF2B5EF4-FFF2-40B4-BE49-F238E27FC236}">
                      <a16:creationId xmlns:a16="http://schemas.microsoft.com/office/drawing/2014/main" id="{ED378850-DE36-3667-7F9D-8CBD52B2ACB1}"/>
                    </a:ext>
                  </a:extLst>
                </p14:cNvPr>
                <p14:cNvContentPartPr/>
                <p14:nvPr/>
              </p14:nvContentPartPr>
              <p14:xfrm>
                <a:off x="7347510" y="6592680"/>
                <a:ext cx="186480" cy="244440"/>
              </p14:xfrm>
            </p:contentPart>
          </mc:Choice>
          <mc:Fallback xmlns="">
            <p:pic>
              <p:nvPicPr>
                <p:cNvPr id="994" name="Input penna 993">
                  <a:extLst>
                    <a:ext uri="{FF2B5EF4-FFF2-40B4-BE49-F238E27FC236}">
                      <a16:creationId xmlns:a16="http://schemas.microsoft.com/office/drawing/2014/main" id="{ED378850-DE36-3667-7F9D-8CBD52B2ACB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341390" y="6586560"/>
                  <a:ext cx="198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995" name="Input penna 994">
                  <a:extLst>
                    <a:ext uri="{FF2B5EF4-FFF2-40B4-BE49-F238E27FC236}">
                      <a16:creationId xmlns:a16="http://schemas.microsoft.com/office/drawing/2014/main" id="{7F3CA68F-6E1E-6A4B-663A-5FC0FED4B3BB}"/>
                    </a:ext>
                  </a:extLst>
                </p14:cNvPr>
                <p14:cNvContentPartPr/>
                <p14:nvPr/>
              </p14:nvContentPartPr>
              <p14:xfrm>
                <a:off x="7634790" y="6377760"/>
                <a:ext cx="114840" cy="193680"/>
              </p14:xfrm>
            </p:contentPart>
          </mc:Choice>
          <mc:Fallback xmlns="">
            <p:pic>
              <p:nvPicPr>
                <p:cNvPr id="995" name="Input penna 994">
                  <a:extLst>
                    <a:ext uri="{FF2B5EF4-FFF2-40B4-BE49-F238E27FC236}">
                      <a16:creationId xmlns:a16="http://schemas.microsoft.com/office/drawing/2014/main" id="{7F3CA68F-6E1E-6A4B-663A-5FC0FED4B3B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628670" y="6371640"/>
                  <a:ext cx="127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996" name="Input penna 995">
                  <a:extLst>
                    <a:ext uri="{FF2B5EF4-FFF2-40B4-BE49-F238E27FC236}">
                      <a16:creationId xmlns:a16="http://schemas.microsoft.com/office/drawing/2014/main" id="{2B7DD0C8-7253-5490-DDA5-A5E7FD3287BA}"/>
                    </a:ext>
                  </a:extLst>
                </p14:cNvPr>
                <p14:cNvContentPartPr/>
                <p14:nvPr/>
              </p14:nvContentPartPr>
              <p14:xfrm>
                <a:off x="7508070" y="6547680"/>
                <a:ext cx="245160" cy="267120"/>
              </p14:xfrm>
            </p:contentPart>
          </mc:Choice>
          <mc:Fallback xmlns="">
            <p:pic>
              <p:nvPicPr>
                <p:cNvPr id="996" name="Input penna 995">
                  <a:extLst>
                    <a:ext uri="{FF2B5EF4-FFF2-40B4-BE49-F238E27FC236}">
                      <a16:creationId xmlns:a16="http://schemas.microsoft.com/office/drawing/2014/main" id="{2B7DD0C8-7253-5490-DDA5-A5E7FD3287B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01950" y="6541560"/>
                  <a:ext cx="257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997" name="Input penna 996">
                  <a:extLst>
                    <a:ext uri="{FF2B5EF4-FFF2-40B4-BE49-F238E27FC236}">
                      <a16:creationId xmlns:a16="http://schemas.microsoft.com/office/drawing/2014/main" id="{BB49ED34-1566-AC80-BF7D-D8A2982B0B95}"/>
                    </a:ext>
                  </a:extLst>
                </p14:cNvPr>
                <p14:cNvContentPartPr/>
                <p14:nvPr/>
              </p14:nvContentPartPr>
              <p14:xfrm>
                <a:off x="7818030" y="6389280"/>
                <a:ext cx="101520" cy="183600"/>
              </p14:xfrm>
            </p:contentPart>
          </mc:Choice>
          <mc:Fallback xmlns="">
            <p:pic>
              <p:nvPicPr>
                <p:cNvPr id="997" name="Input penna 996">
                  <a:extLst>
                    <a:ext uri="{FF2B5EF4-FFF2-40B4-BE49-F238E27FC236}">
                      <a16:creationId xmlns:a16="http://schemas.microsoft.com/office/drawing/2014/main" id="{BB49ED34-1566-AC80-BF7D-D8A2982B0B9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11910" y="6383160"/>
                  <a:ext cx="113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998" name="Input penna 997">
                  <a:extLst>
                    <a:ext uri="{FF2B5EF4-FFF2-40B4-BE49-F238E27FC236}">
                      <a16:creationId xmlns:a16="http://schemas.microsoft.com/office/drawing/2014/main" id="{0E139163-63DA-5BA6-82EF-DFEA34207579}"/>
                    </a:ext>
                  </a:extLst>
                </p14:cNvPr>
                <p14:cNvContentPartPr/>
                <p14:nvPr/>
              </p14:nvContentPartPr>
              <p14:xfrm>
                <a:off x="7865190" y="6570000"/>
                <a:ext cx="205920" cy="255600"/>
              </p14:xfrm>
            </p:contentPart>
          </mc:Choice>
          <mc:Fallback xmlns="">
            <p:pic>
              <p:nvPicPr>
                <p:cNvPr id="998" name="Input penna 997">
                  <a:extLst>
                    <a:ext uri="{FF2B5EF4-FFF2-40B4-BE49-F238E27FC236}">
                      <a16:creationId xmlns:a16="http://schemas.microsoft.com/office/drawing/2014/main" id="{0E139163-63DA-5BA6-82EF-DFEA3420757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59070" y="6563880"/>
                  <a:ext cx="218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39" name="Input penna 1038">
                  <a:extLst>
                    <a:ext uri="{FF2B5EF4-FFF2-40B4-BE49-F238E27FC236}">
                      <a16:creationId xmlns:a16="http://schemas.microsoft.com/office/drawing/2014/main" id="{55ED6F5C-4698-F4C1-4FA7-5880ECF2C5DB}"/>
                    </a:ext>
                  </a:extLst>
                </p14:cNvPr>
                <p14:cNvContentPartPr/>
                <p14:nvPr/>
              </p14:nvContentPartPr>
              <p14:xfrm>
                <a:off x="7631110" y="5608520"/>
                <a:ext cx="41040" cy="84600"/>
              </p14:xfrm>
            </p:contentPart>
          </mc:Choice>
          <mc:Fallback xmlns="">
            <p:pic>
              <p:nvPicPr>
                <p:cNvPr id="1039" name="Input penna 1038">
                  <a:extLst>
                    <a:ext uri="{FF2B5EF4-FFF2-40B4-BE49-F238E27FC236}">
                      <a16:creationId xmlns:a16="http://schemas.microsoft.com/office/drawing/2014/main" id="{55ED6F5C-4698-F4C1-4FA7-5880ECF2C5D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24990" y="5602400"/>
                  <a:ext cx="53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40" name="Input penna 1039">
                  <a:extLst>
                    <a:ext uri="{FF2B5EF4-FFF2-40B4-BE49-F238E27FC236}">
                      <a16:creationId xmlns:a16="http://schemas.microsoft.com/office/drawing/2014/main" id="{CBD35F1B-F862-8702-948A-71A922BFAD90}"/>
                    </a:ext>
                  </a:extLst>
                </p14:cNvPr>
                <p14:cNvContentPartPr/>
                <p14:nvPr/>
              </p14:nvContentPartPr>
              <p14:xfrm>
                <a:off x="7702390" y="5608520"/>
                <a:ext cx="68040" cy="76680"/>
              </p14:xfrm>
            </p:contentPart>
          </mc:Choice>
          <mc:Fallback xmlns="">
            <p:pic>
              <p:nvPicPr>
                <p:cNvPr id="1040" name="Input penna 1039">
                  <a:extLst>
                    <a:ext uri="{FF2B5EF4-FFF2-40B4-BE49-F238E27FC236}">
                      <a16:creationId xmlns:a16="http://schemas.microsoft.com/office/drawing/2014/main" id="{CBD35F1B-F862-8702-948A-71A922BFAD9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96270" y="5602400"/>
                  <a:ext cx="80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41" name="Input penna 1040">
                  <a:extLst>
                    <a:ext uri="{FF2B5EF4-FFF2-40B4-BE49-F238E27FC236}">
                      <a16:creationId xmlns:a16="http://schemas.microsoft.com/office/drawing/2014/main" id="{614D67B0-A729-ADE7-34A5-10462642FEE0}"/>
                    </a:ext>
                  </a:extLst>
                </p14:cNvPr>
                <p14:cNvContentPartPr/>
                <p14:nvPr/>
              </p14:nvContentPartPr>
              <p14:xfrm>
                <a:off x="7784830" y="5594480"/>
                <a:ext cx="65880" cy="103680"/>
              </p14:xfrm>
            </p:contentPart>
          </mc:Choice>
          <mc:Fallback xmlns="">
            <p:pic>
              <p:nvPicPr>
                <p:cNvPr id="1041" name="Input penna 1040">
                  <a:extLst>
                    <a:ext uri="{FF2B5EF4-FFF2-40B4-BE49-F238E27FC236}">
                      <a16:creationId xmlns:a16="http://schemas.microsoft.com/office/drawing/2014/main" id="{614D67B0-A729-ADE7-34A5-10462642FE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778710" y="5588360"/>
                  <a:ext cx="78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44" name="Input penna 1043">
                  <a:extLst>
                    <a:ext uri="{FF2B5EF4-FFF2-40B4-BE49-F238E27FC236}">
                      <a16:creationId xmlns:a16="http://schemas.microsoft.com/office/drawing/2014/main" id="{9D1BB8F3-B357-70B7-7319-565B6D6B6D28}"/>
                    </a:ext>
                  </a:extLst>
                </p14:cNvPr>
                <p14:cNvContentPartPr/>
                <p14:nvPr/>
              </p14:nvContentPartPr>
              <p14:xfrm>
                <a:off x="7831630" y="6089480"/>
                <a:ext cx="36000" cy="69480"/>
              </p14:xfrm>
            </p:contentPart>
          </mc:Choice>
          <mc:Fallback xmlns="">
            <p:pic>
              <p:nvPicPr>
                <p:cNvPr id="1044" name="Input penna 1043">
                  <a:extLst>
                    <a:ext uri="{FF2B5EF4-FFF2-40B4-BE49-F238E27FC236}">
                      <a16:creationId xmlns:a16="http://schemas.microsoft.com/office/drawing/2014/main" id="{9D1BB8F3-B357-70B7-7319-565B6D6B6D2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25510" y="6083360"/>
                  <a:ext cx="48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45" name="Input penna 1044">
                  <a:extLst>
                    <a:ext uri="{FF2B5EF4-FFF2-40B4-BE49-F238E27FC236}">
                      <a16:creationId xmlns:a16="http://schemas.microsoft.com/office/drawing/2014/main" id="{BD844EC9-C784-9577-DA50-A5949FB335E9}"/>
                    </a:ext>
                  </a:extLst>
                </p14:cNvPr>
                <p14:cNvContentPartPr/>
                <p14:nvPr/>
              </p14:nvContentPartPr>
              <p14:xfrm>
                <a:off x="7918390" y="6095600"/>
                <a:ext cx="67320" cy="68760"/>
              </p14:xfrm>
            </p:contentPart>
          </mc:Choice>
          <mc:Fallback xmlns="">
            <p:pic>
              <p:nvPicPr>
                <p:cNvPr id="1045" name="Input penna 1044">
                  <a:extLst>
                    <a:ext uri="{FF2B5EF4-FFF2-40B4-BE49-F238E27FC236}">
                      <a16:creationId xmlns:a16="http://schemas.microsoft.com/office/drawing/2014/main" id="{BD844EC9-C784-9577-DA50-A5949FB335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12270" y="6089480"/>
                  <a:ext cx="79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46" name="Input penna 1045">
                  <a:extLst>
                    <a:ext uri="{FF2B5EF4-FFF2-40B4-BE49-F238E27FC236}">
                      <a16:creationId xmlns:a16="http://schemas.microsoft.com/office/drawing/2014/main" id="{C412C51E-0E40-FA5C-B01E-B3FDFC0C0DF3}"/>
                    </a:ext>
                  </a:extLst>
                </p14:cNvPr>
                <p14:cNvContentPartPr/>
                <p14:nvPr/>
              </p14:nvContentPartPr>
              <p14:xfrm>
                <a:off x="7994350" y="6070760"/>
                <a:ext cx="75960" cy="75240"/>
              </p14:xfrm>
            </p:contentPart>
          </mc:Choice>
          <mc:Fallback xmlns="">
            <p:pic>
              <p:nvPicPr>
                <p:cNvPr id="1046" name="Input penna 1045">
                  <a:extLst>
                    <a:ext uri="{FF2B5EF4-FFF2-40B4-BE49-F238E27FC236}">
                      <a16:creationId xmlns:a16="http://schemas.microsoft.com/office/drawing/2014/main" id="{C412C51E-0E40-FA5C-B01E-B3FDFC0C0DF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88230" y="6064640"/>
                  <a:ext cx="88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62" name="Input penna 1061">
                  <a:extLst>
                    <a:ext uri="{FF2B5EF4-FFF2-40B4-BE49-F238E27FC236}">
                      <a16:creationId xmlns:a16="http://schemas.microsoft.com/office/drawing/2014/main" id="{AC7F4F47-0178-0197-69CF-C3EB19F3E172}"/>
                    </a:ext>
                  </a:extLst>
                </p14:cNvPr>
                <p14:cNvContentPartPr/>
                <p14:nvPr/>
              </p14:nvContentPartPr>
              <p14:xfrm>
                <a:off x="7238710" y="6115040"/>
                <a:ext cx="45000" cy="100800"/>
              </p14:xfrm>
            </p:contentPart>
          </mc:Choice>
          <mc:Fallback xmlns="">
            <p:pic>
              <p:nvPicPr>
                <p:cNvPr id="1062" name="Input penna 1061">
                  <a:extLst>
                    <a:ext uri="{FF2B5EF4-FFF2-40B4-BE49-F238E27FC236}">
                      <a16:creationId xmlns:a16="http://schemas.microsoft.com/office/drawing/2014/main" id="{AC7F4F47-0178-0197-69CF-C3EB19F3E17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32590" y="6108920"/>
                  <a:ext cx="5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63" name="Input penna 1062">
                  <a:extLst>
                    <a:ext uri="{FF2B5EF4-FFF2-40B4-BE49-F238E27FC236}">
                      <a16:creationId xmlns:a16="http://schemas.microsoft.com/office/drawing/2014/main" id="{8898C755-9696-7650-AF5B-059651A889C8}"/>
                    </a:ext>
                  </a:extLst>
                </p14:cNvPr>
                <p14:cNvContentPartPr/>
                <p14:nvPr/>
              </p14:nvContentPartPr>
              <p14:xfrm>
                <a:off x="7304230" y="6095600"/>
                <a:ext cx="50040" cy="73440"/>
              </p14:xfrm>
            </p:contentPart>
          </mc:Choice>
          <mc:Fallback xmlns="">
            <p:pic>
              <p:nvPicPr>
                <p:cNvPr id="1063" name="Input penna 1062">
                  <a:extLst>
                    <a:ext uri="{FF2B5EF4-FFF2-40B4-BE49-F238E27FC236}">
                      <a16:creationId xmlns:a16="http://schemas.microsoft.com/office/drawing/2014/main" id="{8898C755-9696-7650-AF5B-059651A889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298110" y="6089480"/>
                  <a:ext cx="62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64" name="Input penna 1063">
                  <a:extLst>
                    <a:ext uri="{FF2B5EF4-FFF2-40B4-BE49-F238E27FC236}">
                      <a16:creationId xmlns:a16="http://schemas.microsoft.com/office/drawing/2014/main" id="{5D57292A-4000-ECED-D042-8D08B3B433B7}"/>
                    </a:ext>
                  </a:extLst>
                </p14:cNvPr>
                <p14:cNvContentPartPr/>
                <p14:nvPr/>
              </p14:nvContentPartPr>
              <p14:xfrm>
                <a:off x="7359310" y="6073640"/>
                <a:ext cx="51840" cy="108000"/>
              </p14:xfrm>
            </p:contentPart>
          </mc:Choice>
          <mc:Fallback xmlns="">
            <p:pic>
              <p:nvPicPr>
                <p:cNvPr id="1064" name="Input penna 1063">
                  <a:extLst>
                    <a:ext uri="{FF2B5EF4-FFF2-40B4-BE49-F238E27FC236}">
                      <a16:creationId xmlns:a16="http://schemas.microsoft.com/office/drawing/2014/main" id="{5D57292A-4000-ECED-D042-8D08B3B433B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53190" y="6067520"/>
                  <a:ext cx="640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3" name="Gruppo 1072">
            <a:extLst>
              <a:ext uri="{FF2B5EF4-FFF2-40B4-BE49-F238E27FC236}">
                <a16:creationId xmlns:a16="http://schemas.microsoft.com/office/drawing/2014/main" id="{930FE2B5-A06D-72A4-8689-CAA99D6DD73C}"/>
              </a:ext>
            </a:extLst>
          </p:cNvPr>
          <p:cNvGrpSpPr/>
          <p:nvPr/>
        </p:nvGrpSpPr>
        <p:grpSpPr>
          <a:xfrm>
            <a:off x="8657205" y="5646240"/>
            <a:ext cx="1550145" cy="1055160"/>
            <a:chOff x="8657205" y="5646240"/>
            <a:chExt cx="1550145" cy="10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18" name="Input penna 1017">
                  <a:extLst>
                    <a:ext uri="{FF2B5EF4-FFF2-40B4-BE49-F238E27FC236}">
                      <a16:creationId xmlns:a16="http://schemas.microsoft.com/office/drawing/2014/main" id="{426F7710-CF63-1FF3-69C2-7C4A53FA3DDD}"/>
                    </a:ext>
                  </a:extLst>
                </p14:cNvPr>
                <p14:cNvContentPartPr/>
                <p14:nvPr/>
              </p14:nvContentPartPr>
              <p14:xfrm>
                <a:off x="9639270" y="5680800"/>
                <a:ext cx="110880" cy="243000"/>
              </p14:xfrm>
            </p:contentPart>
          </mc:Choice>
          <mc:Fallback xmlns="">
            <p:pic>
              <p:nvPicPr>
                <p:cNvPr id="1018" name="Input penna 1017">
                  <a:extLst>
                    <a:ext uri="{FF2B5EF4-FFF2-40B4-BE49-F238E27FC236}">
                      <a16:creationId xmlns:a16="http://schemas.microsoft.com/office/drawing/2014/main" id="{426F7710-CF63-1FF3-69C2-7C4A53FA3DD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633150" y="5674680"/>
                  <a:ext cx="123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19" name="Input penna 1018">
                  <a:extLst>
                    <a:ext uri="{FF2B5EF4-FFF2-40B4-BE49-F238E27FC236}">
                      <a16:creationId xmlns:a16="http://schemas.microsoft.com/office/drawing/2014/main" id="{AE795BB7-30EC-F06B-56C5-332C9329604F}"/>
                    </a:ext>
                  </a:extLst>
                </p14:cNvPr>
                <p14:cNvContentPartPr/>
                <p14:nvPr/>
              </p14:nvContentPartPr>
              <p14:xfrm>
                <a:off x="9513630" y="5956200"/>
                <a:ext cx="227520" cy="207000"/>
              </p14:xfrm>
            </p:contentPart>
          </mc:Choice>
          <mc:Fallback xmlns="">
            <p:pic>
              <p:nvPicPr>
                <p:cNvPr id="1019" name="Input penna 1018">
                  <a:extLst>
                    <a:ext uri="{FF2B5EF4-FFF2-40B4-BE49-F238E27FC236}">
                      <a16:creationId xmlns:a16="http://schemas.microsoft.com/office/drawing/2014/main" id="{AE795BB7-30EC-F06B-56C5-332C9329604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507510" y="5950080"/>
                  <a:ext cx="239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20" name="Input penna 1019">
                  <a:extLst>
                    <a:ext uri="{FF2B5EF4-FFF2-40B4-BE49-F238E27FC236}">
                      <a16:creationId xmlns:a16="http://schemas.microsoft.com/office/drawing/2014/main" id="{9D75C2E7-95B6-EC4C-E3BD-12675E619D8B}"/>
                    </a:ext>
                  </a:extLst>
                </p14:cNvPr>
                <p14:cNvContentPartPr/>
                <p14:nvPr/>
              </p14:nvContentPartPr>
              <p14:xfrm>
                <a:off x="9852750" y="5646240"/>
                <a:ext cx="147600" cy="266040"/>
              </p14:xfrm>
            </p:contentPart>
          </mc:Choice>
          <mc:Fallback xmlns="">
            <p:pic>
              <p:nvPicPr>
                <p:cNvPr id="1020" name="Input penna 1019">
                  <a:extLst>
                    <a:ext uri="{FF2B5EF4-FFF2-40B4-BE49-F238E27FC236}">
                      <a16:creationId xmlns:a16="http://schemas.microsoft.com/office/drawing/2014/main" id="{9D75C2E7-95B6-EC4C-E3BD-12675E619D8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846630" y="5640120"/>
                  <a:ext cx="159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21" name="Input penna 1020">
                  <a:extLst>
                    <a:ext uri="{FF2B5EF4-FFF2-40B4-BE49-F238E27FC236}">
                      <a16:creationId xmlns:a16="http://schemas.microsoft.com/office/drawing/2014/main" id="{41A6BEEE-E343-3DE3-DD63-C05F175A1037}"/>
                    </a:ext>
                  </a:extLst>
                </p14:cNvPr>
                <p14:cNvContentPartPr/>
                <p14:nvPr/>
              </p14:nvContentPartPr>
              <p14:xfrm>
                <a:off x="9965790" y="5922360"/>
                <a:ext cx="241560" cy="252720"/>
              </p14:xfrm>
            </p:contentPart>
          </mc:Choice>
          <mc:Fallback xmlns="">
            <p:pic>
              <p:nvPicPr>
                <p:cNvPr id="1021" name="Input penna 1020">
                  <a:extLst>
                    <a:ext uri="{FF2B5EF4-FFF2-40B4-BE49-F238E27FC236}">
                      <a16:creationId xmlns:a16="http://schemas.microsoft.com/office/drawing/2014/main" id="{41A6BEEE-E343-3DE3-DD63-C05F175A103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59670" y="5916240"/>
                  <a:ext cx="253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22" name="Input penna 1021">
                  <a:extLst>
                    <a:ext uri="{FF2B5EF4-FFF2-40B4-BE49-F238E27FC236}">
                      <a16:creationId xmlns:a16="http://schemas.microsoft.com/office/drawing/2014/main" id="{0F72D98D-D546-E043-51F5-448E6303A18F}"/>
                    </a:ext>
                  </a:extLst>
                </p14:cNvPr>
                <p14:cNvContentPartPr/>
                <p14:nvPr/>
              </p14:nvContentPartPr>
              <p14:xfrm>
                <a:off x="9075510" y="5680800"/>
                <a:ext cx="171360" cy="267840"/>
              </p14:xfrm>
            </p:contentPart>
          </mc:Choice>
          <mc:Fallback xmlns="">
            <p:pic>
              <p:nvPicPr>
                <p:cNvPr id="1022" name="Input penna 1021">
                  <a:extLst>
                    <a:ext uri="{FF2B5EF4-FFF2-40B4-BE49-F238E27FC236}">
                      <a16:creationId xmlns:a16="http://schemas.microsoft.com/office/drawing/2014/main" id="{0F72D98D-D546-E043-51F5-448E6303A18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69390" y="5674680"/>
                  <a:ext cx="18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24" name="Input penna 1023">
                  <a:extLst>
                    <a:ext uri="{FF2B5EF4-FFF2-40B4-BE49-F238E27FC236}">
                      <a16:creationId xmlns:a16="http://schemas.microsoft.com/office/drawing/2014/main" id="{E0BA6326-12C3-A81B-5400-E4C32E79D998}"/>
                    </a:ext>
                  </a:extLst>
                </p14:cNvPr>
                <p14:cNvContentPartPr/>
                <p14:nvPr/>
              </p14:nvContentPartPr>
              <p14:xfrm>
                <a:off x="9142470" y="5942160"/>
                <a:ext cx="221760" cy="299520"/>
              </p14:xfrm>
            </p:contentPart>
          </mc:Choice>
          <mc:Fallback xmlns="">
            <p:pic>
              <p:nvPicPr>
                <p:cNvPr id="1024" name="Input penna 1023">
                  <a:extLst>
                    <a:ext uri="{FF2B5EF4-FFF2-40B4-BE49-F238E27FC236}">
                      <a16:creationId xmlns:a16="http://schemas.microsoft.com/office/drawing/2014/main" id="{E0BA6326-12C3-A81B-5400-E4C32E79D99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36350" y="5936040"/>
                  <a:ext cx="234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25" name="Input penna 1024">
                  <a:extLst>
                    <a:ext uri="{FF2B5EF4-FFF2-40B4-BE49-F238E27FC236}">
                      <a16:creationId xmlns:a16="http://schemas.microsoft.com/office/drawing/2014/main" id="{7B3172E7-E2BD-583C-55B4-DF2163D2651D}"/>
                    </a:ext>
                  </a:extLst>
                </p14:cNvPr>
                <p14:cNvContentPartPr/>
                <p14:nvPr/>
              </p14:nvContentPartPr>
              <p14:xfrm>
                <a:off x="9078750" y="6259320"/>
                <a:ext cx="85320" cy="261720"/>
              </p14:xfrm>
            </p:contentPart>
          </mc:Choice>
          <mc:Fallback xmlns="">
            <p:pic>
              <p:nvPicPr>
                <p:cNvPr id="1025" name="Input penna 1024">
                  <a:extLst>
                    <a:ext uri="{FF2B5EF4-FFF2-40B4-BE49-F238E27FC236}">
                      <a16:creationId xmlns:a16="http://schemas.microsoft.com/office/drawing/2014/main" id="{7B3172E7-E2BD-583C-55B4-DF2163D2651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072630" y="6253200"/>
                  <a:ext cx="97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26" name="Input penna 1025">
                  <a:extLst>
                    <a:ext uri="{FF2B5EF4-FFF2-40B4-BE49-F238E27FC236}">
                      <a16:creationId xmlns:a16="http://schemas.microsoft.com/office/drawing/2014/main" id="{D7D5EDB5-65DB-2F70-1D9A-640CA2864463}"/>
                    </a:ext>
                  </a:extLst>
                </p14:cNvPr>
                <p14:cNvContentPartPr/>
                <p14:nvPr/>
              </p14:nvContentPartPr>
              <p14:xfrm>
                <a:off x="9320310" y="6285960"/>
                <a:ext cx="94320" cy="186840"/>
              </p14:xfrm>
            </p:contentPart>
          </mc:Choice>
          <mc:Fallback xmlns="">
            <p:pic>
              <p:nvPicPr>
                <p:cNvPr id="1026" name="Input penna 1025">
                  <a:extLst>
                    <a:ext uri="{FF2B5EF4-FFF2-40B4-BE49-F238E27FC236}">
                      <a16:creationId xmlns:a16="http://schemas.microsoft.com/office/drawing/2014/main" id="{D7D5EDB5-65DB-2F70-1D9A-640CA286446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14190" y="6279840"/>
                  <a:ext cx="106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27" name="Input penna 1026">
                  <a:extLst>
                    <a:ext uri="{FF2B5EF4-FFF2-40B4-BE49-F238E27FC236}">
                      <a16:creationId xmlns:a16="http://schemas.microsoft.com/office/drawing/2014/main" id="{77A93B6B-92FE-A8CF-DA4C-B3C0F5F32A24}"/>
                    </a:ext>
                  </a:extLst>
                </p14:cNvPr>
                <p14:cNvContentPartPr/>
                <p14:nvPr/>
              </p14:nvContentPartPr>
              <p14:xfrm>
                <a:off x="8949150" y="6466680"/>
                <a:ext cx="198720" cy="231120"/>
              </p14:xfrm>
            </p:contentPart>
          </mc:Choice>
          <mc:Fallback xmlns="">
            <p:pic>
              <p:nvPicPr>
                <p:cNvPr id="1027" name="Input penna 1026">
                  <a:extLst>
                    <a:ext uri="{FF2B5EF4-FFF2-40B4-BE49-F238E27FC236}">
                      <a16:creationId xmlns:a16="http://schemas.microsoft.com/office/drawing/2014/main" id="{77A93B6B-92FE-A8CF-DA4C-B3C0F5F32A2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43030" y="6460560"/>
                  <a:ext cx="210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28" name="Input penna 1027">
                  <a:extLst>
                    <a:ext uri="{FF2B5EF4-FFF2-40B4-BE49-F238E27FC236}">
                      <a16:creationId xmlns:a16="http://schemas.microsoft.com/office/drawing/2014/main" id="{C80847A2-57BB-6E02-B4CC-8949F5D83105}"/>
                    </a:ext>
                  </a:extLst>
                </p14:cNvPr>
                <p14:cNvContentPartPr/>
                <p14:nvPr/>
              </p14:nvContentPartPr>
              <p14:xfrm>
                <a:off x="9325350" y="6433200"/>
                <a:ext cx="240840" cy="268200"/>
              </p14:xfrm>
            </p:contentPart>
          </mc:Choice>
          <mc:Fallback xmlns="">
            <p:pic>
              <p:nvPicPr>
                <p:cNvPr id="1028" name="Input penna 1027">
                  <a:extLst>
                    <a:ext uri="{FF2B5EF4-FFF2-40B4-BE49-F238E27FC236}">
                      <a16:creationId xmlns:a16="http://schemas.microsoft.com/office/drawing/2014/main" id="{C80847A2-57BB-6E02-B4CC-8949F5D8310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319230" y="6427080"/>
                  <a:ext cx="253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29" name="Input penna 1028">
                  <a:extLst>
                    <a:ext uri="{FF2B5EF4-FFF2-40B4-BE49-F238E27FC236}">
                      <a16:creationId xmlns:a16="http://schemas.microsoft.com/office/drawing/2014/main" id="{5A3B30F2-96E3-4BDE-E71D-496CC997C6D0}"/>
                    </a:ext>
                  </a:extLst>
                </p14:cNvPr>
                <p14:cNvContentPartPr/>
                <p14:nvPr/>
              </p14:nvContentPartPr>
              <p14:xfrm>
                <a:off x="9120870" y="6214320"/>
                <a:ext cx="75960" cy="95400"/>
              </p14:xfrm>
            </p:contentPart>
          </mc:Choice>
          <mc:Fallback xmlns="">
            <p:pic>
              <p:nvPicPr>
                <p:cNvPr id="1029" name="Input penna 1028">
                  <a:extLst>
                    <a:ext uri="{FF2B5EF4-FFF2-40B4-BE49-F238E27FC236}">
                      <a16:creationId xmlns:a16="http://schemas.microsoft.com/office/drawing/2014/main" id="{5A3B30F2-96E3-4BDE-E71D-496CC997C6D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14750" y="6208200"/>
                  <a:ext cx="88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30" name="Input penna 1029">
                  <a:extLst>
                    <a:ext uri="{FF2B5EF4-FFF2-40B4-BE49-F238E27FC236}">
                      <a16:creationId xmlns:a16="http://schemas.microsoft.com/office/drawing/2014/main" id="{FA3581DB-F9A7-091A-79EB-23A07F60F260}"/>
                    </a:ext>
                  </a:extLst>
                </p14:cNvPr>
                <p14:cNvContentPartPr/>
                <p14:nvPr/>
              </p14:nvContentPartPr>
              <p14:xfrm>
                <a:off x="9349830" y="6281640"/>
                <a:ext cx="112320" cy="194040"/>
              </p14:xfrm>
            </p:contentPart>
          </mc:Choice>
          <mc:Fallback xmlns="">
            <p:pic>
              <p:nvPicPr>
                <p:cNvPr id="1030" name="Input penna 1029">
                  <a:extLst>
                    <a:ext uri="{FF2B5EF4-FFF2-40B4-BE49-F238E27FC236}">
                      <a16:creationId xmlns:a16="http://schemas.microsoft.com/office/drawing/2014/main" id="{FA3581DB-F9A7-091A-79EB-23A07F60F26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343710" y="6275520"/>
                  <a:ext cx="124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66" name="Input penna 1065">
                  <a:extLst>
                    <a:ext uri="{FF2B5EF4-FFF2-40B4-BE49-F238E27FC236}">
                      <a16:creationId xmlns:a16="http://schemas.microsoft.com/office/drawing/2014/main" id="{334CDC43-4D42-F248-CD33-7E4F7E477FDA}"/>
                    </a:ext>
                  </a:extLst>
                </p14:cNvPr>
                <p14:cNvContentPartPr/>
                <p14:nvPr/>
              </p14:nvContentPartPr>
              <p14:xfrm>
                <a:off x="9244630" y="5786720"/>
                <a:ext cx="39240" cy="82080"/>
              </p14:xfrm>
            </p:contentPart>
          </mc:Choice>
          <mc:Fallback xmlns="">
            <p:pic>
              <p:nvPicPr>
                <p:cNvPr id="1066" name="Input penna 1065">
                  <a:extLst>
                    <a:ext uri="{FF2B5EF4-FFF2-40B4-BE49-F238E27FC236}">
                      <a16:creationId xmlns:a16="http://schemas.microsoft.com/office/drawing/2014/main" id="{334CDC43-4D42-F248-CD33-7E4F7E477FD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38510" y="5780600"/>
                  <a:ext cx="51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7" name="Input penna 1066">
                  <a:extLst>
                    <a:ext uri="{FF2B5EF4-FFF2-40B4-BE49-F238E27FC236}">
                      <a16:creationId xmlns:a16="http://schemas.microsoft.com/office/drawing/2014/main" id="{B6A5573A-7766-AB4A-BFED-56C4AF738113}"/>
                    </a:ext>
                  </a:extLst>
                </p14:cNvPr>
                <p14:cNvContentPartPr/>
                <p14:nvPr/>
              </p14:nvContentPartPr>
              <p14:xfrm>
                <a:off x="9300790" y="5783480"/>
                <a:ext cx="52920" cy="76680"/>
              </p14:xfrm>
            </p:contentPart>
          </mc:Choice>
          <mc:Fallback xmlns="">
            <p:pic>
              <p:nvPicPr>
                <p:cNvPr id="1067" name="Input penna 1066">
                  <a:extLst>
                    <a:ext uri="{FF2B5EF4-FFF2-40B4-BE49-F238E27FC236}">
                      <a16:creationId xmlns:a16="http://schemas.microsoft.com/office/drawing/2014/main" id="{B6A5573A-7766-AB4A-BFED-56C4AF73811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294670" y="5777360"/>
                  <a:ext cx="65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68" name="Input penna 1067">
                  <a:extLst>
                    <a:ext uri="{FF2B5EF4-FFF2-40B4-BE49-F238E27FC236}">
                      <a16:creationId xmlns:a16="http://schemas.microsoft.com/office/drawing/2014/main" id="{AE56286A-FD30-6968-243D-0691CBA1064F}"/>
                    </a:ext>
                  </a:extLst>
                </p14:cNvPr>
                <p14:cNvContentPartPr/>
                <p14:nvPr/>
              </p14:nvContentPartPr>
              <p14:xfrm>
                <a:off x="9372430" y="5765480"/>
                <a:ext cx="64080" cy="114120"/>
              </p14:xfrm>
            </p:contentPart>
          </mc:Choice>
          <mc:Fallback xmlns="">
            <p:pic>
              <p:nvPicPr>
                <p:cNvPr id="1068" name="Input penna 1067">
                  <a:extLst>
                    <a:ext uri="{FF2B5EF4-FFF2-40B4-BE49-F238E27FC236}">
                      <a16:creationId xmlns:a16="http://schemas.microsoft.com/office/drawing/2014/main" id="{AE56286A-FD30-6968-243D-0691CBA1064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66310" y="5759360"/>
                  <a:ext cx="76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70" name="Input penna 1069">
                  <a:extLst>
                    <a:ext uri="{FF2B5EF4-FFF2-40B4-BE49-F238E27FC236}">
                      <a16:creationId xmlns:a16="http://schemas.microsoft.com/office/drawing/2014/main" id="{AECD1E2B-7F85-AA28-42F3-9BF1AC57E7E8}"/>
                    </a:ext>
                  </a:extLst>
                </p14:cNvPr>
                <p14:cNvContentPartPr/>
                <p14:nvPr/>
              </p14:nvContentPartPr>
              <p14:xfrm>
                <a:off x="8800485" y="5686125"/>
                <a:ext cx="130680" cy="322920"/>
              </p14:xfrm>
            </p:contentPart>
          </mc:Choice>
          <mc:Fallback xmlns="">
            <p:pic>
              <p:nvPicPr>
                <p:cNvPr id="1070" name="Input penna 1069">
                  <a:extLst>
                    <a:ext uri="{FF2B5EF4-FFF2-40B4-BE49-F238E27FC236}">
                      <a16:creationId xmlns:a16="http://schemas.microsoft.com/office/drawing/2014/main" id="{AECD1E2B-7F85-AA28-42F3-9BF1AC57E7E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94365" y="5680005"/>
                  <a:ext cx="142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71" name="Input penna 1070">
                  <a:extLst>
                    <a:ext uri="{FF2B5EF4-FFF2-40B4-BE49-F238E27FC236}">
                      <a16:creationId xmlns:a16="http://schemas.microsoft.com/office/drawing/2014/main" id="{5D65B2CA-7C63-63FD-5776-E51FDED7B2DB}"/>
                    </a:ext>
                  </a:extLst>
                </p14:cNvPr>
                <p14:cNvContentPartPr/>
                <p14:nvPr/>
              </p14:nvContentPartPr>
              <p14:xfrm>
                <a:off x="8705805" y="5991765"/>
                <a:ext cx="163080" cy="154800"/>
              </p14:xfrm>
            </p:contentPart>
          </mc:Choice>
          <mc:Fallback xmlns="">
            <p:pic>
              <p:nvPicPr>
                <p:cNvPr id="1071" name="Input penna 1070">
                  <a:extLst>
                    <a:ext uri="{FF2B5EF4-FFF2-40B4-BE49-F238E27FC236}">
                      <a16:creationId xmlns:a16="http://schemas.microsoft.com/office/drawing/2014/main" id="{5D65B2CA-7C63-63FD-5776-E51FDED7B2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699685" y="5985645"/>
                  <a:ext cx="175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72" name="Input penna 1071">
                  <a:extLst>
                    <a:ext uri="{FF2B5EF4-FFF2-40B4-BE49-F238E27FC236}">
                      <a16:creationId xmlns:a16="http://schemas.microsoft.com/office/drawing/2014/main" id="{482F0664-8E75-76FB-22C0-3FC0B964F01C}"/>
                    </a:ext>
                  </a:extLst>
                </p14:cNvPr>
                <p14:cNvContentPartPr/>
                <p14:nvPr/>
              </p14:nvContentPartPr>
              <p14:xfrm>
                <a:off x="8657205" y="5941365"/>
                <a:ext cx="269640" cy="290160"/>
              </p14:xfrm>
            </p:contentPart>
          </mc:Choice>
          <mc:Fallback xmlns="">
            <p:pic>
              <p:nvPicPr>
                <p:cNvPr id="1072" name="Input penna 1071">
                  <a:extLst>
                    <a:ext uri="{FF2B5EF4-FFF2-40B4-BE49-F238E27FC236}">
                      <a16:creationId xmlns:a16="http://schemas.microsoft.com/office/drawing/2014/main" id="{482F0664-8E75-76FB-22C0-3FC0B964F0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651085" y="5935245"/>
                  <a:ext cx="28188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9" name="Gruppo 1078">
            <a:extLst>
              <a:ext uri="{FF2B5EF4-FFF2-40B4-BE49-F238E27FC236}">
                <a16:creationId xmlns:a16="http://schemas.microsoft.com/office/drawing/2014/main" id="{01CBFB85-247C-C583-1FD6-B8B78F31F05B}"/>
              </a:ext>
            </a:extLst>
          </p:cNvPr>
          <p:cNvGrpSpPr/>
          <p:nvPr/>
        </p:nvGrpSpPr>
        <p:grpSpPr>
          <a:xfrm>
            <a:off x="8742885" y="6229365"/>
            <a:ext cx="213480" cy="439560"/>
            <a:chOff x="8742885" y="6229365"/>
            <a:chExt cx="21348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74" name="Input penna 1073">
                  <a:extLst>
                    <a:ext uri="{FF2B5EF4-FFF2-40B4-BE49-F238E27FC236}">
                      <a16:creationId xmlns:a16="http://schemas.microsoft.com/office/drawing/2014/main" id="{15F3BCAE-B46A-85EE-419C-1F06BB2B2F73}"/>
                    </a:ext>
                  </a:extLst>
                </p14:cNvPr>
                <p14:cNvContentPartPr/>
                <p14:nvPr/>
              </p14:nvContentPartPr>
              <p14:xfrm>
                <a:off x="8791485" y="6229365"/>
                <a:ext cx="48600" cy="160920"/>
              </p14:xfrm>
            </p:contentPart>
          </mc:Choice>
          <mc:Fallback xmlns="">
            <p:pic>
              <p:nvPicPr>
                <p:cNvPr id="1074" name="Input penna 1073">
                  <a:extLst>
                    <a:ext uri="{FF2B5EF4-FFF2-40B4-BE49-F238E27FC236}">
                      <a16:creationId xmlns:a16="http://schemas.microsoft.com/office/drawing/2014/main" id="{15F3BCAE-B46A-85EE-419C-1F06BB2B2F7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85365" y="6223245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75" name="Input penna 1074">
                  <a:extLst>
                    <a:ext uri="{FF2B5EF4-FFF2-40B4-BE49-F238E27FC236}">
                      <a16:creationId xmlns:a16="http://schemas.microsoft.com/office/drawing/2014/main" id="{7603F47C-C526-2803-CB9A-C2CF48CB5B3F}"/>
                    </a:ext>
                  </a:extLst>
                </p14:cNvPr>
                <p14:cNvContentPartPr/>
                <p14:nvPr/>
              </p14:nvContentPartPr>
              <p14:xfrm>
                <a:off x="8802285" y="6249885"/>
                <a:ext cx="82080" cy="239040"/>
              </p14:xfrm>
            </p:contentPart>
          </mc:Choice>
          <mc:Fallback xmlns="">
            <p:pic>
              <p:nvPicPr>
                <p:cNvPr id="1075" name="Input penna 1074">
                  <a:extLst>
                    <a:ext uri="{FF2B5EF4-FFF2-40B4-BE49-F238E27FC236}">
                      <a16:creationId xmlns:a16="http://schemas.microsoft.com/office/drawing/2014/main" id="{7603F47C-C526-2803-CB9A-C2CF48CB5B3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96165" y="6243765"/>
                  <a:ext cx="94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78" name="Input penna 1077">
                  <a:extLst>
                    <a:ext uri="{FF2B5EF4-FFF2-40B4-BE49-F238E27FC236}">
                      <a16:creationId xmlns:a16="http://schemas.microsoft.com/office/drawing/2014/main" id="{45A966F7-B9D2-669E-FC44-5AA625121716}"/>
                    </a:ext>
                  </a:extLst>
                </p14:cNvPr>
                <p14:cNvContentPartPr/>
                <p14:nvPr/>
              </p14:nvContentPartPr>
              <p14:xfrm>
                <a:off x="8742885" y="6446085"/>
                <a:ext cx="213480" cy="222840"/>
              </p14:xfrm>
            </p:contentPart>
          </mc:Choice>
          <mc:Fallback xmlns="">
            <p:pic>
              <p:nvPicPr>
                <p:cNvPr id="1078" name="Input penna 1077">
                  <a:extLst>
                    <a:ext uri="{FF2B5EF4-FFF2-40B4-BE49-F238E27FC236}">
                      <a16:creationId xmlns:a16="http://schemas.microsoft.com/office/drawing/2014/main" id="{45A966F7-B9D2-669E-FC44-5AA62512171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736765" y="6439965"/>
                  <a:ext cx="2257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" name="Gruppo 1081">
            <a:extLst>
              <a:ext uri="{FF2B5EF4-FFF2-40B4-BE49-F238E27FC236}">
                <a16:creationId xmlns:a16="http://schemas.microsoft.com/office/drawing/2014/main" id="{FBE617FB-B8F0-25BD-F7E1-C0E1FA8C832A}"/>
              </a:ext>
            </a:extLst>
          </p:cNvPr>
          <p:cNvGrpSpPr/>
          <p:nvPr/>
        </p:nvGrpSpPr>
        <p:grpSpPr>
          <a:xfrm>
            <a:off x="10374390" y="5737680"/>
            <a:ext cx="316080" cy="124560"/>
            <a:chOff x="10374390" y="5737680"/>
            <a:chExt cx="31608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80" name="Input penna 1079">
                  <a:extLst>
                    <a:ext uri="{FF2B5EF4-FFF2-40B4-BE49-F238E27FC236}">
                      <a16:creationId xmlns:a16="http://schemas.microsoft.com/office/drawing/2014/main" id="{86B51BF1-9946-D1E5-729D-C9A3857889A3}"/>
                    </a:ext>
                  </a:extLst>
                </p14:cNvPr>
                <p14:cNvContentPartPr/>
                <p14:nvPr/>
              </p14:nvContentPartPr>
              <p14:xfrm>
                <a:off x="10374390" y="5760720"/>
                <a:ext cx="164880" cy="66960"/>
              </p14:xfrm>
            </p:contentPart>
          </mc:Choice>
          <mc:Fallback xmlns="">
            <p:pic>
              <p:nvPicPr>
                <p:cNvPr id="1080" name="Input penna 1079">
                  <a:extLst>
                    <a:ext uri="{FF2B5EF4-FFF2-40B4-BE49-F238E27FC236}">
                      <a16:creationId xmlns:a16="http://schemas.microsoft.com/office/drawing/2014/main" id="{86B51BF1-9946-D1E5-729D-C9A3857889A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368270" y="5754600"/>
                  <a:ext cx="177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81" name="Input penna 1080">
                  <a:extLst>
                    <a:ext uri="{FF2B5EF4-FFF2-40B4-BE49-F238E27FC236}">
                      <a16:creationId xmlns:a16="http://schemas.microsoft.com/office/drawing/2014/main" id="{EC52E827-4083-FCC6-F218-AEFAC0863EB7}"/>
                    </a:ext>
                  </a:extLst>
                </p14:cNvPr>
                <p14:cNvContentPartPr/>
                <p14:nvPr/>
              </p14:nvContentPartPr>
              <p14:xfrm>
                <a:off x="10618110" y="5737680"/>
                <a:ext cx="72360" cy="124560"/>
              </p14:xfrm>
            </p:contentPart>
          </mc:Choice>
          <mc:Fallback xmlns="">
            <p:pic>
              <p:nvPicPr>
                <p:cNvPr id="1081" name="Input penna 1080">
                  <a:extLst>
                    <a:ext uri="{FF2B5EF4-FFF2-40B4-BE49-F238E27FC236}">
                      <a16:creationId xmlns:a16="http://schemas.microsoft.com/office/drawing/2014/main" id="{EC52E827-4083-FCC6-F218-AEFAC0863EB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611990" y="5731560"/>
                  <a:ext cx="84600" cy="13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6D6A3DCD-EB8B-38A3-986A-CA35A6A8010F}"/>
              </a:ext>
            </a:extLst>
          </p:cNvPr>
          <p:cNvSpPr txBox="1"/>
          <p:nvPr/>
        </p:nvSpPr>
        <p:spPr>
          <a:xfrm>
            <a:off x="10900627" y="5060474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9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94B7F7C-987B-3976-62E6-FD029596C509}"/>
                  </a:ext>
                </a:extLst>
              </p14:cNvPr>
              <p14:cNvContentPartPr/>
              <p14:nvPr/>
            </p14:nvContentPartPr>
            <p14:xfrm>
              <a:off x="2043720" y="579780"/>
              <a:ext cx="244440" cy="2206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94B7F7C-987B-3976-62E6-FD029596C5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600" y="573660"/>
                <a:ext cx="25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7E399954-C7ED-FED0-1A7C-F13D8754E3D2}"/>
                  </a:ext>
                </a:extLst>
              </p14:cNvPr>
              <p14:cNvContentPartPr/>
              <p14:nvPr/>
            </p14:nvContentPartPr>
            <p14:xfrm>
              <a:off x="1829520" y="1586340"/>
              <a:ext cx="251640" cy="21132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7E399954-C7ED-FED0-1A7C-F13D8754E3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3400" y="1580220"/>
                <a:ext cx="2638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EAEC081D-3E51-54D9-82E5-F567961EB7C6}"/>
                  </a:ext>
                </a:extLst>
              </p14:cNvPr>
              <p14:cNvContentPartPr/>
              <p14:nvPr/>
            </p14:nvContentPartPr>
            <p14:xfrm>
              <a:off x="3756960" y="868500"/>
              <a:ext cx="303120" cy="2080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EAEC081D-3E51-54D9-82E5-F567961EB7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0840" y="862380"/>
                <a:ext cx="315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0FA03D8-727C-A977-9E8C-BF80FC2574A8}"/>
                  </a:ext>
                </a:extLst>
              </p14:cNvPr>
              <p14:cNvContentPartPr/>
              <p14:nvPr/>
            </p14:nvContentPartPr>
            <p14:xfrm>
              <a:off x="4112280" y="424260"/>
              <a:ext cx="322200" cy="195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0FA03D8-727C-A977-9E8C-BF80FC2574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6160" y="418140"/>
                <a:ext cx="3344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E625D750-F808-BDDF-A027-1081BA9EE1BD}"/>
                  </a:ext>
                </a:extLst>
              </p14:cNvPr>
              <p14:cNvContentPartPr/>
              <p14:nvPr/>
            </p14:nvContentPartPr>
            <p14:xfrm>
              <a:off x="3967560" y="605340"/>
              <a:ext cx="175680" cy="2505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E625D750-F808-BDDF-A027-1081BA9EE1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61440" y="599220"/>
                <a:ext cx="1879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8B5C235-20A3-4AF2-E99D-7EEDF9E2E626}"/>
                  </a:ext>
                </a:extLst>
              </p14:cNvPr>
              <p14:cNvContentPartPr/>
              <p14:nvPr/>
            </p14:nvContentPartPr>
            <p14:xfrm>
              <a:off x="4377600" y="586260"/>
              <a:ext cx="183960" cy="2383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8B5C235-20A3-4AF2-E99D-7EEDF9E2E6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71480" y="580140"/>
                <a:ext cx="196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4C68AC7-B98E-6356-1787-6B5CAE7B50B2}"/>
                  </a:ext>
                </a:extLst>
              </p14:cNvPr>
              <p14:cNvContentPartPr/>
              <p14:nvPr/>
            </p14:nvContentPartPr>
            <p14:xfrm>
              <a:off x="4512960" y="832860"/>
              <a:ext cx="221040" cy="2095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4C68AC7-B98E-6356-1787-6B5CAE7B50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06840" y="826740"/>
                <a:ext cx="2332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61A13D7F-221D-9996-91A5-0F5CA2199980}"/>
                  </a:ext>
                </a:extLst>
              </p14:cNvPr>
              <p14:cNvContentPartPr/>
              <p14:nvPr/>
            </p14:nvContentPartPr>
            <p14:xfrm>
              <a:off x="2233000" y="343340"/>
              <a:ext cx="86760" cy="1170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61A13D7F-221D-9996-91A5-0F5CA21999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6880" y="337220"/>
                <a:ext cx="99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053D7BF-2FE9-8924-9CB0-616CDBDEBF15}"/>
                  </a:ext>
                </a:extLst>
              </p14:cNvPr>
              <p14:cNvContentPartPr/>
              <p14:nvPr/>
            </p14:nvContentPartPr>
            <p14:xfrm>
              <a:off x="2360800" y="353780"/>
              <a:ext cx="50760" cy="7632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053D7BF-2FE9-8924-9CB0-616CDBDEBF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54680" y="347660"/>
                <a:ext cx="63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1EA90B8-2272-8799-05C4-06CE2764B1B4}"/>
                  </a:ext>
                </a:extLst>
              </p14:cNvPr>
              <p14:cNvContentPartPr/>
              <p14:nvPr/>
            </p14:nvContentPartPr>
            <p14:xfrm>
              <a:off x="2449720" y="331100"/>
              <a:ext cx="70920" cy="1227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1EA90B8-2272-8799-05C4-06CE2764B1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43600" y="324980"/>
                <a:ext cx="83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D4B49D-8097-7AF1-CE25-56F8974DFB71}"/>
                  </a:ext>
                </a:extLst>
              </p14:cNvPr>
              <p14:cNvContentPartPr/>
              <p14:nvPr/>
            </p14:nvContentPartPr>
            <p14:xfrm>
              <a:off x="3630160" y="788660"/>
              <a:ext cx="51840" cy="842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D4B49D-8097-7AF1-CE25-56F8974DFB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24040" y="782540"/>
                <a:ext cx="6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1F410F22-D50D-F93F-E62D-5C5692431D5B}"/>
                  </a:ext>
                </a:extLst>
              </p14:cNvPr>
              <p14:cNvContentPartPr/>
              <p14:nvPr/>
            </p14:nvContentPartPr>
            <p14:xfrm>
              <a:off x="3719800" y="772100"/>
              <a:ext cx="46800" cy="842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1F410F22-D50D-F93F-E62D-5C5692431D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3680" y="765980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4873FC7-26EA-C670-7CE2-74B39A47D7A3}"/>
                  </a:ext>
                </a:extLst>
              </p14:cNvPr>
              <p14:cNvContentPartPr/>
              <p14:nvPr/>
            </p14:nvContentPartPr>
            <p14:xfrm>
              <a:off x="3814840" y="750140"/>
              <a:ext cx="57240" cy="838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4873FC7-26EA-C670-7CE2-74B39A47D7A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8720" y="744020"/>
                <a:ext cx="6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8746E3E-4E16-2BDD-D1CB-ECB28885DCEA}"/>
                  </a:ext>
                </a:extLst>
              </p14:cNvPr>
              <p14:cNvContentPartPr/>
              <p14:nvPr/>
            </p14:nvContentPartPr>
            <p14:xfrm>
              <a:off x="4169800" y="253340"/>
              <a:ext cx="66600" cy="1054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8746E3E-4E16-2BDD-D1CB-ECB28885DC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63680" y="247220"/>
                <a:ext cx="78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4F771EDF-8CBB-3466-7795-37714A63234A}"/>
                  </a:ext>
                </a:extLst>
              </p14:cNvPr>
              <p14:cNvContentPartPr/>
              <p14:nvPr/>
            </p14:nvContentPartPr>
            <p14:xfrm>
              <a:off x="4272040" y="267020"/>
              <a:ext cx="44280" cy="838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4F771EDF-8CBB-3466-7795-37714A63234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65920" y="260900"/>
                <a:ext cx="56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C074C5E-2D5D-967F-B49D-0CFF4BC5727B}"/>
                  </a:ext>
                </a:extLst>
              </p14:cNvPr>
              <p14:cNvContentPartPr/>
              <p14:nvPr/>
            </p14:nvContentPartPr>
            <p14:xfrm>
              <a:off x="4367440" y="245060"/>
              <a:ext cx="44280" cy="932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C074C5E-2D5D-967F-B49D-0CFF4BC572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61320" y="238940"/>
                <a:ext cx="565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3F63832-1635-E5DD-9AC4-80D5878DAF1C}"/>
                  </a:ext>
                </a:extLst>
              </p14:cNvPr>
              <p14:cNvContentPartPr/>
              <p14:nvPr/>
            </p14:nvContentPartPr>
            <p14:xfrm>
              <a:off x="4683880" y="709460"/>
              <a:ext cx="70560" cy="871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3F63832-1635-E5DD-9AC4-80D5878DAF1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77760" y="703340"/>
                <a:ext cx="82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97E040A3-A4B1-59D7-BE09-705955C6CAFE}"/>
                  </a:ext>
                </a:extLst>
              </p14:cNvPr>
              <p14:cNvContentPartPr/>
              <p14:nvPr/>
            </p14:nvContentPartPr>
            <p14:xfrm>
              <a:off x="4805200" y="712340"/>
              <a:ext cx="68760" cy="907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97E040A3-A4B1-59D7-BE09-705955C6CAF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99080" y="706220"/>
                <a:ext cx="81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40891011-8EAB-8158-375D-48762E07110A}"/>
                  </a:ext>
                </a:extLst>
              </p14:cNvPr>
              <p14:cNvContentPartPr/>
              <p14:nvPr/>
            </p14:nvContentPartPr>
            <p14:xfrm>
              <a:off x="4900600" y="687140"/>
              <a:ext cx="66240" cy="1044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40891011-8EAB-8158-375D-48762E07110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94480" y="681020"/>
                <a:ext cx="784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2C424E6-8674-CE4C-47A4-F547521F12F0}"/>
                  </a:ext>
                </a:extLst>
              </p14:cNvPr>
              <p14:cNvContentPartPr/>
              <p14:nvPr/>
            </p14:nvContentPartPr>
            <p14:xfrm>
              <a:off x="2271240" y="1033380"/>
              <a:ext cx="267120" cy="2016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2C424E6-8674-CE4C-47A4-F547521F12F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5120" y="1027260"/>
                <a:ext cx="2793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7EF6B507-6A89-C37D-7360-7C56921C892C}"/>
                  </a:ext>
                </a:extLst>
              </p14:cNvPr>
              <p14:cNvContentPartPr/>
              <p14:nvPr/>
            </p14:nvContentPartPr>
            <p14:xfrm>
              <a:off x="1590120" y="1085940"/>
              <a:ext cx="235800" cy="18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7EF6B507-6A89-C37D-7360-7C56921C892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84000" y="1079820"/>
                <a:ext cx="248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B0836596-73FF-FFF4-46D9-BAD85050C05D}"/>
                  </a:ext>
                </a:extLst>
              </p14:cNvPr>
              <p14:cNvContentPartPr/>
              <p14:nvPr/>
            </p14:nvContentPartPr>
            <p14:xfrm>
              <a:off x="1472760" y="1017180"/>
              <a:ext cx="493200" cy="3117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B0836596-73FF-FFF4-46D9-BAD85050C0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66640" y="1011060"/>
                <a:ext cx="5054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4044BEC2-F502-6D4D-FC63-0092FB844181}"/>
                  </a:ext>
                </a:extLst>
              </p14:cNvPr>
              <p14:cNvContentPartPr/>
              <p14:nvPr/>
            </p14:nvContentPartPr>
            <p14:xfrm>
              <a:off x="1874160" y="831420"/>
              <a:ext cx="168120" cy="22032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4044BEC2-F502-6D4D-FC63-0092FB84418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68040" y="825300"/>
                <a:ext cx="180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4B2937F6-2F94-6EEC-1EB6-062A484C4A98}"/>
                  </a:ext>
                </a:extLst>
              </p14:cNvPr>
              <p14:cNvContentPartPr/>
              <p14:nvPr/>
            </p14:nvContentPartPr>
            <p14:xfrm>
              <a:off x="2194200" y="799740"/>
              <a:ext cx="164880" cy="2286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4B2937F6-2F94-6EEC-1EB6-062A484C4A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88080" y="793620"/>
                <a:ext cx="177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B70CABB4-D7B9-623B-A318-56320A3D6167}"/>
                  </a:ext>
                </a:extLst>
              </p14:cNvPr>
              <p14:cNvContentPartPr/>
              <p14:nvPr/>
            </p14:nvContentPartPr>
            <p14:xfrm>
              <a:off x="1852920" y="1283220"/>
              <a:ext cx="121680" cy="35424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B70CABB4-D7B9-623B-A318-56320A3D616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46800" y="1277100"/>
                <a:ext cx="1339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4F07492-93FE-4D50-02C4-237C60317639}"/>
                  </a:ext>
                </a:extLst>
              </p14:cNvPr>
              <p14:cNvContentPartPr/>
              <p14:nvPr/>
            </p14:nvContentPartPr>
            <p14:xfrm>
              <a:off x="2230200" y="1222020"/>
              <a:ext cx="181440" cy="3787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4F07492-93FE-4D50-02C4-237C6031763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24080" y="1215900"/>
                <a:ext cx="1936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2C45389D-5BC2-1741-99FE-E217A02A6053}"/>
                  </a:ext>
                </a:extLst>
              </p14:cNvPr>
              <p14:cNvContentPartPr/>
              <p14:nvPr/>
            </p14:nvContentPartPr>
            <p14:xfrm>
              <a:off x="2158560" y="1598580"/>
              <a:ext cx="171360" cy="18612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2C45389D-5BC2-1741-99FE-E217A02A605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152440" y="1592460"/>
                <a:ext cx="183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36C06B31-496B-D85F-28A8-CE007ED6F2D9}"/>
                  </a:ext>
                </a:extLst>
              </p14:cNvPr>
              <p14:cNvContentPartPr/>
              <p14:nvPr/>
            </p14:nvContentPartPr>
            <p14:xfrm>
              <a:off x="2491560" y="1177020"/>
              <a:ext cx="137160" cy="4107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36C06B31-496B-D85F-28A8-CE007ED6F2D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85440" y="1170900"/>
                <a:ext cx="1494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802B58E-8BB9-F56D-E01F-1B53077CC2F5}"/>
                  </a:ext>
                </a:extLst>
              </p14:cNvPr>
              <p14:cNvContentPartPr/>
              <p14:nvPr/>
            </p14:nvContentPartPr>
            <p14:xfrm>
              <a:off x="2489760" y="1575180"/>
              <a:ext cx="256320" cy="21024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802B58E-8BB9-F56D-E01F-1B53077CC2F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83640" y="1569060"/>
                <a:ext cx="268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AF6B25DE-07BF-ABA0-50D9-F5758203B592}"/>
                  </a:ext>
                </a:extLst>
              </p14:cNvPr>
              <p14:cNvContentPartPr/>
              <p14:nvPr/>
            </p14:nvContentPartPr>
            <p14:xfrm>
              <a:off x="2061000" y="1758060"/>
              <a:ext cx="137160" cy="26820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AF6B25DE-07BF-ABA0-50D9-F5758203B59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54880" y="1751940"/>
                <a:ext cx="1494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DDEDBD5E-D88E-3E8F-367B-2E629F41FBDD}"/>
                  </a:ext>
                </a:extLst>
              </p14:cNvPr>
              <p14:cNvContentPartPr/>
              <p14:nvPr/>
            </p14:nvContentPartPr>
            <p14:xfrm>
              <a:off x="2219040" y="1761300"/>
              <a:ext cx="56880" cy="27288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DDEDBD5E-D88E-3E8F-367B-2E629F41FBD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12920" y="1755180"/>
                <a:ext cx="691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F399BDCA-9E54-C284-CC89-98326D369B86}"/>
                  </a:ext>
                </a:extLst>
              </p14:cNvPr>
              <p14:cNvContentPartPr/>
              <p14:nvPr/>
            </p14:nvContentPartPr>
            <p14:xfrm>
              <a:off x="1928880" y="1955340"/>
              <a:ext cx="200520" cy="2638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F399BDCA-9E54-C284-CC89-98326D369B8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22760" y="1949220"/>
                <a:ext cx="212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3C9C134-6CA7-C58A-1660-C7DCBEEDE8CE}"/>
                  </a:ext>
                </a:extLst>
              </p14:cNvPr>
              <p14:cNvContentPartPr/>
              <p14:nvPr/>
            </p14:nvContentPartPr>
            <p14:xfrm>
              <a:off x="2215440" y="1952100"/>
              <a:ext cx="186480" cy="24444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3C9C134-6CA7-C58A-1660-C7DCBEEDE8C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209320" y="1945980"/>
                <a:ext cx="198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45156DE9-1426-A16C-F0A3-35B90A876F0C}"/>
                  </a:ext>
                </a:extLst>
              </p14:cNvPr>
              <p14:cNvContentPartPr/>
              <p14:nvPr/>
            </p14:nvContentPartPr>
            <p14:xfrm>
              <a:off x="2502720" y="1737180"/>
              <a:ext cx="114840" cy="1936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45156DE9-1426-A16C-F0A3-35B90A876F0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496600" y="1731060"/>
                <a:ext cx="127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A09C4457-8D64-254F-8C66-86234276020E}"/>
                  </a:ext>
                </a:extLst>
              </p14:cNvPr>
              <p14:cNvContentPartPr/>
              <p14:nvPr/>
            </p14:nvContentPartPr>
            <p14:xfrm>
              <a:off x="2376000" y="1907100"/>
              <a:ext cx="245160" cy="26712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A09C4457-8D64-254F-8C66-86234276020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69880" y="1900980"/>
                <a:ext cx="257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369A1F64-D9A1-AD82-2841-164656A9B31A}"/>
                  </a:ext>
                </a:extLst>
              </p14:cNvPr>
              <p14:cNvContentPartPr/>
              <p14:nvPr/>
            </p14:nvContentPartPr>
            <p14:xfrm>
              <a:off x="2685960" y="1748700"/>
              <a:ext cx="101520" cy="18360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369A1F64-D9A1-AD82-2841-164656A9B31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79840" y="1742580"/>
                <a:ext cx="113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565A85E4-7960-75A8-9453-11FBDFA99AED}"/>
                  </a:ext>
                </a:extLst>
              </p14:cNvPr>
              <p14:cNvContentPartPr/>
              <p14:nvPr/>
            </p14:nvContentPartPr>
            <p14:xfrm>
              <a:off x="2733120" y="1929420"/>
              <a:ext cx="205920" cy="25560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565A85E4-7960-75A8-9453-11FBDFA99AE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27000" y="1923300"/>
                <a:ext cx="2181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7AEE98B5-008A-DA15-FFE1-9D2DA4D85A0F}"/>
                  </a:ext>
                </a:extLst>
              </p14:cNvPr>
              <p14:cNvContentPartPr/>
              <p14:nvPr/>
            </p14:nvContentPartPr>
            <p14:xfrm>
              <a:off x="2499040" y="967940"/>
              <a:ext cx="41040" cy="8460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7AEE98B5-008A-DA15-FFE1-9D2DA4D85A0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92920" y="961820"/>
                <a:ext cx="53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EAC5EBB4-AD41-36E0-F0F1-27CD0DF7935E}"/>
                  </a:ext>
                </a:extLst>
              </p14:cNvPr>
              <p14:cNvContentPartPr/>
              <p14:nvPr/>
            </p14:nvContentPartPr>
            <p14:xfrm>
              <a:off x="2570320" y="967940"/>
              <a:ext cx="68040" cy="7668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EAC5EBB4-AD41-36E0-F0F1-27CD0DF7935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564200" y="961820"/>
                <a:ext cx="80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6E44D0D-9C22-66B0-83C6-A3733AFAF126}"/>
                  </a:ext>
                </a:extLst>
              </p14:cNvPr>
              <p14:cNvContentPartPr/>
              <p14:nvPr/>
            </p14:nvContentPartPr>
            <p14:xfrm>
              <a:off x="2652760" y="953900"/>
              <a:ext cx="65880" cy="10368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6E44D0D-9C22-66B0-83C6-A3733AFAF1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46640" y="947780"/>
                <a:ext cx="78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EA6C3DED-722A-250E-E93A-D8D9F40BCCA2}"/>
                  </a:ext>
                </a:extLst>
              </p14:cNvPr>
              <p14:cNvContentPartPr/>
              <p14:nvPr/>
            </p14:nvContentPartPr>
            <p14:xfrm>
              <a:off x="2699560" y="1448900"/>
              <a:ext cx="36000" cy="6948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EA6C3DED-722A-250E-E93A-D8D9F40BCCA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693440" y="1442780"/>
                <a:ext cx="48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68A2EC54-259A-A2B4-DB34-3F63A5767A92}"/>
                  </a:ext>
                </a:extLst>
              </p14:cNvPr>
              <p14:cNvContentPartPr/>
              <p14:nvPr/>
            </p14:nvContentPartPr>
            <p14:xfrm>
              <a:off x="2786320" y="1455020"/>
              <a:ext cx="67320" cy="687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68A2EC54-259A-A2B4-DB34-3F63A5767A9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780200" y="1448900"/>
                <a:ext cx="79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CDE1405C-0047-404B-550B-567F1D70F8D4}"/>
                  </a:ext>
                </a:extLst>
              </p14:cNvPr>
              <p14:cNvContentPartPr/>
              <p14:nvPr/>
            </p14:nvContentPartPr>
            <p14:xfrm>
              <a:off x="2862280" y="1430180"/>
              <a:ext cx="75960" cy="752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CDE1405C-0047-404B-550B-567F1D70F8D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856160" y="1424060"/>
                <a:ext cx="88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82B3AC44-226A-DC89-9A69-20223630A0A6}"/>
                  </a:ext>
                </a:extLst>
              </p14:cNvPr>
              <p14:cNvContentPartPr/>
              <p14:nvPr/>
            </p14:nvContentPartPr>
            <p14:xfrm>
              <a:off x="2106640" y="1474460"/>
              <a:ext cx="45000" cy="10080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82B3AC44-226A-DC89-9A69-20223630A0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00520" y="1468340"/>
                <a:ext cx="57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A439424C-4E85-9DC1-8241-2C7BD53BF746}"/>
                  </a:ext>
                </a:extLst>
              </p14:cNvPr>
              <p14:cNvContentPartPr/>
              <p14:nvPr/>
            </p14:nvContentPartPr>
            <p14:xfrm>
              <a:off x="2172160" y="1455020"/>
              <a:ext cx="50040" cy="7344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A439424C-4E85-9DC1-8241-2C7BD53BF74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166040" y="1448900"/>
                <a:ext cx="62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7BBB4751-9C3E-B1AC-7DFB-DDA73BD2DFC8}"/>
                  </a:ext>
                </a:extLst>
              </p14:cNvPr>
              <p14:cNvContentPartPr/>
              <p14:nvPr/>
            </p14:nvContentPartPr>
            <p14:xfrm>
              <a:off x="2227240" y="1433060"/>
              <a:ext cx="51840" cy="1080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7BBB4751-9C3E-B1AC-7DFB-DDA73BD2DFC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221120" y="1426940"/>
                <a:ext cx="640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22608599-4366-89EF-7555-86C5A4E9393D}"/>
                  </a:ext>
                </a:extLst>
              </p14:cNvPr>
              <p14:cNvContentPartPr/>
              <p14:nvPr/>
            </p14:nvContentPartPr>
            <p14:xfrm>
              <a:off x="4507200" y="1040220"/>
              <a:ext cx="110880" cy="24300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22608599-4366-89EF-7555-86C5A4E9393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01080" y="1034100"/>
                <a:ext cx="123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23BCD944-E65C-34D6-8C3D-8956F46482CF}"/>
                  </a:ext>
                </a:extLst>
              </p14:cNvPr>
              <p14:cNvContentPartPr/>
              <p14:nvPr/>
            </p14:nvContentPartPr>
            <p14:xfrm>
              <a:off x="4381560" y="1315620"/>
              <a:ext cx="227520" cy="2070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23BCD944-E65C-34D6-8C3D-8956F46482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375440" y="1309500"/>
                <a:ext cx="2397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F398C79F-7867-D6FB-CB9E-DB1D2FA01466}"/>
                  </a:ext>
                </a:extLst>
              </p14:cNvPr>
              <p14:cNvContentPartPr/>
              <p14:nvPr/>
            </p14:nvContentPartPr>
            <p14:xfrm>
              <a:off x="4720680" y="1005660"/>
              <a:ext cx="147600" cy="26604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F398C79F-7867-D6FB-CB9E-DB1D2FA0146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714560" y="999540"/>
                <a:ext cx="1598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5D78E386-6D0B-0947-EAE4-73F256426BE9}"/>
                  </a:ext>
                </a:extLst>
              </p14:cNvPr>
              <p14:cNvContentPartPr/>
              <p14:nvPr/>
            </p14:nvContentPartPr>
            <p14:xfrm>
              <a:off x="4833720" y="1281780"/>
              <a:ext cx="241560" cy="2527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5D78E386-6D0B-0947-EAE4-73F256426BE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7600" y="1275660"/>
                <a:ext cx="253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809A1AD2-21F3-2243-C113-26063B1956F6}"/>
                  </a:ext>
                </a:extLst>
              </p14:cNvPr>
              <p14:cNvContentPartPr/>
              <p14:nvPr/>
            </p14:nvContentPartPr>
            <p14:xfrm>
              <a:off x="3943440" y="1040220"/>
              <a:ext cx="171360" cy="26784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809A1AD2-21F3-2243-C113-26063B1956F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937320" y="1034100"/>
                <a:ext cx="1836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71B2B477-2FCC-EB42-D83F-56423E305E4A}"/>
                  </a:ext>
                </a:extLst>
              </p14:cNvPr>
              <p14:cNvContentPartPr/>
              <p14:nvPr/>
            </p14:nvContentPartPr>
            <p14:xfrm>
              <a:off x="4010400" y="1301580"/>
              <a:ext cx="221760" cy="29952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71B2B477-2FCC-EB42-D83F-56423E305E4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004280" y="1295460"/>
                <a:ext cx="2340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64AFC5D1-2454-021D-21DE-E654FCB36B0A}"/>
                  </a:ext>
                </a:extLst>
              </p14:cNvPr>
              <p14:cNvContentPartPr/>
              <p14:nvPr/>
            </p14:nvContentPartPr>
            <p14:xfrm>
              <a:off x="3946680" y="1618740"/>
              <a:ext cx="85320" cy="2617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64AFC5D1-2454-021D-21DE-E654FCB36B0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40560" y="1612620"/>
                <a:ext cx="975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C6670648-2D96-812F-7AD8-AB9AA1A27966}"/>
                  </a:ext>
                </a:extLst>
              </p14:cNvPr>
              <p14:cNvContentPartPr/>
              <p14:nvPr/>
            </p14:nvContentPartPr>
            <p14:xfrm>
              <a:off x="4188240" y="1645380"/>
              <a:ext cx="94320" cy="18684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C6670648-2D96-812F-7AD8-AB9AA1A2796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182120" y="1639260"/>
                <a:ext cx="1065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CB318D45-CBB4-63A4-F7DC-2B169C7A99CF}"/>
                  </a:ext>
                </a:extLst>
              </p14:cNvPr>
              <p14:cNvContentPartPr/>
              <p14:nvPr/>
            </p14:nvContentPartPr>
            <p14:xfrm>
              <a:off x="3817080" y="1826100"/>
              <a:ext cx="198720" cy="23112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CB318D45-CBB4-63A4-F7DC-2B169C7A99C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810960" y="1819980"/>
                <a:ext cx="210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45313991-2A47-7F0C-292F-07F0874166B7}"/>
                  </a:ext>
                </a:extLst>
              </p14:cNvPr>
              <p14:cNvContentPartPr/>
              <p14:nvPr/>
            </p14:nvContentPartPr>
            <p14:xfrm>
              <a:off x="4193280" y="1792620"/>
              <a:ext cx="240840" cy="26820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45313991-2A47-7F0C-292F-07F0874166B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187160" y="1786500"/>
                <a:ext cx="253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D806CD64-61ED-CDD9-2731-F65CD7600486}"/>
                  </a:ext>
                </a:extLst>
              </p14:cNvPr>
              <p14:cNvContentPartPr/>
              <p14:nvPr/>
            </p14:nvContentPartPr>
            <p14:xfrm>
              <a:off x="3988800" y="1573740"/>
              <a:ext cx="75960" cy="9540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D806CD64-61ED-CDD9-2731-F65CD760048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82680" y="1567620"/>
                <a:ext cx="88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098734C-4851-81F6-012B-E726056847EB}"/>
                  </a:ext>
                </a:extLst>
              </p14:cNvPr>
              <p14:cNvContentPartPr/>
              <p14:nvPr/>
            </p14:nvContentPartPr>
            <p14:xfrm>
              <a:off x="4217760" y="1641060"/>
              <a:ext cx="112320" cy="19404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098734C-4851-81F6-012B-E726056847E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211640" y="1634940"/>
                <a:ext cx="1245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91053309-9D24-5267-AF04-28AB15320DB5}"/>
                  </a:ext>
                </a:extLst>
              </p14:cNvPr>
              <p14:cNvContentPartPr/>
              <p14:nvPr/>
            </p14:nvContentPartPr>
            <p14:xfrm>
              <a:off x="4112560" y="1146140"/>
              <a:ext cx="39240" cy="8208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91053309-9D24-5267-AF04-28AB15320DB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106440" y="1140020"/>
                <a:ext cx="51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A41DDD2-69F4-F0B4-955F-6E32CEAB1107}"/>
                  </a:ext>
                </a:extLst>
              </p14:cNvPr>
              <p14:cNvContentPartPr/>
              <p14:nvPr/>
            </p14:nvContentPartPr>
            <p14:xfrm>
              <a:off x="4168720" y="1142900"/>
              <a:ext cx="52920" cy="7668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A41DDD2-69F4-F0B4-955F-6E32CEAB110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162600" y="1136780"/>
                <a:ext cx="65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8EB58D20-2648-3620-96D8-391CE0EF2FE9}"/>
                  </a:ext>
                </a:extLst>
              </p14:cNvPr>
              <p14:cNvContentPartPr/>
              <p14:nvPr/>
            </p14:nvContentPartPr>
            <p14:xfrm>
              <a:off x="4240360" y="1124900"/>
              <a:ext cx="64080" cy="11412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8EB58D20-2648-3620-96D8-391CE0EF2FE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234240" y="1118780"/>
                <a:ext cx="76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DC87AF66-F8DF-0449-83F3-FECCE8638CB8}"/>
                  </a:ext>
                </a:extLst>
              </p14:cNvPr>
              <p14:cNvContentPartPr/>
              <p14:nvPr/>
            </p14:nvContentPartPr>
            <p14:xfrm>
              <a:off x="3668415" y="1045545"/>
              <a:ext cx="130680" cy="32292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DC87AF66-F8DF-0449-83F3-FECCE8638CB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662295" y="1039425"/>
                <a:ext cx="1429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90CCC46F-4801-1DB0-8038-08179B472A5A}"/>
                  </a:ext>
                </a:extLst>
              </p14:cNvPr>
              <p14:cNvContentPartPr/>
              <p14:nvPr/>
            </p14:nvContentPartPr>
            <p14:xfrm>
              <a:off x="3573735" y="1351185"/>
              <a:ext cx="163080" cy="1548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90CCC46F-4801-1DB0-8038-08179B472A5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567615" y="1345065"/>
                <a:ext cx="175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00C47F-D964-F108-666C-B2C0784328EF}"/>
                  </a:ext>
                </a:extLst>
              </p14:cNvPr>
              <p14:cNvContentPartPr/>
              <p14:nvPr/>
            </p14:nvContentPartPr>
            <p14:xfrm>
              <a:off x="3525135" y="1300785"/>
              <a:ext cx="269640" cy="29016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00C47F-D964-F108-666C-B2C0784328E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19015" y="1294665"/>
                <a:ext cx="281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FBF3B021-B817-4A19-6089-F2F476E4D2F2}"/>
                  </a:ext>
                </a:extLst>
              </p14:cNvPr>
              <p14:cNvContentPartPr/>
              <p14:nvPr/>
            </p14:nvContentPartPr>
            <p14:xfrm>
              <a:off x="3659415" y="1588785"/>
              <a:ext cx="48600" cy="16092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FBF3B021-B817-4A19-6089-F2F476E4D2F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53295" y="1582665"/>
                <a:ext cx="60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1E15013A-F679-4580-E002-F5C7C458D3D1}"/>
                  </a:ext>
                </a:extLst>
              </p14:cNvPr>
              <p14:cNvContentPartPr/>
              <p14:nvPr/>
            </p14:nvContentPartPr>
            <p14:xfrm>
              <a:off x="3670215" y="1609305"/>
              <a:ext cx="82080" cy="23904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1E15013A-F679-4580-E002-F5C7C458D3D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664095" y="1603185"/>
                <a:ext cx="943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F20E0C15-616D-E57B-849C-18664A934853}"/>
                  </a:ext>
                </a:extLst>
              </p14:cNvPr>
              <p14:cNvContentPartPr/>
              <p14:nvPr/>
            </p14:nvContentPartPr>
            <p14:xfrm>
              <a:off x="3610815" y="1805505"/>
              <a:ext cx="213480" cy="22284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F20E0C15-616D-E57B-849C-18664A93485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604695" y="1799385"/>
                <a:ext cx="225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6E7E34BD-FA0E-A5C2-1BDF-26EF0A039019}"/>
                  </a:ext>
                </a:extLst>
              </p14:cNvPr>
              <p14:cNvContentPartPr/>
              <p14:nvPr/>
            </p14:nvContentPartPr>
            <p14:xfrm>
              <a:off x="5242320" y="1120140"/>
              <a:ext cx="164880" cy="669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6E7E34BD-FA0E-A5C2-1BDF-26EF0A03901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36200" y="1114020"/>
                <a:ext cx="177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F9CA271-698E-BD6E-C165-646D2A4AE6B1}"/>
                  </a:ext>
                </a:extLst>
              </p14:cNvPr>
              <p14:cNvContentPartPr/>
              <p14:nvPr/>
            </p14:nvContentPartPr>
            <p14:xfrm>
              <a:off x="5486040" y="1097100"/>
              <a:ext cx="72360" cy="12456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F9CA271-698E-BD6E-C165-646D2A4AE6B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479920" y="1090980"/>
                <a:ext cx="84600" cy="1368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F1C21611-1BA5-E1C3-FEFE-5E1A7911A9C9}"/>
              </a:ext>
            </a:extLst>
          </p:cNvPr>
          <p:cNvSpPr txBox="1"/>
          <p:nvPr/>
        </p:nvSpPr>
        <p:spPr>
          <a:xfrm>
            <a:off x="5881320" y="284557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6BCEEAA7-80E9-A427-34E8-03604D2466D2}"/>
              </a:ext>
            </a:extLst>
          </p:cNvPr>
          <p:cNvGrpSpPr/>
          <p:nvPr/>
        </p:nvGrpSpPr>
        <p:grpSpPr>
          <a:xfrm>
            <a:off x="8869230" y="948240"/>
            <a:ext cx="551880" cy="191160"/>
            <a:chOff x="8869230" y="948240"/>
            <a:chExt cx="5518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316CFE7-538D-B17B-EB39-4254E0252258}"/>
                    </a:ext>
                  </a:extLst>
                </p14:cNvPr>
                <p14:cNvContentPartPr/>
                <p14:nvPr/>
              </p14:nvContentPartPr>
              <p14:xfrm>
                <a:off x="8995230" y="1076760"/>
                <a:ext cx="11880" cy="9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316CFE7-538D-B17B-EB39-4254E025225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89110" y="1070640"/>
                  <a:ext cx="2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F9214E8-DEFA-D94A-2D59-8BD7C0E68840}"/>
                    </a:ext>
                  </a:extLst>
                </p14:cNvPr>
                <p14:cNvContentPartPr/>
                <p14:nvPr/>
              </p14:nvContentPartPr>
              <p14:xfrm>
                <a:off x="8869230" y="1041120"/>
                <a:ext cx="232560" cy="3780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F9214E8-DEFA-D94A-2D59-8BD7C0E688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63110" y="1035000"/>
                  <a:ext cx="24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99B243C-1BE9-70B0-9DA9-5A66B7508FA6}"/>
                    </a:ext>
                  </a:extLst>
                </p14:cNvPr>
                <p14:cNvContentPartPr/>
                <p14:nvPr/>
              </p14:nvContentPartPr>
              <p14:xfrm>
                <a:off x="9201150" y="948240"/>
                <a:ext cx="219960" cy="1911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99B243C-1BE9-70B0-9DA9-5A66B7508FA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95030" y="942120"/>
                  <a:ext cx="23220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C638E92D-BF44-55F0-CAE5-82E412F82BB4}"/>
                  </a:ext>
                </a:extLst>
              </p14:cNvPr>
              <p14:cNvContentPartPr/>
              <p14:nvPr/>
            </p14:nvContentPartPr>
            <p14:xfrm>
              <a:off x="10685430" y="1724400"/>
              <a:ext cx="289800" cy="27756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C638E92D-BF44-55F0-CAE5-82E412F82BB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679310" y="1718280"/>
                <a:ext cx="302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D0195F70-08AA-E550-CD49-C9AE86469E3D}"/>
                  </a:ext>
                </a:extLst>
              </p14:cNvPr>
              <p14:cNvContentPartPr/>
              <p14:nvPr/>
            </p14:nvContentPartPr>
            <p14:xfrm>
              <a:off x="11075670" y="891360"/>
              <a:ext cx="210600" cy="35136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D0195F70-08AA-E550-CD49-C9AE86469E3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1069550" y="885240"/>
                <a:ext cx="2228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064846A9-4B95-3B8C-DE7D-1547C0E83BE3}"/>
                  </a:ext>
                </a:extLst>
              </p14:cNvPr>
              <p14:cNvContentPartPr/>
              <p14:nvPr/>
            </p14:nvContentPartPr>
            <p14:xfrm>
              <a:off x="11076030" y="1223280"/>
              <a:ext cx="334080" cy="24264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064846A9-4B95-3B8C-DE7D-1547C0E83BE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1069910" y="1217160"/>
                <a:ext cx="34632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92F35D4B-91E8-8E98-FE96-40E32CB62F14}"/>
              </a:ext>
            </a:extLst>
          </p:cNvPr>
          <p:cNvGrpSpPr/>
          <p:nvPr/>
        </p:nvGrpSpPr>
        <p:grpSpPr>
          <a:xfrm>
            <a:off x="10457550" y="172080"/>
            <a:ext cx="1797840" cy="1773720"/>
            <a:chOff x="10457550" y="172080"/>
            <a:chExt cx="1797840" cy="17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B3A5101-9821-0652-D158-0EA306CCDF45}"/>
                    </a:ext>
                  </a:extLst>
                </p14:cNvPr>
                <p14:cNvContentPartPr/>
                <p14:nvPr/>
              </p14:nvContentPartPr>
              <p14:xfrm>
                <a:off x="11176830" y="172080"/>
                <a:ext cx="301320" cy="2520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B3A5101-9821-0652-D158-0EA306CCDF4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170710" y="165960"/>
                  <a:ext cx="31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2757BDA-3F3D-DF22-69AC-3556E8574E67}"/>
                    </a:ext>
                  </a:extLst>
                </p14:cNvPr>
                <p14:cNvContentPartPr/>
                <p14:nvPr/>
              </p14:nvContentPartPr>
              <p14:xfrm>
                <a:off x="11022030" y="365760"/>
                <a:ext cx="190800" cy="31140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2757BDA-3F3D-DF22-69AC-3556E8574E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15910" y="359640"/>
                  <a:ext cx="203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2269CFF6-6B41-29A9-4FAB-3173279DEC3D}"/>
                    </a:ext>
                  </a:extLst>
                </p14:cNvPr>
                <p14:cNvContentPartPr/>
                <p14:nvPr/>
              </p14:nvContentPartPr>
              <p14:xfrm>
                <a:off x="10858950" y="661320"/>
                <a:ext cx="309960" cy="2563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2269CFF6-6B41-29A9-4FAB-3173279DEC3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52830" y="655200"/>
                  <a:ext cx="322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1B65E85F-C626-2739-719C-CED4504F93FE}"/>
                    </a:ext>
                  </a:extLst>
                </p14:cNvPr>
                <p14:cNvContentPartPr/>
                <p14:nvPr/>
              </p14:nvContentPartPr>
              <p14:xfrm>
                <a:off x="10609110" y="925560"/>
                <a:ext cx="272520" cy="2970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1B65E85F-C626-2739-719C-CED4504F93F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90" y="919440"/>
                  <a:ext cx="284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14B9985-2ECC-DF16-5F83-E9C3382A0A14}"/>
                    </a:ext>
                  </a:extLst>
                </p14:cNvPr>
                <p14:cNvContentPartPr/>
                <p14:nvPr/>
              </p14:nvContentPartPr>
              <p14:xfrm>
                <a:off x="10457550" y="1277280"/>
                <a:ext cx="243000" cy="2196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14B9985-2ECC-DF16-5F83-E9C3382A0A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51430" y="1271160"/>
                  <a:ext cx="255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C7BEFA8-FB10-BFE0-B04A-D2D6BE620AB5}"/>
                    </a:ext>
                  </a:extLst>
                </p14:cNvPr>
                <p14:cNvContentPartPr/>
                <p14:nvPr/>
              </p14:nvContentPartPr>
              <p14:xfrm>
                <a:off x="10606590" y="1482840"/>
                <a:ext cx="163800" cy="2624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C7BEFA8-FB10-BFE0-B04A-D2D6BE620A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600470" y="1476720"/>
                  <a:ext cx="176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2413CEC6-1EF2-916C-9A6C-B45F1B302572}"/>
                    </a:ext>
                  </a:extLst>
                </p14:cNvPr>
                <p14:cNvContentPartPr/>
                <p14:nvPr/>
              </p14:nvContentPartPr>
              <p14:xfrm>
                <a:off x="11127510" y="1474200"/>
                <a:ext cx="120240" cy="2224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2413CEC6-1EF2-916C-9A6C-B45F1B30257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121390" y="1468080"/>
                  <a:ext cx="132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6E62141-440F-14F4-78EF-BD316555233A}"/>
                    </a:ext>
                  </a:extLst>
                </p14:cNvPr>
                <p14:cNvContentPartPr/>
                <p14:nvPr/>
              </p14:nvContentPartPr>
              <p14:xfrm>
                <a:off x="11006190" y="1736640"/>
                <a:ext cx="203760" cy="20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6E62141-440F-14F4-78EF-BD316555233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000070" y="1730520"/>
                  <a:ext cx="21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E64A4E40-1C82-13BB-A789-3A69FD6C66FD}"/>
                    </a:ext>
                  </a:extLst>
                </p14:cNvPr>
                <p14:cNvContentPartPr/>
                <p14:nvPr/>
              </p14:nvContentPartPr>
              <p14:xfrm>
                <a:off x="11326950" y="1440000"/>
                <a:ext cx="90720" cy="2300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E64A4E40-1C82-13BB-A789-3A69FD6C66F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20830" y="1433880"/>
                  <a:ext cx="102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730A456-92DF-0504-9DFE-4E0A2AE1613B}"/>
                    </a:ext>
                  </a:extLst>
                </p14:cNvPr>
                <p14:cNvContentPartPr/>
                <p14:nvPr/>
              </p14:nvContentPartPr>
              <p14:xfrm>
                <a:off x="11360070" y="1689840"/>
                <a:ext cx="186120" cy="222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730A456-92DF-0504-9DFE-4E0A2AE1613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353950" y="1683720"/>
                  <a:ext cx="198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554A940-F497-A786-EDE6-8E6EEB0E91A8}"/>
                    </a:ext>
                  </a:extLst>
                </p14:cNvPr>
                <p14:cNvContentPartPr/>
                <p14:nvPr/>
              </p14:nvContentPartPr>
              <p14:xfrm>
                <a:off x="11418750" y="354240"/>
                <a:ext cx="342000" cy="2865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554A940-F497-A786-EDE6-8E6EEB0E91A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12630" y="348120"/>
                  <a:ext cx="354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3952FAFB-1120-518B-8DDB-7A159AFDC770}"/>
                    </a:ext>
                  </a:extLst>
                </p14:cNvPr>
                <p14:cNvContentPartPr/>
                <p14:nvPr/>
              </p14:nvContentPartPr>
              <p14:xfrm>
                <a:off x="11736270" y="592200"/>
                <a:ext cx="265680" cy="2070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3952FAFB-1120-518B-8DDB-7A159AFDC77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730150" y="586080"/>
                  <a:ext cx="277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2F79475-BB99-4D3B-538A-C89E152262DA}"/>
                    </a:ext>
                  </a:extLst>
                </p14:cNvPr>
                <p14:cNvContentPartPr/>
                <p14:nvPr/>
              </p14:nvContentPartPr>
              <p14:xfrm>
                <a:off x="11719350" y="788760"/>
                <a:ext cx="99720" cy="2775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2F79475-BB99-4D3B-538A-C89E152262D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13230" y="782640"/>
                  <a:ext cx="111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98879CA-E059-C842-2CC3-56EF50B4B4C1}"/>
                    </a:ext>
                  </a:extLst>
                </p14:cNvPr>
                <p14:cNvContentPartPr/>
                <p14:nvPr/>
              </p14:nvContentPartPr>
              <p14:xfrm>
                <a:off x="11599110" y="1108440"/>
                <a:ext cx="165960" cy="2307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98879CA-E059-C842-2CC3-56EF50B4B4C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592990" y="1102320"/>
                  <a:ext cx="178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C8108ECB-C0E8-FA88-BA75-FC8311FE810A}"/>
                    </a:ext>
                  </a:extLst>
                </p14:cNvPr>
                <p14:cNvContentPartPr/>
                <p14:nvPr/>
              </p14:nvContentPartPr>
              <p14:xfrm>
                <a:off x="11967390" y="765720"/>
                <a:ext cx="138240" cy="3412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C8108ECB-C0E8-FA88-BA75-FC8311FE810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961270" y="759600"/>
                  <a:ext cx="150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1CDB72D-D4B1-0B28-84C2-4CF7C78DA618}"/>
                    </a:ext>
                  </a:extLst>
                </p14:cNvPr>
                <p14:cNvContentPartPr/>
                <p14:nvPr/>
              </p14:nvContentPartPr>
              <p14:xfrm>
                <a:off x="12046230" y="1095840"/>
                <a:ext cx="209160" cy="2300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1CDB72D-D4B1-0B28-84C2-4CF7C78DA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40110" y="1089720"/>
                  <a:ext cx="2214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52CB2D9F-7F78-8B51-2C49-FE881F935205}"/>
              </a:ext>
            </a:extLst>
          </p:cNvPr>
          <p:cNvGrpSpPr/>
          <p:nvPr/>
        </p:nvGrpSpPr>
        <p:grpSpPr>
          <a:xfrm>
            <a:off x="90990" y="3440160"/>
            <a:ext cx="602280" cy="355680"/>
            <a:chOff x="90990" y="3440160"/>
            <a:chExt cx="6022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1E8A4EA3-3723-F0B9-8CD4-5D4BBD9DBEE6}"/>
                    </a:ext>
                  </a:extLst>
                </p14:cNvPr>
                <p14:cNvContentPartPr/>
                <p14:nvPr/>
              </p14:nvContentPartPr>
              <p14:xfrm>
                <a:off x="159390" y="3472560"/>
                <a:ext cx="225000" cy="261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1E8A4EA3-3723-F0B9-8CD4-5D4BBD9DBE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3270" y="3466440"/>
                  <a:ext cx="237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4BEA8AB-60DB-5F5A-420A-AEE779E83283}"/>
                    </a:ext>
                  </a:extLst>
                </p14:cNvPr>
                <p14:cNvContentPartPr/>
                <p14:nvPr/>
              </p14:nvContentPartPr>
              <p14:xfrm>
                <a:off x="468270" y="3531960"/>
                <a:ext cx="41040" cy="2505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4BEA8AB-60DB-5F5A-420A-AEE779E8328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2150" y="3525840"/>
                  <a:ext cx="53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1156F3F-4C0B-6EF5-9F94-01643AED356F}"/>
                    </a:ext>
                  </a:extLst>
                </p14:cNvPr>
                <p14:cNvContentPartPr/>
                <p14:nvPr/>
              </p14:nvContentPartPr>
              <p14:xfrm>
                <a:off x="90990" y="3440160"/>
                <a:ext cx="602280" cy="453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1156F3F-4C0B-6EF5-9F94-01643AED356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870" y="3434040"/>
                  <a:ext cx="614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DAAE2963-CFD8-B7B5-8F13-B7F4FF99264E}"/>
                    </a:ext>
                  </a:extLst>
                </p14:cNvPr>
                <p14:cNvContentPartPr/>
                <p14:nvPr/>
              </p14:nvContentPartPr>
              <p14:xfrm>
                <a:off x="171630" y="3771360"/>
                <a:ext cx="479160" cy="2448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DAAE2963-CFD8-B7B5-8F13-B7F4FF99264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5510" y="3765240"/>
                  <a:ext cx="4914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F17220EA-FD7C-915F-8CC7-A32F2FE95C52}"/>
              </a:ext>
            </a:extLst>
          </p:cNvPr>
          <p:cNvGrpSpPr/>
          <p:nvPr/>
        </p:nvGrpSpPr>
        <p:grpSpPr>
          <a:xfrm>
            <a:off x="1097550" y="3331080"/>
            <a:ext cx="701640" cy="430200"/>
            <a:chOff x="1097550" y="3331080"/>
            <a:chExt cx="7016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75F28B-FD13-7956-D8FC-19A4E0FDA438}"/>
                    </a:ext>
                  </a:extLst>
                </p14:cNvPr>
                <p14:cNvContentPartPr/>
                <p14:nvPr/>
              </p14:nvContentPartPr>
              <p14:xfrm>
                <a:off x="1097550" y="3613680"/>
                <a:ext cx="128520" cy="1476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75F28B-FD13-7956-D8FC-19A4E0FDA43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91430" y="3607560"/>
                  <a:ext cx="140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C6DFDFA9-EC05-12EA-49F7-5BE6079640A7}"/>
                    </a:ext>
                  </a:extLst>
                </p14:cNvPr>
                <p14:cNvContentPartPr/>
                <p14:nvPr/>
              </p14:nvContentPartPr>
              <p14:xfrm>
                <a:off x="1291230" y="3348720"/>
                <a:ext cx="12960" cy="27540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C6DFDFA9-EC05-12EA-49F7-5BE6079640A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85110" y="3342600"/>
                  <a:ext cx="25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1129788D-C23E-9629-A5E3-ABD186A1B38E}"/>
                    </a:ext>
                  </a:extLst>
                </p14:cNvPr>
                <p14:cNvContentPartPr/>
                <p14:nvPr/>
              </p14:nvContentPartPr>
              <p14:xfrm>
                <a:off x="1325790" y="3331080"/>
                <a:ext cx="312480" cy="4197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1129788D-C23E-9629-A5E3-ABD186A1B38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19670" y="3324960"/>
                  <a:ext cx="324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D2FF3BD4-B0A7-663E-C5B5-FC1C308988A8}"/>
                    </a:ext>
                  </a:extLst>
                </p14:cNvPr>
                <p14:cNvContentPartPr/>
                <p14:nvPr/>
              </p14:nvContentPartPr>
              <p14:xfrm>
                <a:off x="1790550" y="3700800"/>
                <a:ext cx="8640" cy="1908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D2FF3BD4-B0A7-663E-C5B5-FC1C308988A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84430" y="3694680"/>
                  <a:ext cx="20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E1ECEF69-0CFC-5894-0BBF-9AB630CFF0FD}"/>
                    </a:ext>
                  </a:extLst>
                </p14:cNvPr>
                <p14:cNvContentPartPr/>
                <p14:nvPr/>
              </p14:nvContentPartPr>
              <p14:xfrm>
                <a:off x="1748790" y="3543120"/>
                <a:ext cx="4680" cy="3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E1ECEF69-0CFC-5894-0BBF-9AB630CFF0F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742670" y="3537000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498F2346-5771-7D12-045A-976E5341E575}"/>
              </a:ext>
            </a:extLst>
          </p:cNvPr>
          <p:cNvGrpSpPr/>
          <p:nvPr/>
        </p:nvGrpSpPr>
        <p:grpSpPr>
          <a:xfrm>
            <a:off x="850590" y="4261320"/>
            <a:ext cx="1367640" cy="1261440"/>
            <a:chOff x="850590" y="4261320"/>
            <a:chExt cx="13676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FD06D70-DE28-B3AB-6298-B73AF91488F2}"/>
                    </a:ext>
                  </a:extLst>
                </p14:cNvPr>
                <p14:cNvContentPartPr/>
                <p14:nvPr/>
              </p14:nvContentPartPr>
              <p14:xfrm>
                <a:off x="1357830" y="4261320"/>
                <a:ext cx="278280" cy="25344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FD06D70-DE28-B3AB-6298-B73AF91488F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51710" y="4255200"/>
                  <a:ext cx="290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E857A62-DA44-94F4-B8EC-2D6D821ADBC8}"/>
                    </a:ext>
                  </a:extLst>
                </p14:cNvPr>
                <p14:cNvContentPartPr/>
                <p14:nvPr/>
              </p14:nvContentPartPr>
              <p14:xfrm>
                <a:off x="1216710" y="4518360"/>
                <a:ext cx="218880" cy="2786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E857A62-DA44-94F4-B8EC-2D6D821ADBC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10590" y="4512240"/>
                  <a:ext cx="231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5A8A8353-3324-2C01-D6C5-F0F373969296}"/>
                    </a:ext>
                  </a:extLst>
                </p14:cNvPr>
                <p14:cNvContentPartPr/>
                <p14:nvPr/>
              </p14:nvContentPartPr>
              <p14:xfrm>
                <a:off x="1508670" y="4509360"/>
                <a:ext cx="203760" cy="3031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5A8A8353-3324-2C01-D6C5-F0F37396929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02550" y="4503240"/>
                  <a:ext cx="21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12EDF3F3-897A-364D-EC5F-4C5B2C5AB40A}"/>
                    </a:ext>
                  </a:extLst>
                </p14:cNvPr>
                <p14:cNvContentPartPr/>
                <p14:nvPr/>
              </p14:nvContentPartPr>
              <p14:xfrm>
                <a:off x="1003590" y="4731480"/>
                <a:ext cx="288720" cy="2772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12EDF3F3-897A-364D-EC5F-4C5B2C5AB40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7470" y="4725360"/>
                  <a:ext cx="300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0BE0C9DA-9694-8534-F764-E43EBA549228}"/>
                    </a:ext>
                  </a:extLst>
                </p14:cNvPr>
                <p14:cNvContentPartPr/>
                <p14:nvPr/>
              </p14:nvContentPartPr>
              <p14:xfrm>
                <a:off x="1619550" y="4787640"/>
                <a:ext cx="268200" cy="2444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0BE0C9DA-9694-8534-F764-E43EBA54922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613430" y="4781520"/>
                  <a:ext cx="28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929F7729-0C53-2D84-C8CB-147DA1FFA3CD}"/>
                    </a:ext>
                  </a:extLst>
                </p14:cNvPr>
                <p14:cNvContentPartPr/>
                <p14:nvPr/>
              </p14:nvContentPartPr>
              <p14:xfrm>
                <a:off x="1664550" y="5017680"/>
                <a:ext cx="61560" cy="224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929F7729-0C53-2D84-C8CB-147DA1FFA3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58430" y="5011560"/>
                  <a:ext cx="73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4E0603C7-7A81-AEF5-7785-C5A277505A77}"/>
                    </a:ext>
                  </a:extLst>
                </p14:cNvPr>
                <p14:cNvContentPartPr/>
                <p14:nvPr/>
              </p14:nvContentPartPr>
              <p14:xfrm>
                <a:off x="1541430" y="5279760"/>
                <a:ext cx="241200" cy="24300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4E0603C7-7A81-AEF5-7785-C5A277505A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35310" y="5273640"/>
                  <a:ext cx="253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D84358D2-9CD7-BC86-FF8B-20F05E6C484E}"/>
                    </a:ext>
                  </a:extLst>
                </p14:cNvPr>
                <p14:cNvContentPartPr/>
                <p14:nvPr/>
              </p14:nvContentPartPr>
              <p14:xfrm>
                <a:off x="1828710" y="4960440"/>
                <a:ext cx="195480" cy="3398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D84358D2-9CD7-BC86-FF8B-20F05E6C484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22590" y="4954320"/>
                  <a:ext cx="2077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950524E9-2D38-4645-507C-7AAD57CD9994}"/>
                    </a:ext>
                  </a:extLst>
                </p14:cNvPr>
                <p14:cNvContentPartPr/>
                <p14:nvPr/>
              </p14:nvContentPartPr>
              <p14:xfrm>
                <a:off x="2009790" y="5287680"/>
                <a:ext cx="208440" cy="2329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950524E9-2D38-4645-507C-7AAD57CD999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03670" y="5281560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C922330-887C-682D-09AA-6D0BEC738C45}"/>
                    </a:ext>
                  </a:extLst>
                </p14:cNvPr>
                <p14:cNvContentPartPr/>
                <p14:nvPr/>
              </p14:nvContentPartPr>
              <p14:xfrm>
                <a:off x="1211310" y="5006160"/>
                <a:ext cx="147960" cy="39744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C922330-887C-682D-09AA-6D0BEC738C4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190" y="5000040"/>
                  <a:ext cx="1602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3AACEFE-0F1A-43A3-16BE-59734FA94748}"/>
                    </a:ext>
                  </a:extLst>
                </p14:cNvPr>
                <p14:cNvContentPartPr/>
                <p14:nvPr/>
              </p14:nvContentPartPr>
              <p14:xfrm>
                <a:off x="850590" y="4972320"/>
                <a:ext cx="186120" cy="39528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3AACEFE-0F1A-43A3-16BE-59734FA9474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44470" y="4966200"/>
                  <a:ext cx="1983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971A846B-4A73-ED33-7E0C-B07CC7634DE8}"/>
              </a:ext>
            </a:extLst>
          </p:cNvPr>
          <p:cNvGrpSpPr/>
          <p:nvPr/>
        </p:nvGrpSpPr>
        <p:grpSpPr>
          <a:xfrm>
            <a:off x="1165590" y="5383440"/>
            <a:ext cx="322560" cy="218520"/>
            <a:chOff x="1165590" y="5383440"/>
            <a:chExt cx="32256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C4DD2E03-9BDE-3702-914B-F43C0AC38536}"/>
                    </a:ext>
                  </a:extLst>
                </p14:cNvPr>
                <p14:cNvContentPartPr/>
                <p14:nvPr/>
              </p14:nvContentPartPr>
              <p14:xfrm>
                <a:off x="1327950" y="5383440"/>
                <a:ext cx="43920" cy="72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C4DD2E03-9BDE-3702-914B-F43C0AC3853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21830" y="5377320"/>
                  <a:ext cx="56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EBAE527D-A15B-F587-0570-18ACFD635949}"/>
                    </a:ext>
                  </a:extLst>
                </p14:cNvPr>
                <p14:cNvContentPartPr/>
                <p14:nvPr/>
              </p14:nvContentPartPr>
              <p14:xfrm>
                <a:off x="1165590" y="5483160"/>
                <a:ext cx="281520" cy="10692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EBAE527D-A15B-F587-0570-18ACFD63594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9470" y="5477040"/>
                  <a:ext cx="29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4D580073-4974-AEF2-AFDF-C36101CC7A81}"/>
                    </a:ext>
                  </a:extLst>
                </p14:cNvPr>
                <p14:cNvContentPartPr/>
                <p14:nvPr/>
              </p14:nvContentPartPr>
              <p14:xfrm>
                <a:off x="1209870" y="5384520"/>
                <a:ext cx="278280" cy="2174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4D580073-4974-AEF2-AFDF-C36101CC7A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203750" y="5378400"/>
                  <a:ext cx="29052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E096B1B2-DEB9-091D-3401-025A9F1496A6}"/>
                  </a:ext>
                </a:extLst>
              </p14:cNvPr>
              <p14:cNvContentPartPr/>
              <p14:nvPr/>
            </p14:nvContentPartPr>
            <p14:xfrm>
              <a:off x="603270" y="5359680"/>
              <a:ext cx="368640" cy="254520"/>
            </p14:xfrm>
          </p:contentPart>
        </mc:Choice>
        <mc:Fallback xmlns=""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E096B1B2-DEB9-091D-3401-025A9F1496A6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97150" y="5353560"/>
                <a:ext cx="38088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C27C36A3-E03A-8E16-BDB8-841BE94576EB}"/>
              </a:ext>
            </a:extLst>
          </p:cNvPr>
          <p:cNvGrpSpPr/>
          <p:nvPr/>
        </p:nvGrpSpPr>
        <p:grpSpPr>
          <a:xfrm>
            <a:off x="1005390" y="5570280"/>
            <a:ext cx="664200" cy="649080"/>
            <a:chOff x="1005390" y="5570280"/>
            <a:chExt cx="66420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68DBC46F-659A-144B-9A2F-F31C47519448}"/>
                    </a:ext>
                  </a:extLst>
                </p14:cNvPr>
                <p14:cNvContentPartPr/>
                <p14:nvPr/>
              </p14:nvContentPartPr>
              <p14:xfrm>
                <a:off x="1105830" y="5570280"/>
                <a:ext cx="199440" cy="2322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68DBC46F-659A-144B-9A2F-F31C4751944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9710" y="5564160"/>
                  <a:ext cx="211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73BF9E10-B6A2-CE8A-0921-9B717F446A71}"/>
                    </a:ext>
                  </a:extLst>
                </p14:cNvPr>
                <p14:cNvContentPartPr/>
                <p14:nvPr/>
              </p14:nvContentPartPr>
              <p14:xfrm>
                <a:off x="1005390" y="5840280"/>
                <a:ext cx="230760" cy="2757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73BF9E10-B6A2-CE8A-0921-9B717F446A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99270" y="5834160"/>
                  <a:ext cx="24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80EE85B3-B490-CC46-936A-5C1021B88D15}"/>
                    </a:ext>
                  </a:extLst>
                </p14:cNvPr>
                <p14:cNvContentPartPr/>
                <p14:nvPr/>
              </p14:nvContentPartPr>
              <p14:xfrm>
                <a:off x="1314270" y="5605920"/>
                <a:ext cx="193320" cy="2563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80EE85B3-B490-CC46-936A-5C1021B88D1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08150" y="5599800"/>
                  <a:ext cx="205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31001EB-A24E-B778-D4B1-9237D5C91DD4}"/>
                    </a:ext>
                  </a:extLst>
                </p14:cNvPr>
                <p14:cNvContentPartPr/>
                <p14:nvPr/>
              </p14:nvContentPartPr>
              <p14:xfrm>
                <a:off x="1460430" y="5922000"/>
                <a:ext cx="209160" cy="2973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31001EB-A24E-B778-D4B1-9237D5C91DD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54310" y="5915880"/>
                  <a:ext cx="2214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40" name="Input penna 139">
                <a:extLst>
                  <a:ext uri="{FF2B5EF4-FFF2-40B4-BE49-F238E27FC236}">
                    <a16:creationId xmlns:a16="http://schemas.microsoft.com/office/drawing/2014/main" id="{C0E8AC95-8BFF-6BDB-28FC-15BF66DBD898}"/>
                  </a:ext>
                </a:extLst>
              </p14:cNvPr>
              <p14:cNvContentPartPr/>
              <p14:nvPr/>
            </p14:nvContentPartPr>
            <p14:xfrm>
              <a:off x="10445670" y="1187640"/>
              <a:ext cx="243000" cy="321480"/>
            </p14:xfrm>
          </p:contentPart>
        </mc:Choice>
        <mc:Fallback xmlns="">
          <p:pic>
            <p:nvPicPr>
              <p:cNvPr id="140" name="Input penna 139">
                <a:extLst>
                  <a:ext uri="{FF2B5EF4-FFF2-40B4-BE49-F238E27FC236}">
                    <a16:creationId xmlns:a16="http://schemas.microsoft.com/office/drawing/2014/main" id="{C0E8AC95-8BFF-6BDB-28FC-15BF66DBD89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409670" y="1116000"/>
                <a:ext cx="314640" cy="4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uppo 142">
            <a:extLst>
              <a:ext uri="{FF2B5EF4-FFF2-40B4-BE49-F238E27FC236}">
                <a16:creationId xmlns:a16="http://schemas.microsoft.com/office/drawing/2014/main" id="{4BCA839D-7BE6-7CE2-073C-C4F9114C58A3}"/>
              </a:ext>
            </a:extLst>
          </p:cNvPr>
          <p:cNvGrpSpPr/>
          <p:nvPr/>
        </p:nvGrpSpPr>
        <p:grpSpPr>
          <a:xfrm>
            <a:off x="2566350" y="4903560"/>
            <a:ext cx="391680" cy="150480"/>
            <a:chOff x="2566350" y="4903560"/>
            <a:chExt cx="3916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241D2436-1AB9-5E30-380E-32288A7DB468}"/>
                    </a:ext>
                  </a:extLst>
                </p14:cNvPr>
                <p14:cNvContentPartPr/>
                <p14:nvPr/>
              </p14:nvContentPartPr>
              <p14:xfrm>
                <a:off x="2566350" y="4994640"/>
                <a:ext cx="141480" cy="241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241D2436-1AB9-5E30-380E-32288A7DB46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60230" y="4988520"/>
                  <a:ext cx="153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6B77182D-E5AD-E6DB-DFE6-7037BD4C9E26}"/>
                    </a:ext>
                  </a:extLst>
                </p14:cNvPr>
                <p14:cNvContentPartPr/>
                <p14:nvPr/>
              </p14:nvContentPartPr>
              <p14:xfrm>
                <a:off x="2811510" y="4903560"/>
                <a:ext cx="146520" cy="1504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6B77182D-E5AD-E6DB-DFE6-7037BD4C9E2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05390" y="4897440"/>
                  <a:ext cx="1587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651A13E8-F285-58E5-4869-A60DC379FE04}"/>
              </a:ext>
            </a:extLst>
          </p:cNvPr>
          <p:cNvGrpSpPr/>
          <p:nvPr/>
        </p:nvGrpSpPr>
        <p:grpSpPr>
          <a:xfrm>
            <a:off x="3348990" y="3012120"/>
            <a:ext cx="1348920" cy="556920"/>
            <a:chOff x="3348990" y="3012120"/>
            <a:chExt cx="134892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72FA1F8-4B2F-26DD-22AC-7DBC118E2465}"/>
                    </a:ext>
                  </a:extLst>
                </p14:cNvPr>
                <p14:cNvContentPartPr/>
                <p14:nvPr/>
              </p14:nvContentPartPr>
              <p14:xfrm>
                <a:off x="3405870" y="3297600"/>
                <a:ext cx="179640" cy="27144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72FA1F8-4B2F-26DD-22AC-7DBC118E246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99750" y="3291480"/>
                  <a:ext cx="191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5E0B1A8-724C-614E-A61C-433D9E558E51}"/>
                    </a:ext>
                  </a:extLst>
                </p14:cNvPr>
                <p14:cNvContentPartPr/>
                <p14:nvPr/>
              </p14:nvContentPartPr>
              <p14:xfrm>
                <a:off x="3691710" y="3337560"/>
                <a:ext cx="20880" cy="1936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5E0B1A8-724C-614E-A61C-433D9E558E5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85590" y="3331440"/>
                  <a:ext cx="33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D1FDEE-D80F-A7EF-B696-FB6ACFA59659}"/>
                    </a:ext>
                  </a:extLst>
                </p14:cNvPr>
                <p14:cNvContentPartPr/>
                <p14:nvPr/>
              </p14:nvContentPartPr>
              <p14:xfrm>
                <a:off x="3771630" y="3325680"/>
                <a:ext cx="23760" cy="2235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D1FDEE-D80F-A7EF-B696-FB6ACFA5965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65510" y="3319560"/>
                  <a:ext cx="36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45CE0421-09CA-D0D0-1B6E-9A82FE527DE0}"/>
                    </a:ext>
                  </a:extLst>
                </p14:cNvPr>
                <p14:cNvContentPartPr/>
                <p14:nvPr/>
              </p14:nvContentPartPr>
              <p14:xfrm>
                <a:off x="3348990" y="3244680"/>
                <a:ext cx="555840" cy="5112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45CE0421-09CA-D0D0-1B6E-9A82FE527DE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42870" y="3238560"/>
                  <a:ext cx="568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A6FDB21F-71F9-1532-38F9-4821AEDAC780}"/>
                    </a:ext>
                  </a:extLst>
                </p14:cNvPr>
                <p14:cNvContentPartPr/>
                <p14:nvPr/>
              </p14:nvContentPartPr>
              <p14:xfrm>
                <a:off x="3382830" y="3497040"/>
                <a:ext cx="376920" cy="237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A6FDB21F-71F9-1532-38F9-4821AEDAC78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76710" y="3490920"/>
                  <a:ext cx="389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7A021648-D14D-88E9-6BF0-D4D7C5A6DBDF}"/>
                    </a:ext>
                  </a:extLst>
                </p14:cNvPr>
                <p14:cNvContentPartPr/>
                <p14:nvPr/>
              </p14:nvContentPartPr>
              <p14:xfrm>
                <a:off x="4014270" y="3327840"/>
                <a:ext cx="171360" cy="1688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7A021648-D14D-88E9-6BF0-D4D7C5A6DBD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08150" y="3321720"/>
                  <a:ext cx="18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AC06A4FD-7089-5A3B-3416-06E69E37E547}"/>
                    </a:ext>
                  </a:extLst>
                </p14:cNvPr>
                <p14:cNvContentPartPr/>
                <p14:nvPr/>
              </p14:nvContentPartPr>
              <p14:xfrm>
                <a:off x="4194630" y="3051360"/>
                <a:ext cx="30240" cy="30960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AC06A4FD-7089-5A3B-3416-06E69E37E54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88510" y="3045240"/>
                  <a:ext cx="42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048E949D-524D-516B-2467-F221DB2C289D}"/>
                    </a:ext>
                  </a:extLst>
                </p14:cNvPr>
                <p14:cNvContentPartPr/>
                <p14:nvPr/>
              </p14:nvContentPartPr>
              <p14:xfrm>
                <a:off x="4308750" y="3012120"/>
                <a:ext cx="203760" cy="4647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048E949D-524D-516B-2467-F221DB2C28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02630" y="3006000"/>
                  <a:ext cx="2160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17FDAFB8-1D3B-5DD0-FD2A-3D167C048A10}"/>
                    </a:ext>
                  </a:extLst>
                </p14:cNvPr>
                <p14:cNvContentPartPr/>
                <p14:nvPr/>
              </p14:nvContentPartPr>
              <p14:xfrm>
                <a:off x="4697550" y="3394440"/>
                <a:ext cx="360" cy="1188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17FDAFB8-1D3B-5DD0-FD2A-3D167C048A1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691430" y="3388320"/>
                  <a:ext cx="12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F1D6DB09-1E56-E0CC-D7E4-68B8FAEE8019}"/>
                    </a:ext>
                  </a:extLst>
                </p14:cNvPr>
                <p14:cNvContentPartPr/>
                <p14:nvPr/>
              </p14:nvContentPartPr>
              <p14:xfrm>
                <a:off x="4670190" y="3273120"/>
                <a:ext cx="4680" cy="7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F1D6DB09-1E56-E0CC-D7E4-68B8FAEE801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64070" y="3267000"/>
                  <a:ext cx="1692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77" name="Input penna 176">
                <a:extLst>
                  <a:ext uri="{FF2B5EF4-FFF2-40B4-BE49-F238E27FC236}">
                    <a16:creationId xmlns:a16="http://schemas.microsoft.com/office/drawing/2014/main" id="{42D2064E-1E30-B6FC-E48E-11DA426606C2}"/>
                  </a:ext>
                </a:extLst>
              </p14:cNvPr>
              <p14:cNvContentPartPr/>
              <p14:nvPr/>
            </p14:nvContentPartPr>
            <p14:xfrm>
              <a:off x="4592790" y="4792680"/>
              <a:ext cx="199080" cy="272880"/>
            </p14:xfrm>
          </p:contentPart>
        </mc:Choice>
        <mc:Fallback xmlns="">
          <p:pic>
            <p:nvPicPr>
              <p:cNvPr id="177" name="Input penna 176">
                <a:extLst>
                  <a:ext uri="{FF2B5EF4-FFF2-40B4-BE49-F238E27FC236}">
                    <a16:creationId xmlns:a16="http://schemas.microsoft.com/office/drawing/2014/main" id="{42D2064E-1E30-B6FC-E48E-11DA426606C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586670" y="4786560"/>
                <a:ext cx="21132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E3759AA1-0B07-A193-BA1B-750B34EB3FDA}"/>
              </a:ext>
            </a:extLst>
          </p:cNvPr>
          <p:cNvGrpSpPr/>
          <p:nvPr/>
        </p:nvGrpSpPr>
        <p:grpSpPr>
          <a:xfrm>
            <a:off x="4068990" y="3967920"/>
            <a:ext cx="1465920" cy="1670040"/>
            <a:chOff x="4068990" y="3967920"/>
            <a:chExt cx="1465920" cy="167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A80BC8A4-D682-36DE-210F-381FDE88C0DF}"/>
                    </a:ext>
                  </a:extLst>
                </p14:cNvPr>
                <p14:cNvContentPartPr/>
                <p14:nvPr/>
              </p14:nvContentPartPr>
              <p14:xfrm>
                <a:off x="4662990" y="3967920"/>
                <a:ext cx="203400" cy="2498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A80BC8A4-D682-36DE-210F-381FDE88C0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56870" y="3961800"/>
                  <a:ext cx="215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794EBA6-50F1-EBB4-18FD-2945868C327A}"/>
                    </a:ext>
                  </a:extLst>
                </p14:cNvPr>
                <p14:cNvContentPartPr/>
                <p14:nvPr/>
              </p14:nvContentPartPr>
              <p14:xfrm>
                <a:off x="4620870" y="4160520"/>
                <a:ext cx="100080" cy="190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794EBA6-50F1-EBB4-18FD-2945868C327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14750" y="4154400"/>
                  <a:ext cx="11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C567CADC-494E-1F73-365D-816A76C2F1D5}"/>
                    </a:ext>
                  </a:extLst>
                </p14:cNvPr>
                <p14:cNvContentPartPr/>
                <p14:nvPr/>
              </p14:nvContentPartPr>
              <p14:xfrm>
                <a:off x="4849470" y="4133880"/>
                <a:ext cx="133560" cy="25668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C567CADC-494E-1F73-365D-816A76C2F1D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843350" y="4127760"/>
                  <a:ext cx="145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90B8D521-3894-D7A6-BF1F-8CDC37E05EFD}"/>
                    </a:ext>
                  </a:extLst>
                </p14:cNvPr>
                <p14:cNvContentPartPr/>
                <p14:nvPr/>
              </p14:nvContentPartPr>
              <p14:xfrm>
                <a:off x="4480110" y="4273200"/>
                <a:ext cx="217800" cy="27828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90B8D521-3894-D7A6-BF1F-8CDC37E05EF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73990" y="4267080"/>
                  <a:ext cx="230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B68319E-363E-48D9-E8CB-BDE61D3979E9}"/>
                    </a:ext>
                  </a:extLst>
                </p14:cNvPr>
                <p14:cNvContentPartPr/>
                <p14:nvPr/>
              </p14:nvContentPartPr>
              <p14:xfrm>
                <a:off x="4299390" y="4455360"/>
                <a:ext cx="235080" cy="3603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B68319E-363E-48D9-E8CB-BDE61D3979E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93270" y="4449240"/>
                  <a:ext cx="247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480004D-1603-259A-70C9-4F7A9F3FEC07}"/>
                    </a:ext>
                  </a:extLst>
                </p14:cNvPr>
                <p14:cNvContentPartPr/>
                <p14:nvPr/>
              </p14:nvContentPartPr>
              <p14:xfrm>
                <a:off x="4068990" y="4925880"/>
                <a:ext cx="160560" cy="15948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480004D-1603-259A-70C9-4F7A9F3FEC0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62870" y="4919760"/>
                  <a:ext cx="172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A2681D9-9261-BE5D-E510-CAAF9D0EE09A}"/>
                    </a:ext>
                  </a:extLst>
                </p14:cNvPr>
                <p14:cNvContentPartPr/>
                <p14:nvPr/>
              </p14:nvContentPartPr>
              <p14:xfrm>
                <a:off x="4068990" y="4960080"/>
                <a:ext cx="205200" cy="1494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A2681D9-9261-BE5D-E510-CAAF9D0EE0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62870" y="4953960"/>
                  <a:ext cx="21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66C34C55-EED9-B5C1-7E8E-02DBCD671D04}"/>
                    </a:ext>
                  </a:extLst>
                </p14:cNvPr>
                <p14:cNvContentPartPr/>
                <p14:nvPr/>
              </p14:nvContentPartPr>
              <p14:xfrm>
                <a:off x="4594230" y="4501440"/>
                <a:ext cx="108000" cy="30816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66C34C55-EED9-B5C1-7E8E-02DBCD671D0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588110" y="4495320"/>
                  <a:ext cx="120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2618EF8-802D-3944-C15A-C23E75AFE391}"/>
                    </a:ext>
                  </a:extLst>
                </p14:cNvPr>
                <p14:cNvContentPartPr/>
                <p14:nvPr/>
              </p14:nvContentPartPr>
              <p14:xfrm>
                <a:off x="4947750" y="4330800"/>
                <a:ext cx="265680" cy="23040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2618EF8-802D-3944-C15A-C23E75AFE3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41630" y="4324680"/>
                  <a:ext cx="277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2428E77C-BDEB-91F0-DA56-E3863BF325D0}"/>
                    </a:ext>
                  </a:extLst>
                </p14:cNvPr>
                <p14:cNvContentPartPr/>
                <p14:nvPr/>
              </p14:nvContentPartPr>
              <p14:xfrm>
                <a:off x="5065830" y="4571640"/>
                <a:ext cx="21960" cy="27576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2428E77C-BDEB-91F0-DA56-E3863BF325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059710" y="4565520"/>
                  <a:ext cx="34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249742CF-05CE-F1E2-EBFD-5788C8EDF30C}"/>
                    </a:ext>
                  </a:extLst>
                </p14:cNvPr>
                <p14:cNvContentPartPr/>
                <p14:nvPr/>
              </p14:nvContentPartPr>
              <p14:xfrm>
                <a:off x="4984830" y="4855320"/>
                <a:ext cx="170640" cy="17532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249742CF-05CE-F1E2-EBFD-5788C8EDF30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78710" y="4849200"/>
                  <a:ext cx="182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46F847E2-5C3D-7B4A-A90E-E165081799F9}"/>
                    </a:ext>
                  </a:extLst>
                </p14:cNvPr>
                <p14:cNvContentPartPr/>
                <p14:nvPr/>
              </p14:nvContentPartPr>
              <p14:xfrm>
                <a:off x="5143230" y="4469040"/>
                <a:ext cx="224640" cy="37584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46F847E2-5C3D-7B4A-A90E-E165081799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37110" y="4462920"/>
                  <a:ext cx="236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77C6011B-E106-4DBE-D3CB-982739A3EDB9}"/>
                    </a:ext>
                  </a:extLst>
                </p14:cNvPr>
                <p14:cNvContentPartPr/>
                <p14:nvPr/>
              </p14:nvContentPartPr>
              <p14:xfrm>
                <a:off x="5361750" y="4811760"/>
                <a:ext cx="173160" cy="19656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77C6011B-E106-4DBE-D3CB-982739A3ED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55630" y="4805640"/>
                  <a:ext cx="18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D059EFB-3CB4-DD35-77CA-8B7BC7F6101B}"/>
                    </a:ext>
                  </a:extLst>
                </p14:cNvPr>
                <p14:cNvContentPartPr/>
                <p14:nvPr/>
              </p14:nvContentPartPr>
              <p14:xfrm>
                <a:off x="4538070" y="5006160"/>
                <a:ext cx="125640" cy="3661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D059EFB-3CB4-DD35-77CA-8B7BC7F610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31950" y="5000040"/>
                  <a:ext cx="137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C9E1217C-B2C2-072F-FF33-843E20918926}"/>
                    </a:ext>
                  </a:extLst>
                </p14:cNvPr>
                <p14:cNvContentPartPr/>
                <p14:nvPr/>
              </p14:nvContentPartPr>
              <p14:xfrm>
                <a:off x="4421430" y="5372640"/>
                <a:ext cx="198360" cy="26532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C9E1217C-B2C2-072F-FF33-843E2091892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15310" y="5366520"/>
                  <a:ext cx="210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891913E4-E057-DF78-A772-766F481391A6}"/>
                    </a:ext>
                  </a:extLst>
                </p14:cNvPr>
                <p14:cNvContentPartPr/>
                <p14:nvPr/>
              </p14:nvContentPartPr>
              <p14:xfrm>
                <a:off x="4788270" y="5349240"/>
                <a:ext cx="253440" cy="2516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891913E4-E057-DF78-A772-766F481391A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82150" y="5343120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407717D-FDAD-6C28-174A-430B367D40B6}"/>
                    </a:ext>
                  </a:extLst>
                </p14:cNvPr>
                <p14:cNvContentPartPr/>
                <p14:nvPr/>
              </p14:nvContentPartPr>
              <p14:xfrm>
                <a:off x="4720590" y="5039280"/>
                <a:ext cx="280800" cy="3571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407717D-FDAD-6C28-174A-430B367D40B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14470" y="5033160"/>
                  <a:ext cx="29304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0" name="CasellaDiTesto 179">
            <a:extLst>
              <a:ext uri="{FF2B5EF4-FFF2-40B4-BE49-F238E27FC236}">
                <a16:creationId xmlns:a16="http://schemas.microsoft.com/office/drawing/2014/main" id="{B4909379-7BBE-1DFB-530E-261AA10C6F49}"/>
              </a:ext>
            </a:extLst>
          </p:cNvPr>
          <p:cNvSpPr txBox="1"/>
          <p:nvPr/>
        </p:nvSpPr>
        <p:spPr>
          <a:xfrm>
            <a:off x="3655275" y="5759977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18FBDB85-6922-EF92-9636-F74E1794D957}"/>
              </a:ext>
            </a:extLst>
          </p:cNvPr>
          <p:cNvGrpSpPr/>
          <p:nvPr/>
        </p:nvGrpSpPr>
        <p:grpSpPr>
          <a:xfrm>
            <a:off x="5771790" y="4757760"/>
            <a:ext cx="516600" cy="123480"/>
            <a:chOff x="5771790" y="4757760"/>
            <a:chExt cx="51660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822C9FFB-0390-7CA8-3226-9C9B33ADF01D}"/>
                    </a:ext>
                  </a:extLst>
                </p14:cNvPr>
                <p14:cNvContentPartPr/>
                <p14:nvPr/>
              </p14:nvContentPartPr>
              <p14:xfrm>
                <a:off x="5771790" y="4787640"/>
                <a:ext cx="273600" cy="356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822C9FFB-0390-7CA8-3226-9C9B33ADF01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65670" y="4781520"/>
                  <a:ext cx="285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27DBDAA3-A579-C6E2-B2E1-9AB6DCF94A22}"/>
                    </a:ext>
                  </a:extLst>
                </p14:cNvPr>
                <p14:cNvContentPartPr/>
                <p14:nvPr/>
              </p14:nvContentPartPr>
              <p14:xfrm>
                <a:off x="6160590" y="4757760"/>
                <a:ext cx="127800" cy="1234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27DBDAA3-A579-C6E2-B2E1-9AB6DCF94A2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54470" y="4751640"/>
                  <a:ext cx="14004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87" name="Input penna 186">
                <a:extLst>
                  <a:ext uri="{FF2B5EF4-FFF2-40B4-BE49-F238E27FC236}">
                    <a16:creationId xmlns:a16="http://schemas.microsoft.com/office/drawing/2014/main" id="{05C2CC7E-9A99-B2C1-D45B-A0356EAE4DA1}"/>
                  </a:ext>
                </a:extLst>
              </p14:cNvPr>
              <p14:cNvContentPartPr/>
              <p14:nvPr/>
            </p14:nvContentPartPr>
            <p14:xfrm>
              <a:off x="7563510" y="4056840"/>
              <a:ext cx="345600" cy="309960"/>
            </p14:xfrm>
          </p:contentPart>
        </mc:Choice>
        <mc:Fallback xmlns="">
          <p:pic>
            <p:nvPicPr>
              <p:cNvPr id="187" name="Input penna 186">
                <a:extLst>
                  <a:ext uri="{FF2B5EF4-FFF2-40B4-BE49-F238E27FC236}">
                    <a16:creationId xmlns:a16="http://schemas.microsoft.com/office/drawing/2014/main" id="{05C2CC7E-9A99-B2C1-D45B-A0356EAE4DA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557390" y="4050720"/>
                <a:ext cx="35784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8C3FF9D2-E8AF-8391-84A8-91A91F49D245}"/>
              </a:ext>
            </a:extLst>
          </p:cNvPr>
          <p:cNvGrpSpPr/>
          <p:nvPr/>
        </p:nvGrpSpPr>
        <p:grpSpPr>
          <a:xfrm>
            <a:off x="7303950" y="3793320"/>
            <a:ext cx="1408320" cy="1455480"/>
            <a:chOff x="7303950" y="3793320"/>
            <a:chExt cx="1408320" cy="14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4F25396-E330-91C9-AE19-83F8F827ED0A}"/>
                    </a:ext>
                  </a:extLst>
                </p14:cNvPr>
                <p14:cNvContentPartPr/>
                <p14:nvPr/>
              </p14:nvContentPartPr>
              <p14:xfrm>
                <a:off x="7841790" y="3793320"/>
                <a:ext cx="239040" cy="21780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4F25396-E330-91C9-AE19-83F8F827ED0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35670" y="3787200"/>
                  <a:ext cx="251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64C1E643-5DA7-6FE9-EC55-D4CF02F9A35A}"/>
                    </a:ext>
                  </a:extLst>
                </p14:cNvPr>
                <p14:cNvContentPartPr/>
                <p14:nvPr/>
              </p14:nvContentPartPr>
              <p14:xfrm>
                <a:off x="7766190" y="3966120"/>
                <a:ext cx="120600" cy="1638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64C1E643-5DA7-6FE9-EC55-D4CF02F9A35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60070" y="3960000"/>
                  <a:ext cx="132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E7646719-052C-65E7-0D87-C5E6757F41C1}"/>
                    </a:ext>
                  </a:extLst>
                </p14:cNvPr>
                <p14:cNvContentPartPr/>
                <p14:nvPr/>
              </p14:nvContentPartPr>
              <p14:xfrm>
                <a:off x="7455870" y="4309200"/>
                <a:ext cx="179640" cy="24336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E7646719-052C-65E7-0D87-C5E6757F41C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49750" y="4303080"/>
                  <a:ext cx="191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7629943E-851C-377D-7AAA-30301AC7879D}"/>
                    </a:ext>
                  </a:extLst>
                </p14:cNvPr>
                <p14:cNvContentPartPr/>
                <p14:nvPr/>
              </p14:nvContentPartPr>
              <p14:xfrm>
                <a:off x="7315110" y="4629240"/>
                <a:ext cx="91440" cy="14904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7629943E-851C-377D-7AAA-30301AC787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08990" y="4623120"/>
                  <a:ext cx="103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5D986B7B-F6BF-DE32-9891-AE5689875267}"/>
                    </a:ext>
                  </a:extLst>
                </p14:cNvPr>
                <p14:cNvContentPartPr/>
                <p14:nvPr/>
              </p14:nvContentPartPr>
              <p14:xfrm>
                <a:off x="7303950" y="4677840"/>
                <a:ext cx="105480" cy="6552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5D986B7B-F6BF-DE32-9891-AE56898752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97830" y="4671720"/>
                  <a:ext cx="11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52DC7A62-65A8-1648-BECE-0269F2E0442B}"/>
                    </a:ext>
                  </a:extLst>
                </p14:cNvPr>
                <p14:cNvContentPartPr/>
                <p14:nvPr/>
              </p14:nvContentPartPr>
              <p14:xfrm>
                <a:off x="7760790" y="4320360"/>
                <a:ext cx="48600" cy="20016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52DC7A62-65A8-1648-BECE-0269F2E0442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54670" y="4314240"/>
                  <a:ext cx="60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1A93AA92-802C-B6CF-4930-A993B49C102D}"/>
                    </a:ext>
                  </a:extLst>
                </p14:cNvPr>
                <p14:cNvContentPartPr/>
                <p14:nvPr/>
              </p14:nvContentPartPr>
              <p14:xfrm>
                <a:off x="7769430" y="4582080"/>
                <a:ext cx="175680" cy="19404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1A93AA92-802C-B6CF-4930-A993B49C10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63310" y="4575960"/>
                  <a:ext cx="187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C85FAC10-E7BE-2BBB-EEE0-E13870D0BE25}"/>
                    </a:ext>
                  </a:extLst>
                </p14:cNvPr>
                <p14:cNvContentPartPr/>
                <p14:nvPr/>
              </p14:nvContentPartPr>
              <p14:xfrm>
                <a:off x="7752870" y="4766040"/>
                <a:ext cx="65160" cy="17496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C85FAC10-E7BE-2BBB-EEE0-E13870D0BE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46750" y="4759920"/>
                  <a:ext cx="77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666BCF81-634E-CC29-7523-33839D272ED0}"/>
                    </a:ext>
                  </a:extLst>
                </p14:cNvPr>
                <p14:cNvContentPartPr/>
                <p14:nvPr/>
              </p14:nvContentPartPr>
              <p14:xfrm>
                <a:off x="7599510" y="4982040"/>
                <a:ext cx="186120" cy="266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666BCF81-634E-CC29-7523-33839D272ED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593390" y="4975920"/>
                  <a:ext cx="198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15A5C1BE-4E92-926B-148B-F311F5C7F891}"/>
                    </a:ext>
                  </a:extLst>
                </p14:cNvPr>
                <p14:cNvContentPartPr/>
                <p14:nvPr/>
              </p14:nvContentPartPr>
              <p14:xfrm>
                <a:off x="7886430" y="4811760"/>
                <a:ext cx="69480" cy="1821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15A5C1BE-4E92-926B-148B-F311F5C7F89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880310" y="4805640"/>
                  <a:ext cx="81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DE67C3F3-AA88-F7F0-12A8-AF7B3FCEB96B}"/>
                    </a:ext>
                  </a:extLst>
                </p14:cNvPr>
                <p14:cNvContentPartPr/>
                <p14:nvPr/>
              </p14:nvContentPartPr>
              <p14:xfrm>
                <a:off x="7941510" y="5004000"/>
                <a:ext cx="172800" cy="22140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DE67C3F3-AA88-F7F0-12A8-AF7B3FCEB96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35390" y="4997880"/>
                  <a:ext cx="185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4F36BA8E-23D8-B6E9-FDBC-DAD2C881E71F}"/>
                    </a:ext>
                  </a:extLst>
                </p14:cNvPr>
                <p14:cNvContentPartPr/>
                <p14:nvPr/>
              </p14:nvContentPartPr>
              <p14:xfrm>
                <a:off x="8046270" y="3966120"/>
                <a:ext cx="204120" cy="22248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4F36BA8E-23D8-B6E9-FDBC-DAD2C881E7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40150" y="3960000"/>
                  <a:ext cx="216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B5C79274-7DE1-A9D8-60E6-C8F994780D68}"/>
                    </a:ext>
                  </a:extLst>
                </p14:cNvPr>
                <p14:cNvContentPartPr/>
                <p14:nvPr/>
              </p14:nvContentPartPr>
              <p14:xfrm>
                <a:off x="8274870" y="4149360"/>
                <a:ext cx="195120" cy="17208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B5C79274-7DE1-A9D8-60E6-C8F994780D6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268750" y="4143240"/>
                  <a:ext cx="207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9CFA3BAD-95D2-D8EF-AB41-CC442998716A}"/>
                    </a:ext>
                  </a:extLst>
                </p14:cNvPr>
                <p14:cNvContentPartPr/>
                <p14:nvPr/>
              </p14:nvContentPartPr>
              <p14:xfrm>
                <a:off x="8274150" y="4263120"/>
                <a:ext cx="102600" cy="29628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9CFA3BAD-95D2-D8EF-AB41-CC44299871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268030" y="4257000"/>
                  <a:ext cx="114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7783203F-3219-204E-079A-EF721C587A43}"/>
                    </a:ext>
                  </a:extLst>
                </p14:cNvPr>
                <p14:cNvContentPartPr/>
                <p14:nvPr/>
              </p14:nvContentPartPr>
              <p14:xfrm>
                <a:off x="8158950" y="4577040"/>
                <a:ext cx="153000" cy="15624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7783203F-3219-204E-079A-EF721C587A4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152830" y="45709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CFE4643-6DB6-D929-8B3C-AE444D9885AF}"/>
                    </a:ext>
                  </a:extLst>
                </p14:cNvPr>
                <p14:cNvContentPartPr/>
                <p14:nvPr/>
              </p14:nvContentPartPr>
              <p14:xfrm>
                <a:off x="8446590" y="4274640"/>
                <a:ext cx="114480" cy="22824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CFE4643-6DB6-D929-8B3C-AE444D9885A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40470" y="4268520"/>
                  <a:ext cx="126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FB7B6F27-98CC-9E41-971D-8980ED28CBEB}"/>
                    </a:ext>
                  </a:extLst>
                </p14:cNvPr>
                <p14:cNvContentPartPr/>
                <p14:nvPr/>
              </p14:nvContentPartPr>
              <p14:xfrm>
                <a:off x="8490150" y="4528080"/>
                <a:ext cx="222120" cy="20772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FB7B6F27-98CC-9E41-971D-8980ED28CBE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84030" y="4521960"/>
                  <a:ext cx="23436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4B18E46F-2C66-B0FC-F169-283F6DAD0436}"/>
              </a:ext>
            </a:extLst>
          </p:cNvPr>
          <p:cNvGrpSpPr/>
          <p:nvPr/>
        </p:nvGrpSpPr>
        <p:grpSpPr>
          <a:xfrm>
            <a:off x="9615870" y="3608640"/>
            <a:ext cx="1109160" cy="974160"/>
            <a:chOff x="9615870" y="3608640"/>
            <a:chExt cx="1109160" cy="9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7CFAB0A1-FDE2-338B-B693-FADE4CBF7701}"/>
                    </a:ext>
                  </a:extLst>
                </p14:cNvPr>
                <p14:cNvContentPartPr/>
                <p14:nvPr/>
              </p14:nvContentPartPr>
              <p14:xfrm>
                <a:off x="10011150" y="3608640"/>
                <a:ext cx="245160" cy="2124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7CFAB0A1-FDE2-338B-B693-FADE4CBF77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05030" y="3602520"/>
                  <a:ext cx="257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C13131F4-3383-5D92-6AE2-843A6F935103}"/>
                    </a:ext>
                  </a:extLst>
                </p14:cNvPr>
                <p14:cNvContentPartPr/>
                <p14:nvPr/>
              </p14:nvContentPartPr>
              <p14:xfrm>
                <a:off x="10183950" y="3771720"/>
                <a:ext cx="156600" cy="2102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C13131F4-3383-5D92-6AE2-843A6F93510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77830" y="3765600"/>
                  <a:ext cx="168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FABBEB2-35A2-F9DC-FF18-692F2B25FB79}"/>
                    </a:ext>
                  </a:extLst>
                </p14:cNvPr>
                <p14:cNvContentPartPr/>
                <p14:nvPr/>
              </p14:nvContentPartPr>
              <p14:xfrm>
                <a:off x="10329390" y="3943440"/>
                <a:ext cx="209880" cy="19440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FABBEB2-35A2-F9DC-FF18-692F2B25FB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323270" y="3937320"/>
                  <a:ext cx="22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DF69D5C1-DD15-5612-7B9D-28F1C28667C1}"/>
                    </a:ext>
                  </a:extLst>
                </p14:cNvPr>
                <p14:cNvContentPartPr/>
                <p14:nvPr/>
              </p14:nvContentPartPr>
              <p14:xfrm>
                <a:off x="10318230" y="4125960"/>
                <a:ext cx="83520" cy="24660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DF69D5C1-DD15-5612-7B9D-28F1C28667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12110" y="4119840"/>
                  <a:ext cx="95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47FD9056-6C6A-9704-9D5A-F51EE8DABDF0}"/>
                    </a:ext>
                  </a:extLst>
                </p14:cNvPr>
                <p14:cNvContentPartPr/>
                <p14:nvPr/>
              </p14:nvContentPartPr>
              <p14:xfrm>
                <a:off x="10250910" y="4371480"/>
                <a:ext cx="163080" cy="2012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47FD9056-6C6A-9704-9D5A-F51EE8DABD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244790" y="4365360"/>
                  <a:ext cx="175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3D252F84-895B-3969-0892-18F13F65C861}"/>
                    </a:ext>
                  </a:extLst>
                </p14:cNvPr>
                <p14:cNvContentPartPr/>
                <p14:nvPr/>
              </p14:nvContentPartPr>
              <p14:xfrm>
                <a:off x="10469790" y="4114800"/>
                <a:ext cx="69120" cy="20484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3D252F84-895B-3969-0892-18F13F65C86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463670" y="4108680"/>
                  <a:ext cx="81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3EBE1265-0A4F-4FDF-D402-180BEB53B8BC}"/>
                    </a:ext>
                  </a:extLst>
                </p14:cNvPr>
                <p14:cNvContentPartPr/>
                <p14:nvPr/>
              </p14:nvContentPartPr>
              <p14:xfrm>
                <a:off x="10559430" y="4363920"/>
                <a:ext cx="165600" cy="21888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3EBE1265-0A4F-4FDF-D402-180BEB53B8B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553310" y="4357800"/>
                  <a:ext cx="177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4A8C36A0-F813-42B4-FA6F-19EACDDA73DB}"/>
                    </a:ext>
                  </a:extLst>
                </p14:cNvPr>
                <p14:cNvContentPartPr/>
                <p14:nvPr/>
              </p14:nvContentPartPr>
              <p14:xfrm>
                <a:off x="9854190" y="3817440"/>
                <a:ext cx="158400" cy="2293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4A8C36A0-F813-42B4-FA6F-19EACDDA73D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48070" y="3811320"/>
                  <a:ext cx="170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07BCAD5E-2577-9B5F-6774-AA9B8DC56FBD}"/>
                    </a:ext>
                  </a:extLst>
                </p14:cNvPr>
                <p14:cNvContentPartPr/>
                <p14:nvPr/>
              </p14:nvContentPartPr>
              <p14:xfrm>
                <a:off x="9738630" y="3976560"/>
                <a:ext cx="241560" cy="19584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07BCAD5E-2577-9B5F-6774-AA9B8DC56F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32510" y="3970440"/>
                  <a:ext cx="253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39C11D2D-B155-1D6A-5898-DEB212336997}"/>
                    </a:ext>
                  </a:extLst>
                </p14:cNvPr>
                <p14:cNvContentPartPr/>
                <p14:nvPr/>
              </p14:nvContentPartPr>
              <p14:xfrm>
                <a:off x="9615870" y="4123080"/>
                <a:ext cx="145440" cy="2142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39C11D2D-B155-1D6A-5898-DEB21233699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609750" y="4116960"/>
                  <a:ext cx="157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AB7B0F8F-38B5-F947-7B92-ED1E489C0E28}"/>
                    </a:ext>
                  </a:extLst>
                </p14:cNvPr>
                <p14:cNvContentPartPr/>
                <p14:nvPr/>
              </p14:nvContentPartPr>
              <p14:xfrm>
                <a:off x="9886590" y="4117680"/>
                <a:ext cx="80640" cy="21348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AB7B0F8F-38B5-F947-7B92-ED1E489C0E2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80470" y="4111560"/>
                  <a:ext cx="9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BFA14496-27B0-E593-C786-86CF87D10B25}"/>
                    </a:ext>
                  </a:extLst>
                </p14:cNvPr>
                <p14:cNvContentPartPr/>
                <p14:nvPr/>
              </p14:nvContentPartPr>
              <p14:xfrm>
                <a:off x="9922230" y="4320720"/>
                <a:ext cx="181440" cy="2293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BFA14496-27B0-E593-C786-86CF87D10B2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16110" y="4314600"/>
                  <a:ext cx="19368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21" name="Input penna 220">
                <a:extLst>
                  <a:ext uri="{FF2B5EF4-FFF2-40B4-BE49-F238E27FC236}">
                    <a16:creationId xmlns:a16="http://schemas.microsoft.com/office/drawing/2014/main" id="{31270F85-861F-D092-50BF-262E93040C03}"/>
                  </a:ext>
                </a:extLst>
              </p14:cNvPr>
              <p14:cNvContentPartPr/>
              <p14:nvPr/>
            </p14:nvContentPartPr>
            <p14:xfrm>
              <a:off x="9407430" y="4306680"/>
              <a:ext cx="263160" cy="220680"/>
            </p14:xfrm>
          </p:contentPart>
        </mc:Choice>
        <mc:Fallback xmlns="">
          <p:pic>
            <p:nvPicPr>
              <p:cNvPr id="221" name="Input penna 220">
                <a:extLst>
                  <a:ext uri="{FF2B5EF4-FFF2-40B4-BE49-F238E27FC236}">
                    <a16:creationId xmlns:a16="http://schemas.microsoft.com/office/drawing/2014/main" id="{31270F85-861F-D092-50BF-262E93040C03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401310" y="4300560"/>
                <a:ext cx="27540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5D0F8CFA-7CDF-D692-4E89-E8E8336201FF}"/>
              </a:ext>
            </a:extLst>
          </p:cNvPr>
          <p:cNvGrpSpPr/>
          <p:nvPr/>
        </p:nvGrpSpPr>
        <p:grpSpPr>
          <a:xfrm>
            <a:off x="9075510" y="4491720"/>
            <a:ext cx="734400" cy="516600"/>
            <a:chOff x="9075510" y="4491720"/>
            <a:chExt cx="73440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1BFB8941-8E4D-4141-7C1A-A77D2AE34FB3}"/>
                    </a:ext>
                  </a:extLst>
                </p14:cNvPr>
                <p14:cNvContentPartPr/>
                <p14:nvPr/>
              </p14:nvContentPartPr>
              <p14:xfrm>
                <a:off x="9246870" y="4503600"/>
                <a:ext cx="201600" cy="23904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1BFB8941-8E4D-4141-7C1A-A77D2AE34FB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40750" y="4497480"/>
                  <a:ext cx="213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66A22F64-1FF4-0031-CAB4-5BF1D63484C7}"/>
                    </a:ext>
                  </a:extLst>
                </p14:cNvPr>
                <p14:cNvContentPartPr/>
                <p14:nvPr/>
              </p14:nvContentPartPr>
              <p14:xfrm>
                <a:off x="9120870" y="4811760"/>
                <a:ext cx="95760" cy="1659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66A22F64-1FF4-0031-CAB4-5BF1D63484C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14750" y="4805640"/>
                  <a:ext cx="10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9616EAE2-DD2F-9D5D-B549-6CB5A421AEDA}"/>
                    </a:ext>
                  </a:extLst>
                </p14:cNvPr>
                <p14:cNvContentPartPr/>
                <p14:nvPr/>
              </p14:nvContentPartPr>
              <p14:xfrm>
                <a:off x="9075510" y="4864320"/>
                <a:ext cx="188640" cy="13068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9616EAE2-DD2F-9D5D-B549-6CB5A421AED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069390" y="4858200"/>
                  <a:ext cx="200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7D738AD3-ACFA-0C1D-140B-63E27DC289AA}"/>
                    </a:ext>
                  </a:extLst>
                </p14:cNvPr>
                <p14:cNvContentPartPr/>
                <p14:nvPr/>
              </p14:nvContentPartPr>
              <p14:xfrm>
                <a:off x="9578430" y="4491720"/>
                <a:ext cx="115560" cy="24120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7D738AD3-ACFA-0C1D-140B-63E27DC289A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72310" y="4485600"/>
                  <a:ext cx="127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CCDA75A-D1A4-FFFA-2A23-CE8B559AA73B}"/>
                    </a:ext>
                  </a:extLst>
                </p14:cNvPr>
                <p14:cNvContentPartPr/>
                <p14:nvPr/>
              </p14:nvContentPartPr>
              <p14:xfrm>
                <a:off x="9623430" y="4746240"/>
                <a:ext cx="186480" cy="26208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CCDA75A-D1A4-FFFA-2A23-CE8B559AA73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17310" y="4740120"/>
                  <a:ext cx="198720" cy="27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8EBC6250-B80F-73CA-6AF2-36677F9E2E7D}"/>
              </a:ext>
            </a:extLst>
          </p:cNvPr>
          <p:cNvSpPr txBox="1"/>
          <p:nvPr/>
        </p:nvSpPr>
        <p:spPr>
          <a:xfrm>
            <a:off x="9097970" y="5281550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ACE38AE0-F83B-2477-221F-826E8F82274A}"/>
                  </a:ext>
                </a:extLst>
              </p14:cNvPr>
              <p14:cNvContentPartPr/>
              <p14:nvPr/>
            </p14:nvContentPartPr>
            <p14:xfrm>
              <a:off x="11920590" y="3358440"/>
              <a:ext cx="322920" cy="257040"/>
            </p14:xfrm>
          </p:contentPart>
        </mc:Choice>
        <mc:Fallback xmlns=""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ACE38AE0-F83B-2477-221F-826E8F82274A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1914470" y="3352320"/>
                <a:ext cx="335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683BBCD1-4D11-3233-FD09-F093838A7BFF}"/>
                  </a:ext>
                </a:extLst>
              </p14:cNvPr>
              <p14:cNvContentPartPr/>
              <p14:nvPr/>
            </p14:nvContentPartPr>
            <p14:xfrm>
              <a:off x="12138390" y="3531960"/>
              <a:ext cx="149760" cy="250560"/>
            </p14:xfrm>
          </p:contentPart>
        </mc:Choice>
        <mc:Fallback xmlns=""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683BBCD1-4D11-3233-FD09-F093838A7BF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2132270" y="3525840"/>
                <a:ext cx="162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31" name="Input penna 230">
                <a:extLst>
                  <a:ext uri="{FF2B5EF4-FFF2-40B4-BE49-F238E27FC236}">
                    <a16:creationId xmlns:a16="http://schemas.microsoft.com/office/drawing/2014/main" id="{53D73102-96D3-3C0E-7335-950E87857E15}"/>
                  </a:ext>
                </a:extLst>
              </p14:cNvPr>
              <p14:cNvContentPartPr/>
              <p14:nvPr/>
            </p14:nvContentPartPr>
            <p14:xfrm>
              <a:off x="12264030" y="3717000"/>
              <a:ext cx="217440" cy="213480"/>
            </p14:xfrm>
          </p:contentPart>
        </mc:Choice>
        <mc:Fallback xmlns="">
          <p:pic>
            <p:nvPicPr>
              <p:cNvPr id="231" name="Input penna 230">
                <a:extLst>
                  <a:ext uri="{FF2B5EF4-FFF2-40B4-BE49-F238E27FC236}">
                    <a16:creationId xmlns:a16="http://schemas.microsoft.com/office/drawing/2014/main" id="{53D73102-96D3-3C0E-7335-950E87857E1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2257910" y="3710880"/>
                <a:ext cx="229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345BE9CD-2AD7-FB8B-0C61-C306AC10D8FD}"/>
                  </a:ext>
                </a:extLst>
              </p14:cNvPr>
              <p14:cNvContentPartPr/>
              <p14:nvPr/>
            </p14:nvContentPartPr>
            <p14:xfrm>
              <a:off x="12244950" y="3931920"/>
              <a:ext cx="76680" cy="227520"/>
            </p14:xfrm>
          </p:contentPart>
        </mc:Choice>
        <mc:Fallback xmlns=""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345BE9CD-2AD7-FB8B-0C61-C306AC10D8FD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2238830" y="3925800"/>
                <a:ext cx="889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90F68FCE-58A3-4BEA-B298-DA6995772067}"/>
                  </a:ext>
                </a:extLst>
              </p14:cNvPr>
              <p14:cNvContentPartPr/>
              <p14:nvPr/>
            </p14:nvContentPartPr>
            <p14:xfrm>
              <a:off x="12412710" y="3897360"/>
              <a:ext cx="103680" cy="227880"/>
            </p14:xfrm>
          </p:contentPart>
        </mc:Choice>
        <mc:Fallback xmlns=""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90F68FCE-58A3-4BEA-B298-DA6995772067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12406590" y="3891240"/>
                <a:ext cx="115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35" name="Input penna 234">
                <a:extLst>
                  <a:ext uri="{FF2B5EF4-FFF2-40B4-BE49-F238E27FC236}">
                    <a16:creationId xmlns:a16="http://schemas.microsoft.com/office/drawing/2014/main" id="{FE6C0270-08CF-0B57-A908-3B3797D8A93C}"/>
                  </a:ext>
                </a:extLst>
              </p14:cNvPr>
              <p14:cNvContentPartPr/>
              <p14:nvPr/>
            </p14:nvContentPartPr>
            <p14:xfrm>
              <a:off x="12124710" y="4123440"/>
              <a:ext cx="186840" cy="277560"/>
            </p14:xfrm>
          </p:contentPart>
        </mc:Choice>
        <mc:Fallback xmlns="">
          <p:pic>
            <p:nvPicPr>
              <p:cNvPr id="235" name="Input penna 234">
                <a:extLst>
                  <a:ext uri="{FF2B5EF4-FFF2-40B4-BE49-F238E27FC236}">
                    <a16:creationId xmlns:a16="http://schemas.microsoft.com/office/drawing/2014/main" id="{FE6C0270-08CF-0B57-A908-3B3797D8A93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2118590" y="4117320"/>
                <a:ext cx="1990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36" name="Input penna 235">
                <a:extLst>
                  <a:ext uri="{FF2B5EF4-FFF2-40B4-BE49-F238E27FC236}">
                    <a16:creationId xmlns:a16="http://schemas.microsoft.com/office/drawing/2014/main" id="{93AAC779-E8E9-AF0F-74AC-3EC83409E0F4}"/>
                  </a:ext>
                </a:extLst>
              </p14:cNvPr>
              <p14:cNvContentPartPr/>
              <p14:nvPr/>
            </p14:nvContentPartPr>
            <p14:xfrm>
              <a:off x="12457350" y="4079880"/>
              <a:ext cx="176400" cy="262080"/>
            </p14:xfrm>
          </p:contentPart>
        </mc:Choice>
        <mc:Fallback xmlns="">
          <p:pic>
            <p:nvPicPr>
              <p:cNvPr id="236" name="Input penna 235">
                <a:extLst>
                  <a:ext uri="{FF2B5EF4-FFF2-40B4-BE49-F238E27FC236}">
                    <a16:creationId xmlns:a16="http://schemas.microsoft.com/office/drawing/2014/main" id="{93AAC779-E8E9-AF0F-74AC-3EC83409E0F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2451230" y="4073760"/>
                <a:ext cx="18864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2EA419FA-A17F-0429-D390-5E3BCA46C2D7}"/>
              </a:ext>
            </a:extLst>
          </p:cNvPr>
          <p:cNvGrpSpPr/>
          <p:nvPr/>
        </p:nvGrpSpPr>
        <p:grpSpPr>
          <a:xfrm>
            <a:off x="11145150" y="3577320"/>
            <a:ext cx="765000" cy="1030320"/>
            <a:chOff x="11145150" y="3577320"/>
            <a:chExt cx="765000" cy="10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78455AB-22CF-8D60-F466-057CAB2893BE}"/>
                    </a:ext>
                  </a:extLst>
                </p14:cNvPr>
                <p14:cNvContentPartPr/>
                <p14:nvPr/>
              </p14:nvContentPartPr>
              <p14:xfrm>
                <a:off x="11542590" y="3577320"/>
                <a:ext cx="367560" cy="2300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78455AB-22CF-8D60-F466-057CAB2893B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536470" y="3571200"/>
                  <a:ext cx="379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415A8E63-F3B3-8ADB-3626-3E65BDCC505F}"/>
                    </a:ext>
                  </a:extLst>
                </p14:cNvPr>
                <p14:cNvContentPartPr/>
                <p14:nvPr/>
              </p14:nvContentPartPr>
              <p14:xfrm>
                <a:off x="11382750" y="3792600"/>
                <a:ext cx="299520" cy="2106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415A8E63-F3B3-8ADB-3626-3E65BDCC505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376630" y="3786480"/>
                  <a:ext cx="311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377DCC7C-D7CD-45E0-9BDA-AD06B193E825}"/>
                    </a:ext>
                  </a:extLst>
                </p14:cNvPr>
                <p14:cNvContentPartPr/>
                <p14:nvPr/>
              </p14:nvContentPartPr>
              <p14:xfrm>
                <a:off x="11646990" y="3954960"/>
                <a:ext cx="124560" cy="23004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377DCC7C-D7CD-45E0-9BDA-AD06B193E82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640870" y="3948840"/>
                  <a:ext cx="13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48D6AD0A-2CC6-9E57-8EB5-9CDB8D854ADA}"/>
                    </a:ext>
                  </a:extLst>
                </p14:cNvPr>
                <p14:cNvContentPartPr/>
                <p14:nvPr/>
              </p14:nvContentPartPr>
              <p14:xfrm>
                <a:off x="11693430" y="4159080"/>
                <a:ext cx="204840" cy="24084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48D6AD0A-2CC6-9E57-8EB5-9CDB8D854AD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687310" y="4152960"/>
                  <a:ext cx="217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687B291F-491D-2F2B-9C7B-CF16F86DE05F}"/>
                    </a:ext>
                  </a:extLst>
                </p14:cNvPr>
                <p14:cNvContentPartPr/>
                <p14:nvPr/>
              </p14:nvContentPartPr>
              <p14:xfrm>
                <a:off x="11266470" y="3954600"/>
                <a:ext cx="156960" cy="16740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687B291F-491D-2F2B-9C7B-CF16F86DE05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260350" y="3948480"/>
                  <a:ext cx="169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53DD0A9D-4267-78A8-1706-45C62B008399}"/>
                    </a:ext>
                  </a:extLst>
                </p14:cNvPr>
                <p14:cNvContentPartPr/>
                <p14:nvPr/>
              </p14:nvContentPartPr>
              <p14:xfrm>
                <a:off x="11212470" y="3987000"/>
                <a:ext cx="224640" cy="21960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53DD0A9D-4267-78A8-1706-45C62B00839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06350" y="3980880"/>
                  <a:ext cx="236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A3858306-AF4C-E8DD-8A78-A6A10A687266}"/>
                    </a:ext>
                  </a:extLst>
                </p14:cNvPr>
                <p14:cNvContentPartPr/>
                <p14:nvPr/>
              </p14:nvContentPartPr>
              <p14:xfrm>
                <a:off x="11145150" y="4136400"/>
                <a:ext cx="273600" cy="2192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A3858306-AF4C-E8DD-8A78-A6A10A68726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139030" y="4130280"/>
                  <a:ext cx="285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1D5506E-9853-A221-6A78-6DE0DD8705C8}"/>
                    </a:ext>
                  </a:extLst>
                </p14:cNvPr>
                <p14:cNvContentPartPr/>
                <p14:nvPr/>
              </p14:nvContentPartPr>
              <p14:xfrm>
                <a:off x="11349990" y="4320360"/>
                <a:ext cx="112680" cy="28728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1D5506E-9853-A221-6A78-6DE0DD8705C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343870" y="4314240"/>
                  <a:ext cx="12492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49" name="Input penna 248">
                <a:extLst>
                  <a:ext uri="{FF2B5EF4-FFF2-40B4-BE49-F238E27FC236}">
                    <a16:creationId xmlns:a16="http://schemas.microsoft.com/office/drawing/2014/main" id="{02B00F6B-8ED2-5CF8-5D73-8EF7C663F2BD}"/>
                  </a:ext>
                </a:extLst>
              </p14:cNvPr>
              <p14:cNvContentPartPr/>
              <p14:nvPr/>
            </p14:nvContentPartPr>
            <p14:xfrm>
              <a:off x="11348910" y="4570920"/>
              <a:ext cx="276120" cy="241560"/>
            </p14:xfrm>
          </p:contentPart>
        </mc:Choice>
        <mc:Fallback xmlns="">
          <p:pic>
            <p:nvPicPr>
              <p:cNvPr id="249" name="Input penna 248">
                <a:extLst>
                  <a:ext uri="{FF2B5EF4-FFF2-40B4-BE49-F238E27FC236}">
                    <a16:creationId xmlns:a16="http://schemas.microsoft.com/office/drawing/2014/main" id="{02B00F6B-8ED2-5CF8-5D73-8EF7C663F2BD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1342790" y="4564800"/>
                <a:ext cx="28836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uppo 251">
            <a:extLst>
              <a:ext uri="{FF2B5EF4-FFF2-40B4-BE49-F238E27FC236}">
                <a16:creationId xmlns:a16="http://schemas.microsoft.com/office/drawing/2014/main" id="{FE00024B-0E13-C631-C455-A088DECCDEAF}"/>
              </a:ext>
            </a:extLst>
          </p:cNvPr>
          <p:cNvGrpSpPr/>
          <p:nvPr/>
        </p:nvGrpSpPr>
        <p:grpSpPr>
          <a:xfrm>
            <a:off x="12764790" y="4034880"/>
            <a:ext cx="326880" cy="104760"/>
            <a:chOff x="12764790" y="4034880"/>
            <a:chExt cx="32688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6C542637-9FC7-2042-D398-04597A1D04F4}"/>
                    </a:ext>
                  </a:extLst>
                </p14:cNvPr>
                <p14:cNvContentPartPr/>
                <p14:nvPr/>
              </p14:nvContentPartPr>
              <p14:xfrm>
                <a:off x="12764790" y="4102560"/>
                <a:ext cx="132120" cy="1260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6C542637-9FC7-2042-D398-04597A1D04F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2758670" y="4096440"/>
                  <a:ext cx="144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09A4A475-F1C7-272D-AD17-78EA33995DE1}"/>
                    </a:ext>
                  </a:extLst>
                </p14:cNvPr>
                <p14:cNvContentPartPr/>
                <p14:nvPr/>
              </p14:nvContentPartPr>
              <p14:xfrm>
                <a:off x="12927150" y="4034880"/>
                <a:ext cx="164520" cy="1047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09A4A475-F1C7-272D-AD17-78EA33995DE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921030" y="4028760"/>
                  <a:ext cx="1767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53" name="Input penna 252">
                <a:extLst>
                  <a:ext uri="{FF2B5EF4-FFF2-40B4-BE49-F238E27FC236}">
                    <a16:creationId xmlns:a16="http://schemas.microsoft.com/office/drawing/2014/main" id="{CC9A52D4-3F9F-5900-FE22-5902B9617E23}"/>
                  </a:ext>
                </a:extLst>
              </p14:cNvPr>
              <p14:cNvContentPartPr/>
              <p14:nvPr/>
            </p14:nvContentPartPr>
            <p14:xfrm>
              <a:off x="13211910" y="2977560"/>
              <a:ext cx="154800" cy="194400"/>
            </p14:xfrm>
          </p:contentPart>
        </mc:Choice>
        <mc:Fallback xmlns="">
          <p:pic>
            <p:nvPicPr>
              <p:cNvPr id="253" name="Input penna 252">
                <a:extLst>
                  <a:ext uri="{FF2B5EF4-FFF2-40B4-BE49-F238E27FC236}">
                    <a16:creationId xmlns:a16="http://schemas.microsoft.com/office/drawing/2014/main" id="{CC9A52D4-3F9F-5900-FE22-5902B9617E23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3205790" y="2971440"/>
                <a:ext cx="16704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2A0FE31-D8EA-19F8-4840-1CD5B54C6236}"/>
              </a:ext>
            </a:extLst>
          </p:cNvPr>
          <p:cNvGrpSpPr/>
          <p:nvPr/>
        </p:nvGrpSpPr>
        <p:grpSpPr>
          <a:xfrm>
            <a:off x="13098510" y="2800080"/>
            <a:ext cx="1061280" cy="389160"/>
            <a:chOff x="13098510" y="2800080"/>
            <a:chExt cx="10612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80B288E7-7481-1896-E3B4-E533E9B99D10}"/>
                    </a:ext>
                  </a:extLst>
                </p14:cNvPr>
                <p14:cNvContentPartPr/>
                <p14:nvPr/>
              </p14:nvContentPartPr>
              <p14:xfrm>
                <a:off x="13395870" y="2995200"/>
                <a:ext cx="51120" cy="15840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80B288E7-7481-1896-E3B4-E533E9B99D1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3389750" y="2989080"/>
                  <a:ext cx="63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93B6B97C-09E0-58EC-139E-5076B0A0960F}"/>
                    </a:ext>
                  </a:extLst>
                </p14:cNvPr>
                <p14:cNvContentPartPr/>
                <p14:nvPr/>
              </p14:nvContentPartPr>
              <p14:xfrm>
                <a:off x="13498830" y="2994480"/>
                <a:ext cx="360" cy="1591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93B6B97C-09E0-58EC-139E-5076B0A0960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3492710" y="2988360"/>
                  <a:ext cx="1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35CFC5DE-274E-B654-5C9E-D4F3DDC21418}"/>
                    </a:ext>
                  </a:extLst>
                </p14:cNvPr>
                <p14:cNvContentPartPr/>
                <p14:nvPr/>
              </p14:nvContentPartPr>
              <p14:xfrm>
                <a:off x="13567230" y="2983320"/>
                <a:ext cx="36720" cy="17964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35CFC5DE-274E-B654-5C9E-D4F3DDC2141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3561110" y="2977200"/>
                  <a:ext cx="48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5F898ED8-9913-E2D1-BED0-78A319F9334E}"/>
                    </a:ext>
                  </a:extLst>
                </p14:cNvPr>
                <p14:cNvContentPartPr/>
                <p14:nvPr/>
              </p14:nvContentPartPr>
              <p14:xfrm>
                <a:off x="13098510" y="2968920"/>
                <a:ext cx="600120" cy="2592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5F898ED8-9913-E2D1-BED0-78A319F9334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3092390" y="2962800"/>
                  <a:ext cx="612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E39C6900-9DCB-2115-9DC4-B14692458EEE}"/>
                    </a:ext>
                  </a:extLst>
                </p14:cNvPr>
                <p14:cNvContentPartPr/>
                <p14:nvPr/>
              </p14:nvContentPartPr>
              <p14:xfrm>
                <a:off x="13178430" y="3165480"/>
                <a:ext cx="444960" cy="2376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E39C6900-9DCB-2115-9DC4-B14692458EE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3172310" y="3159360"/>
                  <a:ext cx="457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816BB81F-C197-F201-03BE-9068F7F2425F}"/>
                    </a:ext>
                  </a:extLst>
                </p14:cNvPr>
                <p14:cNvContentPartPr/>
                <p14:nvPr/>
              </p14:nvContentPartPr>
              <p14:xfrm>
                <a:off x="13828950" y="3038760"/>
                <a:ext cx="72720" cy="1267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816BB81F-C197-F201-03BE-9068F7F2425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3822830" y="3032640"/>
                  <a:ext cx="84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FB5C2BF8-78F3-4920-2449-992A53ADF0A5}"/>
                    </a:ext>
                  </a:extLst>
                </p14:cNvPr>
                <p14:cNvContentPartPr/>
                <p14:nvPr/>
              </p14:nvContentPartPr>
              <p14:xfrm>
                <a:off x="13955310" y="2800080"/>
                <a:ext cx="12960" cy="25056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FB5C2BF8-78F3-4920-2449-992A53ADF0A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3949190" y="2793960"/>
                  <a:ext cx="25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8304C409-E252-7DDA-8EF5-90837448DDA3}"/>
                    </a:ext>
                  </a:extLst>
                </p14:cNvPr>
                <p14:cNvContentPartPr/>
                <p14:nvPr/>
              </p14:nvContentPartPr>
              <p14:xfrm>
                <a:off x="13989870" y="2812680"/>
                <a:ext cx="169920" cy="3333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8304C409-E252-7DDA-8EF5-90837448DDA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83750" y="2806560"/>
                  <a:ext cx="1821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po 279">
            <a:extLst>
              <a:ext uri="{FF2B5EF4-FFF2-40B4-BE49-F238E27FC236}">
                <a16:creationId xmlns:a16="http://schemas.microsoft.com/office/drawing/2014/main" id="{865FC19B-0444-15AE-19B8-CA0C56904162}"/>
              </a:ext>
            </a:extLst>
          </p:cNvPr>
          <p:cNvGrpSpPr/>
          <p:nvPr/>
        </p:nvGrpSpPr>
        <p:grpSpPr>
          <a:xfrm>
            <a:off x="13542750" y="3350520"/>
            <a:ext cx="906480" cy="708480"/>
            <a:chOff x="13542750" y="3350520"/>
            <a:chExt cx="90648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F7FB2C0-EDB0-3F71-319C-298A27AB85EA}"/>
                    </a:ext>
                  </a:extLst>
                </p14:cNvPr>
                <p14:cNvContentPartPr/>
                <p14:nvPr/>
              </p14:nvContentPartPr>
              <p14:xfrm>
                <a:off x="13912110" y="3350520"/>
                <a:ext cx="165240" cy="1371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F7FB2C0-EDB0-3F71-319C-298A27AB85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3905990" y="3344400"/>
                  <a:ext cx="17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F79BD0E9-EEF7-A781-BBD3-CFB0FE10268F}"/>
                    </a:ext>
                  </a:extLst>
                </p14:cNvPr>
                <p14:cNvContentPartPr/>
                <p14:nvPr/>
              </p14:nvContentPartPr>
              <p14:xfrm>
                <a:off x="13842630" y="3474360"/>
                <a:ext cx="102240" cy="16164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F79BD0E9-EEF7-A781-BBD3-CFB0FE10268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36510" y="3468240"/>
                  <a:ext cx="114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869B0E81-5EDA-3291-3DB0-19D92CCE591C}"/>
                    </a:ext>
                  </a:extLst>
                </p14:cNvPr>
                <p14:cNvContentPartPr/>
                <p14:nvPr/>
              </p14:nvContentPartPr>
              <p14:xfrm>
                <a:off x="14058630" y="3440160"/>
                <a:ext cx="69840" cy="19296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869B0E81-5EDA-3291-3DB0-19D92CCE591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052510" y="3434040"/>
                  <a:ext cx="82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2B9F4C50-EC3C-C3E5-BD7F-7C9D80643948}"/>
                    </a:ext>
                  </a:extLst>
                </p14:cNvPr>
                <p14:cNvContentPartPr/>
                <p14:nvPr/>
              </p14:nvContentPartPr>
              <p14:xfrm>
                <a:off x="14113710" y="3609360"/>
                <a:ext cx="129240" cy="15048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2B9F4C50-EC3C-C3E5-BD7F-7C9D8064394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4107590" y="3603240"/>
                  <a:ext cx="14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B3D83A5F-1BFA-53DC-8EC0-8A77BBC5B061}"/>
                    </a:ext>
                  </a:extLst>
                </p14:cNvPr>
                <p14:cNvContentPartPr/>
                <p14:nvPr/>
              </p14:nvContentPartPr>
              <p14:xfrm>
                <a:off x="13745070" y="3611880"/>
                <a:ext cx="189000" cy="14004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B3D83A5F-1BFA-53DC-8EC0-8A77BBC5B06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738950" y="3605760"/>
                  <a:ext cx="20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B14D2E4D-2C88-C5EE-EC42-0147D1EFB8E1}"/>
                    </a:ext>
                  </a:extLst>
                </p14:cNvPr>
                <p14:cNvContentPartPr/>
                <p14:nvPr/>
              </p14:nvContentPartPr>
              <p14:xfrm>
                <a:off x="13695030" y="3737520"/>
                <a:ext cx="94680" cy="13536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B14D2E4D-2C88-C5EE-EC42-0147D1EFB8E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688910" y="3731400"/>
                  <a:ext cx="106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FEBABD26-D7C3-6BAB-B42C-0C84CCFC61BB}"/>
                    </a:ext>
                  </a:extLst>
                </p14:cNvPr>
                <p14:cNvContentPartPr/>
                <p14:nvPr/>
              </p14:nvContentPartPr>
              <p14:xfrm>
                <a:off x="13875750" y="3748680"/>
                <a:ext cx="45720" cy="13608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FEBABD26-D7C3-6BAB-B42C-0C84CCFC61B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3869630" y="3742560"/>
                  <a:ext cx="57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706334E8-D10B-A5CE-97F0-67611A8B8FEA}"/>
                    </a:ext>
                  </a:extLst>
                </p14:cNvPr>
                <p14:cNvContentPartPr/>
                <p14:nvPr/>
              </p14:nvContentPartPr>
              <p14:xfrm>
                <a:off x="13542750" y="3882240"/>
                <a:ext cx="197640" cy="16704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706334E8-D10B-A5CE-97F0-67611A8B8FE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3536630" y="3876120"/>
                  <a:ext cx="209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254F07F-9FDB-411F-E14D-99122F5E5CF0}"/>
                    </a:ext>
                  </a:extLst>
                </p14:cNvPr>
                <p14:cNvContentPartPr/>
                <p14:nvPr/>
              </p14:nvContentPartPr>
              <p14:xfrm>
                <a:off x="13806270" y="3882240"/>
                <a:ext cx="176040" cy="17676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254F07F-9FDB-411F-E14D-99122F5E5CF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3800150" y="3876120"/>
                  <a:ext cx="188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413B5E50-B02F-E52D-0351-BE5706E53A6B}"/>
                    </a:ext>
                  </a:extLst>
                </p14:cNvPr>
                <p14:cNvContentPartPr/>
                <p14:nvPr/>
              </p14:nvContentPartPr>
              <p14:xfrm>
                <a:off x="14134590" y="3756960"/>
                <a:ext cx="39600" cy="14796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413B5E50-B02F-E52D-0351-BE5706E53A6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4128470" y="3750840"/>
                  <a:ext cx="5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0B0F42FD-8E84-CE42-1CF8-48B4211F3959}"/>
                    </a:ext>
                  </a:extLst>
                </p14:cNvPr>
                <p14:cNvContentPartPr/>
                <p14:nvPr/>
              </p14:nvContentPartPr>
              <p14:xfrm>
                <a:off x="14059710" y="3872880"/>
                <a:ext cx="135360" cy="1393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0B0F42FD-8E84-CE42-1CF8-48B4211F395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4053590" y="3866760"/>
                  <a:ext cx="147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A7B71333-1D75-B20E-E5D2-1E61BB55CF8E}"/>
                    </a:ext>
                  </a:extLst>
                </p14:cNvPr>
                <p14:cNvContentPartPr/>
                <p14:nvPr/>
              </p14:nvContentPartPr>
              <p14:xfrm>
                <a:off x="14218830" y="3726000"/>
                <a:ext cx="90360" cy="18432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A7B71333-1D75-B20E-E5D2-1E61BB55CF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4212710" y="3719880"/>
                  <a:ext cx="102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77D32D78-4A37-F31B-0336-1B93493F0983}"/>
                    </a:ext>
                  </a:extLst>
                </p14:cNvPr>
                <p14:cNvContentPartPr/>
                <p14:nvPr/>
              </p14:nvContentPartPr>
              <p14:xfrm>
                <a:off x="14288310" y="3871800"/>
                <a:ext cx="160920" cy="15372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77D32D78-4A37-F31B-0336-1B93493F098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4282190" y="3865680"/>
                  <a:ext cx="173160" cy="16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43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Definizioni importanti: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Definiamo altezza nera </a:t>
            </a:r>
            <a:r>
              <a:rPr lang="it-IT" b="1" dirty="0">
                <a:solidFill>
                  <a:schemeClr val="bg1"/>
                </a:solidFill>
              </a:rPr>
              <a:t>di un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, indicata da </a:t>
            </a:r>
            <a:r>
              <a:rPr lang="it-IT" b="1" dirty="0" err="1">
                <a:solidFill>
                  <a:srgbClr val="16FFBB"/>
                </a:solidFill>
              </a:rPr>
              <a:t>bh</a:t>
            </a:r>
            <a:r>
              <a:rPr lang="it-IT" b="1" dirty="0">
                <a:solidFill>
                  <a:srgbClr val="16FFBB"/>
                </a:solidFill>
              </a:rPr>
              <a:t>(x)</a:t>
            </a:r>
            <a:r>
              <a:rPr lang="it-IT" b="1" dirty="0">
                <a:solidFill>
                  <a:schemeClr val="bg1"/>
                </a:solidFill>
              </a:rPr>
              <a:t>, il numero di nodi neri lungo un percorso che inizia dal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rgbClr val="16FFBB"/>
                </a:solidFill>
              </a:rPr>
              <a:t>(ma non lo include) </a:t>
            </a:r>
            <a:r>
              <a:rPr lang="it-IT" b="1" dirty="0">
                <a:solidFill>
                  <a:schemeClr val="bg1"/>
                </a:solidFill>
              </a:rPr>
              <a:t>e finisce in una </a:t>
            </a:r>
            <a:r>
              <a:rPr lang="it-IT" b="1" dirty="0">
                <a:solidFill>
                  <a:srgbClr val="16FFBB"/>
                </a:solidFill>
              </a:rPr>
              <a:t>foglia</a:t>
            </a:r>
            <a:r>
              <a:rPr lang="it-IT" b="1" dirty="0">
                <a:solidFill>
                  <a:schemeClr val="bg1"/>
                </a:solidFill>
              </a:rPr>
              <a:t>. Per la proprietà 5, il concetto di altezza nera è ben definito, in quanto tutti i percorsi che scendono dal nodo hanno lo stesso numero di nodi neri.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L’altezza nera </a:t>
            </a:r>
            <a:r>
              <a:rPr lang="it-IT" b="1" dirty="0">
                <a:solidFill>
                  <a:schemeClr val="bg1"/>
                </a:solidFill>
              </a:rPr>
              <a:t>di un albero red-black è l’altezza nera della sua radice.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Otteniamo quindi che l’altezza massima di un albero red-black con n nodi interni è </a:t>
            </a:r>
            <a:r>
              <a:rPr lang="it-IT" b="1" dirty="0">
                <a:solidFill>
                  <a:srgbClr val="16FFBB"/>
                </a:solidFill>
              </a:rPr>
              <a:t>2 lg (n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16FFBB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Una immediata conseguenza è che le operazioni sugli insiemi dinamici SEARCH, MINIMUM, MAXIMUM, SUCCESSOR e PREDECESSOR possono essere implementate nel tempo O(lg n) negli alberi red-black, perché possono essere eseguite nel tempo O(h) in un albero di ricerca di altezza h e qualsiasi albero red-black di n nodi è un albero di ricerca di altezza O(lg 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62E83B-F60E-C5B6-A3E5-A9B3CAC4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4055429"/>
            <a:ext cx="2343477" cy="35437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319160-7AD5-49CB-FDFD-66B0D6691283}"/>
              </a:ext>
            </a:extLst>
          </p:cNvPr>
          <p:cNvSpPr txBox="1"/>
          <p:nvPr/>
        </p:nvSpPr>
        <p:spPr>
          <a:xfrm>
            <a:off x="7877476" y="4298566"/>
            <a:ext cx="512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Differenza di inserimento delle chiavi 10,9,8,7,6,5,4,3,2,1 in un albero binario di ricerca e in un albero binario di ricerca black-red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07DBF90-5A3F-5F67-2E64-CD54694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84" y="4315679"/>
            <a:ext cx="513469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Rotazioni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Le operazioni di ricerca </a:t>
            </a:r>
            <a:r>
              <a:rPr lang="it-IT" dirty="0">
                <a:solidFill>
                  <a:srgbClr val="16FFBB"/>
                </a:solidFill>
              </a:rPr>
              <a:t>TREE-INSERT e TREE-DELETE</a:t>
            </a:r>
            <a:r>
              <a:rPr lang="it-IT" dirty="0">
                <a:solidFill>
                  <a:schemeClr val="bg1"/>
                </a:solidFill>
              </a:rPr>
              <a:t>, quando vengono eseguite in un albero red-black di n chiavi, richiedono un tempo </a:t>
            </a:r>
            <a:r>
              <a:rPr lang="it-IT" dirty="0">
                <a:solidFill>
                  <a:srgbClr val="16FFBB"/>
                </a:solidFill>
              </a:rPr>
              <a:t>O(lg n)</a:t>
            </a:r>
            <a:r>
              <a:rPr lang="it-IT" dirty="0">
                <a:solidFill>
                  <a:schemeClr val="bg1"/>
                </a:solidFill>
              </a:rPr>
              <a:t>. Poiché queste operazioni modificano l’albero, il risultato potrebbe </a:t>
            </a:r>
            <a:r>
              <a:rPr lang="it-IT" dirty="0">
                <a:solidFill>
                  <a:srgbClr val="16FFBB"/>
                </a:solidFill>
              </a:rPr>
              <a:t>violare le proprietà red-black </a:t>
            </a:r>
            <a:r>
              <a:rPr lang="it-IT" dirty="0">
                <a:solidFill>
                  <a:schemeClr val="bg1"/>
                </a:solidFill>
              </a:rPr>
              <a:t>elencate. </a:t>
            </a:r>
            <a:r>
              <a:rPr lang="it-IT" dirty="0">
                <a:solidFill>
                  <a:srgbClr val="16FFBB"/>
                </a:solidFill>
              </a:rPr>
              <a:t>Per ripristinare queste proprietà</a:t>
            </a:r>
            <a:r>
              <a:rPr lang="it-IT" dirty="0">
                <a:solidFill>
                  <a:schemeClr val="bg1"/>
                </a:solidFill>
              </a:rPr>
              <a:t>, dobbiamo modificare i colori di qualche nodo dell’albero e anche la struttura dei puntatori.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Per modificare la struttura dei puntatori viene effettuata una </a:t>
            </a:r>
            <a:r>
              <a:rPr lang="it-IT" dirty="0">
                <a:solidFill>
                  <a:srgbClr val="16FFBB"/>
                </a:solidFill>
              </a:rPr>
              <a:t>rotazione: </a:t>
            </a:r>
            <a:r>
              <a:rPr lang="it-IT" dirty="0">
                <a:solidFill>
                  <a:schemeClr val="bg1"/>
                </a:solidFill>
              </a:rPr>
              <a:t>un’operazione locale in un albero di ricerca che preserva la proprietà degli alberi binari di ricerca. Esistono due tipi di </a:t>
            </a:r>
            <a:r>
              <a:rPr lang="it-IT" dirty="0">
                <a:solidFill>
                  <a:srgbClr val="16FFBB"/>
                </a:solidFill>
              </a:rPr>
              <a:t>rotazioni: rotazione sinistra e rotazione destra</a:t>
            </a:r>
            <a:endParaRPr lang="en-US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BA34E4-DED3-4455-0F37-A910465B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695989"/>
            <a:ext cx="4505954" cy="15623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81164A-7274-6961-1295-1F7AB541E084}"/>
              </a:ext>
            </a:extLst>
          </p:cNvPr>
          <p:cNvSpPr txBox="1"/>
          <p:nvPr/>
        </p:nvSpPr>
        <p:spPr>
          <a:xfrm>
            <a:off x="285062" y="442955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Esempio: 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14:cNvPr>
              <p14:cNvContentPartPr/>
              <p14:nvPr/>
            </p14:nvContentPartPr>
            <p14:xfrm>
              <a:off x="1035603" y="5194713"/>
              <a:ext cx="244080" cy="3999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483" y="5188593"/>
                <a:ext cx="2563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14:cNvPr>
              <p14:cNvContentPartPr/>
              <p14:nvPr/>
            </p14:nvContentPartPr>
            <p14:xfrm>
              <a:off x="1398843" y="5274633"/>
              <a:ext cx="264960" cy="2361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2723" y="5268513"/>
                <a:ext cx="27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14:cNvPr>
              <p14:cNvContentPartPr/>
              <p14:nvPr/>
            </p14:nvContentPartPr>
            <p14:xfrm>
              <a:off x="872163" y="5651553"/>
              <a:ext cx="184680" cy="309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043" y="5645433"/>
                <a:ext cx="196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14:cNvPr>
              <p14:cNvContentPartPr/>
              <p14:nvPr/>
            </p14:nvContentPartPr>
            <p14:xfrm>
              <a:off x="558603" y="6136473"/>
              <a:ext cx="331920" cy="4845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483" y="6130353"/>
                <a:ext cx="34416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B14A3E0D-8EE5-AA93-75CA-F58D87200FAA}"/>
              </a:ext>
            </a:extLst>
          </p:cNvPr>
          <p:cNvGrpSpPr/>
          <p:nvPr/>
        </p:nvGrpSpPr>
        <p:grpSpPr>
          <a:xfrm>
            <a:off x="1650483" y="5697273"/>
            <a:ext cx="686880" cy="1025280"/>
            <a:chOff x="1650483" y="5697273"/>
            <a:chExt cx="68688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14:cNvPr>
                <p14:cNvContentPartPr/>
                <p14:nvPr/>
              </p14:nvContentPartPr>
              <p14:xfrm>
                <a:off x="1650483" y="5697273"/>
                <a:ext cx="302040" cy="19872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4363" y="5691153"/>
                  <a:ext cx="31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14:cNvPr>
                <p14:cNvContentPartPr/>
                <p14:nvPr/>
              </p14:nvContentPartPr>
              <p14:xfrm>
                <a:off x="1993923" y="6038913"/>
                <a:ext cx="145080" cy="206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7803" y="6032793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14:cNvPr>
                <p14:cNvContentPartPr/>
                <p14:nvPr/>
              </p14:nvContentPartPr>
              <p14:xfrm>
                <a:off x="2224683" y="6057273"/>
                <a:ext cx="112680" cy="2552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18563" y="6051153"/>
                  <a:ext cx="12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14:cNvPr>
                <p14:cNvContentPartPr/>
                <p14:nvPr/>
              </p14:nvContentPartPr>
              <p14:xfrm>
                <a:off x="1929843" y="6367593"/>
                <a:ext cx="193680" cy="3549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3723" y="6361473"/>
                  <a:ext cx="20592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14:cNvPr>
              <p14:cNvContentPartPr/>
              <p14:nvPr/>
            </p14:nvContentPartPr>
            <p14:xfrm>
              <a:off x="1806723" y="7026753"/>
              <a:ext cx="190440" cy="423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0603" y="7020633"/>
                <a:ext cx="20268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AFC9B5-439E-F829-EEE7-E67769635290}"/>
              </a:ext>
            </a:extLst>
          </p:cNvPr>
          <p:cNvGrpSpPr/>
          <p:nvPr/>
        </p:nvGrpSpPr>
        <p:grpSpPr>
          <a:xfrm>
            <a:off x="2412603" y="6466593"/>
            <a:ext cx="558720" cy="795960"/>
            <a:chOff x="2412603" y="6466593"/>
            <a:chExt cx="55872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14:cNvPr>
                <p14:cNvContentPartPr/>
                <p14:nvPr/>
              </p14:nvContentPartPr>
              <p14:xfrm>
                <a:off x="2412603" y="6466593"/>
                <a:ext cx="243000" cy="218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6483" y="6460473"/>
                  <a:ext cx="25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14:cNvPr>
                <p14:cNvContentPartPr/>
                <p14:nvPr/>
              </p14:nvContentPartPr>
              <p14:xfrm>
                <a:off x="2730483" y="6828033"/>
                <a:ext cx="240840" cy="4345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4363" y="6821913"/>
                  <a:ext cx="25308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1A40C605-578D-14C1-F69A-B8738B6C9287}"/>
              </a:ext>
            </a:extLst>
          </p:cNvPr>
          <p:cNvGrpSpPr/>
          <p:nvPr/>
        </p:nvGrpSpPr>
        <p:grpSpPr>
          <a:xfrm>
            <a:off x="2743083" y="4969353"/>
            <a:ext cx="1852200" cy="904320"/>
            <a:chOff x="2743083" y="4969353"/>
            <a:chExt cx="185220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14:cNvPr>
                <p14:cNvContentPartPr/>
                <p14:nvPr/>
              </p14:nvContentPartPr>
              <p14:xfrm>
                <a:off x="2875203" y="5739033"/>
                <a:ext cx="516960" cy="450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9083" y="5732913"/>
                  <a:ext cx="52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14:cNvPr>
                <p14:cNvContentPartPr/>
                <p14:nvPr/>
              </p14:nvContentPartPr>
              <p14:xfrm>
                <a:off x="3459123" y="5607633"/>
                <a:ext cx="284400" cy="266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53003" y="5601513"/>
                  <a:ext cx="296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14:cNvPr>
                <p14:cNvContentPartPr/>
                <p14:nvPr/>
              </p14:nvContentPartPr>
              <p14:xfrm>
                <a:off x="2743083" y="4969353"/>
                <a:ext cx="338400" cy="66060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36963" y="4963233"/>
                  <a:ext cx="35064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14:cNvPr>
                <p14:cNvContentPartPr/>
                <p14:nvPr/>
              </p14:nvContentPartPr>
              <p14:xfrm>
                <a:off x="3051603" y="5130633"/>
                <a:ext cx="291240" cy="503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5483" y="5124513"/>
                  <a:ext cx="303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14:cNvPr>
                <p14:cNvContentPartPr/>
                <p14:nvPr/>
              </p14:nvContentPartPr>
              <p14:xfrm>
                <a:off x="3348963" y="5210553"/>
                <a:ext cx="53640" cy="3855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2843" y="5204433"/>
                  <a:ext cx="65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14:cNvPr>
                <p14:cNvContentPartPr/>
                <p14:nvPr/>
              </p14:nvContentPartPr>
              <p14:xfrm>
                <a:off x="3304683" y="5308833"/>
                <a:ext cx="108720" cy="788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8563" y="5302713"/>
                  <a:ext cx="120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14:cNvPr>
                <p14:cNvContentPartPr/>
                <p14:nvPr/>
              </p14:nvContentPartPr>
              <p14:xfrm>
                <a:off x="3514203" y="5464353"/>
                <a:ext cx="41400" cy="50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08083" y="5458233"/>
                  <a:ext cx="53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14:cNvPr>
                <p14:cNvContentPartPr/>
                <p14:nvPr/>
              </p14:nvContentPartPr>
              <p14:xfrm>
                <a:off x="3591243" y="5254833"/>
                <a:ext cx="179280" cy="3067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5123" y="5248713"/>
                  <a:ext cx="191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14:cNvPr>
                <p14:cNvContentPartPr/>
                <p14:nvPr/>
              </p14:nvContentPartPr>
              <p14:xfrm>
                <a:off x="3899043" y="5299113"/>
                <a:ext cx="114840" cy="371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2923" y="5292993"/>
                  <a:ext cx="12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14:cNvPr>
                <p14:cNvContentPartPr/>
                <p14:nvPr/>
              </p14:nvContentPartPr>
              <p14:xfrm>
                <a:off x="4053843" y="5345913"/>
                <a:ext cx="141840" cy="2739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47723" y="5339793"/>
                  <a:ext cx="154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14:cNvPr>
                <p14:cNvContentPartPr/>
                <p14:nvPr/>
              </p14:nvContentPartPr>
              <p14:xfrm>
                <a:off x="4283163" y="5408913"/>
                <a:ext cx="126000" cy="1897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7043" y="5402793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14:cNvPr>
                <p14:cNvContentPartPr/>
                <p14:nvPr/>
              </p14:nvContentPartPr>
              <p14:xfrm>
                <a:off x="4439403" y="5299113"/>
                <a:ext cx="155880" cy="36792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3283" y="5292993"/>
                  <a:ext cx="16812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8806DB4-45CD-E33D-A0BB-9A0220C4E389}"/>
              </a:ext>
            </a:extLst>
          </p:cNvPr>
          <p:cNvGrpSpPr/>
          <p:nvPr/>
        </p:nvGrpSpPr>
        <p:grpSpPr>
          <a:xfrm>
            <a:off x="5475123" y="4725633"/>
            <a:ext cx="1311840" cy="2096280"/>
            <a:chOff x="5475123" y="4725633"/>
            <a:chExt cx="1311840" cy="20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14:cNvPr>
                <p14:cNvContentPartPr/>
                <p14:nvPr/>
              </p14:nvContentPartPr>
              <p14:xfrm>
                <a:off x="5475123" y="6265353"/>
                <a:ext cx="318600" cy="5565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9003" y="6259233"/>
                  <a:ext cx="330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14:cNvPr>
                <p14:cNvContentPartPr/>
                <p14:nvPr/>
              </p14:nvContentPartPr>
              <p14:xfrm>
                <a:off x="5706603" y="5884473"/>
                <a:ext cx="142200" cy="3009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0483" y="5878353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14:cNvPr>
                <p14:cNvContentPartPr/>
                <p14:nvPr/>
              </p14:nvContentPartPr>
              <p14:xfrm>
                <a:off x="5904603" y="5413233"/>
                <a:ext cx="130680" cy="41400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8483" y="5407113"/>
                  <a:ext cx="142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14:cNvPr>
                <p14:cNvContentPartPr/>
                <p14:nvPr/>
              </p14:nvContentPartPr>
              <p14:xfrm>
                <a:off x="6101883" y="5485233"/>
                <a:ext cx="145800" cy="2422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5763" y="5479113"/>
                  <a:ext cx="15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14:cNvPr>
                <p14:cNvContentPartPr/>
                <p14:nvPr/>
              </p14:nvContentPartPr>
              <p14:xfrm>
                <a:off x="6301683" y="5102193"/>
                <a:ext cx="110880" cy="2631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95563" y="5096073"/>
                  <a:ext cx="123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14:cNvPr>
                <p14:cNvContentPartPr/>
                <p14:nvPr/>
              </p14:nvContentPartPr>
              <p14:xfrm>
                <a:off x="6444603" y="4737513"/>
                <a:ext cx="122760" cy="253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38483" y="4731393"/>
                  <a:ext cx="13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14:cNvPr>
                <p14:cNvContentPartPr/>
                <p14:nvPr/>
              </p14:nvContentPartPr>
              <p14:xfrm>
                <a:off x="6632163" y="4725633"/>
                <a:ext cx="154800" cy="2530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26043" y="4719513"/>
                  <a:ext cx="1670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14:cNvPr>
              <p14:cNvContentPartPr/>
              <p14:nvPr/>
            </p14:nvContentPartPr>
            <p14:xfrm>
              <a:off x="6911883" y="5188593"/>
              <a:ext cx="263880" cy="2055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05763" y="5182473"/>
                <a:ext cx="276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14:cNvPr>
              <p14:cNvContentPartPr/>
              <p14:nvPr/>
            </p14:nvContentPartPr>
            <p14:xfrm>
              <a:off x="7337043" y="5463633"/>
              <a:ext cx="253080" cy="41688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30923" y="5457513"/>
                <a:ext cx="26532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o 59">
            <a:extLst>
              <a:ext uri="{FF2B5EF4-FFF2-40B4-BE49-F238E27FC236}">
                <a16:creationId xmlns:a16="http://schemas.microsoft.com/office/drawing/2014/main" id="{B7148970-A157-9929-A9E4-18B43716ED46}"/>
              </a:ext>
            </a:extLst>
          </p:cNvPr>
          <p:cNvGrpSpPr/>
          <p:nvPr/>
        </p:nvGrpSpPr>
        <p:grpSpPr>
          <a:xfrm>
            <a:off x="6367923" y="5882673"/>
            <a:ext cx="607680" cy="920160"/>
            <a:chOff x="6367923" y="5882673"/>
            <a:chExt cx="607680" cy="9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14:cNvPr>
                <p14:cNvContentPartPr/>
                <p14:nvPr/>
              </p14:nvContentPartPr>
              <p14:xfrm>
                <a:off x="6367923" y="5882673"/>
                <a:ext cx="273240" cy="3538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61803" y="5876553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14:cNvPr>
                <p14:cNvContentPartPr/>
                <p14:nvPr/>
              </p14:nvContentPartPr>
              <p14:xfrm>
                <a:off x="6731163" y="6323313"/>
                <a:ext cx="244440" cy="47952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5043" y="6317193"/>
                  <a:ext cx="256680" cy="49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14:cNvPr>
              <p14:cNvContentPartPr/>
              <p14:nvPr/>
            </p14:nvContentPartPr>
            <p14:xfrm>
              <a:off x="7843923" y="4516473"/>
              <a:ext cx="360" cy="16452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37803" y="4510353"/>
                <a:ext cx="12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14:cNvPr>
              <p14:cNvContentPartPr/>
              <p14:nvPr/>
            </p14:nvContentPartPr>
            <p14:xfrm>
              <a:off x="7865883" y="4891233"/>
              <a:ext cx="360" cy="14220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59763" y="4885113"/>
                <a:ext cx="12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14:cNvPr>
              <p14:cNvContentPartPr/>
              <p14:nvPr/>
            </p14:nvContentPartPr>
            <p14:xfrm>
              <a:off x="7887843" y="5276793"/>
              <a:ext cx="11520" cy="13140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81723" y="5270673"/>
                <a:ext cx="23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14:cNvPr>
              <p14:cNvContentPartPr/>
              <p14:nvPr/>
            </p14:nvContentPartPr>
            <p14:xfrm>
              <a:off x="7898643" y="5651553"/>
              <a:ext cx="12240" cy="14220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92523" y="5645433"/>
                <a:ext cx="24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14:cNvPr>
              <p14:cNvContentPartPr/>
              <p14:nvPr/>
            </p14:nvContentPartPr>
            <p14:xfrm>
              <a:off x="7898643" y="5993193"/>
              <a:ext cx="360" cy="1314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92523" y="5987073"/>
                <a:ext cx="12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14:cNvPr>
              <p14:cNvContentPartPr/>
              <p14:nvPr/>
            </p14:nvContentPartPr>
            <p14:xfrm>
              <a:off x="7898643" y="6334473"/>
              <a:ext cx="12240" cy="13140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92523" y="6328353"/>
                <a:ext cx="24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14:cNvPr>
              <p14:cNvContentPartPr/>
              <p14:nvPr/>
            </p14:nvContentPartPr>
            <p14:xfrm>
              <a:off x="7910163" y="6687273"/>
              <a:ext cx="360" cy="8640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04043" y="6681153"/>
                <a:ext cx="12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14:cNvPr>
              <p14:cNvContentPartPr/>
              <p14:nvPr/>
            </p14:nvContentPartPr>
            <p14:xfrm>
              <a:off x="7920963" y="7028553"/>
              <a:ext cx="12240" cy="15336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14843" y="7022433"/>
                <a:ext cx="24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14:cNvPr>
              <p14:cNvContentPartPr/>
              <p14:nvPr/>
            </p14:nvContentPartPr>
            <p14:xfrm>
              <a:off x="7910163" y="7436433"/>
              <a:ext cx="11520" cy="15336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04043" y="7430313"/>
                <a:ext cx="23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14:cNvPr>
              <p14:cNvContentPartPr/>
              <p14:nvPr/>
            </p14:nvContentPartPr>
            <p14:xfrm>
              <a:off x="7942923" y="7744953"/>
              <a:ext cx="14040" cy="285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803" y="7738833"/>
                <a:ext cx="2628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AB1DB2AC-8149-B566-9EFC-BDCFEDA4197C}"/>
              </a:ext>
            </a:extLst>
          </p:cNvPr>
          <p:cNvGrpSpPr/>
          <p:nvPr/>
        </p:nvGrpSpPr>
        <p:grpSpPr>
          <a:xfrm>
            <a:off x="8384643" y="4515753"/>
            <a:ext cx="2137320" cy="1990440"/>
            <a:chOff x="8384643" y="4515753"/>
            <a:chExt cx="2137320" cy="19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14:cNvPr>
                <p14:cNvContentPartPr/>
                <p14:nvPr/>
              </p14:nvContentPartPr>
              <p14:xfrm>
                <a:off x="8537643" y="5076633"/>
                <a:ext cx="156600" cy="39852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31523" y="5070513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14:cNvPr>
                <p14:cNvContentPartPr/>
                <p14:nvPr/>
              </p14:nvContentPartPr>
              <p14:xfrm>
                <a:off x="8810883" y="5165193"/>
                <a:ext cx="158400" cy="2559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4763" y="5159073"/>
                  <a:ext cx="170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14:cNvPr>
                <p14:cNvContentPartPr/>
                <p14:nvPr/>
              </p14:nvContentPartPr>
              <p14:xfrm>
                <a:off x="9364203" y="4527993"/>
                <a:ext cx="14040" cy="2412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58083" y="4521873"/>
                  <a:ext cx="2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14:cNvPr>
                <p14:cNvContentPartPr/>
                <p14:nvPr/>
              </p14:nvContentPartPr>
              <p14:xfrm>
                <a:off x="9440163" y="4515753"/>
                <a:ext cx="199800" cy="2422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4043" y="4509633"/>
                  <a:ext cx="21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14:cNvPr>
                <p14:cNvContentPartPr/>
                <p14:nvPr/>
              </p14:nvContentPartPr>
              <p14:xfrm>
                <a:off x="9884763" y="5065833"/>
                <a:ext cx="132840" cy="30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8643" y="5059713"/>
                  <a:ext cx="145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14:cNvPr>
                <p14:cNvContentPartPr/>
                <p14:nvPr/>
              </p14:nvContentPartPr>
              <p14:xfrm>
                <a:off x="10129563" y="5144313"/>
                <a:ext cx="235080" cy="1699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23443" y="5138193"/>
                  <a:ext cx="24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14:cNvPr>
                <p14:cNvContentPartPr/>
                <p14:nvPr/>
              </p14:nvContentPartPr>
              <p14:xfrm>
                <a:off x="8616483" y="5563353"/>
                <a:ext cx="87120" cy="3326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0363" y="5557233"/>
                  <a:ext cx="99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14:cNvPr>
                <p14:cNvContentPartPr/>
                <p14:nvPr/>
              </p14:nvContentPartPr>
              <p14:xfrm>
                <a:off x="9000603" y="5561193"/>
                <a:ext cx="226440" cy="2858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94483" y="5555073"/>
                  <a:ext cx="238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14:cNvPr>
                <p14:cNvContentPartPr/>
                <p14:nvPr/>
              </p14:nvContentPartPr>
              <p14:xfrm>
                <a:off x="8384643" y="6099033"/>
                <a:ext cx="284040" cy="368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78523" y="6092913"/>
                  <a:ext cx="296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14:cNvPr>
                <p14:cNvContentPartPr/>
                <p14:nvPr/>
              </p14:nvContentPartPr>
              <p14:xfrm>
                <a:off x="9143883" y="6058713"/>
                <a:ext cx="189720" cy="447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37763" y="6052593"/>
                  <a:ext cx="201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14:cNvPr>
                <p14:cNvContentPartPr/>
                <p14:nvPr/>
              </p14:nvContentPartPr>
              <p14:xfrm>
                <a:off x="9921483" y="5530233"/>
                <a:ext cx="115200" cy="39204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15363" y="5524113"/>
                  <a:ext cx="127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14:cNvPr>
                <p14:cNvContentPartPr/>
                <p14:nvPr/>
              </p14:nvContentPartPr>
              <p14:xfrm>
                <a:off x="9840843" y="6055113"/>
                <a:ext cx="203400" cy="3538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34723" y="6048993"/>
                  <a:ext cx="215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14:cNvPr>
                <p14:cNvContentPartPr/>
                <p14:nvPr/>
              </p14:nvContentPartPr>
              <p14:xfrm>
                <a:off x="10322523" y="5519433"/>
                <a:ext cx="199440" cy="3729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16403" y="5513313"/>
                  <a:ext cx="211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14:cNvPr>
                <p14:cNvContentPartPr/>
                <p14:nvPr/>
              </p14:nvContentPartPr>
              <p14:xfrm>
                <a:off x="9033003" y="4871433"/>
                <a:ext cx="226440" cy="1962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6883" y="4865313"/>
                  <a:ext cx="23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14:cNvPr>
                <p14:cNvContentPartPr/>
                <p14:nvPr/>
              </p14:nvContentPartPr>
              <p14:xfrm>
                <a:off x="9694683" y="4858473"/>
                <a:ext cx="267120" cy="1389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8563" y="4852353"/>
                  <a:ext cx="2793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14:cNvPr>
              <p14:cNvContentPartPr/>
              <p14:nvPr/>
            </p14:nvContentPartPr>
            <p14:xfrm>
              <a:off x="10452123" y="6059073"/>
              <a:ext cx="225000" cy="3981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446003" y="6052953"/>
                <a:ext cx="2372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01030EC9-14EF-4F43-F960-3BDBD59D2C66}"/>
              </a:ext>
            </a:extLst>
          </p:cNvPr>
          <p:cNvGrpSpPr/>
          <p:nvPr/>
        </p:nvGrpSpPr>
        <p:grpSpPr>
          <a:xfrm>
            <a:off x="10975563" y="4880073"/>
            <a:ext cx="822240" cy="304920"/>
            <a:chOff x="10975563" y="4880073"/>
            <a:chExt cx="8222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14:cNvPr>
                <p14:cNvContentPartPr/>
                <p14:nvPr/>
              </p14:nvContentPartPr>
              <p14:xfrm>
                <a:off x="10975563" y="5033793"/>
                <a:ext cx="482760" cy="252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9443" y="5027673"/>
                  <a:ext cx="49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14:cNvPr>
                <p14:cNvContentPartPr/>
                <p14:nvPr/>
              </p14:nvContentPartPr>
              <p14:xfrm>
                <a:off x="11446443" y="4880073"/>
                <a:ext cx="351360" cy="3049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40323" y="4873953"/>
                  <a:ext cx="36360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5FBD1D3E-215B-5909-7735-3FF414949311}"/>
              </a:ext>
            </a:extLst>
          </p:cNvPr>
          <p:cNvGrpSpPr/>
          <p:nvPr/>
        </p:nvGrpSpPr>
        <p:grpSpPr>
          <a:xfrm>
            <a:off x="10740843" y="3998793"/>
            <a:ext cx="2085120" cy="704520"/>
            <a:chOff x="10740843" y="3998793"/>
            <a:chExt cx="208512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14:cNvPr>
                <p14:cNvContentPartPr/>
                <p14:nvPr/>
              </p14:nvContentPartPr>
              <p14:xfrm>
                <a:off x="10740843" y="4208673"/>
                <a:ext cx="140760" cy="331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34723" y="4202553"/>
                  <a:ext cx="153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14:cNvPr>
                <p14:cNvContentPartPr/>
                <p14:nvPr/>
              </p14:nvContentPartPr>
              <p14:xfrm>
                <a:off x="10983843" y="4395513"/>
                <a:ext cx="28440" cy="910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77723" y="4389393"/>
                  <a:ext cx="4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14:cNvPr>
                <p14:cNvContentPartPr/>
                <p14:nvPr/>
              </p14:nvContentPartPr>
              <p14:xfrm>
                <a:off x="10972683" y="4285353"/>
                <a:ext cx="360" cy="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66563" y="427923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14:cNvPr>
                <p14:cNvContentPartPr/>
                <p14:nvPr/>
              </p14:nvContentPartPr>
              <p14:xfrm>
                <a:off x="11079963" y="4336833"/>
                <a:ext cx="181440" cy="36648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73843" y="4330713"/>
                  <a:ext cx="1936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14:cNvPr>
                <p14:cNvContentPartPr/>
                <p14:nvPr/>
              </p14:nvContentPartPr>
              <p14:xfrm>
                <a:off x="11248083" y="4021113"/>
                <a:ext cx="99360" cy="4399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241963" y="4014993"/>
                  <a:ext cx="111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14:cNvPr>
                <p14:cNvContentPartPr/>
                <p14:nvPr/>
              </p14:nvContentPartPr>
              <p14:xfrm>
                <a:off x="11402163" y="4153233"/>
                <a:ext cx="44640" cy="3078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96043" y="4147113"/>
                  <a:ext cx="5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14:cNvPr>
                <p14:cNvContentPartPr/>
                <p14:nvPr/>
              </p14:nvContentPartPr>
              <p14:xfrm>
                <a:off x="11369403" y="4211553"/>
                <a:ext cx="59400" cy="190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63283" y="4205433"/>
                  <a:ext cx="71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14:cNvPr>
                <p14:cNvContentPartPr/>
                <p14:nvPr/>
              </p14:nvContentPartPr>
              <p14:xfrm>
                <a:off x="11490363" y="4354833"/>
                <a:ext cx="104040" cy="324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84243" y="4348713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14:cNvPr>
                <p14:cNvContentPartPr/>
                <p14:nvPr/>
              </p14:nvContentPartPr>
              <p14:xfrm>
                <a:off x="11633643" y="4120113"/>
                <a:ext cx="236880" cy="3729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7523" y="4113993"/>
                  <a:ext cx="249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14:cNvPr>
                <p14:cNvContentPartPr/>
                <p14:nvPr/>
              </p14:nvContentPartPr>
              <p14:xfrm>
                <a:off x="12028563" y="4092033"/>
                <a:ext cx="88560" cy="3542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022443" y="4085913"/>
                  <a:ext cx="100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14:cNvPr>
                <p14:cNvContentPartPr/>
                <p14:nvPr/>
              </p14:nvContentPartPr>
              <p14:xfrm>
                <a:off x="12184803" y="4144233"/>
                <a:ext cx="117720" cy="299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78683" y="4138113"/>
                  <a:ext cx="12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14:cNvPr>
                <p14:cNvContentPartPr/>
                <p14:nvPr/>
              </p14:nvContentPartPr>
              <p14:xfrm>
                <a:off x="12350763" y="4142433"/>
                <a:ext cx="230040" cy="2970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44643" y="413631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14:cNvPr>
                <p14:cNvContentPartPr/>
                <p14:nvPr/>
              </p14:nvContentPartPr>
              <p14:xfrm>
                <a:off x="12592323" y="3998793"/>
                <a:ext cx="233640" cy="4006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86203" y="3992673"/>
                  <a:ext cx="2458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D06A861-2449-EFCB-1FAD-62DFBDF79A26}"/>
              </a:ext>
            </a:extLst>
          </p:cNvPr>
          <p:cNvGrpSpPr/>
          <p:nvPr/>
        </p:nvGrpSpPr>
        <p:grpSpPr>
          <a:xfrm>
            <a:off x="12966723" y="4621953"/>
            <a:ext cx="1622160" cy="2901240"/>
            <a:chOff x="12966723" y="4621953"/>
            <a:chExt cx="1622160" cy="29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14:cNvPr>
                <p14:cNvContentPartPr/>
                <p14:nvPr/>
              </p14:nvContentPartPr>
              <p14:xfrm>
                <a:off x="12966723" y="4621953"/>
                <a:ext cx="142560" cy="4237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60603" y="4615833"/>
                  <a:ext cx="154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14:cNvPr>
                <p14:cNvContentPartPr/>
                <p14:nvPr/>
              </p14:nvContentPartPr>
              <p14:xfrm>
                <a:off x="13208643" y="4781073"/>
                <a:ext cx="134280" cy="263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02523" y="4774953"/>
                  <a:ext cx="146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14:cNvPr>
                <p14:cNvContentPartPr/>
                <p14:nvPr/>
              </p14:nvContentPartPr>
              <p14:xfrm>
                <a:off x="13385403" y="5133873"/>
                <a:ext cx="153360" cy="19908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379283" y="5127753"/>
                  <a:ext cx="165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14:cNvPr>
                <p14:cNvContentPartPr/>
                <p14:nvPr/>
              </p14:nvContentPartPr>
              <p14:xfrm>
                <a:off x="13572243" y="5464713"/>
                <a:ext cx="115200" cy="2584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566123" y="5458593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14:cNvPr>
                <p14:cNvContentPartPr/>
                <p14:nvPr/>
              </p14:nvContentPartPr>
              <p14:xfrm>
                <a:off x="13753323" y="5499273"/>
                <a:ext cx="141120" cy="248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203" y="5493153"/>
                  <a:ext cx="15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14:cNvPr>
                <p14:cNvContentPartPr/>
                <p14:nvPr/>
              </p14:nvContentPartPr>
              <p14:xfrm>
                <a:off x="13892283" y="5882673"/>
                <a:ext cx="229320" cy="2350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86163" y="5876553"/>
                  <a:ext cx="241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14:cNvPr>
                <p14:cNvContentPartPr/>
                <p14:nvPr/>
              </p14:nvContentPartPr>
              <p14:xfrm>
                <a:off x="14111883" y="6212793"/>
                <a:ext cx="141120" cy="32256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105763" y="6206673"/>
                  <a:ext cx="153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14:cNvPr>
                <p14:cNvContentPartPr/>
                <p14:nvPr/>
              </p14:nvContentPartPr>
              <p14:xfrm>
                <a:off x="14320683" y="6290553"/>
                <a:ext cx="165960" cy="1767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314563" y="6284433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14:cNvPr>
                <p14:cNvContentPartPr/>
                <p14:nvPr/>
              </p14:nvContentPartPr>
              <p14:xfrm>
                <a:off x="13975443" y="6599073"/>
                <a:ext cx="60480" cy="3254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969323" y="6592953"/>
                  <a:ext cx="7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14:cNvPr>
                <p14:cNvContentPartPr/>
                <p14:nvPr/>
              </p14:nvContentPartPr>
              <p14:xfrm>
                <a:off x="13812723" y="7030353"/>
                <a:ext cx="124920" cy="3304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806603" y="7024233"/>
                  <a:ext cx="13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14:cNvPr>
                <p14:cNvContentPartPr/>
                <p14:nvPr/>
              </p14:nvContentPartPr>
              <p14:xfrm>
                <a:off x="14387643" y="6599073"/>
                <a:ext cx="166320" cy="329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381523" y="6592953"/>
                  <a:ext cx="17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14:cNvPr>
                <p14:cNvContentPartPr/>
                <p14:nvPr/>
              </p14:nvContentPartPr>
              <p14:xfrm>
                <a:off x="14396643" y="7028553"/>
                <a:ext cx="192240" cy="4946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390523" y="7022433"/>
                  <a:ext cx="204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14:cNvPr>
                <p14:cNvContentPartPr/>
                <p14:nvPr/>
              </p14:nvContentPartPr>
              <p14:xfrm>
                <a:off x="13395843" y="5835873"/>
                <a:ext cx="194760" cy="2224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389723" y="5829753"/>
                  <a:ext cx="20700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14:cNvPr>
              <p14:cNvContentPartPr/>
              <p14:nvPr/>
            </p14:nvContentPartPr>
            <p14:xfrm>
              <a:off x="13198203" y="6112713"/>
              <a:ext cx="242280" cy="49464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192083" y="6106593"/>
                <a:ext cx="2545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14:cNvPr>
              <p14:cNvContentPartPr/>
              <p14:nvPr/>
            </p14:nvContentPartPr>
            <p14:xfrm>
              <a:off x="12751083" y="5100753"/>
              <a:ext cx="249120" cy="44064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2744963" y="5094633"/>
                <a:ext cx="261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14:cNvPr>
              <p14:cNvContentPartPr/>
              <p14:nvPr/>
            </p14:nvContentPartPr>
            <p14:xfrm>
              <a:off x="12415923" y="5617713"/>
              <a:ext cx="406800" cy="44532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409803" y="5611593"/>
                <a:ext cx="41904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0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6FE1ABDC-9B81-7FD2-02C7-F6890192FE2E}"/>
              </a:ext>
            </a:extLst>
          </p:cNvPr>
          <p:cNvGrpSpPr/>
          <p:nvPr/>
        </p:nvGrpSpPr>
        <p:grpSpPr>
          <a:xfrm>
            <a:off x="110043" y="804513"/>
            <a:ext cx="14727240" cy="6895800"/>
            <a:chOff x="110043" y="804513"/>
            <a:chExt cx="14727240" cy="68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14:cNvPr>
                <p14:cNvContentPartPr/>
                <p14:nvPr/>
              </p14:nvContentPartPr>
              <p14:xfrm>
                <a:off x="6345243" y="804513"/>
                <a:ext cx="243000" cy="662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9123" y="798393"/>
                  <a:ext cx="255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14:cNvPr>
                <p14:cNvContentPartPr/>
                <p14:nvPr/>
              </p14:nvContentPartPr>
              <p14:xfrm>
                <a:off x="6686883" y="855993"/>
                <a:ext cx="343800" cy="5454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0763" y="849873"/>
                  <a:ext cx="3560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14:cNvPr>
                <p14:cNvContentPartPr/>
                <p14:nvPr/>
              </p14:nvContentPartPr>
              <p14:xfrm>
                <a:off x="6159483" y="1575273"/>
                <a:ext cx="142200" cy="3106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3363" y="1569153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14:cNvPr>
                <p14:cNvContentPartPr/>
                <p14:nvPr/>
              </p14:nvContentPartPr>
              <p14:xfrm>
                <a:off x="6951483" y="1575273"/>
                <a:ext cx="197640" cy="425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5363" y="1569153"/>
                  <a:ext cx="20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14:cNvPr>
                <p14:cNvContentPartPr/>
                <p14:nvPr/>
              </p14:nvContentPartPr>
              <p14:xfrm>
                <a:off x="5738643" y="2037873"/>
                <a:ext cx="41760" cy="411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2523" y="2031753"/>
                  <a:ext cx="5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14:cNvPr>
                <p14:cNvContentPartPr/>
                <p14:nvPr/>
              </p14:nvContentPartPr>
              <p14:xfrm>
                <a:off x="5938443" y="1962993"/>
                <a:ext cx="253080" cy="3996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2323" y="1956873"/>
                  <a:ext cx="265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14:cNvPr>
                <p14:cNvContentPartPr/>
                <p14:nvPr/>
              </p14:nvContentPartPr>
              <p14:xfrm>
                <a:off x="5718483" y="2511633"/>
                <a:ext cx="120960" cy="2746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363" y="2505513"/>
                  <a:ext cx="13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14:cNvPr>
                <p14:cNvContentPartPr/>
                <p14:nvPr/>
              </p14:nvContentPartPr>
              <p14:xfrm>
                <a:off x="5310243" y="2886033"/>
                <a:ext cx="46440" cy="3254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4123" y="2879913"/>
                  <a:ext cx="58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14:cNvPr>
                <p14:cNvContentPartPr/>
                <p14:nvPr/>
              </p14:nvContentPartPr>
              <p14:xfrm>
                <a:off x="5518683" y="2932473"/>
                <a:ext cx="201600" cy="272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2563" y="2926353"/>
                  <a:ext cx="213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14:cNvPr>
                <p14:cNvContentPartPr/>
                <p14:nvPr/>
              </p14:nvContentPartPr>
              <p14:xfrm>
                <a:off x="6125283" y="2522433"/>
                <a:ext cx="124920" cy="33912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19163" y="2516313"/>
                  <a:ext cx="13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14:cNvPr>
                <p14:cNvContentPartPr/>
                <p14:nvPr/>
              </p14:nvContentPartPr>
              <p14:xfrm>
                <a:off x="6289803" y="3007713"/>
                <a:ext cx="12240" cy="1756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3683" y="3001593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14:cNvPr>
                <p14:cNvContentPartPr/>
                <p14:nvPr/>
              </p14:nvContentPartPr>
              <p14:xfrm>
                <a:off x="6411843" y="2984673"/>
                <a:ext cx="153720" cy="218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5723" y="2978553"/>
                  <a:ext cx="16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14:cNvPr>
                <p14:cNvContentPartPr/>
                <p14:nvPr/>
              </p14:nvContentPartPr>
              <p14:xfrm>
                <a:off x="7202403" y="2069913"/>
                <a:ext cx="184680" cy="32220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96283" y="2063793"/>
                  <a:ext cx="196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14:cNvPr>
                <p14:cNvContentPartPr/>
                <p14:nvPr/>
              </p14:nvContentPartPr>
              <p14:xfrm>
                <a:off x="7482843" y="2015913"/>
                <a:ext cx="271800" cy="4111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76723" y="20097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14:cNvPr>
                <p14:cNvContentPartPr/>
                <p14:nvPr/>
              </p14:nvContentPartPr>
              <p14:xfrm>
                <a:off x="7227603" y="2500473"/>
                <a:ext cx="43560" cy="352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21483" y="2494353"/>
                  <a:ext cx="55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14:cNvPr>
                <p14:cNvContentPartPr/>
                <p14:nvPr/>
              </p14:nvContentPartPr>
              <p14:xfrm>
                <a:off x="7072443" y="2997993"/>
                <a:ext cx="65520" cy="2700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6323" y="2991873"/>
                  <a:ext cx="77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14:cNvPr>
                <p14:cNvContentPartPr/>
                <p14:nvPr/>
              </p14:nvContentPartPr>
              <p14:xfrm>
                <a:off x="7204563" y="2997633"/>
                <a:ext cx="97560" cy="22212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98443" y="2991513"/>
                  <a:ext cx="109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14:cNvPr>
                <p14:cNvContentPartPr/>
                <p14:nvPr/>
              </p14:nvContentPartPr>
              <p14:xfrm>
                <a:off x="7700643" y="2566713"/>
                <a:ext cx="166320" cy="36252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4523" y="2560593"/>
                  <a:ext cx="17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14:cNvPr>
                <p14:cNvContentPartPr/>
                <p14:nvPr/>
              </p14:nvContentPartPr>
              <p14:xfrm>
                <a:off x="7928883" y="3037953"/>
                <a:ext cx="127800" cy="2577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2763" y="3031833"/>
                  <a:ext cx="14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14:cNvPr>
                <p14:cNvContentPartPr/>
                <p14:nvPr/>
              </p14:nvContentPartPr>
              <p14:xfrm>
                <a:off x="8042283" y="3062073"/>
                <a:ext cx="183240" cy="25452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6163" y="3055953"/>
                  <a:ext cx="19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14:cNvPr>
                <p14:cNvContentPartPr/>
                <p14:nvPr/>
              </p14:nvContentPartPr>
              <p14:xfrm>
                <a:off x="3576123" y="2181153"/>
                <a:ext cx="930960" cy="669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0003" y="2175033"/>
                  <a:ext cx="94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14:cNvPr>
                <p14:cNvContentPartPr/>
                <p14:nvPr/>
              </p14:nvContentPartPr>
              <p14:xfrm>
                <a:off x="3357243" y="2068113"/>
                <a:ext cx="186840" cy="34884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1123" y="2061993"/>
                  <a:ext cx="19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14:cNvPr>
                <p14:cNvContentPartPr/>
                <p14:nvPr/>
              </p14:nvContentPartPr>
              <p14:xfrm>
                <a:off x="3682323" y="1349553"/>
                <a:ext cx="176040" cy="33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6203" y="1343433"/>
                  <a:ext cx="188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14:cNvPr>
                <p14:cNvContentPartPr/>
                <p14:nvPr/>
              </p14:nvContentPartPr>
              <p14:xfrm>
                <a:off x="3919203" y="1348833"/>
                <a:ext cx="277200" cy="501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083" y="1342713"/>
                  <a:ext cx="289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14:cNvPr>
                <p14:cNvContentPartPr/>
                <p14:nvPr/>
              </p14:nvContentPartPr>
              <p14:xfrm>
                <a:off x="4240323" y="1392753"/>
                <a:ext cx="14760" cy="263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4203" y="1386633"/>
                  <a:ext cx="2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14:cNvPr>
                <p14:cNvContentPartPr/>
                <p14:nvPr/>
              </p14:nvContentPartPr>
              <p14:xfrm>
                <a:off x="4197123" y="1478073"/>
                <a:ext cx="93240" cy="3132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1003" y="1471953"/>
                  <a:ext cx="10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14:cNvPr>
                <p14:cNvContentPartPr/>
                <p14:nvPr/>
              </p14:nvContentPartPr>
              <p14:xfrm>
                <a:off x="4382523" y="1311033"/>
                <a:ext cx="122040" cy="353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6403" y="1304913"/>
                  <a:ext cx="134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14:cNvPr>
                <p14:cNvContentPartPr/>
                <p14:nvPr/>
              </p14:nvContentPartPr>
              <p14:xfrm>
                <a:off x="4626243" y="1332993"/>
                <a:ext cx="67320" cy="426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0123" y="1326873"/>
                  <a:ext cx="7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14:cNvPr>
                <p14:cNvContentPartPr/>
                <p14:nvPr/>
              </p14:nvContentPartPr>
              <p14:xfrm>
                <a:off x="4763043" y="1397793"/>
                <a:ext cx="119880" cy="27900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6923" y="1391673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14:cNvPr>
                <p14:cNvContentPartPr/>
                <p14:nvPr/>
              </p14:nvContentPartPr>
              <p14:xfrm>
                <a:off x="4933683" y="1487073"/>
                <a:ext cx="168840" cy="1994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563" y="1480953"/>
                  <a:ext cx="181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14:cNvPr>
                <p14:cNvContentPartPr/>
                <p14:nvPr/>
              </p14:nvContentPartPr>
              <p14:xfrm>
                <a:off x="5100723" y="1376913"/>
                <a:ext cx="188640" cy="45864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4603" y="1370793"/>
                  <a:ext cx="200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14:cNvPr>
                <p14:cNvContentPartPr/>
                <p14:nvPr/>
              </p14:nvContentPartPr>
              <p14:xfrm>
                <a:off x="131643" y="4003473"/>
                <a:ext cx="49320" cy="23292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523" y="3997353"/>
                  <a:ext cx="6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14:cNvPr>
                <p14:cNvContentPartPr/>
                <p14:nvPr/>
              </p14:nvContentPartPr>
              <p14:xfrm>
                <a:off x="297963" y="3976833"/>
                <a:ext cx="110880" cy="2322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843" y="3970713"/>
                  <a:ext cx="123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14:cNvPr>
                <p14:cNvContentPartPr/>
                <p14:nvPr/>
              </p14:nvContentPartPr>
              <p14:xfrm>
                <a:off x="682803" y="3932913"/>
                <a:ext cx="76680" cy="2199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6683" y="3926793"/>
                  <a:ext cx="8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14:cNvPr>
                <p14:cNvContentPartPr/>
                <p14:nvPr/>
              </p14:nvContentPartPr>
              <p14:xfrm>
                <a:off x="848043" y="3963153"/>
                <a:ext cx="131400" cy="212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1923" y="3957033"/>
                  <a:ext cx="143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14:cNvPr>
                <p14:cNvContentPartPr/>
                <p14:nvPr/>
              </p14:nvContentPartPr>
              <p14:xfrm>
                <a:off x="674883" y="3742833"/>
                <a:ext cx="105120" cy="1458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8763" y="3736713"/>
                  <a:ext cx="11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14:cNvPr>
                <p14:cNvContentPartPr/>
                <p14:nvPr/>
              </p14:nvContentPartPr>
              <p14:xfrm>
                <a:off x="407763" y="3643473"/>
                <a:ext cx="62640" cy="2016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643" y="3637353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14:cNvPr>
                <p14:cNvContentPartPr/>
                <p14:nvPr/>
              </p14:nvContentPartPr>
              <p14:xfrm>
                <a:off x="484083" y="3282753"/>
                <a:ext cx="23400" cy="25236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963" y="3276633"/>
                  <a:ext cx="35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14:cNvPr>
                <p14:cNvContentPartPr/>
                <p14:nvPr/>
              </p14:nvContentPartPr>
              <p14:xfrm>
                <a:off x="605043" y="3238833"/>
                <a:ext cx="90720" cy="2656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23" y="3232713"/>
                  <a:ext cx="102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14:cNvPr>
                <p14:cNvContentPartPr/>
                <p14:nvPr/>
              </p14:nvContentPartPr>
              <p14:xfrm>
                <a:off x="715563" y="2781633"/>
                <a:ext cx="126360" cy="2372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3" y="2775513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14:cNvPr>
                <p14:cNvContentPartPr/>
                <p14:nvPr/>
              </p14:nvContentPartPr>
              <p14:xfrm>
                <a:off x="793323" y="2443953"/>
                <a:ext cx="155160" cy="3232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203" y="2437833"/>
                  <a:ext cx="167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14:cNvPr>
                <p14:cNvContentPartPr/>
                <p14:nvPr/>
              </p14:nvContentPartPr>
              <p14:xfrm>
                <a:off x="990603" y="2465193"/>
                <a:ext cx="146880" cy="2480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483" y="2459073"/>
                  <a:ext cx="15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14:cNvPr>
                <p14:cNvContentPartPr/>
                <p14:nvPr/>
              </p14:nvContentPartPr>
              <p14:xfrm>
                <a:off x="1167363" y="1938513"/>
                <a:ext cx="109800" cy="3088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1243" y="1932393"/>
                  <a:ext cx="122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14:cNvPr>
                <p14:cNvContentPartPr/>
                <p14:nvPr/>
              </p14:nvContentPartPr>
              <p14:xfrm>
                <a:off x="1394523" y="1390233"/>
                <a:ext cx="101160" cy="2991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8403" y="1384113"/>
                  <a:ext cx="113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14:cNvPr>
                <p14:cNvContentPartPr/>
                <p14:nvPr/>
              </p14:nvContentPartPr>
              <p14:xfrm>
                <a:off x="1583883" y="1398873"/>
                <a:ext cx="168840" cy="3240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7763" y="1392753"/>
                  <a:ext cx="181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14:cNvPr>
                <p14:cNvContentPartPr/>
                <p14:nvPr/>
              </p14:nvContentPartPr>
              <p14:xfrm>
                <a:off x="1802043" y="1905753"/>
                <a:ext cx="128520" cy="203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5923" y="1899633"/>
                  <a:ext cx="140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14:cNvPr>
                <p14:cNvContentPartPr/>
                <p14:nvPr/>
              </p14:nvContentPartPr>
              <p14:xfrm>
                <a:off x="1993923" y="2356833"/>
                <a:ext cx="162720" cy="3513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7803" y="2350713"/>
                  <a:ext cx="174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14:cNvPr>
                <p14:cNvContentPartPr/>
                <p14:nvPr/>
              </p14:nvContentPartPr>
              <p14:xfrm>
                <a:off x="2184363" y="2507313"/>
                <a:ext cx="113400" cy="2005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78243" y="2501193"/>
                  <a:ext cx="12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14:cNvPr>
                <p14:cNvContentPartPr/>
                <p14:nvPr/>
              </p14:nvContentPartPr>
              <p14:xfrm>
                <a:off x="1145403" y="2776233"/>
                <a:ext cx="118080" cy="2235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9283" y="2770113"/>
                  <a:ext cx="13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14:cNvPr>
                <p14:cNvContentPartPr/>
                <p14:nvPr/>
              </p14:nvContentPartPr>
              <p14:xfrm>
                <a:off x="1310643" y="3118233"/>
                <a:ext cx="101880" cy="27036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4523" y="3112113"/>
                  <a:ext cx="11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14:cNvPr>
                <p14:cNvContentPartPr/>
                <p14:nvPr/>
              </p14:nvContentPartPr>
              <p14:xfrm>
                <a:off x="1482003" y="3131913"/>
                <a:ext cx="124560" cy="2084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5883" y="3125793"/>
                  <a:ext cx="136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14:cNvPr>
                <p14:cNvContentPartPr/>
                <p14:nvPr/>
              </p14:nvContentPartPr>
              <p14:xfrm>
                <a:off x="1829043" y="1932393"/>
                <a:ext cx="189360" cy="26748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2923" y="1926273"/>
                  <a:ext cx="20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14:cNvPr>
                <p14:cNvContentPartPr/>
                <p14:nvPr/>
              </p14:nvContentPartPr>
              <p14:xfrm>
                <a:off x="8658963" y="2368353"/>
                <a:ext cx="450720" cy="8928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2843" y="2362233"/>
                  <a:ext cx="46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14:cNvPr>
                <p14:cNvContentPartPr/>
                <p14:nvPr/>
              </p14:nvContentPartPr>
              <p14:xfrm>
                <a:off x="9242883" y="2279793"/>
                <a:ext cx="285840" cy="2876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36763" y="2273673"/>
                  <a:ext cx="298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14:cNvPr>
                <p14:cNvContentPartPr/>
                <p14:nvPr/>
              </p14:nvContentPartPr>
              <p14:xfrm>
                <a:off x="8538003" y="1299513"/>
                <a:ext cx="166680" cy="3384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1883" y="1293393"/>
                  <a:ext cx="178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14:cNvPr>
                <p14:cNvContentPartPr/>
                <p14:nvPr/>
              </p14:nvContentPartPr>
              <p14:xfrm>
                <a:off x="8813043" y="1328313"/>
                <a:ext cx="22320" cy="23940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06923" y="1322193"/>
                  <a:ext cx="3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14:cNvPr>
                <p14:cNvContentPartPr/>
                <p14:nvPr/>
              </p14:nvContentPartPr>
              <p14:xfrm>
                <a:off x="8945163" y="1449273"/>
                <a:ext cx="222840" cy="44460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39043" y="1443153"/>
                  <a:ext cx="235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14:cNvPr>
                <p14:cNvContentPartPr/>
                <p14:nvPr/>
              </p14:nvContentPartPr>
              <p14:xfrm>
                <a:off x="9165843" y="1178553"/>
                <a:ext cx="139680" cy="37800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59723" y="1172433"/>
                  <a:ext cx="151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14:cNvPr>
                <p14:cNvContentPartPr/>
                <p14:nvPr/>
              </p14:nvContentPartPr>
              <p14:xfrm>
                <a:off x="9363843" y="1266753"/>
                <a:ext cx="23040" cy="3416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57723" y="1260633"/>
                  <a:ext cx="3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14:cNvPr>
                <p14:cNvContentPartPr/>
                <p14:nvPr/>
              </p14:nvContentPartPr>
              <p14:xfrm>
                <a:off x="9319923" y="1288713"/>
                <a:ext cx="75600" cy="115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3803" y="1282593"/>
                  <a:ext cx="87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14:cNvPr>
                <p14:cNvContentPartPr/>
                <p14:nvPr/>
              </p14:nvContentPartPr>
              <p14:xfrm>
                <a:off x="9594243" y="1156953"/>
                <a:ext cx="171000" cy="4615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88123" y="1150833"/>
                  <a:ext cx="183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14:cNvPr>
                <p14:cNvContentPartPr/>
                <p14:nvPr/>
              </p14:nvContentPartPr>
              <p14:xfrm>
                <a:off x="9847323" y="1250553"/>
                <a:ext cx="56880" cy="35244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1203" y="1244433"/>
                  <a:ext cx="69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14:cNvPr>
                <p14:cNvContentPartPr/>
                <p14:nvPr/>
              </p14:nvContentPartPr>
              <p14:xfrm>
                <a:off x="9938043" y="1320753"/>
                <a:ext cx="89640" cy="25308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31923" y="1314633"/>
                  <a:ext cx="101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14:cNvPr>
                <p14:cNvContentPartPr/>
                <p14:nvPr/>
              </p14:nvContentPartPr>
              <p14:xfrm>
                <a:off x="10102203" y="1410753"/>
                <a:ext cx="144720" cy="18684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96083" y="1404633"/>
                  <a:ext cx="15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14:cNvPr>
                <p14:cNvContentPartPr/>
                <p14:nvPr/>
              </p14:nvContentPartPr>
              <p14:xfrm>
                <a:off x="10234323" y="1244073"/>
                <a:ext cx="167400" cy="43056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28203" y="1237953"/>
                  <a:ext cx="179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14:cNvPr>
                <p14:cNvContentPartPr/>
                <p14:nvPr/>
              </p14:nvContentPartPr>
              <p14:xfrm>
                <a:off x="11765763" y="1316433"/>
                <a:ext cx="55800" cy="38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59643" y="1310313"/>
                  <a:ext cx="6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14:cNvPr>
                <p14:cNvContentPartPr/>
                <p14:nvPr/>
              </p14:nvContentPartPr>
              <p14:xfrm>
                <a:off x="11995803" y="1351353"/>
                <a:ext cx="188640" cy="3391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89683" y="1345233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14:cNvPr>
                <p14:cNvContentPartPr/>
                <p14:nvPr/>
              </p14:nvContentPartPr>
              <p14:xfrm>
                <a:off x="12250323" y="1883793"/>
                <a:ext cx="187920" cy="3294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244203" y="1877673"/>
                  <a:ext cx="200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14:cNvPr>
                <p14:cNvContentPartPr/>
                <p14:nvPr/>
              </p14:nvContentPartPr>
              <p14:xfrm>
                <a:off x="12531483" y="2442873"/>
                <a:ext cx="172440" cy="3344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525363" y="2436753"/>
                  <a:ext cx="184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14:cNvPr>
                <p14:cNvContentPartPr/>
                <p14:nvPr/>
              </p14:nvContentPartPr>
              <p14:xfrm>
                <a:off x="12789603" y="2553393"/>
                <a:ext cx="179280" cy="264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783483" y="2547273"/>
                  <a:ext cx="191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14:cNvPr>
                <p14:cNvContentPartPr/>
                <p14:nvPr/>
              </p14:nvContentPartPr>
              <p14:xfrm>
                <a:off x="13010643" y="2941473"/>
                <a:ext cx="119880" cy="27432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004523" y="2935353"/>
                  <a:ext cx="132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14:cNvPr>
                <p14:cNvContentPartPr/>
                <p14:nvPr/>
              </p14:nvContentPartPr>
              <p14:xfrm>
                <a:off x="13232043" y="3353673"/>
                <a:ext cx="86040" cy="29484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225923" y="3347553"/>
                  <a:ext cx="98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14:cNvPr>
                <p14:cNvContentPartPr/>
                <p14:nvPr/>
              </p14:nvContentPartPr>
              <p14:xfrm>
                <a:off x="13438683" y="3380673"/>
                <a:ext cx="125640" cy="335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32563" y="3374553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14:cNvPr>
                <p14:cNvContentPartPr/>
                <p14:nvPr/>
              </p14:nvContentPartPr>
              <p14:xfrm>
                <a:off x="13239603" y="3789633"/>
                <a:ext cx="25920" cy="2635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233483" y="3783513"/>
                  <a:ext cx="3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14:cNvPr>
                <p14:cNvContentPartPr/>
                <p14:nvPr/>
              </p14:nvContentPartPr>
              <p14:xfrm>
                <a:off x="13054923" y="4232793"/>
                <a:ext cx="114480" cy="2534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48803" y="4226673"/>
                  <a:ext cx="12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14:cNvPr>
                <p14:cNvContentPartPr/>
                <p14:nvPr/>
              </p14:nvContentPartPr>
              <p14:xfrm>
                <a:off x="13274883" y="4257273"/>
                <a:ext cx="87120" cy="227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68763" y="4251153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14:cNvPr>
                <p14:cNvContentPartPr/>
                <p14:nvPr/>
              </p14:nvContentPartPr>
              <p14:xfrm>
                <a:off x="13627683" y="3866673"/>
                <a:ext cx="164160" cy="2660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21563" y="3860553"/>
                  <a:ext cx="17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14:cNvPr>
                <p14:cNvContentPartPr/>
                <p14:nvPr/>
              </p14:nvContentPartPr>
              <p14:xfrm>
                <a:off x="13848003" y="4296153"/>
                <a:ext cx="85680" cy="2548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41883" y="4290033"/>
                  <a:ext cx="9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14:cNvPr>
                <p14:cNvContentPartPr/>
                <p14:nvPr/>
              </p14:nvContentPartPr>
              <p14:xfrm>
                <a:off x="13972563" y="4239633"/>
                <a:ext cx="144000" cy="3002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966443" y="4233513"/>
                  <a:ext cx="156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14:cNvPr>
                <p14:cNvContentPartPr/>
                <p14:nvPr/>
              </p14:nvContentPartPr>
              <p14:xfrm>
                <a:off x="11496483" y="1850673"/>
                <a:ext cx="203400" cy="33876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90363" y="1844553"/>
                  <a:ext cx="21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14:cNvPr>
                <p14:cNvContentPartPr/>
                <p14:nvPr/>
              </p14:nvContentPartPr>
              <p14:xfrm>
                <a:off x="11109123" y="2302113"/>
                <a:ext cx="29520" cy="3186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03003" y="2295993"/>
                  <a:ext cx="41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14:cNvPr>
                <p14:cNvContentPartPr/>
                <p14:nvPr/>
              </p14:nvContentPartPr>
              <p14:xfrm>
                <a:off x="11268603" y="2478873"/>
                <a:ext cx="190440" cy="2120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62483" y="2472753"/>
                  <a:ext cx="20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14:cNvPr>
                <p14:cNvContentPartPr/>
                <p14:nvPr/>
              </p14:nvContentPartPr>
              <p14:xfrm>
                <a:off x="12432843" y="2941473"/>
                <a:ext cx="104400" cy="1857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426723" y="2935353"/>
                  <a:ext cx="116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14:cNvPr>
                <p14:cNvContentPartPr/>
                <p14:nvPr/>
              </p14:nvContentPartPr>
              <p14:xfrm>
                <a:off x="12171483" y="3359793"/>
                <a:ext cx="13680" cy="22608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65363" y="3353673"/>
                  <a:ext cx="2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14:cNvPr>
                <p14:cNvContentPartPr/>
                <p14:nvPr/>
              </p14:nvContentPartPr>
              <p14:xfrm>
                <a:off x="12325203" y="3325233"/>
                <a:ext cx="203040" cy="3524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19083" y="3319113"/>
                  <a:ext cx="215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14:cNvPr>
                <p14:cNvContentPartPr/>
                <p14:nvPr/>
              </p14:nvContentPartPr>
              <p14:xfrm>
                <a:off x="6444603" y="4662273"/>
                <a:ext cx="70920" cy="2462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8483" y="4656153"/>
                  <a:ext cx="8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14:cNvPr>
                <p14:cNvContentPartPr/>
                <p14:nvPr/>
              </p14:nvContentPartPr>
              <p14:xfrm>
                <a:off x="6576723" y="4726353"/>
                <a:ext cx="129960" cy="2170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70603" y="4720233"/>
                  <a:ext cx="142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14:cNvPr>
                <p14:cNvContentPartPr/>
                <p14:nvPr/>
              </p14:nvContentPartPr>
              <p14:xfrm>
                <a:off x="6243723" y="5012553"/>
                <a:ext cx="113040" cy="30564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7603" y="5006433"/>
                  <a:ext cx="125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14:cNvPr>
                <p14:cNvContentPartPr/>
                <p14:nvPr/>
              </p14:nvContentPartPr>
              <p14:xfrm>
                <a:off x="5904243" y="5488113"/>
                <a:ext cx="78480" cy="250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8123" y="5481993"/>
                  <a:ext cx="90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14:cNvPr>
                <p14:cNvContentPartPr/>
                <p14:nvPr/>
              </p14:nvContentPartPr>
              <p14:xfrm>
                <a:off x="6059043" y="5464353"/>
                <a:ext cx="84600" cy="2635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52923" y="5458233"/>
                  <a:ext cx="96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14:cNvPr>
                <p14:cNvContentPartPr/>
                <p14:nvPr/>
              </p14:nvContentPartPr>
              <p14:xfrm>
                <a:off x="6775443" y="5100753"/>
                <a:ext cx="172440" cy="2750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9323" y="5094633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14:cNvPr>
                <p14:cNvContentPartPr/>
                <p14:nvPr/>
              </p14:nvContentPartPr>
              <p14:xfrm>
                <a:off x="7094763" y="5387313"/>
                <a:ext cx="54720" cy="2743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88643" y="5381193"/>
                  <a:ext cx="66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14:cNvPr>
                <p14:cNvContentPartPr/>
                <p14:nvPr/>
              </p14:nvContentPartPr>
              <p14:xfrm>
                <a:off x="7195923" y="5352033"/>
                <a:ext cx="144360" cy="23184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9803" y="534591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14:cNvPr>
                <p14:cNvContentPartPr/>
                <p14:nvPr/>
              </p14:nvContentPartPr>
              <p14:xfrm>
                <a:off x="7403283" y="5816433"/>
                <a:ext cx="191880" cy="27036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97163" y="5810313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14:cNvPr>
                <p14:cNvContentPartPr/>
                <p14:nvPr/>
              </p14:nvContentPartPr>
              <p14:xfrm>
                <a:off x="7689843" y="6147273"/>
                <a:ext cx="38160" cy="2530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83723" y="6141153"/>
                  <a:ext cx="50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14:cNvPr>
                <p14:cNvContentPartPr/>
                <p14:nvPr/>
              </p14:nvContentPartPr>
              <p14:xfrm>
                <a:off x="7820163" y="6136473"/>
                <a:ext cx="106920" cy="1980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14043" y="6130353"/>
                  <a:ext cx="11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14:cNvPr>
                <p14:cNvContentPartPr/>
                <p14:nvPr/>
              </p14:nvContentPartPr>
              <p14:xfrm>
                <a:off x="7942923" y="6224313"/>
                <a:ext cx="34200" cy="22680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803" y="6218193"/>
                  <a:ext cx="46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14:cNvPr>
                <p14:cNvContentPartPr/>
                <p14:nvPr/>
              </p14:nvContentPartPr>
              <p14:xfrm>
                <a:off x="5799123" y="5860713"/>
                <a:ext cx="29160" cy="2527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93003" y="5854593"/>
                  <a:ext cx="4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14:cNvPr>
                <p14:cNvContentPartPr/>
                <p14:nvPr/>
              </p14:nvContentPartPr>
              <p14:xfrm>
                <a:off x="5552523" y="6201993"/>
                <a:ext cx="11520" cy="24192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6403" y="6195873"/>
                  <a:ext cx="2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14:cNvPr>
                <p14:cNvContentPartPr/>
                <p14:nvPr/>
              </p14:nvContentPartPr>
              <p14:xfrm>
                <a:off x="5706243" y="6289473"/>
                <a:ext cx="133920" cy="2084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0123" y="6283353"/>
                  <a:ext cx="146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14:cNvPr>
                <p14:cNvContentPartPr/>
                <p14:nvPr/>
              </p14:nvContentPartPr>
              <p14:xfrm>
                <a:off x="5783643" y="5898873"/>
                <a:ext cx="52560" cy="292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7523" y="5892753"/>
                  <a:ext cx="64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14:cNvPr>
                <p14:cNvContentPartPr/>
                <p14:nvPr/>
              </p14:nvContentPartPr>
              <p14:xfrm>
                <a:off x="4012083" y="5611953"/>
                <a:ext cx="655200" cy="4788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05963" y="5605833"/>
                  <a:ext cx="66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14:cNvPr>
                <p14:cNvContentPartPr/>
                <p14:nvPr/>
              </p14:nvContentPartPr>
              <p14:xfrm>
                <a:off x="3689523" y="5402433"/>
                <a:ext cx="239040" cy="37980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3403" y="5396313"/>
                  <a:ext cx="251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14:cNvPr>
                <p14:cNvContentPartPr/>
                <p14:nvPr/>
              </p14:nvContentPartPr>
              <p14:xfrm>
                <a:off x="3667923" y="4550673"/>
                <a:ext cx="135360" cy="59472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1803" y="4544553"/>
                  <a:ext cx="1476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14:cNvPr>
                <p14:cNvContentPartPr/>
                <p14:nvPr/>
              </p14:nvContentPartPr>
              <p14:xfrm>
                <a:off x="3865563" y="4567953"/>
                <a:ext cx="387000" cy="7390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59443" y="4561833"/>
                  <a:ext cx="39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14:cNvPr>
                <p14:cNvContentPartPr/>
                <p14:nvPr/>
              </p14:nvContentPartPr>
              <p14:xfrm>
                <a:off x="4230603" y="4527993"/>
                <a:ext cx="88920" cy="506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4483" y="4521873"/>
                  <a:ext cx="101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14:cNvPr>
                <p14:cNvContentPartPr/>
                <p14:nvPr/>
              </p14:nvContentPartPr>
              <p14:xfrm>
                <a:off x="4186323" y="4669833"/>
                <a:ext cx="141840" cy="7848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80203" y="4663713"/>
                  <a:ext cx="15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14:cNvPr>
                <p14:cNvContentPartPr/>
                <p14:nvPr/>
              </p14:nvContentPartPr>
              <p14:xfrm>
                <a:off x="4560003" y="4682073"/>
                <a:ext cx="76680" cy="4165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3883" y="4675953"/>
                  <a:ext cx="88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14:cNvPr>
                <p14:cNvContentPartPr/>
                <p14:nvPr/>
              </p14:nvContentPartPr>
              <p14:xfrm>
                <a:off x="4747923" y="4725993"/>
                <a:ext cx="51840" cy="322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1803" y="4719873"/>
                  <a:ext cx="64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14:cNvPr>
                <p14:cNvContentPartPr/>
                <p14:nvPr/>
              </p14:nvContentPartPr>
              <p14:xfrm>
                <a:off x="4846923" y="4715193"/>
                <a:ext cx="198000" cy="2775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0803" y="4709073"/>
                  <a:ext cx="210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14:cNvPr>
                <p14:cNvContentPartPr/>
                <p14:nvPr/>
              </p14:nvContentPartPr>
              <p14:xfrm>
                <a:off x="5012523" y="4527993"/>
                <a:ext cx="243720" cy="5342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06403" y="4521873"/>
                  <a:ext cx="2559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14:cNvPr>
                <p14:cNvContentPartPr/>
                <p14:nvPr/>
              </p14:nvContentPartPr>
              <p14:xfrm>
                <a:off x="110043" y="7380993"/>
                <a:ext cx="99360" cy="31932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923" y="7374873"/>
                  <a:ext cx="111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14:cNvPr>
                <p14:cNvContentPartPr/>
                <p14:nvPr/>
              </p14:nvContentPartPr>
              <p14:xfrm>
                <a:off x="339723" y="7325913"/>
                <a:ext cx="145440" cy="2458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3603" y="7319793"/>
                  <a:ext cx="15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14:cNvPr>
                <p14:cNvContentPartPr/>
                <p14:nvPr/>
              </p14:nvContentPartPr>
              <p14:xfrm>
                <a:off x="363483" y="6830913"/>
                <a:ext cx="77400" cy="26424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63" y="6824793"/>
                  <a:ext cx="8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14:cNvPr>
                <p14:cNvContentPartPr/>
                <p14:nvPr/>
              </p14:nvContentPartPr>
              <p14:xfrm>
                <a:off x="506763" y="6345273"/>
                <a:ext cx="51840" cy="241560"/>
              </p14:xfrm>
            </p:contentPart>
          </mc:Choice>
          <mc:Fallback xmlns="">
            <p:pic>
              <p:nvPicPr>
                <p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643" y="6339153"/>
                  <a:ext cx="6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14:cNvPr>
                <p14:cNvContentPartPr/>
                <p14:nvPr/>
              </p14:nvContentPartPr>
              <p14:xfrm>
                <a:off x="616563" y="6356793"/>
                <a:ext cx="67320" cy="19764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0443" y="6350673"/>
                  <a:ext cx="79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14:cNvPr>
                <p14:cNvContentPartPr/>
                <p14:nvPr/>
              </p14:nvContentPartPr>
              <p14:xfrm>
                <a:off x="704763" y="5828673"/>
                <a:ext cx="55080" cy="23040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8643" y="5822553"/>
                  <a:ext cx="6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14:cNvPr>
                <p14:cNvContentPartPr/>
                <p14:nvPr/>
              </p14:nvContentPartPr>
              <p14:xfrm>
                <a:off x="837243" y="5222073"/>
                <a:ext cx="42120" cy="19728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1123" y="5215953"/>
                  <a:ext cx="54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14:cNvPr>
                <p14:cNvContentPartPr/>
                <p14:nvPr/>
              </p14:nvContentPartPr>
              <p14:xfrm>
                <a:off x="925083" y="5190033"/>
                <a:ext cx="148680" cy="2358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8963" y="5183913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14:cNvPr>
                <p14:cNvContentPartPr/>
                <p14:nvPr/>
              </p14:nvContentPartPr>
              <p14:xfrm>
                <a:off x="1189683" y="4888713"/>
                <a:ext cx="73800" cy="15732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3563" y="4882593"/>
                  <a:ext cx="8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14:cNvPr>
                <p14:cNvContentPartPr/>
                <p14:nvPr/>
              </p14:nvContentPartPr>
              <p14:xfrm>
                <a:off x="1387323" y="4494513"/>
                <a:ext cx="23040" cy="21960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81203" y="4488393"/>
                  <a:ext cx="3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14:cNvPr>
                <p14:cNvContentPartPr/>
                <p14:nvPr/>
              </p14:nvContentPartPr>
              <p14:xfrm>
                <a:off x="1475883" y="4508913"/>
                <a:ext cx="145800" cy="20700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69763" y="4502793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14:cNvPr>
                <p14:cNvContentPartPr/>
                <p14:nvPr/>
              </p14:nvContentPartPr>
              <p14:xfrm>
                <a:off x="1685403" y="4960713"/>
                <a:ext cx="166680" cy="20484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79283" y="4954593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14:cNvPr>
                <p14:cNvContentPartPr/>
                <p14:nvPr/>
              </p14:nvContentPartPr>
              <p14:xfrm>
                <a:off x="1938483" y="5244033"/>
                <a:ext cx="55080" cy="198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32363" y="5237913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14:cNvPr>
                <p14:cNvContentPartPr/>
                <p14:nvPr/>
              </p14:nvContentPartPr>
              <p14:xfrm>
                <a:off x="2070963" y="5144673"/>
                <a:ext cx="62640" cy="2120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843" y="5138553"/>
                  <a:ext cx="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14:cNvPr>
                <p14:cNvContentPartPr/>
                <p14:nvPr/>
              </p14:nvContentPartPr>
              <p14:xfrm>
                <a:off x="2170323" y="5276793"/>
                <a:ext cx="53280" cy="24156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64203" y="5270673"/>
                  <a:ext cx="65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14:cNvPr>
                <p14:cNvContentPartPr/>
                <p14:nvPr/>
              </p14:nvContentPartPr>
              <p14:xfrm>
                <a:off x="8229483" y="5574153"/>
                <a:ext cx="418320" cy="230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23363" y="5568033"/>
                  <a:ext cx="430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14:cNvPr>
                <p14:cNvContentPartPr/>
                <p14:nvPr/>
              </p14:nvContentPartPr>
              <p14:xfrm>
                <a:off x="8802243" y="5331873"/>
                <a:ext cx="278280" cy="298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96123" y="5325753"/>
                  <a:ext cx="290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14:cNvPr>
                <p14:cNvContentPartPr/>
                <p14:nvPr/>
              </p14:nvContentPartPr>
              <p14:xfrm>
                <a:off x="8141283" y="4491633"/>
                <a:ext cx="249480" cy="3427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5163" y="4485513"/>
                  <a:ext cx="261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14:cNvPr>
                <p14:cNvContentPartPr/>
                <p14:nvPr/>
              </p14:nvContentPartPr>
              <p14:xfrm>
                <a:off x="8524323" y="4538793"/>
                <a:ext cx="14040" cy="22824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18203" y="4532673"/>
                  <a:ext cx="26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14:cNvPr>
                <p14:cNvContentPartPr/>
                <p14:nvPr/>
              </p14:nvContentPartPr>
              <p14:xfrm>
                <a:off x="8647803" y="4554993"/>
                <a:ext cx="189720" cy="4449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1683" y="4548873"/>
                  <a:ext cx="201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14:cNvPr>
                <p14:cNvContentPartPr/>
                <p14:nvPr/>
              </p14:nvContentPartPr>
              <p14:xfrm>
                <a:off x="8912403" y="4197153"/>
                <a:ext cx="160920" cy="5673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6283" y="4191033"/>
                  <a:ext cx="1731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14:cNvPr>
                <p14:cNvContentPartPr/>
                <p14:nvPr/>
              </p14:nvContentPartPr>
              <p14:xfrm>
                <a:off x="9121203" y="4351233"/>
                <a:ext cx="75240" cy="352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15083" y="4345113"/>
                  <a:ext cx="87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14:cNvPr>
                <p14:cNvContentPartPr/>
                <p14:nvPr/>
              </p14:nvContentPartPr>
              <p14:xfrm>
                <a:off x="9077643" y="4405593"/>
                <a:ext cx="97560" cy="2340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71523" y="4399473"/>
                  <a:ext cx="109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14:cNvPr>
                <p14:cNvContentPartPr/>
                <p14:nvPr/>
              </p14:nvContentPartPr>
              <p14:xfrm>
                <a:off x="9341523" y="4332153"/>
                <a:ext cx="96840" cy="50688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35403" y="4326033"/>
                  <a:ext cx="10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14:cNvPr>
                <p14:cNvContentPartPr/>
                <p14:nvPr/>
              </p14:nvContentPartPr>
              <p14:xfrm>
                <a:off x="9617643" y="4538793"/>
                <a:ext cx="11520" cy="19800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11523" y="4532673"/>
                  <a:ext cx="2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14:cNvPr>
                <p14:cNvContentPartPr/>
                <p14:nvPr/>
              </p14:nvContentPartPr>
              <p14:xfrm>
                <a:off x="9738963" y="4527993"/>
                <a:ext cx="43920" cy="21924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32843" y="4521873"/>
                  <a:ext cx="5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14:cNvPr>
                <p14:cNvContentPartPr/>
                <p14:nvPr/>
              </p14:nvContentPartPr>
              <p14:xfrm>
                <a:off x="9837963" y="4340433"/>
                <a:ext cx="111240" cy="4363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1843" y="4334313"/>
                  <a:ext cx="1234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14:cNvPr>
                <p14:cNvContentPartPr/>
                <p14:nvPr/>
              </p14:nvContentPartPr>
              <p14:xfrm>
                <a:off x="160443" y="3557433"/>
                <a:ext cx="14676840" cy="13510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323" y="3551313"/>
                  <a:ext cx="14689080" cy="13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218C8737-AAEC-1D83-103D-49E0ED8A6D34}"/>
              </a:ext>
            </a:extLst>
          </p:cNvPr>
          <p:cNvGrpSpPr/>
          <p:nvPr/>
        </p:nvGrpSpPr>
        <p:grpSpPr>
          <a:xfrm>
            <a:off x="10711683" y="5133873"/>
            <a:ext cx="877320" cy="1154520"/>
            <a:chOff x="10711683" y="5133873"/>
            <a:chExt cx="87732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14:cNvPr>
                <p14:cNvContentPartPr/>
                <p14:nvPr/>
              </p14:nvContentPartPr>
              <p14:xfrm>
                <a:off x="11320083" y="5133873"/>
                <a:ext cx="49680" cy="2480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13963" y="5127753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14:cNvPr>
                <p14:cNvContentPartPr/>
                <p14:nvPr/>
              </p14:nvContentPartPr>
              <p14:xfrm>
                <a:off x="11475963" y="5221713"/>
                <a:ext cx="113040" cy="1782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69843" y="5215593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14:cNvPr>
                <p14:cNvContentPartPr/>
                <p14:nvPr/>
              </p14:nvContentPartPr>
              <p14:xfrm>
                <a:off x="11073123" y="5464353"/>
                <a:ext cx="142200" cy="17172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7003" y="5458233"/>
                  <a:ext cx="15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14:cNvPr>
                <p14:cNvContentPartPr/>
                <p14:nvPr/>
              </p14:nvContentPartPr>
              <p14:xfrm>
                <a:off x="10711683" y="5761713"/>
                <a:ext cx="51480" cy="17964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05563" y="5755593"/>
                  <a:ext cx="63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14:cNvPr>
                <p14:cNvContentPartPr/>
                <p14:nvPr/>
              </p14:nvContentPartPr>
              <p14:xfrm>
                <a:off x="10853883" y="5816433"/>
                <a:ext cx="155160" cy="21168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47763" y="5810313"/>
                  <a:ext cx="167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14:cNvPr>
                <p14:cNvContentPartPr/>
                <p14:nvPr/>
              </p14:nvContentPartPr>
              <p14:xfrm>
                <a:off x="11049723" y="6124953"/>
                <a:ext cx="86400" cy="16344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3603" y="6118833"/>
                  <a:ext cx="98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C9233C45-9392-3879-A5DC-67DE89A39A1D}"/>
              </a:ext>
            </a:extLst>
          </p:cNvPr>
          <p:cNvGrpSpPr/>
          <p:nvPr/>
        </p:nvGrpSpPr>
        <p:grpSpPr>
          <a:xfrm>
            <a:off x="11291283" y="6433833"/>
            <a:ext cx="168120" cy="226080"/>
            <a:chOff x="11291283" y="6433833"/>
            <a:chExt cx="1681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14:cNvPr>
                <p14:cNvContentPartPr/>
                <p14:nvPr/>
              </p14:nvContentPartPr>
              <p14:xfrm>
                <a:off x="11291283" y="6433833"/>
                <a:ext cx="12240" cy="12060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85163" y="6427713"/>
                  <a:ext cx="24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14:cNvPr>
                <p14:cNvContentPartPr/>
                <p14:nvPr/>
              </p14:nvContentPartPr>
              <p14:xfrm>
                <a:off x="11413683" y="6488553"/>
                <a:ext cx="45720" cy="17136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7563" y="6482433"/>
                  <a:ext cx="5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FAB26D62-E188-83FB-30FC-FB1590AE7400}"/>
              </a:ext>
            </a:extLst>
          </p:cNvPr>
          <p:cNvGrpSpPr/>
          <p:nvPr/>
        </p:nvGrpSpPr>
        <p:grpSpPr>
          <a:xfrm>
            <a:off x="11666763" y="5519433"/>
            <a:ext cx="1092240" cy="1276920"/>
            <a:chOff x="11666763" y="5519433"/>
            <a:chExt cx="1092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14:cNvPr>
                <p14:cNvContentPartPr/>
                <p14:nvPr/>
              </p14:nvContentPartPr>
              <p14:xfrm>
                <a:off x="11666763" y="5519433"/>
                <a:ext cx="252000" cy="1753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60643" y="5513313"/>
                  <a:ext cx="26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14:cNvPr>
                <p14:cNvContentPartPr/>
                <p14:nvPr/>
              </p14:nvContentPartPr>
              <p14:xfrm>
                <a:off x="11853963" y="5861433"/>
                <a:ext cx="75240" cy="2196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7843" y="5855313"/>
                  <a:ext cx="8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14:cNvPr>
                <p14:cNvContentPartPr/>
                <p14:nvPr/>
              </p14:nvContentPartPr>
              <p14:xfrm>
                <a:off x="11942523" y="5794473"/>
                <a:ext cx="33840" cy="2631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936403" y="5788353"/>
                  <a:ext cx="4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14:cNvPr>
                <p14:cNvContentPartPr/>
                <p14:nvPr/>
              </p14:nvContentPartPr>
              <p14:xfrm>
                <a:off x="12009123" y="5814993"/>
                <a:ext cx="184320" cy="1814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003003" y="5808873"/>
                  <a:ext cx="19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14:cNvPr>
                <p14:cNvContentPartPr/>
                <p14:nvPr/>
              </p14:nvContentPartPr>
              <p14:xfrm>
                <a:off x="12184803" y="6161673"/>
                <a:ext cx="165600" cy="1836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178683" y="6155553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14:cNvPr>
                <p14:cNvContentPartPr/>
                <p14:nvPr/>
              </p14:nvContentPartPr>
              <p14:xfrm>
                <a:off x="12455163" y="6400713"/>
                <a:ext cx="18360" cy="2372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449043" y="6394593"/>
                  <a:ext cx="3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14:cNvPr>
                <p14:cNvContentPartPr/>
                <p14:nvPr/>
              </p14:nvContentPartPr>
              <p14:xfrm>
                <a:off x="12603483" y="6425553"/>
                <a:ext cx="108720" cy="20880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97363" y="6419433"/>
                  <a:ext cx="120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14:cNvPr>
                <p14:cNvContentPartPr/>
                <p14:nvPr/>
              </p14:nvContentPartPr>
              <p14:xfrm>
                <a:off x="12725883" y="6522033"/>
                <a:ext cx="33120" cy="27432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719763" y="6515913"/>
                  <a:ext cx="453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478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Più difficile a dirsi che a farsi: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C607A9-53B8-B617-9E21-A323F40B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833624"/>
            <a:ext cx="5639587" cy="3896269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B44423A3-2E21-5BC6-31FF-F4A3D92D4E22}"/>
              </a:ext>
            </a:extLst>
          </p:cNvPr>
          <p:cNvGrpSpPr/>
          <p:nvPr/>
        </p:nvGrpSpPr>
        <p:grpSpPr>
          <a:xfrm>
            <a:off x="10062243" y="858873"/>
            <a:ext cx="816120" cy="620640"/>
            <a:chOff x="10062243" y="858873"/>
            <a:chExt cx="81612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14:cNvPr>
                <p14:cNvContentPartPr/>
                <p14:nvPr/>
              </p14:nvContentPartPr>
              <p14:xfrm>
                <a:off x="10377603" y="858873"/>
                <a:ext cx="241560" cy="1821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1483" y="852753"/>
                  <a:ext cx="25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14:cNvPr>
                <p14:cNvContentPartPr/>
                <p14:nvPr/>
              </p14:nvContentPartPr>
              <p14:xfrm>
                <a:off x="10399563" y="874353"/>
                <a:ext cx="207720" cy="2055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93443" y="868233"/>
                  <a:ext cx="21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14:cNvPr>
                <p14:cNvContentPartPr/>
                <p14:nvPr/>
              </p14:nvContentPartPr>
              <p14:xfrm>
                <a:off x="10062243" y="1178553"/>
                <a:ext cx="238680" cy="3009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56123" y="1172433"/>
                  <a:ext cx="25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14:cNvPr>
                <p14:cNvContentPartPr/>
                <p14:nvPr/>
              </p14:nvContentPartPr>
              <p14:xfrm>
                <a:off x="10664163" y="1196553"/>
                <a:ext cx="186120" cy="2368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58043" y="1190433"/>
                  <a:ext cx="198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14:cNvPr>
                <p14:cNvContentPartPr/>
                <p14:nvPr/>
              </p14:nvContentPartPr>
              <p14:xfrm>
                <a:off x="10706283" y="1196193"/>
                <a:ext cx="172080" cy="2592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00163" y="1190073"/>
                  <a:ext cx="18432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14:cNvPr>
              <p14:cNvContentPartPr/>
              <p14:nvPr/>
            </p14:nvContentPartPr>
            <p14:xfrm>
              <a:off x="10981683" y="1776153"/>
              <a:ext cx="268200" cy="438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5563" y="1770033"/>
                <a:ext cx="280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14:cNvPr>
              <p14:cNvContentPartPr/>
              <p14:nvPr/>
            </p14:nvContentPartPr>
            <p14:xfrm>
              <a:off x="9705123" y="1763553"/>
              <a:ext cx="385920" cy="3315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99003" y="1757433"/>
                <a:ext cx="39816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B4811B2E-AE17-58CF-1ADE-2837BD2C9F01}"/>
              </a:ext>
            </a:extLst>
          </p:cNvPr>
          <p:cNvGrpSpPr/>
          <p:nvPr/>
        </p:nvGrpSpPr>
        <p:grpSpPr>
          <a:xfrm>
            <a:off x="10478763" y="2302113"/>
            <a:ext cx="372960" cy="787680"/>
            <a:chOff x="10478763" y="2302113"/>
            <a:chExt cx="37296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14:cNvPr>
                <p14:cNvContentPartPr/>
                <p14:nvPr/>
              </p14:nvContentPartPr>
              <p14:xfrm>
                <a:off x="10642203" y="2302113"/>
                <a:ext cx="209520" cy="3297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36083" y="2295993"/>
                  <a:ext cx="221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14:cNvPr>
                <p14:cNvContentPartPr/>
                <p14:nvPr/>
              </p14:nvContentPartPr>
              <p14:xfrm>
                <a:off x="10478763" y="2753553"/>
                <a:ext cx="226440" cy="3362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2643" y="2747433"/>
                  <a:ext cx="2386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24DBBB1-C46D-B8AC-4F0E-DB4A83B2C5BB}"/>
              </a:ext>
            </a:extLst>
          </p:cNvPr>
          <p:cNvGrpSpPr/>
          <p:nvPr/>
        </p:nvGrpSpPr>
        <p:grpSpPr>
          <a:xfrm>
            <a:off x="11281203" y="2313633"/>
            <a:ext cx="467280" cy="696960"/>
            <a:chOff x="11281203" y="2313633"/>
            <a:chExt cx="46728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14:cNvPr>
                <p14:cNvContentPartPr/>
                <p14:nvPr/>
              </p14:nvContentPartPr>
              <p14:xfrm>
                <a:off x="11281203" y="2313633"/>
                <a:ext cx="183960" cy="2642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75083" y="2307513"/>
                  <a:ext cx="196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14:cNvPr>
                <p14:cNvContentPartPr/>
                <p14:nvPr/>
              </p14:nvContentPartPr>
              <p14:xfrm>
                <a:off x="11467323" y="2647353"/>
                <a:ext cx="281160" cy="363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1203" y="2641233"/>
                  <a:ext cx="2934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220E67-F0C1-AFFC-1694-054198FFB934}"/>
              </a:ext>
            </a:extLst>
          </p:cNvPr>
          <p:cNvGrpSpPr/>
          <p:nvPr/>
        </p:nvGrpSpPr>
        <p:grpSpPr>
          <a:xfrm>
            <a:off x="10554003" y="3470313"/>
            <a:ext cx="194760" cy="1033560"/>
            <a:chOff x="10554003" y="3470313"/>
            <a:chExt cx="19476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14:cNvPr>
                <p14:cNvContentPartPr/>
                <p14:nvPr/>
              </p14:nvContentPartPr>
              <p14:xfrm>
                <a:off x="10554003" y="3470313"/>
                <a:ext cx="67680" cy="682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47883" y="3464193"/>
                  <a:ext cx="799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14:cNvPr>
                <p14:cNvContentPartPr/>
                <p14:nvPr/>
              </p14:nvContentPartPr>
              <p14:xfrm>
                <a:off x="10564803" y="4219473"/>
                <a:ext cx="183960" cy="2844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58683" y="4213353"/>
                  <a:ext cx="1962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14:cNvPr>
              <p14:cNvContentPartPr/>
              <p14:nvPr/>
            </p14:nvContentPartPr>
            <p14:xfrm>
              <a:off x="10278603" y="5546073"/>
              <a:ext cx="126000" cy="2379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72483" y="5539953"/>
                <a:ext cx="138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14:cNvPr>
              <p14:cNvContentPartPr/>
              <p14:nvPr/>
            </p14:nvContentPartPr>
            <p14:xfrm>
              <a:off x="10540323" y="5111553"/>
              <a:ext cx="300600" cy="3085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34203" y="5105433"/>
                <a:ext cx="312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14:cNvPr>
              <p14:cNvContentPartPr/>
              <p14:nvPr/>
            </p14:nvContentPartPr>
            <p14:xfrm>
              <a:off x="10961883" y="5497113"/>
              <a:ext cx="232200" cy="25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955763" y="5490993"/>
                <a:ext cx="244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14:cNvPr>
              <p14:cNvContentPartPr/>
              <p14:nvPr/>
            </p14:nvContentPartPr>
            <p14:xfrm>
              <a:off x="11358243" y="5952153"/>
              <a:ext cx="253080" cy="4392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52123" y="5946033"/>
                <a:ext cx="26532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1D0D61AC-8EB4-D7EC-8F6C-0E9354659D36}"/>
              </a:ext>
            </a:extLst>
          </p:cNvPr>
          <p:cNvGrpSpPr/>
          <p:nvPr/>
        </p:nvGrpSpPr>
        <p:grpSpPr>
          <a:xfrm>
            <a:off x="9507123" y="6135393"/>
            <a:ext cx="1204920" cy="1290240"/>
            <a:chOff x="9507123" y="6135393"/>
            <a:chExt cx="120492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14:cNvPr>
                <p14:cNvContentPartPr/>
                <p14:nvPr/>
              </p14:nvContentPartPr>
              <p14:xfrm>
                <a:off x="9507123" y="6896433"/>
                <a:ext cx="340200" cy="5292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01003" y="6890313"/>
                  <a:ext cx="3524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14:cNvPr>
                <p14:cNvContentPartPr/>
                <p14:nvPr/>
              </p14:nvContentPartPr>
              <p14:xfrm>
                <a:off x="9793323" y="6533553"/>
                <a:ext cx="106920" cy="2743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87203" y="6527433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14:cNvPr>
                <p14:cNvContentPartPr/>
                <p14:nvPr/>
              </p14:nvContentPartPr>
              <p14:xfrm>
                <a:off x="9936963" y="6180393"/>
                <a:ext cx="214560" cy="12420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0843" y="6174273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14:cNvPr>
                <p14:cNvContentPartPr/>
                <p14:nvPr/>
              </p14:nvContentPartPr>
              <p14:xfrm>
                <a:off x="9992043" y="6135393"/>
                <a:ext cx="124920" cy="2102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5923" y="6129273"/>
                  <a:ext cx="13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14:cNvPr>
                <p14:cNvContentPartPr/>
                <p14:nvPr/>
              </p14:nvContentPartPr>
              <p14:xfrm>
                <a:off x="10245483" y="6378753"/>
                <a:ext cx="216720" cy="2628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39363" y="6372633"/>
                  <a:ext cx="228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14:cNvPr>
                <p14:cNvContentPartPr/>
                <p14:nvPr/>
              </p14:nvContentPartPr>
              <p14:xfrm>
                <a:off x="10510083" y="6773673"/>
                <a:ext cx="201960" cy="3816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03963" y="6767553"/>
                  <a:ext cx="21420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F5F10BE-B23A-26A5-4BAC-AC6D2B604402}"/>
              </a:ext>
            </a:extLst>
          </p:cNvPr>
          <p:cNvGrpSpPr/>
          <p:nvPr/>
        </p:nvGrpSpPr>
        <p:grpSpPr>
          <a:xfrm>
            <a:off x="9529443" y="770673"/>
            <a:ext cx="684360" cy="963720"/>
            <a:chOff x="9529443" y="770673"/>
            <a:chExt cx="684360" cy="9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14:cNvPr>
                <p14:cNvContentPartPr/>
                <p14:nvPr/>
              </p14:nvContentPartPr>
              <p14:xfrm>
                <a:off x="9637083" y="770673"/>
                <a:ext cx="576720" cy="706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30963" y="764553"/>
                  <a:ext cx="5889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14:cNvPr>
                <p14:cNvContentPartPr/>
                <p14:nvPr/>
              </p14:nvContentPartPr>
              <p14:xfrm>
                <a:off x="9529443" y="1481673"/>
                <a:ext cx="190800" cy="2527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3323" y="1475553"/>
                  <a:ext cx="2030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8B947CD-0A28-8E2D-70C0-00C8A4CC8877}"/>
              </a:ext>
            </a:extLst>
          </p:cNvPr>
          <p:cNvGrpSpPr/>
          <p:nvPr/>
        </p:nvGrpSpPr>
        <p:grpSpPr>
          <a:xfrm>
            <a:off x="10818243" y="769233"/>
            <a:ext cx="585000" cy="960480"/>
            <a:chOff x="10818243" y="769233"/>
            <a:chExt cx="585000" cy="9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14:cNvPr>
                <p14:cNvContentPartPr/>
                <p14:nvPr/>
              </p14:nvContentPartPr>
              <p14:xfrm>
                <a:off x="11007243" y="1001433"/>
                <a:ext cx="396000" cy="728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01123" y="995313"/>
                  <a:ext cx="4082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14:cNvPr>
                <p14:cNvContentPartPr/>
                <p14:nvPr/>
              </p14:nvContentPartPr>
              <p14:xfrm>
                <a:off x="10818243" y="769233"/>
                <a:ext cx="270000" cy="25560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12123" y="763113"/>
                  <a:ext cx="2822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52F2A8-6DE7-3085-923C-9DA7A8207AE9}"/>
              </a:ext>
            </a:extLst>
          </p:cNvPr>
          <p:cNvGrpSpPr/>
          <p:nvPr/>
        </p:nvGrpSpPr>
        <p:grpSpPr>
          <a:xfrm>
            <a:off x="8251443" y="2357193"/>
            <a:ext cx="1134720" cy="1014840"/>
            <a:chOff x="8251443" y="2357193"/>
            <a:chExt cx="113472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14:cNvPr>
                <p14:cNvContentPartPr/>
                <p14:nvPr/>
              </p14:nvContentPartPr>
              <p14:xfrm>
                <a:off x="8441163" y="2357193"/>
                <a:ext cx="945000" cy="7768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5043" y="2351073"/>
                  <a:ext cx="9572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14:cNvPr>
                <p14:cNvContentPartPr/>
                <p14:nvPr/>
              </p14:nvContentPartPr>
              <p14:xfrm>
                <a:off x="8251443" y="3084393"/>
                <a:ext cx="234720" cy="28764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5323" y="3078273"/>
                  <a:ext cx="2469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1FC7604-7900-47B2-2FD3-975E849AE097}"/>
              </a:ext>
            </a:extLst>
          </p:cNvPr>
          <p:cNvGrpSpPr/>
          <p:nvPr/>
        </p:nvGrpSpPr>
        <p:grpSpPr>
          <a:xfrm>
            <a:off x="6311403" y="3185193"/>
            <a:ext cx="2237760" cy="2113920"/>
            <a:chOff x="6311403" y="3185193"/>
            <a:chExt cx="2237760" cy="21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14:cNvPr>
                <p14:cNvContentPartPr/>
                <p14:nvPr/>
              </p14:nvContentPartPr>
              <p14:xfrm>
                <a:off x="6311403" y="4856313"/>
                <a:ext cx="352440" cy="44280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5283" y="4850193"/>
                  <a:ext cx="364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14:cNvPr>
                <p14:cNvContentPartPr/>
                <p14:nvPr/>
              </p14:nvContentPartPr>
              <p14:xfrm>
                <a:off x="6554763" y="4481193"/>
                <a:ext cx="161640" cy="24552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8643" y="4475073"/>
                  <a:ext cx="17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14:cNvPr>
                <p14:cNvContentPartPr/>
                <p14:nvPr/>
              </p14:nvContentPartPr>
              <p14:xfrm>
                <a:off x="6797043" y="4181313"/>
                <a:ext cx="25452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90923" y="4175193"/>
                  <a:ext cx="266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14:cNvPr>
                <p14:cNvContentPartPr/>
                <p14:nvPr/>
              </p14:nvContentPartPr>
              <p14:xfrm>
                <a:off x="6896403" y="4120833"/>
                <a:ext cx="153360" cy="3189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90283" y="4114713"/>
                  <a:ext cx="16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14:cNvPr>
                <p14:cNvContentPartPr/>
                <p14:nvPr/>
              </p14:nvContentPartPr>
              <p14:xfrm>
                <a:off x="7149843" y="3698553"/>
                <a:ext cx="95400" cy="1796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43723" y="3692433"/>
                  <a:ext cx="107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14:cNvPr>
                <p14:cNvContentPartPr/>
                <p14:nvPr/>
              </p14:nvContentPartPr>
              <p14:xfrm>
                <a:off x="7402563" y="3185193"/>
                <a:ext cx="376920" cy="431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96443" y="3179073"/>
                  <a:ext cx="389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14:cNvPr>
                <p14:cNvContentPartPr/>
                <p14:nvPr/>
              </p14:nvContentPartPr>
              <p14:xfrm>
                <a:off x="7910163" y="3789633"/>
                <a:ext cx="186840" cy="2217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04043" y="3783513"/>
                  <a:ext cx="19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14:cNvPr>
                <p14:cNvContentPartPr/>
                <p14:nvPr/>
              </p14:nvContentPartPr>
              <p14:xfrm>
                <a:off x="8238843" y="4241433"/>
                <a:ext cx="310320" cy="3866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32723" y="4235313"/>
                  <a:ext cx="322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FE11863-F8D5-2890-9DAC-A65A54216034}"/>
              </a:ext>
            </a:extLst>
          </p:cNvPr>
          <p:cNvGrpSpPr/>
          <p:nvPr/>
        </p:nvGrpSpPr>
        <p:grpSpPr>
          <a:xfrm>
            <a:off x="8339643" y="4974753"/>
            <a:ext cx="848160" cy="919440"/>
            <a:chOff x="8339643" y="4974753"/>
            <a:chExt cx="84816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14:cNvPr>
                <p14:cNvContentPartPr/>
                <p14:nvPr/>
              </p14:nvContentPartPr>
              <p14:xfrm>
                <a:off x="8339643" y="4974753"/>
                <a:ext cx="592560" cy="697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3523" y="4968633"/>
                  <a:ext cx="604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14:cNvPr>
                <p14:cNvContentPartPr/>
                <p14:nvPr/>
              </p14:nvContentPartPr>
              <p14:xfrm>
                <a:off x="8802963" y="5408913"/>
                <a:ext cx="384840" cy="4852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96843" y="5402793"/>
                  <a:ext cx="3970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E3BC6677-EE79-0F29-A4C6-AAE6524EA23F}"/>
              </a:ext>
            </a:extLst>
          </p:cNvPr>
          <p:cNvGrpSpPr/>
          <p:nvPr/>
        </p:nvGrpSpPr>
        <p:grpSpPr>
          <a:xfrm>
            <a:off x="11928123" y="471153"/>
            <a:ext cx="577080" cy="785160"/>
            <a:chOff x="11928123" y="471153"/>
            <a:chExt cx="57708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14:cNvPr>
                <p14:cNvContentPartPr/>
                <p14:nvPr/>
              </p14:nvContentPartPr>
              <p14:xfrm>
                <a:off x="12019203" y="589233"/>
                <a:ext cx="181440" cy="541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013083" y="583113"/>
                  <a:ext cx="19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14:cNvPr>
                <p14:cNvContentPartPr/>
                <p14:nvPr/>
              </p14:nvContentPartPr>
              <p14:xfrm>
                <a:off x="11928123" y="471153"/>
                <a:ext cx="577080" cy="7851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22003" y="465033"/>
                  <a:ext cx="58932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14:cNvPr>
              <p14:cNvContentPartPr/>
              <p14:nvPr/>
            </p14:nvContentPartPr>
            <p14:xfrm>
              <a:off x="12173283" y="5424393"/>
              <a:ext cx="208440" cy="41616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167163" y="5418273"/>
                <a:ext cx="220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14:cNvPr>
              <p14:cNvContentPartPr/>
              <p14:nvPr/>
            </p14:nvContentPartPr>
            <p14:xfrm>
              <a:off x="11896443" y="5330073"/>
              <a:ext cx="752040" cy="76392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90323" y="5323953"/>
                <a:ext cx="76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14:cNvPr>
              <p14:cNvContentPartPr/>
              <p14:nvPr/>
            </p14:nvContentPartPr>
            <p14:xfrm>
              <a:off x="750843" y="1420473"/>
              <a:ext cx="1782000" cy="34092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44723" y="1414353"/>
                <a:ext cx="179424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C40AAFAC-6B64-B403-DAB0-462165515AEE}"/>
              </a:ext>
            </a:extLst>
          </p:cNvPr>
          <p:cNvGrpSpPr/>
          <p:nvPr/>
        </p:nvGrpSpPr>
        <p:grpSpPr>
          <a:xfrm>
            <a:off x="2632923" y="1905033"/>
            <a:ext cx="5025240" cy="4091040"/>
            <a:chOff x="2632923" y="1905033"/>
            <a:chExt cx="5025240" cy="40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14:cNvPr>
                <p14:cNvContentPartPr/>
                <p14:nvPr/>
              </p14:nvContentPartPr>
              <p14:xfrm>
                <a:off x="7139043" y="4472553"/>
                <a:ext cx="232200" cy="1706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2923" y="4466433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14:cNvPr>
                <p14:cNvContentPartPr/>
                <p14:nvPr/>
              </p14:nvContentPartPr>
              <p14:xfrm>
                <a:off x="7469163" y="4759113"/>
                <a:ext cx="189000" cy="5263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63043" y="4752993"/>
                  <a:ext cx="2012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14:cNvPr>
                <p14:cNvContentPartPr/>
                <p14:nvPr/>
              </p14:nvContentPartPr>
              <p14:xfrm>
                <a:off x="2632923" y="1905033"/>
                <a:ext cx="4464360" cy="40910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6803" y="1898913"/>
                  <a:ext cx="4476600" cy="41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14:cNvPr>
                <p14:cNvContentPartPr/>
                <p14:nvPr/>
              </p14:nvContentPartPr>
              <p14:xfrm>
                <a:off x="7006563" y="4818873"/>
                <a:ext cx="262440" cy="43092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00443" y="4812753"/>
                  <a:ext cx="274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14:cNvPr>
              <p14:cNvContentPartPr/>
              <p14:nvPr/>
            </p14:nvContentPartPr>
            <p14:xfrm>
              <a:off x="285003" y="2313633"/>
              <a:ext cx="1001880" cy="31420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8883" y="2307513"/>
                <a:ext cx="1014120" cy="31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14:cNvPr>
              <p14:cNvContentPartPr/>
              <p14:nvPr/>
            </p14:nvContentPartPr>
            <p14:xfrm>
              <a:off x="1354563" y="5254833"/>
              <a:ext cx="177120" cy="32004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48443" y="5248713"/>
                <a:ext cx="1893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0E8DF3AC-F8AE-F125-E7BF-7693B9A82BC3}"/>
              </a:ext>
            </a:extLst>
          </p:cNvPr>
          <p:cNvGrpSpPr/>
          <p:nvPr/>
        </p:nvGrpSpPr>
        <p:grpSpPr>
          <a:xfrm>
            <a:off x="1795563" y="5321073"/>
            <a:ext cx="1202760" cy="1272960"/>
            <a:chOff x="1795563" y="5321073"/>
            <a:chExt cx="1202760" cy="12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14:cNvPr>
                <p14:cNvContentPartPr/>
                <p14:nvPr/>
              </p14:nvContentPartPr>
              <p14:xfrm>
                <a:off x="1795563" y="5321073"/>
                <a:ext cx="286200" cy="354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89443" y="5314953"/>
                  <a:ext cx="298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14:cNvPr>
                <p14:cNvContentPartPr/>
                <p14:nvPr/>
              </p14:nvContentPartPr>
              <p14:xfrm>
                <a:off x="1839483" y="5487393"/>
                <a:ext cx="186120" cy="1976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3363" y="5481273"/>
                  <a:ext cx="19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14:cNvPr>
                <p14:cNvContentPartPr/>
                <p14:nvPr/>
              </p14:nvContentPartPr>
              <p14:xfrm>
                <a:off x="2247363" y="5916153"/>
                <a:ext cx="300600" cy="254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41243" y="5910033"/>
                  <a:ext cx="31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14:cNvPr>
                <p14:cNvContentPartPr/>
                <p14:nvPr/>
              </p14:nvContentPartPr>
              <p14:xfrm>
                <a:off x="2114523" y="5675673"/>
                <a:ext cx="255600" cy="394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08403" y="5669553"/>
                  <a:ext cx="267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14:cNvPr>
                <p14:cNvContentPartPr/>
                <p14:nvPr/>
              </p14:nvContentPartPr>
              <p14:xfrm>
                <a:off x="2743083" y="6181113"/>
                <a:ext cx="255240" cy="41292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36963" y="6174993"/>
                  <a:ext cx="267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po 157">
            <a:extLst>
              <a:ext uri="{FF2B5EF4-FFF2-40B4-BE49-F238E27FC236}">
                <a16:creationId xmlns:a16="http://schemas.microsoft.com/office/drawing/2014/main" id="{04049AAF-D69D-95F6-317F-790D05F0A65E}"/>
              </a:ext>
            </a:extLst>
          </p:cNvPr>
          <p:cNvGrpSpPr/>
          <p:nvPr/>
        </p:nvGrpSpPr>
        <p:grpSpPr>
          <a:xfrm>
            <a:off x="2302083" y="2776953"/>
            <a:ext cx="2976840" cy="668520"/>
            <a:chOff x="2302083" y="2776953"/>
            <a:chExt cx="29768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14:cNvPr>
                <p14:cNvContentPartPr/>
                <p14:nvPr/>
              </p14:nvContentPartPr>
              <p14:xfrm>
                <a:off x="2302083" y="2875233"/>
                <a:ext cx="205200" cy="62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95963" y="2869113"/>
                  <a:ext cx="21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14:cNvPr>
                <p14:cNvContentPartPr/>
                <p14:nvPr/>
              </p14:nvContentPartPr>
              <p14:xfrm>
                <a:off x="2566683" y="2885673"/>
                <a:ext cx="142560" cy="871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0563" y="2879553"/>
                  <a:ext cx="154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14:cNvPr>
                <p14:cNvContentPartPr/>
                <p14:nvPr/>
              </p14:nvContentPartPr>
              <p14:xfrm>
                <a:off x="2830923" y="2808993"/>
                <a:ext cx="190800" cy="206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4803" y="2802873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14:cNvPr>
                <p14:cNvContentPartPr/>
                <p14:nvPr/>
              </p14:nvContentPartPr>
              <p14:xfrm>
                <a:off x="2864403" y="2898633"/>
                <a:ext cx="154800" cy="109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58283" y="2892513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14:cNvPr>
                <p14:cNvContentPartPr/>
                <p14:nvPr/>
              </p14:nvContentPartPr>
              <p14:xfrm>
                <a:off x="3149883" y="2905833"/>
                <a:ext cx="121320" cy="14760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43763" y="2899713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14:cNvPr>
                <p14:cNvContentPartPr/>
                <p14:nvPr/>
              </p14:nvContentPartPr>
              <p14:xfrm>
                <a:off x="3304683" y="2842473"/>
                <a:ext cx="70920" cy="2412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98563" y="2836353"/>
                  <a:ext cx="8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14:cNvPr>
                <p14:cNvContentPartPr/>
                <p14:nvPr/>
              </p14:nvContentPartPr>
              <p14:xfrm>
                <a:off x="3525003" y="2776953"/>
                <a:ext cx="189000" cy="2638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18883" y="2770833"/>
                  <a:ext cx="201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14:cNvPr>
                <p14:cNvContentPartPr/>
                <p14:nvPr/>
              </p14:nvContentPartPr>
              <p14:xfrm>
                <a:off x="3744963" y="2963433"/>
                <a:ext cx="153360" cy="10044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8843" y="2957313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14:cNvPr>
                <p14:cNvContentPartPr/>
                <p14:nvPr/>
              </p14:nvContentPartPr>
              <p14:xfrm>
                <a:off x="4043043" y="2894673"/>
                <a:ext cx="151920" cy="1594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6923" y="2888553"/>
                  <a:ext cx="16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14:cNvPr>
                <p14:cNvContentPartPr/>
                <p14:nvPr/>
              </p14:nvContentPartPr>
              <p14:xfrm>
                <a:off x="4275243" y="2974233"/>
                <a:ext cx="145800" cy="95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9123" y="2968113"/>
                  <a:ext cx="15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14:cNvPr>
                <p14:cNvContentPartPr/>
                <p14:nvPr/>
              </p14:nvContentPartPr>
              <p14:xfrm>
                <a:off x="4429323" y="2987913"/>
                <a:ext cx="118440" cy="88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23203" y="2981793"/>
                  <a:ext cx="130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14:cNvPr>
                <p14:cNvContentPartPr/>
                <p14:nvPr/>
              </p14:nvContentPartPr>
              <p14:xfrm>
                <a:off x="4616163" y="2787033"/>
                <a:ext cx="360" cy="2642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10043" y="2780913"/>
                  <a:ext cx="12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14:cNvPr>
                <p14:cNvContentPartPr/>
                <p14:nvPr/>
              </p14:nvContentPartPr>
              <p14:xfrm>
                <a:off x="4648923" y="2919513"/>
                <a:ext cx="33120" cy="1137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42803" y="2913393"/>
                  <a:ext cx="4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14:cNvPr>
                <p14:cNvContentPartPr/>
                <p14:nvPr/>
              </p14:nvContentPartPr>
              <p14:xfrm>
                <a:off x="4784283" y="2974233"/>
                <a:ext cx="3960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8163" y="2968113"/>
                  <a:ext cx="5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14:cNvPr>
                <p14:cNvContentPartPr/>
                <p14:nvPr/>
              </p14:nvContentPartPr>
              <p14:xfrm>
                <a:off x="4880403" y="2983953"/>
                <a:ext cx="106920" cy="1234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283" y="2977833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14:cNvPr>
                <p14:cNvContentPartPr/>
                <p14:nvPr/>
              </p14:nvContentPartPr>
              <p14:xfrm>
                <a:off x="5128083" y="2797113"/>
                <a:ext cx="150840" cy="2235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1963" y="2790993"/>
                  <a:ext cx="16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14:cNvPr>
                <p14:cNvContentPartPr/>
                <p14:nvPr/>
              </p14:nvContentPartPr>
              <p14:xfrm>
                <a:off x="5254803" y="3096633"/>
                <a:ext cx="20160" cy="1044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8683" y="3090513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14:cNvPr>
                <p14:cNvContentPartPr/>
                <p14:nvPr/>
              </p14:nvContentPartPr>
              <p14:xfrm>
                <a:off x="3018483" y="3172593"/>
                <a:ext cx="433440" cy="22320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12363" y="3166473"/>
                  <a:ext cx="445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14:cNvPr>
                <p14:cNvContentPartPr/>
                <p14:nvPr/>
              </p14:nvContentPartPr>
              <p14:xfrm>
                <a:off x="3503043" y="3327033"/>
                <a:ext cx="120600" cy="1184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6923" y="3320913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14:cNvPr>
              <p14:cNvContentPartPr/>
              <p14:nvPr/>
            </p14:nvContentPartPr>
            <p14:xfrm>
              <a:off x="3776643" y="3253233"/>
              <a:ext cx="246960" cy="28224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70523" y="3247113"/>
                <a:ext cx="25920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5F35E4BF-CED9-7897-3095-5463194EF295}"/>
              </a:ext>
            </a:extLst>
          </p:cNvPr>
          <p:cNvGrpSpPr/>
          <p:nvPr/>
        </p:nvGrpSpPr>
        <p:grpSpPr>
          <a:xfrm>
            <a:off x="4164363" y="3317673"/>
            <a:ext cx="702000" cy="231480"/>
            <a:chOff x="4164363" y="3317673"/>
            <a:chExt cx="7020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14:cNvPr>
                <p14:cNvContentPartPr/>
                <p14:nvPr/>
              </p14:nvContentPartPr>
              <p14:xfrm>
                <a:off x="4164363" y="3317673"/>
                <a:ext cx="212400" cy="15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58243" y="3311553"/>
                  <a:ext cx="224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14:cNvPr>
                <p14:cNvContentPartPr/>
                <p14:nvPr/>
              </p14:nvContentPartPr>
              <p14:xfrm>
                <a:off x="4417443" y="3414873"/>
                <a:ext cx="90720" cy="1130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11323" y="3408753"/>
                  <a:ext cx="102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14:cNvPr>
                <p14:cNvContentPartPr/>
                <p14:nvPr/>
              </p14:nvContentPartPr>
              <p14:xfrm>
                <a:off x="4516803" y="3448353"/>
                <a:ext cx="100440" cy="100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10683" y="3442233"/>
                  <a:ext cx="11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14:cNvPr>
                <p14:cNvContentPartPr/>
                <p14:nvPr/>
              </p14:nvContentPartPr>
              <p14:xfrm>
                <a:off x="4626963" y="3414873"/>
                <a:ext cx="96480" cy="11556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20843" y="3408753"/>
                  <a:ext cx="108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14:cNvPr>
                <p14:cNvContentPartPr/>
                <p14:nvPr/>
              </p14:nvContentPartPr>
              <p14:xfrm>
                <a:off x="4758363" y="3447993"/>
                <a:ext cx="108000" cy="892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52243" y="3441873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14:cNvPr>
              <p14:cNvContentPartPr/>
              <p14:nvPr/>
            </p14:nvContentPartPr>
            <p14:xfrm>
              <a:off x="5086323" y="3348633"/>
              <a:ext cx="104040" cy="145800"/>
            </p14:xfrm>
          </p:contentPart>
        </mc:Choice>
        <mc:Fallback xmlns="">
          <p:pic>
            <p:nvPicPr>
              <p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080203" y="3342513"/>
                <a:ext cx="116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6B2345F5-FADC-892E-63E6-BDCC9F9570E5}"/>
              </a:ext>
            </a:extLst>
          </p:cNvPr>
          <p:cNvGrpSpPr/>
          <p:nvPr/>
        </p:nvGrpSpPr>
        <p:grpSpPr>
          <a:xfrm>
            <a:off x="5188923" y="3305073"/>
            <a:ext cx="603720" cy="321480"/>
            <a:chOff x="5188923" y="3305073"/>
            <a:chExt cx="6037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14:cNvPr>
                <p14:cNvContentPartPr/>
                <p14:nvPr/>
              </p14:nvContentPartPr>
              <p14:xfrm>
                <a:off x="5188923" y="3435753"/>
                <a:ext cx="171000" cy="1443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82803" y="3429633"/>
                  <a:ext cx="183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14:cNvPr>
                <p14:cNvContentPartPr/>
                <p14:nvPr/>
              </p14:nvContentPartPr>
              <p14:xfrm>
                <a:off x="5341563" y="3514953"/>
                <a:ext cx="113040" cy="108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35443" y="350883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14:cNvPr>
                <p14:cNvContentPartPr/>
                <p14:nvPr/>
              </p14:nvContentPartPr>
              <p14:xfrm>
                <a:off x="5486283" y="3305073"/>
                <a:ext cx="12240" cy="2595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80163" y="3298953"/>
                  <a:ext cx="2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14:cNvPr>
                <p14:cNvContentPartPr/>
                <p14:nvPr/>
              </p14:nvContentPartPr>
              <p14:xfrm>
                <a:off x="5541363" y="3470313"/>
                <a:ext cx="16200" cy="7092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35243" y="3464193"/>
                  <a:ext cx="2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14:cNvPr>
                <p14:cNvContentPartPr/>
                <p14:nvPr/>
              </p14:nvContentPartPr>
              <p14:xfrm>
                <a:off x="5547843" y="3426033"/>
                <a:ext cx="4680" cy="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41723" y="341991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14:cNvPr>
                <p14:cNvContentPartPr/>
                <p14:nvPr/>
              </p14:nvContentPartPr>
              <p14:xfrm>
                <a:off x="5616603" y="3492273"/>
                <a:ext cx="43560" cy="11196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10483" y="3486153"/>
                  <a:ext cx="5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14:cNvPr>
                <p14:cNvContentPartPr/>
                <p14:nvPr/>
              </p14:nvContentPartPr>
              <p14:xfrm>
                <a:off x="5706243" y="3515313"/>
                <a:ext cx="86400" cy="1112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00123" y="3509193"/>
                  <a:ext cx="986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04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11289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0B0A72D-EF3F-4161-AE2E-4BE6BA3AE8B2}"/>
              </a:ext>
            </a:extLst>
          </p:cNvPr>
          <p:cNvGrpSpPr/>
          <p:nvPr/>
        </p:nvGrpSpPr>
        <p:grpSpPr>
          <a:xfrm>
            <a:off x="3063631" y="726216"/>
            <a:ext cx="329760" cy="308520"/>
            <a:chOff x="3063631" y="726216"/>
            <a:chExt cx="329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14:cNvPr>
                <p14:cNvContentPartPr/>
                <p14:nvPr/>
              </p14:nvContentPartPr>
              <p14:xfrm>
                <a:off x="3063631" y="726216"/>
                <a:ext cx="245520" cy="3085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7511" y="720096"/>
                  <a:ext cx="257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14:cNvPr>
                <p14:cNvContentPartPr/>
                <p14:nvPr/>
              </p14:nvContentPartPr>
              <p14:xfrm>
                <a:off x="3196111" y="902976"/>
                <a:ext cx="197280" cy="313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9991" y="896856"/>
                  <a:ext cx="2095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14:cNvPr>
              <p14:cNvContentPartPr/>
              <p14:nvPr/>
            </p14:nvContentPartPr>
            <p14:xfrm>
              <a:off x="3438391" y="1222296"/>
              <a:ext cx="329760" cy="4615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2271" y="1216176"/>
                <a:ext cx="342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14:cNvPr>
              <p14:cNvContentPartPr/>
              <p14:nvPr/>
            </p14:nvContentPartPr>
            <p14:xfrm>
              <a:off x="2385391" y="1321296"/>
              <a:ext cx="330120" cy="3643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271" y="1315176"/>
                <a:ext cx="342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14:cNvPr>
              <p14:cNvContentPartPr/>
              <p14:nvPr/>
            </p14:nvContentPartPr>
            <p14:xfrm>
              <a:off x="1829551" y="1729176"/>
              <a:ext cx="172440" cy="268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431" y="1723056"/>
                <a:ext cx="184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14:cNvPr>
              <p14:cNvContentPartPr/>
              <p14:nvPr/>
            </p14:nvContentPartPr>
            <p14:xfrm>
              <a:off x="2010991" y="1916376"/>
              <a:ext cx="50400" cy="219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871" y="1910256"/>
                <a:ext cx="62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14:cNvPr>
              <p14:cNvContentPartPr/>
              <p14:nvPr/>
            </p14:nvContentPartPr>
            <p14:xfrm>
              <a:off x="2193511" y="2236416"/>
              <a:ext cx="96120" cy="23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7391" y="2230296"/>
                <a:ext cx="108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14:cNvPr>
              <p14:cNvContentPartPr/>
              <p14:nvPr/>
            </p14:nvContentPartPr>
            <p14:xfrm>
              <a:off x="2379631" y="2467536"/>
              <a:ext cx="183240" cy="289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3511" y="2461416"/>
                <a:ext cx="1954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2B96C635-AF9D-A652-F91A-69A3796EEBC2}"/>
              </a:ext>
            </a:extLst>
          </p:cNvPr>
          <p:cNvGrpSpPr/>
          <p:nvPr/>
        </p:nvGrpSpPr>
        <p:grpSpPr>
          <a:xfrm>
            <a:off x="199471" y="2202936"/>
            <a:ext cx="1487880" cy="1225440"/>
            <a:chOff x="199471" y="2202936"/>
            <a:chExt cx="1487880" cy="12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14:cNvPr>
                <p14:cNvContentPartPr/>
                <p14:nvPr/>
              </p14:nvContentPartPr>
              <p14:xfrm>
                <a:off x="1392871" y="2202936"/>
                <a:ext cx="294480" cy="2415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6751" y="2196816"/>
                  <a:ext cx="30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14:cNvPr>
                <p14:cNvContentPartPr/>
                <p14:nvPr/>
              </p14:nvContentPartPr>
              <p14:xfrm>
                <a:off x="974551" y="2443776"/>
                <a:ext cx="305640" cy="358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8431" y="2437656"/>
                  <a:ext cx="317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14:cNvPr>
                <p14:cNvContentPartPr/>
                <p14:nvPr/>
              </p14:nvContentPartPr>
              <p14:xfrm>
                <a:off x="597631" y="2864256"/>
                <a:ext cx="340560" cy="1818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1511" y="2858136"/>
                  <a:ext cx="35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14:cNvPr>
                <p14:cNvContentPartPr/>
                <p14:nvPr/>
              </p14:nvContentPartPr>
              <p14:xfrm>
                <a:off x="199471" y="3126336"/>
                <a:ext cx="199080" cy="302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351" y="3120216"/>
                  <a:ext cx="211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14:cNvPr>
              <p14:cNvContentPartPr/>
              <p14:nvPr/>
            </p14:nvContentPartPr>
            <p14:xfrm>
              <a:off x="4058671" y="2179536"/>
              <a:ext cx="164880" cy="2034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2551" y="2173416"/>
                <a:ext cx="177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14:cNvPr>
              <p14:cNvContentPartPr/>
              <p14:nvPr/>
            </p14:nvContentPartPr>
            <p14:xfrm>
              <a:off x="3736111" y="2402376"/>
              <a:ext cx="332280" cy="444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991" y="2396256"/>
                <a:ext cx="3445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14:cNvPr>
              <p14:cNvContentPartPr/>
              <p14:nvPr/>
            </p14:nvContentPartPr>
            <p14:xfrm>
              <a:off x="4639351" y="2192136"/>
              <a:ext cx="271800" cy="2674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3231" y="2186016"/>
                <a:ext cx="2840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14:cNvPr>
              <p14:cNvContentPartPr/>
              <p14:nvPr/>
            </p14:nvContentPartPr>
            <p14:xfrm>
              <a:off x="5048671" y="2389416"/>
              <a:ext cx="327240" cy="4557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2551" y="2383296"/>
                <a:ext cx="3394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14:cNvPr>
              <p14:cNvContentPartPr/>
              <p14:nvPr/>
            </p14:nvContentPartPr>
            <p14:xfrm>
              <a:off x="4967311" y="2313456"/>
              <a:ext cx="102240" cy="4021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1191" y="2307336"/>
                <a:ext cx="11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14:cNvPr>
              <p14:cNvContentPartPr/>
              <p14:nvPr/>
            </p14:nvContentPartPr>
            <p14:xfrm>
              <a:off x="4815751" y="2919336"/>
              <a:ext cx="154440" cy="2188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9631" y="2913216"/>
                <a:ext cx="166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14:cNvPr>
              <p14:cNvContentPartPr/>
              <p14:nvPr/>
            </p14:nvContentPartPr>
            <p14:xfrm>
              <a:off x="5421271" y="2974056"/>
              <a:ext cx="122400" cy="2415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5151" y="2967936"/>
                <a:ext cx="134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14:cNvPr>
              <p14:cNvContentPartPr/>
              <p14:nvPr/>
            </p14:nvContentPartPr>
            <p14:xfrm>
              <a:off x="4301311" y="3271776"/>
              <a:ext cx="62640" cy="24660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5191" y="3265656"/>
                <a:ext cx="74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14:cNvPr>
              <p14:cNvContentPartPr/>
              <p14:nvPr/>
            </p14:nvContentPartPr>
            <p14:xfrm>
              <a:off x="4541071" y="3304536"/>
              <a:ext cx="123120" cy="3031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4951" y="3298416"/>
                <a:ext cx="1353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14:cNvPr>
              <p14:cNvContentPartPr/>
              <p14:nvPr/>
            </p14:nvContentPartPr>
            <p14:xfrm>
              <a:off x="4650151" y="3701616"/>
              <a:ext cx="67320" cy="1857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44031" y="3695496"/>
                <a:ext cx="79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14:cNvPr>
              <p14:cNvContentPartPr/>
              <p14:nvPr/>
            </p14:nvContentPartPr>
            <p14:xfrm>
              <a:off x="4578871" y="3975216"/>
              <a:ext cx="27720" cy="2394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72751" y="3969096"/>
                <a:ext cx="39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14:cNvPr>
              <p14:cNvContentPartPr/>
              <p14:nvPr/>
            </p14:nvContentPartPr>
            <p14:xfrm>
              <a:off x="4716391" y="3977016"/>
              <a:ext cx="46800" cy="2746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0271" y="3970896"/>
                <a:ext cx="59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14:cNvPr>
              <p14:cNvContentPartPr/>
              <p14:nvPr/>
            </p14:nvContentPartPr>
            <p14:xfrm>
              <a:off x="4683631" y="4141536"/>
              <a:ext cx="131040" cy="115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511" y="4135416"/>
                <a:ext cx="14328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po 56">
            <a:extLst>
              <a:ext uri="{FF2B5EF4-FFF2-40B4-BE49-F238E27FC236}">
                <a16:creationId xmlns:a16="http://schemas.microsoft.com/office/drawing/2014/main" id="{4EAF30A7-50ED-BBFE-E27B-86017701EF77}"/>
              </a:ext>
            </a:extLst>
          </p:cNvPr>
          <p:cNvGrpSpPr/>
          <p:nvPr/>
        </p:nvGrpSpPr>
        <p:grpSpPr>
          <a:xfrm>
            <a:off x="5769391" y="3260616"/>
            <a:ext cx="917280" cy="817560"/>
            <a:chOff x="5769391" y="3260616"/>
            <a:chExt cx="91728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14:cNvPr>
                <p14:cNvContentPartPr/>
                <p14:nvPr/>
              </p14:nvContentPartPr>
              <p14:xfrm>
                <a:off x="5822311" y="3260616"/>
                <a:ext cx="6840" cy="133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6191" y="3254496"/>
                  <a:ext cx="1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14:cNvPr>
                <p14:cNvContentPartPr/>
                <p14:nvPr/>
              </p14:nvContentPartPr>
              <p14:xfrm>
                <a:off x="5769391" y="3304896"/>
                <a:ext cx="62640" cy="2307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3271" y="3298776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14:cNvPr>
                <p14:cNvContentPartPr/>
                <p14:nvPr/>
              </p14:nvContentPartPr>
              <p14:xfrm>
                <a:off x="5921671" y="3330096"/>
                <a:ext cx="228240" cy="2815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5551" y="3323976"/>
                  <a:ext cx="240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14:cNvPr>
                <p14:cNvContentPartPr/>
                <p14:nvPr/>
              </p14:nvContentPartPr>
              <p14:xfrm>
                <a:off x="6247831" y="3668136"/>
                <a:ext cx="77760" cy="1310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1711" y="3662016"/>
                  <a:ext cx="9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14:cNvPr>
                <p14:cNvContentPartPr/>
                <p14:nvPr/>
              </p14:nvContentPartPr>
              <p14:xfrm>
                <a:off x="6392191" y="3862896"/>
                <a:ext cx="96840" cy="2152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6071" y="3856776"/>
                  <a:ext cx="109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14:cNvPr>
                <p14:cNvContentPartPr/>
                <p14:nvPr/>
              </p14:nvContentPartPr>
              <p14:xfrm>
                <a:off x="6589471" y="3866136"/>
                <a:ext cx="97200" cy="2070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3351" y="3860016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15A8D3A1-1991-CD31-5938-893749B12C3D}"/>
              </a:ext>
            </a:extLst>
          </p:cNvPr>
          <p:cNvGrpSpPr/>
          <p:nvPr/>
        </p:nvGrpSpPr>
        <p:grpSpPr>
          <a:xfrm>
            <a:off x="5851831" y="4208136"/>
            <a:ext cx="539640" cy="618840"/>
            <a:chOff x="5851831" y="4208136"/>
            <a:chExt cx="539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14:cNvPr>
                <p14:cNvContentPartPr/>
                <p14:nvPr/>
              </p14:nvContentPartPr>
              <p14:xfrm>
                <a:off x="6169711" y="4208136"/>
                <a:ext cx="221760" cy="2642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3591" y="4202016"/>
                  <a:ext cx="234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14:cNvPr>
                <p14:cNvContentPartPr/>
                <p14:nvPr/>
              </p14:nvContentPartPr>
              <p14:xfrm>
                <a:off x="5851831" y="4582176"/>
                <a:ext cx="142920" cy="218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5711" y="4576056"/>
                  <a:ext cx="15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14:cNvPr>
                <p14:cNvContentPartPr/>
                <p14:nvPr/>
              </p14:nvContentPartPr>
              <p14:xfrm>
                <a:off x="6123631" y="4703136"/>
                <a:ext cx="154800" cy="123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7511" y="4697016"/>
                  <a:ext cx="167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2915D6BB-4728-1C1F-5529-B66D86CA9FB8}"/>
              </a:ext>
            </a:extLst>
          </p:cNvPr>
          <p:cNvGrpSpPr/>
          <p:nvPr/>
        </p:nvGrpSpPr>
        <p:grpSpPr>
          <a:xfrm>
            <a:off x="3196111" y="3679656"/>
            <a:ext cx="782280" cy="585360"/>
            <a:chOff x="3196111" y="3679656"/>
            <a:chExt cx="78228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14:cNvPr>
                <p14:cNvContentPartPr/>
                <p14:nvPr/>
              </p14:nvContentPartPr>
              <p14:xfrm>
                <a:off x="3196111" y="4031736"/>
                <a:ext cx="360" cy="19800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89991" y="4025616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14:cNvPr>
                <p14:cNvContentPartPr/>
                <p14:nvPr/>
              </p14:nvContentPartPr>
              <p14:xfrm>
                <a:off x="3594271" y="3679656"/>
                <a:ext cx="384120" cy="263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8151" y="3673536"/>
                  <a:ext cx="39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14:cNvPr>
                <p14:cNvContentPartPr/>
                <p14:nvPr/>
              </p14:nvContentPartPr>
              <p14:xfrm>
                <a:off x="3383311" y="4021656"/>
                <a:ext cx="131040" cy="243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7191" y="4015536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14:cNvPr>
              <p14:cNvContentPartPr/>
              <p14:nvPr/>
            </p14:nvContentPartPr>
            <p14:xfrm>
              <a:off x="4076311" y="1530456"/>
              <a:ext cx="817560" cy="6084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70191" y="1524336"/>
                <a:ext cx="82980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po 91">
            <a:extLst>
              <a:ext uri="{FF2B5EF4-FFF2-40B4-BE49-F238E27FC236}">
                <a16:creationId xmlns:a16="http://schemas.microsoft.com/office/drawing/2014/main" id="{475EA5A5-E0F6-C41E-4DBF-E77019D52A5D}"/>
              </a:ext>
            </a:extLst>
          </p:cNvPr>
          <p:cNvGrpSpPr/>
          <p:nvPr/>
        </p:nvGrpSpPr>
        <p:grpSpPr>
          <a:xfrm>
            <a:off x="4252563" y="1721073"/>
            <a:ext cx="331200" cy="261360"/>
            <a:chOff x="4252563" y="1721073"/>
            <a:chExt cx="3312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14:cNvPr>
                <p14:cNvContentPartPr/>
                <p14:nvPr/>
              </p14:nvContentPartPr>
              <p14:xfrm>
                <a:off x="4252563" y="1721073"/>
                <a:ext cx="131760" cy="24552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6443" y="1714953"/>
                  <a:ext cx="14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14:cNvPr>
                <p14:cNvContentPartPr/>
                <p14:nvPr/>
              </p14:nvContentPartPr>
              <p14:xfrm>
                <a:off x="4461363" y="1784433"/>
                <a:ext cx="122400" cy="1980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5243" y="1778313"/>
                  <a:ext cx="13464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14:cNvPr>
              <p14:cNvContentPartPr/>
              <p14:nvPr/>
            </p14:nvContentPartPr>
            <p14:xfrm>
              <a:off x="5497083" y="1869033"/>
              <a:ext cx="385200" cy="3672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90963" y="1862913"/>
                <a:ext cx="397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14:cNvPr>
              <p14:cNvContentPartPr/>
              <p14:nvPr/>
            </p14:nvContentPartPr>
            <p14:xfrm>
              <a:off x="6091083" y="1762473"/>
              <a:ext cx="202320" cy="3538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84963" y="1756353"/>
                <a:ext cx="21456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1D190EDB-69EC-71B9-2324-66D52534270F}"/>
              </a:ext>
            </a:extLst>
          </p:cNvPr>
          <p:cNvGrpSpPr/>
          <p:nvPr/>
        </p:nvGrpSpPr>
        <p:grpSpPr>
          <a:xfrm>
            <a:off x="5475123" y="735393"/>
            <a:ext cx="1632600" cy="797400"/>
            <a:chOff x="5475123" y="735393"/>
            <a:chExt cx="163260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14:cNvPr>
                <p14:cNvContentPartPr/>
                <p14:nvPr/>
              </p14:nvContentPartPr>
              <p14:xfrm>
                <a:off x="5475123" y="758073"/>
                <a:ext cx="266760" cy="425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9003" y="751953"/>
                  <a:ext cx="279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14:cNvPr>
                <p14:cNvContentPartPr/>
                <p14:nvPr/>
              </p14:nvContentPartPr>
              <p14:xfrm>
                <a:off x="5725323" y="979113"/>
                <a:ext cx="132480" cy="174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9203" y="972993"/>
                  <a:ext cx="14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14:cNvPr>
                <p14:cNvContentPartPr/>
                <p14:nvPr/>
              </p14:nvContentPartPr>
              <p14:xfrm>
                <a:off x="5870403" y="818193"/>
                <a:ext cx="211320" cy="7146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4283" y="812073"/>
                  <a:ext cx="2235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14:cNvPr>
                <p14:cNvContentPartPr/>
                <p14:nvPr/>
              </p14:nvContentPartPr>
              <p14:xfrm>
                <a:off x="6168483" y="848433"/>
                <a:ext cx="45000" cy="375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2363" y="842313"/>
                  <a:ext cx="572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14:cNvPr>
                <p14:cNvContentPartPr/>
                <p14:nvPr/>
              </p14:nvContentPartPr>
              <p14:xfrm>
                <a:off x="6158403" y="892713"/>
                <a:ext cx="30240" cy="11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2283" y="886593"/>
                  <a:ext cx="42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14:cNvPr>
                <p14:cNvContentPartPr/>
                <p14:nvPr/>
              </p14:nvContentPartPr>
              <p14:xfrm>
                <a:off x="6300963" y="735393"/>
                <a:ext cx="111960" cy="41580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4843" y="729273"/>
                  <a:ext cx="124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14:cNvPr>
                <p14:cNvContentPartPr/>
                <p14:nvPr/>
              </p14:nvContentPartPr>
              <p14:xfrm>
                <a:off x="6543243" y="776433"/>
                <a:ext cx="122040" cy="4093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7123" y="770313"/>
                  <a:ext cx="134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14:cNvPr>
                <p14:cNvContentPartPr/>
                <p14:nvPr/>
              </p14:nvContentPartPr>
              <p14:xfrm>
                <a:off x="6756723" y="826113"/>
                <a:ext cx="51840" cy="2642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50603" y="819993"/>
                  <a:ext cx="64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14:cNvPr>
                <p14:cNvContentPartPr/>
                <p14:nvPr/>
              </p14:nvContentPartPr>
              <p14:xfrm>
                <a:off x="6818283" y="925113"/>
                <a:ext cx="45000" cy="209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2163" y="918993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14:cNvPr>
                <p14:cNvContentPartPr/>
                <p14:nvPr/>
              </p14:nvContentPartPr>
              <p14:xfrm>
                <a:off x="6996483" y="737913"/>
                <a:ext cx="111240" cy="5839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0363" y="731793"/>
                  <a:ext cx="123480" cy="59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14:cNvPr>
              <p14:cNvContentPartPr/>
              <p14:nvPr/>
            </p14:nvContentPartPr>
            <p14:xfrm>
              <a:off x="7876323" y="3063153"/>
              <a:ext cx="156960" cy="39744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70203" y="3057033"/>
                <a:ext cx="169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14:cNvPr>
              <p14:cNvContentPartPr/>
              <p14:nvPr/>
            </p14:nvContentPartPr>
            <p14:xfrm>
              <a:off x="8196363" y="2753193"/>
              <a:ext cx="152640" cy="15516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90243" y="2747073"/>
                <a:ext cx="1648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7B97219A-323A-669F-1275-67CC8F55C144}"/>
              </a:ext>
            </a:extLst>
          </p:cNvPr>
          <p:cNvGrpSpPr/>
          <p:nvPr/>
        </p:nvGrpSpPr>
        <p:grpSpPr>
          <a:xfrm>
            <a:off x="8384283" y="971913"/>
            <a:ext cx="1379880" cy="1604880"/>
            <a:chOff x="8384283" y="971913"/>
            <a:chExt cx="1379880" cy="16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14:cNvPr>
                <p14:cNvContentPartPr/>
                <p14:nvPr/>
              </p14:nvContentPartPr>
              <p14:xfrm>
                <a:off x="8384283" y="2258193"/>
                <a:ext cx="210600" cy="31860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8163" y="2252073"/>
                  <a:ext cx="22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14:cNvPr>
                <p14:cNvContentPartPr/>
                <p14:nvPr/>
              </p14:nvContentPartPr>
              <p14:xfrm>
                <a:off x="8658963" y="1862913"/>
                <a:ext cx="142200" cy="19728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52843" y="1856793"/>
                  <a:ext cx="15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14:cNvPr>
                <p14:cNvContentPartPr/>
                <p14:nvPr/>
              </p14:nvContentPartPr>
              <p14:xfrm>
                <a:off x="8883243" y="1431993"/>
                <a:ext cx="138960" cy="16740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7123" y="1425873"/>
                  <a:ext cx="151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14:cNvPr>
                <p14:cNvContentPartPr/>
                <p14:nvPr/>
              </p14:nvContentPartPr>
              <p14:xfrm>
                <a:off x="9006723" y="1553313"/>
                <a:ext cx="60120" cy="2084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00603" y="1547193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14:cNvPr>
                <p14:cNvContentPartPr/>
                <p14:nvPr/>
              </p14:nvContentPartPr>
              <p14:xfrm>
                <a:off x="9066843" y="1938873"/>
                <a:ext cx="55440" cy="2415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60723" y="1932753"/>
                  <a:ext cx="6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14:cNvPr>
                <p14:cNvContentPartPr/>
                <p14:nvPr/>
              </p14:nvContentPartPr>
              <p14:xfrm>
                <a:off x="9120483" y="2257833"/>
                <a:ext cx="187560" cy="24444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4363" y="2251713"/>
                  <a:ext cx="199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14:cNvPr>
                <p14:cNvContentPartPr/>
                <p14:nvPr/>
              </p14:nvContentPartPr>
              <p14:xfrm>
                <a:off x="9363843" y="971913"/>
                <a:ext cx="400320" cy="32256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7723" y="965793"/>
                  <a:ext cx="4125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po 239">
            <a:extLst>
              <a:ext uri="{FF2B5EF4-FFF2-40B4-BE49-F238E27FC236}">
                <a16:creationId xmlns:a16="http://schemas.microsoft.com/office/drawing/2014/main" id="{DF540080-13D2-2971-3880-045E7E8C3E55}"/>
              </a:ext>
            </a:extLst>
          </p:cNvPr>
          <p:cNvGrpSpPr/>
          <p:nvPr/>
        </p:nvGrpSpPr>
        <p:grpSpPr>
          <a:xfrm>
            <a:off x="10035963" y="485193"/>
            <a:ext cx="168840" cy="339480"/>
            <a:chOff x="10035963" y="485193"/>
            <a:chExt cx="1688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14:cNvPr>
                <p14:cNvContentPartPr/>
                <p14:nvPr/>
              </p14:nvContentPartPr>
              <p14:xfrm>
                <a:off x="10112643" y="485193"/>
                <a:ext cx="92160" cy="339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6523" y="479073"/>
                  <a:ext cx="104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14:cNvPr>
                <p14:cNvContentPartPr/>
                <p14:nvPr/>
              </p14:nvContentPartPr>
              <p14:xfrm>
                <a:off x="10035963" y="683193"/>
                <a:ext cx="142200" cy="1116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29843" y="677073"/>
                  <a:ext cx="154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14:cNvPr>
              <p14:cNvContentPartPr/>
              <p14:nvPr/>
            </p14:nvContentPartPr>
            <p14:xfrm>
              <a:off x="10455003" y="980193"/>
              <a:ext cx="238320" cy="37908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8883" y="974073"/>
                <a:ext cx="25056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po 267">
            <a:extLst>
              <a:ext uri="{FF2B5EF4-FFF2-40B4-BE49-F238E27FC236}">
                <a16:creationId xmlns:a16="http://schemas.microsoft.com/office/drawing/2014/main" id="{63AD4B16-1920-04F6-94DD-3610DF9743D5}"/>
              </a:ext>
            </a:extLst>
          </p:cNvPr>
          <p:cNvGrpSpPr/>
          <p:nvPr/>
        </p:nvGrpSpPr>
        <p:grpSpPr>
          <a:xfrm>
            <a:off x="10237923" y="1575273"/>
            <a:ext cx="778320" cy="906840"/>
            <a:chOff x="10237923" y="1575273"/>
            <a:chExt cx="77832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14:cNvPr>
                <p14:cNvContentPartPr/>
                <p14:nvPr/>
              </p14:nvContentPartPr>
              <p14:xfrm>
                <a:off x="10740843" y="1575273"/>
                <a:ext cx="44640" cy="2818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34723" y="1569153"/>
                  <a:ext cx="5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14:cNvPr>
                <p14:cNvContentPartPr/>
                <p14:nvPr/>
              </p14:nvContentPartPr>
              <p14:xfrm>
                <a:off x="10838403" y="1618113"/>
                <a:ext cx="177840" cy="26784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2283" y="1611993"/>
                  <a:ext cx="19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14:cNvPr>
                <p14:cNvContentPartPr/>
                <p14:nvPr/>
              </p14:nvContentPartPr>
              <p14:xfrm>
                <a:off x="10504683" y="1982793"/>
                <a:ext cx="151560" cy="2275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98563" y="1976673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14:cNvPr>
                <p14:cNvContentPartPr/>
                <p14:nvPr/>
              </p14:nvContentPartPr>
              <p14:xfrm>
                <a:off x="10237923" y="2291313"/>
                <a:ext cx="63000" cy="16416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31803" y="2285193"/>
                  <a:ext cx="75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14:cNvPr>
                <p14:cNvContentPartPr/>
                <p14:nvPr/>
              </p14:nvContentPartPr>
              <p14:xfrm>
                <a:off x="10403523" y="2302113"/>
                <a:ext cx="29880" cy="1800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7403" y="2295993"/>
                  <a:ext cx="42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po 278">
            <a:extLst>
              <a:ext uri="{FF2B5EF4-FFF2-40B4-BE49-F238E27FC236}">
                <a16:creationId xmlns:a16="http://schemas.microsoft.com/office/drawing/2014/main" id="{E1643A28-5047-1BB9-4B7F-F0F571D7E0B8}"/>
              </a:ext>
            </a:extLst>
          </p:cNvPr>
          <p:cNvGrpSpPr/>
          <p:nvPr/>
        </p:nvGrpSpPr>
        <p:grpSpPr>
          <a:xfrm>
            <a:off x="9795483" y="2632953"/>
            <a:ext cx="353880" cy="595800"/>
            <a:chOff x="9795483" y="2632953"/>
            <a:chExt cx="3538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14:cNvPr>
                <p14:cNvContentPartPr/>
                <p14:nvPr/>
              </p14:nvContentPartPr>
              <p14:xfrm>
                <a:off x="10051443" y="2632953"/>
                <a:ext cx="97920" cy="18036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5323" y="2626833"/>
                  <a:ext cx="11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14:cNvPr>
                <p14:cNvContentPartPr/>
                <p14:nvPr/>
              </p14:nvContentPartPr>
              <p14:xfrm>
                <a:off x="9795483" y="2923473"/>
                <a:ext cx="253440" cy="30528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89363" y="2917353"/>
                  <a:ext cx="26568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14:cNvPr>
              <p14:cNvContentPartPr/>
              <p14:nvPr/>
            </p14:nvContentPartPr>
            <p14:xfrm>
              <a:off x="11170683" y="2043273"/>
              <a:ext cx="361440" cy="27324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64563" y="2037153"/>
                <a:ext cx="3736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491E0819-B6CC-86BA-1597-EC6CFED027AA}"/>
              </a:ext>
            </a:extLst>
          </p:cNvPr>
          <p:cNvGrpSpPr/>
          <p:nvPr/>
        </p:nvGrpSpPr>
        <p:grpSpPr>
          <a:xfrm>
            <a:off x="11766483" y="2320473"/>
            <a:ext cx="331200" cy="253800"/>
            <a:chOff x="11766483" y="2320473"/>
            <a:chExt cx="3312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14:cNvPr>
                <p14:cNvContentPartPr/>
                <p14:nvPr/>
              </p14:nvContentPartPr>
              <p14:xfrm>
                <a:off x="11766483" y="2335593"/>
                <a:ext cx="43560" cy="1972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60363" y="2329473"/>
                  <a:ext cx="55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14:cNvPr>
                <p14:cNvContentPartPr/>
                <p14:nvPr/>
              </p14:nvContentPartPr>
              <p14:xfrm>
                <a:off x="11897883" y="2320473"/>
                <a:ext cx="199800" cy="253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91763" y="2314353"/>
                  <a:ext cx="2120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po 318">
            <a:extLst>
              <a:ext uri="{FF2B5EF4-FFF2-40B4-BE49-F238E27FC236}">
                <a16:creationId xmlns:a16="http://schemas.microsoft.com/office/drawing/2014/main" id="{CAADF227-AB46-34E5-15DC-018BB62BBD9C}"/>
              </a:ext>
            </a:extLst>
          </p:cNvPr>
          <p:cNvGrpSpPr/>
          <p:nvPr/>
        </p:nvGrpSpPr>
        <p:grpSpPr>
          <a:xfrm>
            <a:off x="12140523" y="2699193"/>
            <a:ext cx="560880" cy="531360"/>
            <a:chOff x="12140523" y="2699193"/>
            <a:chExt cx="56088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14:cNvPr>
                <p14:cNvContentPartPr/>
                <p14:nvPr/>
              </p14:nvContentPartPr>
              <p14:xfrm>
                <a:off x="12140523" y="2699193"/>
                <a:ext cx="110160" cy="2854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34403" y="2693073"/>
                  <a:ext cx="122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14:cNvPr>
                <p14:cNvContentPartPr/>
                <p14:nvPr/>
              </p14:nvContentPartPr>
              <p14:xfrm>
                <a:off x="12349323" y="3028953"/>
                <a:ext cx="89640" cy="19908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43203" y="3022833"/>
                  <a:ext cx="101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14:cNvPr>
                <p14:cNvContentPartPr/>
                <p14:nvPr/>
              </p14:nvContentPartPr>
              <p14:xfrm>
                <a:off x="12593763" y="3030753"/>
                <a:ext cx="107640" cy="1998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87643" y="3024633"/>
                  <a:ext cx="11988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14:cNvPr>
              <p14:cNvContentPartPr/>
              <p14:nvPr/>
            </p14:nvContentPartPr>
            <p14:xfrm>
              <a:off x="12256803" y="3470313"/>
              <a:ext cx="181440" cy="2811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250683" y="3464193"/>
                <a:ext cx="193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3D3B8A1D-8DA9-F957-1851-9B76E566F971}"/>
              </a:ext>
            </a:extLst>
          </p:cNvPr>
          <p:cNvGrpSpPr/>
          <p:nvPr/>
        </p:nvGrpSpPr>
        <p:grpSpPr>
          <a:xfrm>
            <a:off x="12041883" y="3912753"/>
            <a:ext cx="392760" cy="220320"/>
            <a:chOff x="12041883" y="3912753"/>
            <a:chExt cx="3927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14:cNvPr>
                <p14:cNvContentPartPr/>
                <p14:nvPr/>
              </p14:nvContentPartPr>
              <p14:xfrm>
                <a:off x="12041883" y="3912753"/>
                <a:ext cx="66960" cy="18648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35763" y="3906633"/>
                  <a:ext cx="7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14:cNvPr>
                <p14:cNvContentPartPr/>
                <p14:nvPr/>
              </p14:nvContentPartPr>
              <p14:xfrm>
                <a:off x="12239163" y="3949113"/>
                <a:ext cx="195480" cy="18396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33043" y="3942993"/>
                  <a:ext cx="20772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14:cNvPr>
              <p14:cNvContentPartPr/>
              <p14:nvPr/>
            </p14:nvContentPartPr>
            <p14:xfrm>
              <a:off x="10542843" y="2533953"/>
              <a:ext cx="79200" cy="175320"/>
            </p14:xfrm>
          </p:contentPart>
        </mc:Choice>
        <mc:Fallback xmlns="">
          <p:pic>
            <p:nvPicPr>
              <p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36723" y="2527833"/>
                <a:ext cx="914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uppo 339">
            <a:extLst>
              <a:ext uri="{FF2B5EF4-FFF2-40B4-BE49-F238E27FC236}">
                <a16:creationId xmlns:a16="http://schemas.microsoft.com/office/drawing/2014/main" id="{F78E323C-B9C9-CAA5-CC06-97482DF52596}"/>
              </a:ext>
            </a:extLst>
          </p:cNvPr>
          <p:cNvGrpSpPr/>
          <p:nvPr/>
        </p:nvGrpSpPr>
        <p:grpSpPr>
          <a:xfrm>
            <a:off x="10708083" y="2849673"/>
            <a:ext cx="353160" cy="321840"/>
            <a:chOff x="10708083" y="2849673"/>
            <a:chExt cx="3531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14:cNvPr>
                <p14:cNvContentPartPr/>
                <p14:nvPr/>
              </p14:nvContentPartPr>
              <p14:xfrm>
                <a:off x="10708083" y="2849673"/>
                <a:ext cx="27000" cy="1746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01963" y="2843553"/>
                  <a:ext cx="3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14:cNvPr>
                <p14:cNvContentPartPr/>
                <p14:nvPr/>
              </p14:nvContentPartPr>
              <p14:xfrm>
                <a:off x="10886283" y="2875233"/>
                <a:ext cx="151560" cy="1692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80163" y="2869113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14:cNvPr>
                <p14:cNvContentPartPr/>
                <p14:nvPr/>
              </p14:nvContentPartPr>
              <p14:xfrm>
                <a:off x="11038203" y="2985393"/>
                <a:ext cx="23040" cy="18612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2083" y="2979273"/>
                  <a:ext cx="35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po 350">
            <a:extLst>
              <a:ext uri="{FF2B5EF4-FFF2-40B4-BE49-F238E27FC236}">
                <a16:creationId xmlns:a16="http://schemas.microsoft.com/office/drawing/2014/main" id="{FDCB6C2F-9CD3-D3AB-4A8E-5A4566575C9B}"/>
              </a:ext>
            </a:extLst>
          </p:cNvPr>
          <p:cNvGrpSpPr/>
          <p:nvPr/>
        </p:nvGrpSpPr>
        <p:grpSpPr>
          <a:xfrm>
            <a:off x="11082843" y="3293553"/>
            <a:ext cx="336600" cy="594720"/>
            <a:chOff x="11082843" y="3293553"/>
            <a:chExt cx="336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14:cNvPr>
                <p14:cNvContentPartPr/>
                <p14:nvPr/>
              </p14:nvContentPartPr>
              <p14:xfrm>
                <a:off x="11082843" y="3293553"/>
                <a:ext cx="95400" cy="18612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76723" y="3287433"/>
                  <a:ext cx="10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14:cNvPr>
                <p14:cNvContentPartPr/>
                <p14:nvPr/>
              </p14:nvContentPartPr>
              <p14:xfrm>
                <a:off x="11191923" y="3558153"/>
                <a:ext cx="45000" cy="2966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85803" y="3552033"/>
                  <a:ext cx="5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14:cNvPr>
                <p14:cNvContentPartPr/>
                <p14:nvPr/>
              </p14:nvContentPartPr>
              <p14:xfrm>
                <a:off x="11325123" y="3638793"/>
                <a:ext cx="67680" cy="249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19003" y="3632673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14:cNvPr>
                <p14:cNvContentPartPr/>
                <p14:nvPr/>
              </p14:nvContentPartPr>
              <p14:xfrm>
                <a:off x="11325123" y="3726633"/>
                <a:ext cx="94320" cy="525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19003" y="3720513"/>
                  <a:ext cx="1065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po 351">
            <a:extLst>
              <a:ext uri="{FF2B5EF4-FFF2-40B4-BE49-F238E27FC236}">
                <a16:creationId xmlns:a16="http://schemas.microsoft.com/office/drawing/2014/main" id="{40D7AFC5-22D0-FDEE-9729-6C0BB340AC0B}"/>
              </a:ext>
            </a:extLst>
          </p:cNvPr>
          <p:cNvGrpSpPr/>
          <p:nvPr/>
        </p:nvGrpSpPr>
        <p:grpSpPr>
          <a:xfrm>
            <a:off x="10366803" y="3271593"/>
            <a:ext cx="404280" cy="551520"/>
            <a:chOff x="10366803" y="3271593"/>
            <a:chExt cx="40428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14:cNvPr>
                <p14:cNvContentPartPr/>
                <p14:nvPr/>
              </p14:nvContentPartPr>
              <p14:xfrm>
                <a:off x="10615923" y="3293553"/>
                <a:ext cx="81720" cy="1749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9803" y="3287433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14:cNvPr>
                <p14:cNvContentPartPr/>
                <p14:nvPr/>
              </p14:nvContentPartPr>
              <p14:xfrm>
                <a:off x="10366803" y="3613593"/>
                <a:ext cx="22320" cy="16452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60683" y="3607473"/>
                  <a:ext cx="3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14:cNvPr>
                <p14:cNvContentPartPr/>
                <p14:nvPr/>
              </p14:nvContentPartPr>
              <p14:xfrm>
                <a:off x="10470483" y="3684873"/>
                <a:ext cx="81720" cy="13824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4363" y="3678753"/>
                  <a:ext cx="9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14:cNvPr>
                <p14:cNvContentPartPr/>
                <p14:nvPr/>
              </p14:nvContentPartPr>
              <p14:xfrm>
                <a:off x="10598283" y="3271593"/>
                <a:ext cx="172800" cy="22068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2163" y="3265473"/>
                  <a:ext cx="185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po 368">
            <a:extLst>
              <a:ext uri="{FF2B5EF4-FFF2-40B4-BE49-F238E27FC236}">
                <a16:creationId xmlns:a16="http://schemas.microsoft.com/office/drawing/2014/main" id="{526E8E7B-C1CF-0959-C8A8-50CDC8621D07}"/>
              </a:ext>
            </a:extLst>
          </p:cNvPr>
          <p:cNvGrpSpPr/>
          <p:nvPr/>
        </p:nvGrpSpPr>
        <p:grpSpPr>
          <a:xfrm>
            <a:off x="1419723" y="5067633"/>
            <a:ext cx="2249640" cy="1564200"/>
            <a:chOff x="1419723" y="5067633"/>
            <a:chExt cx="2249640" cy="15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14:cNvPr>
                <p14:cNvContentPartPr/>
                <p14:nvPr/>
              </p14:nvContentPartPr>
              <p14:xfrm>
                <a:off x="1419723" y="5067633"/>
                <a:ext cx="496080" cy="140652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13603" y="5061513"/>
                  <a:ext cx="50832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14:cNvPr>
                <p14:cNvContentPartPr/>
                <p14:nvPr/>
              </p14:nvContentPartPr>
              <p14:xfrm>
                <a:off x="2049003" y="6356793"/>
                <a:ext cx="208800" cy="2750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2883" y="6350673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14:cNvPr>
                <p14:cNvContentPartPr/>
                <p14:nvPr/>
              </p14:nvContentPartPr>
              <p14:xfrm>
                <a:off x="1763163" y="5552193"/>
                <a:ext cx="224280" cy="41796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7043" y="5546073"/>
                  <a:ext cx="236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14:cNvPr>
                <p14:cNvContentPartPr/>
                <p14:nvPr/>
              </p14:nvContentPartPr>
              <p14:xfrm>
                <a:off x="2048643" y="5772873"/>
                <a:ext cx="15840" cy="17928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2523" y="5766753"/>
                  <a:ext cx="2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14:cNvPr>
                <p14:cNvContentPartPr/>
                <p14:nvPr/>
              </p14:nvContentPartPr>
              <p14:xfrm>
                <a:off x="2125683" y="5783673"/>
                <a:ext cx="222480" cy="37404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9563" y="5777553"/>
                  <a:ext cx="234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14:cNvPr>
                <p14:cNvContentPartPr/>
                <p14:nvPr/>
              </p14:nvContentPartPr>
              <p14:xfrm>
                <a:off x="2367963" y="5541393"/>
                <a:ext cx="123840" cy="47124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61843" y="5535273"/>
                  <a:ext cx="136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14:cNvPr>
                <p14:cNvContentPartPr/>
                <p14:nvPr/>
              </p14:nvContentPartPr>
              <p14:xfrm>
                <a:off x="2533563" y="5618433"/>
                <a:ext cx="55440" cy="341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27443" y="5612313"/>
                  <a:ext cx="67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14:cNvPr>
                <p14:cNvContentPartPr/>
                <p14:nvPr/>
              </p14:nvContentPartPr>
              <p14:xfrm>
                <a:off x="2478843" y="5673513"/>
                <a:ext cx="97920" cy="3348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2723" y="5667393"/>
                  <a:ext cx="110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14:cNvPr>
                <p14:cNvContentPartPr/>
                <p14:nvPr/>
              </p14:nvContentPartPr>
              <p14:xfrm>
                <a:off x="2698803" y="5614473"/>
                <a:ext cx="206640" cy="3996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92683" y="5608353"/>
                  <a:ext cx="218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14:cNvPr>
                <p14:cNvContentPartPr/>
                <p14:nvPr/>
              </p14:nvContentPartPr>
              <p14:xfrm>
                <a:off x="2951523" y="5654793"/>
                <a:ext cx="144360" cy="39420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5403" y="5648673"/>
                  <a:ext cx="156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14:cNvPr>
                <p14:cNvContentPartPr/>
                <p14:nvPr/>
              </p14:nvContentPartPr>
              <p14:xfrm>
                <a:off x="3204243" y="5618433"/>
                <a:ext cx="133200" cy="3002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8123" y="5612313"/>
                  <a:ext cx="145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14:cNvPr>
                <p14:cNvContentPartPr/>
                <p14:nvPr/>
              </p14:nvContentPartPr>
              <p14:xfrm>
                <a:off x="3369843" y="5816433"/>
                <a:ext cx="45360" cy="2311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63723" y="5810313"/>
                  <a:ext cx="5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14:cNvPr>
                <p14:cNvContentPartPr/>
                <p14:nvPr/>
              </p14:nvContentPartPr>
              <p14:xfrm>
                <a:off x="3481443" y="5585313"/>
                <a:ext cx="187920" cy="528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75323" y="5579193"/>
                  <a:ext cx="20016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F88723EF-D573-720D-B4F5-529386361CD3}"/>
              </a:ext>
            </a:extLst>
          </p:cNvPr>
          <p:cNvGrpSpPr/>
          <p:nvPr/>
        </p:nvGrpSpPr>
        <p:grpSpPr>
          <a:xfrm>
            <a:off x="6070563" y="5439153"/>
            <a:ext cx="2234160" cy="2285280"/>
            <a:chOff x="6070563" y="5439153"/>
            <a:chExt cx="2234160" cy="22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14:cNvPr>
                <p14:cNvContentPartPr/>
                <p14:nvPr/>
              </p14:nvContentPartPr>
              <p14:xfrm>
                <a:off x="6918723" y="5439153"/>
                <a:ext cx="178560" cy="42084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12603" y="5433033"/>
                  <a:ext cx="190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14:cNvPr>
                <p14:cNvContentPartPr/>
                <p14:nvPr/>
              </p14:nvContentPartPr>
              <p14:xfrm>
                <a:off x="6984243" y="5671713"/>
                <a:ext cx="175680" cy="2412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78123" y="5665593"/>
                  <a:ext cx="18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14:cNvPr>
                <p14:cNvContentPartPr/>
                <p14:nvPr/>
              </p14:nvContentPartPr>
              <p14:xfrm>
                <a:off x="7293123" y="5904993"/>
                <a:ext cx="199800" cy="23004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87003" y="5898873"/>
                  <a:ext cx="21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14:cNvPr>
                <p14:cNvContentPartPr/>
                <p14:nvPr/>
              </p14:nvContentPartPr>
              <p14:xfrm>
                <a:off x="7634403" y="6444993"/>
                <a:ext cx="360" cy="36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8283" y="64388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14:cNvPr>
                <p14:cNvContentPartPr/>
                <p14:nvPr/>
              </p14:nvContentPartPr>
              <p14:xfrm>
                <a:off x="7766883" y="6401793"/>
                <a:ext cx="163080" cy="3240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60763" y="6395673"/>
                  <a:ext cx="17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14:cNvPr>
                <p14:cNvContentPartPr/>
                <p14:nvPr/>
              </p14:nvContentPartPr>
              <p14:xfrm>
                <a:off x="8075403" y="6411513"/>
                <a:ext cx="229320" cy="33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9283" y="6405393"/>
                  <a:ext cx="24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14:cNvPr>
                <p14:cNvContentPartPr/>
                <p14:nvPr/>
              </p14:nvContentPartPr>
              <p14:xfrm>
                <a:off x="6553323" y="6003993"/>
                <a:ext cx="233280" cy="21960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7203" y="5997873"/>
                  <a:ext cx="245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14:cNvPr>
                <p14:cNvContentPartPr/>
                <p14:nvPr/>
              </p14:nvContentPartPr>
              <p14:xfrm>
                <a:off x="6070563" y="6245553"/>
                <a:ext cx="198360" cy="27864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64443" y="6239433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14:cNvPr>
                <p14:cNvContentPartPr/>
                <p14:nvPr/>
              </p14:nvContentPartPr>
              <p14:xfrm>
                <a:off x="6345603" y="6631833"/>
                <a:ext cx="169200" cy="18468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39483" y="6625713"/>
                  <a:ext cx="181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14:cNvPr>
                <p14:cNvContentPartPr/>
                <p14:nvPr/>
              </p14:nvContentPartPr>
              <p14:xfrm>
                <a:off x="6642603" y="6786273"/>
                <a:ext cx="109440" cy="17676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36483" y="678015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14:cNvPr>
                <p14:cNvContentPartPr/>
                <p14:nvPr/>
              </p14:nvContentPartPr>
              <p14:xfrm>
                <a:off x="6753483" y="6896433"/>
                <a:ext cx="42480" cy="15336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47363" y="6890313"/>
                  <a:ext cx="54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14:cNvPr>
                <p14:cNvContentPartPr/>
                <p14:nvPr/>
              </p14:nvContentPartPr>
              <p14:xfrm>
                <a:off x="6907203" y="7149873"/>
                <a:ext cx="143640" cy="21852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1083" y="7143753"/>
                  <a:ext cx="155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14:cNvPr>
                <p14:cNvContentPartPr/>
                <p14:nvPr/>
              </p14:nvContentPartPr>
              <p14:xfrm>
                <a:off x="7181523" y="7402953"/>
                <a:ext cx="188280" cy="32148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75403" y="7396833"/>
                  <a:ext cx="2005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uppo 388">
            <a:extLst>
              <a:ext uri="{FF2B5EF4-FFF2-40B4-BE49-F238E27FC236}">
                <a16:creationId xmlns:a16="http://schemas.microsoft.com/office/drawing/2014/main" id="{725C3134-1EE2-B471-2552-66EE8BB4C729}"/>
              </a:ext>
            </a:extLst>
          </p:cNvPr>
          <p:cNvGrpSpPr/>
          <p:nvPr/>
        </p:nvGrpSpPr>
        <p:grpSpPr>
          <a:xfrm>
            <a:off x="5559003" y="6599073"/>
            <a:ext cx="500400" cy="596880"/>
            <a:chOff x="5559003" y="6599073"/>
            <a:chExt cx="50040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14:cNvPr>
                <p14:cNvContentPartPr/>
                <p14:nvPr/>
              </p14:nvContentPartPr>
              <p14:xfrm>
                <a:off x="5847363" y="6599073"/>
                <a:ext cx="212040" cy="2386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41243" y="6592953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14:cNvPr>
                <p14:cNvContentPartPr/>
                <p14:nvPr/>
              </p14:nvContentPartPr>
              <p14:xfrm>
                <a:off x="5559003" y="6894273"/>
                <a:ext cx="190800" cy="301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883" y="6888153"/>
                  <a:ext cx="20304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4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Inserimento: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24340-96E6-68C1-43C9-12BC582FB226}"/>
              </a:ext>
            </a:extLst>
          </p:cNvPr>
          <p:cNvSpPr txBox="1"/>
          <p:nvPr/>
        </p:nvSpPr>
        <p:spPr>
          <a:xfrm>
            <a:off x="285062" y="726216"/>
            <a:ext cx="1150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inserire un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 nell’albero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  </a:t>
            </a:r>
            <a:r>
              <a:rPr lang="it-IT" dirty="0">
                <a:solidFill>
                  <a:srgbClr val="16FFBB"/>
                </a:solidFill>
              </a:rPr>
              <a:t>si inserisce come se fosse un normale albero binario di ricerca e poi coloriamo z di rosso. </a:t>
            </a:r>
            <a:r>
              <a:rPr lang="it-IT" dirty="0">
                <a:solidFill>
                  <a:schemeClr val="bg1"/>
                </a:solidFill>
              </a:rPr>
              <a:t>Per garantire che le proprietà red-black siano preservate, chiamiamo una procedura ausiliaria </a:t>
            </a:r>
            <a:r>
              <a:rPr lang="it-IT" dirty="0">
                <a:solidFill>
                  <a:srgbClr val="16FFBB"/>
                </a:solidFill>
              </a:rPr>
              <a:t>RB-INSERT-FIXUP</a:t>
            </a:r>
            <a:r>
              <a:rPr lang="it-IT" dirty="0">
                <a:solidFill>
                  <a:schemeClr val="bg1"/>
                </a:solidFill>
              </a:rPr>
              <a:t> per ricolorare i nodi ed effettuare le rotazioni. La chiamata </a:t>
            </a:r>
            <a:r>
              <a:rPr lang="it-IT" dirty="0">
                <a:solidFill>
                  <a:srgbClr val="16FFBB"/>
                </a:solidFill>
              </a:rPr>
              <a:t>RB-INSERT(</a:t>
            </a:r>
            <a:r>
              <a:rPr lang="it-IT" dirty="0" err="1">
                <a:solidFill>
                  <a:srgbClr val="16FFBB"/>
                </a:solidFill>
              </a:rPr>
              <a:t>T,z</a:t>
            </a:r>
            <a:r>
              <a:rPr lang="it-IT" dirty="0">
                <a:solidFill>
                  <a:srgbClr val="16FFBB"/>
                </a:solidFill>
              </a:rPr>
              <a:t>) </a:t>
            </a:r>
            <a:r>
              <a:rPr lang="it-IT" dirty="0">
                <a:solidFill>
                  <a:schemeClr val="bg1"/>
                </a:solidFill>
              </a:rPr>
              <a:t>inserisce il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, il cui campo key si suppone sia stato già riempito, nell’albero red-black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A50C975-8ADB-C1A1-D4B1-88D41243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016997"/>
            <a:ext cx="3191320" cy="482032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2491688-C486-D8CE-DFD4-8452CAAC4465}"/>
              </a:ext>
            </a:extLst>
          </p:cNvPr>
          <p:cNvSpPr txBox="1"/>
          <p:nvPr/>
        </p:nvSpPr>
        <p:spPr>
          <a:xfrm>
            <a:off x="3619601" y="2926661"/>
            <a:ext cx="10470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Ci sono quattro differenze fra le procedure TREE-INSERT e RB-INSERT.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tutte le istanze di NIL in TREE-INSERT sono sostituite con nil[T].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impostiamo 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[z] e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[z] a nil[T] nelle righe 14–15 di RB-INSERT, per mantenere la struttura appropriata dell’albero.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coloriamo z di rosso nella riga 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poiché colorare z di rosso può causare una violazione di una delle proprietà red-black, chiamiamo RB-INSERT-FIXUP(</a:t>
            </a:r>
            <a:r>
              <a:rPr lang="it-IT" dirty="0" err="1">
                <a:solidFill>
                  <a:schemeClr val="bg1"/>
                </a:solidFill>
              </a:rPr>
              <a:t>T,z</a:t>
            </a:r>
            <a:r>
              <a:rPr lang="it-IT" dirty="0">
                <a:solidFill>
                  <a:schemeClr val="bg1"/>
                </a:solidFill>
              </a:rPr>
              <a:t>) nella riga 17 di RB-INSERT per ripristinare le proprietà red-black.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93c454-0157-4cab-b662-116ca3b5c8f4" xsi:nil="true"/>
    <lcf76f155ced4ddcb4097134ff3c332f xmlns="75e6d83a-272d-4baf-acbc-04bbdb13a39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37C661E23DB64FA78386A099CE550A" ma:contentTypeVersion="16" ma:contentTypeDescription="Create a new document." ma:contentTypeScope="" ma:versionID="bc4983c385eb79acffb6a34f9c37c9ac">
  <xsd:schema xmlns:xsd="http://www.w3.org/2001/XMLSchema" xmlns:xs="http://www.w3.org/2001/XMLSchema" xmlns:p="http://schemas.microsoft.com/office/2006/metadata/properties" xmlns:ns2="75e6d83a-272d-4baf-acbc-04bbdb13a397" xmlns:ns3="7493c454-0157-4cab-b662-116ca3b5c8f4" targetNamespace="http://schemas.microsoft.com/office/2006/metadata/properties" ma:root="true" ma:fieldsID="634fd1f7e999f9d05a755699995df4a2" ns2:_="" ns3:_="">
    <xsd:import namespace="75e6d83a-272d-4baf-acbc-04bbdb13a397"/>
    <xsd:import namespace="7493c454-0157-4cab-b662-116ca3b5c8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e6d83a-272d-4baf-acbc-04bbdb13a3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6f36f0f-265b-493b-8451-28d1bc33e3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3c454-0157-4cab-b662-116ca3b5c8f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f6c81c3-cdd4-4dfe-afef-608f7a45aefb}" ma:internalName="TaxCatchAll" ma:showField="CatchAllData" ma:web="7493c454-0157-4cab-b662-116ca3b5c8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179FFA-C7C2-42FF-8850-84DF3E34AD44}">
  <ds:schemaRefs>
    <ds:schemaRef ds:uri="http://schemas.microsoft.com/office/2006/metadata/properties"/>
    <ds:schemaRef ds:uri="http://schemas.microsoft.com/office/infopath/2007/PartnerControls"/>
    <ds:schemaRef ds:uri="edd253b0-afa3-416d-b4f2-de821f75c9e2"/>
    <ds:schemaRef ds:uri="4b15ee7b-a988-4e94-80a6-35f719f934b6"/>
    <ds:schemaRef ds:uri="7493c454-0157-4cab-b662-116ca3b5c8f4"/>
    <ds:schemaRef ds:uri="75e6d83a-272d-4baf-acbc-04bbdb13a397"/>
  </ds:schemaRefs>
</ds:datastoreItem>
</file>

<file path=customXml/itemProps2.xml><?xml version="1.0" encoding="utf-8"?>
<ds:datastoreItem xmlns:ds="http://schemas.openxmlformats.org/officeDocument/2006/customXml" ds:itemID="{5A6B952B-FF55-496C-9042-9DECBF360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e6d83a-272d-4baf-acbc-04bbdb13a397"/>
    <ds:schemaRef ds:uri="7493c454-0157-4cab-b662-116ca3b5c8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A99F51-0512-44CE-AA23-6DCB2C6128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2669</Words>
  <Application>Microsoft Office PowerPoint</Application>
  <PresentationFormat>Custom</PresentationFormat>
  <Paragraphs>259</Paragraphs>
  <Slides>35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ALESSIO MEZZINA</cp:lastModifiedBy>
  <cp:revision>50</cp:revision>
  <dcterms:created xsi:type="dcterms:W3CDTF">2024-03-05T07:28:00Z</dcterms:created>
  <dcterms:modified xsi:type="dcterms:W3CDTF">2025-06-14T14:23:19Z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0x0101003837C661E23DB64FA78386A099CE550A</vt:lpwstr>
  </property>
  <property fmtid="{D5CDD505-2E9C-101B-9397-08002B2CF9AE}" pid="3" name="MediaServiceImageTags">
    <vt:lpwstr/>
  </property>
</Properties>
</file>